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7" r:id="rId8"/>
    <p:sldId id="268" r:id="rId9"/>
    <p:sldId id="269" r:id="rId10"/>
    <p:sldId id="259" r:id="rId11"/>
    <p:sldId id="263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SsaMAD TAnaFaaT" initials="AT" lastIdx="1" clrIdx="0">
    <p:extLst>
      <p:ext uri="{19B8F6BF-5375-455C-9EA6-DF929625EA0E}">
        <p15:presenceInfo xmlns:p15="http://schemas.microsoft.com/office/powerpoint/2012/main" userId="e1afbf232f3df5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8E9"/>
    <a:srgbClr val="83DFE9"/>
    <a:srgbClr val="A0C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4" autoAdjust="0"/>
    <p:restoredTop sz="92203" autoAdjust="0"/>
  </p:normalViewPr>
  <p:slideViewPr>
    <p:cSldViewPr snapToGrid="0">
      <p:cViewPr varScale="1">
        <p:scale>
          <a:sx n="63" d="100"/>
          <a:sy n="63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E311-E184-DE26-B96A-03512DB30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33B32-6388-F94D-16CA-CAA7C1A4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97F2-85D1-4502-30B9-D273F09C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D974-EBE6-66C9-8969-BBE12075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69A0-1D42-E4AC-069B-AF57448C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0673-D366-71A5-5F06-26B2F95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E9967-5BE5-AD53-FE46-E6D782535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3515-B16B-A826-946D-D1BC3F7E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423F-B456-F2B1-B007-3D1F45C8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17C-BDF5-DAF3-07C9-4D32F0B1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8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E1BD0-F4F3-370E-591F-7BCDD198B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0B5E-77A7-3B97-16B1-686A897B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6C79-B049-6A59-7803-71602E1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8203-8E98-C770-DDCF-8C343A6C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415B-B344-6780-F276-E6CE87F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3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83C0-4CB9-577D-8EE1-0F85C806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CEED-FE33-361B-084B-C678AC92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20089-E6A3-7D53-60F4-5CB7BAC5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E86F-3D75-F697-053B-EB7EAFEB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0599-3F2F-78E4-5AAE-1957123B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BAC3-3DB6-04A9-50EA-B498EE5F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936B-6345-B242-ACCA-9D9CE851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73E1-90E6-129F-93E6-1490EC24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1D81-8FEF-6C20-018B-379F3048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22D2-AEF7-3F1A-4637-EBE2C43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ED36-195B-FC86-9BE3-80E28981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9E59-4923-6BCB-D47B-C515DA03B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12E92-4925-7BC9-CA0B-53F8B42B5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FA9B-649B-B9C0-9C87-9BCDE35B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181B-5AB8-99EF-7936-8F37032A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DDD0C-7AB2-FBFC-8F6D-216C4CE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3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0874-C4FB-71FF-D883-1CB3DFB1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35F44-AB85-544E-C76E-E3BEC6C8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B6027-3D3D-4853-49E8-E74424D3F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1E4BA-97A6-FEB3-60A7-4688DEB6E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47346-204C-9416-F5E7-361339A3D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AA421-C2D9-F96F-9DBC-2743593A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74D84-B2E6-5D42-A67E-401C04B5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C311C-82D3-7296-7189-93462F9E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DF5-C9FF-F31B-7E33-1CDC7AA4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A54C-DA20-9847-9F78-C1B3E9C0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F8D06-BC91-8BF4-F17B-DFAB2E19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6BE24-08FD-4D3B-965C-9099001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7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DFE95-0696-37DB-65AA-87A2DE93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2CC93-2D0C-1FDB-CBE7-753CA6C9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D3AF-35DF-594A-BA72-DCC04956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0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6043-616A-2FF8-2012-20F9861D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7CD2-D301-9443-1268-B9281F833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D00E2-6390-68B3-DB2F-A7B7304AF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FD4E-5209-BC30-5B05-36EA3B46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473A7-7C77-D1DB-C211-A64DA8FB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64A4A-76B8-399B-D0DE-D057851D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93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C1F-F920-EBDF-A031-83F4238B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557F8-A942-6F0F-9508-EF4D6ED15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68A7F-5D03-0813-63EE-5EA319405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CC81A-3A3D-145C-FA34-19B25E5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73020-EC56-94E1-E2BF-5A482BE3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73ED7-BEA5-45CA-9BF7-68EB03F8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8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1C655-E9CB-CAA4-F7A6-ED88062C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1CF9-E87F-18C5-15B1-DEDA6E5F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ABA4-EE4C-506C-079F-7994805C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92EB-1A60-4B19-91D3-835E6577BF0E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FB10-5390-21D9-647D-6F09E288A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B727-8AD2-4A1F-5A06-DF87C0A7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959A-860E-4B8F-94AF-F2152166BC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3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>
            <a:extLst>
              <a:ext uri="{FF2B5EF4-FFF2-40B4-BE49-F238E27FC236}">
                <a16:creationId xmlns:a16="http://schemas.microsoft.com/office/drawing/2014/main" id="{134058EC-0431-F6A5-E7D2-1E12C4C8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911" y="180633"/>
            <a:ext cx="3257550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4">
            <a:extLst>
              <a:ext uri="{FF2B5EF4-FFF2-40B4-BE49-F238E27FC236}">
                <a16:creationId xmlns:a16="http://schemas.microsoft.com/office/drawing/2014/main" id="{647FB669-8674-6588-2D11-CEE9D87675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474" y="193825"/>
            <a:ext cx="756745" cy="756745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8" name="Text Box 92">
            <a:extLst>
              <a:ext uri="{FF2B5EF4-FFF2-40B4-BE49-F238E27FC236}">
                <a16:creationId xmlns:a16="http://schemas.microsoft.com/office/drawing/2014/main" id="{7E849037-8C36-2AEB-DC9A-CF558799B2E7}"/>
              </a:ext>
            </a:extLst>
          </p:cNvPr>
          <p:cNvSpPr txBox="1"/>
          <p:nvPr/>
        </p:nvSpPr>
        <p:spPr>
          <a:xfrm>
            <a:off x="3680347" y="877233"/>
            <a:ext cx="4831307" cy="5613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2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Projet de fin d’année</a:t>
            </a:r>
            <a:endParaRPr lang="fr-FR" sz="2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fr-FR" sz="11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93">
            <a:extLst>
              <a:ext uri="{FF2B5EF4-FFF2-40B4-BE49-F238E27FC236}">
                <a16:creationId xmlns:a16="http://schemas.microsoft.com/office/drawing/2014/main" id="{22EACEB8-323A-6502-9426-094DB6D71C9A}"/>
              </a:ext>
            </a:extLst>
          </p:cNvPr>
          <p:cNvSpPr txBox="1"/>
          <p:nvPr/>
        </p:nvSpPr>
        <p:spPr>
          <a:xfrm>
            <a:off x="1684543" y="2458281"/>
            <a:ext cx="8822915" cy="181759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00" b="1" i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fr-FR" sz="2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Conception et développement du module d'administration d'une application de gestion des feedbacks clients</a:t>
            </a:r>
            <a:endParaRPr lang="fr-FR" sz="2800" b="1" cap="small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093F24-63B5-F8DB-B58E-F9109E2CC86F}"/>
              </a:ext>
            </a:extLst>
          </p:cNvPr>
          <p:cNvSpPr/>
          <p:nvPr/>
        </p:nvSpPr>
        <p:spPr>
          <a:xfrm>
            <a:off x="2398116" y="1526191"/>
            <a:ext cx="7395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r>
              <a:rPr lang="fr-FR" sz="2400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ème</a:t>
            </a:r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année Génie Informatique </a:t>
            </a:r>
          </a:p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École nationale des sciences appliques agadir</a:t>
            </a:r>
            <a:endParaRPr lang="fr-FR" sz="2400" baseline="30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ZoneTexte 13">
            <a:extLst>
              <a:ext uri="{FF2B5EF4-FFF2-40B4-BE49-F238E27FC236}">
                <a16:creationId xmlns:a16="http://schemas.microsoft.com/office/drawing/2014/main" id="{9383FD2B-CAEF-1503-F348-61C86315EF27}"/>
              </a:ext>
            </a:extLst>
          </p:cNvPr>
          <p:cNvSpPr txBox="1"/>
          <p:nvPr/>
        </p:nvSpPr>
        <p:spPr>
          <a:xfrm>
            <a:off x="1050289" y="4817813"/>
            <a:ext cx="3911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Soutenu par : </a:t>
            </a:r>
          </a:p>
          <a:p>
            <a:endParaRPr lang="fr-FR" sz="1400" b="1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TANAFAAT Abdessamad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ROCHDI Ilias</a:t>
            </a:r>
          </a:p>
          <a:p>
            <a:endParaRPr lang="fr-FR" sz="14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ZoneTexte 13">
            <a:extLst>
              <a:ext uri="{FF2B5EF4-FFF2-40B4-BE49-F238E27FC236}">
                <a16:creationId xmlns:a16="http://schemas.microsoft.com/office/drawing/2014/main" id="{E9A75F83-58E0-37CA-E42F-3A6A9A81AA68}"/>
              </a:ext>
            </a:extLst>
          </p:cNvPr>
          <p:cNvSpPr txBox="1"/>
          <p:nvPr/>
        </p:nvSpPr>
        <p:spPr>
          <a:xfrm>
            <a:off x="4140231" y="4817813"/>
            <a:ext cx="39115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Sous la direction de :  </a:t>
            </a:r>
          </a:p>
          <a:p>
            <a:endParaRPr lang="fr-FR" sz="1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AKSASSE Hamid</a:t>
            </a:r>
          </a:p>
          <a:p>
            <a:r>
              <a:rPr lang="fr-F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Tuteur pédagogique</a:t>
            </a:r>
          </a:p>
          <a:p>
            <a:endParaRPr lang="fr-FR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Aymen BOUAMEUR</a:t>
            </a:r>
          </a:p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</a:t>
            </a:r>
            <a:r>
              <a:rPr lang="fr-F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Tuteur professionnel</a:t>
            </a:r>
          </a:p>
        </p:txBody>
      </p:sp>
      <p:sp>
        <p:nvSpPr>
          <p:cNvPr id="19" name="ZoneTexte 13">
            <a:extLst>
              <a:ext uri="{FF2B5EF4-FFF2-40B4-BE49-F238E27FC236}">
                <a16:creationId xmlns:a16="http://schemas.microsoft.com/office/drawing/2014/main" id="{C383DE55-E94F-5237-9305-92AFFA162B47}"/>
              </a:ext>
            </a:extLst>
          </p:cNvPr>
          <p:cNvSpPr txBox="1"/>
          <p:nvPr/>
        </p:nvSpPr>
        <p:spPr>
          <a:xfrm>
            <a:off x="8286181" y="4817812"/>
            <a:ext cx="3911537" cy="146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Devant  la commission du jury :  </a:t>
            </a:r>
          </a:p>
          <a:p>
            <a:endParaRPr lang="fr-FR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AKSSASS HAMID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BNOUHACHEM,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TOUMANARI</a:t>
            </a:r>
          </a:p>
        </p:txBody>
      </p:sp>
      <p:grpSp>
        <p:nvGrpSpPr>
          <p:cNvPr id="20" name="Groupe 10">
            <a:extLst>
              <a:ext uri="{FF2B5EF4-FFF2-40B4-BE49-F238E27FC236}">
                <a16:creationId xmlns:a16="http://schemas.microsoft.com/office/drawing/2014/main" id="{005EFE9C-4B67-E24B-6E8C-78F3FCF74C9D}"/>
              </a:ext>
            </a:extLst>
          </p:cNvPr>
          <p:cNvGrpSpPr/>
          <p:nvPr/>
        </p:nvGrpSpPr>
        <p:grpSpPr>
          <a:xfrm>
            <a:off x="1050289" y="2288420"/>
            <a:ext cx="632488" cy="699047"/>
            <a:chOff x="1187624" y="1779662"/>
            <a:chExt cx="637075" cy="728561"/>
          </a:xfrm>
        </p:grpSpPr>
        <p:sp>
          <p:nvSpPr>
            <p:cNvPr id="21" name="Demi-cadre 7">
              <a:extLst>
                <a:ext uri="{FF2B5EF4-FFF2-40B4-BE49-F238E27FC236}">
                  <a16:creationId xmlns:a16="http://schemas.microsoft.com/office/drawing/2014/main" id="{2D340243-1EDD-1423-5297-ABF046059DC8}"/>
                </a:ext>
              </a:extLst>
            </p:cNvPr>
            <p:cNvSpPr/>
            <p:nvPr/>
          </p:nvSpPr>
          <p:spPr>
            <a:xfrm>
              <a:off x="1187624" y="1779662"/>
              <a:ext cx="568733" cy="648072"/>
            </a:xfrm>
            <a:prstGeom prst="halfFram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>
                <a:solidFill>
                  <a:schemeClr val="tx1"/>
                </a:solidFill>
              </a:endParaRPr>
            </a:p>
          </p:txBody>
        </p:sp>
        <p:sp>
          <p:nvSpPr>
            <p:cNvPr id="22" name="Demi-cadre 9">
              <a:extLst>
                <a:ext uri="{FF2B5EF4-FFF2-40B4-BE49-F238E27FC236}">
                  <a16:creationId xmlns:a16="http://schemas.microsoft.com/office/drawing/2014/main" id="{7E1E4438-38CC-EF90-21EC-E0F4A1D34AEA}"/>
                </a:ext>
              </a:extLst>
            </p:cNvPr>
            <p:cNvSpPr/>
            <p:nvPr/>
          </p:nvSpPr>
          <p:spPr>
            <a:xfrm>
              <a:off x="1255966" y="1860151"/>
              <a:ext cx="568733" cy="648072"/>
            </a:xfrm>
            <a:prstGeom prst="halfFram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11">
            <a:extLst>
              <a:ext uri="{FF2B5EF4-FFF2-40B4-BE49-F238E27FC236}">
                <a16:creationId xmlns:a16="http://schemas.microsoft.com/office/drawing/2014/main" id="{56519837-FC31-C9B9-A055-0F7B3A6FC889}"/>
              </a:ext>
            </a:extLst>
          </p:cNvPr>
          <p:cNvGrpSpPr/>
          <p:nvPr/>
        </p:nvGrpSpPr>
        <p:grpSpPr>
          <a:xfrm rot="10800000">
            <a:off x="10172019" y="3794197"/>
            <a:ext cx="651891" cy="731261"/>
            <a:chOff x="1187624" y="1779662"/>
            <a:chExt cx="637075" cy="728561"/>
          </a:xfrm>
        </p:grpSpPr>
        <p:sp>
          <p:nvSpPr>
            <p:cNvPr id="24" name="Demi-cadre 12">
              <a:extLst>
                <a:ext uri="{FF2B5EF4-FFF2-40B4-BE49-F238E27FC236}">
                  <a16:creationId xmlns:a16="http://schemas.microsoft.com/office/drawing/2014/main" id="{8E0317B0-EF53-F492-0BAF-BDA2514B6D79}"/>
                </a:ext>
              </a:extLst>
            </p:cNvPr>
            <p:cNvSpPr/>
            <p:nvPr/>
          </p:nvSpPr>
          <p:spPr>
            <a:xfrm>
              <a:off x="1187624" y="1779662"/>
              <a:ext cx="568733" cy="648072"/>
            </a:xfrm>
            <a:prstGeom prst="halfFram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>
                <a:solidFill>
                  <a:schemeClr val="tx1"/>
                </a:solidFill>
              </a:endParaRPr>
            </a:p>
          </p:txBody>
        </p:sp>
        <p:sp>
          <p:nvSpPr>
            <p:cNvPr id="25" name="Demi-cadre 13">
              <a:extLst>
                <a:ext uri="{FF2B5EF4-FFF2-40B4-BE49-F238E27FC236}">
                  <a16:creationId xmlns:a16="http://schemas.microsoft.com/office/drawing/2014/main" id="{468FFFA3-9776-9906-0CD0-00864700ED48}"/>
                </a:ext>
              </a:extLst>
            </p:cNvPr>
            <p:cNvSpPr/>
            <p:nvPr/>
          </p:nvSpPr>
          <p:spPr>
            <a:xfrm>
              <a:off x="1255966" y="1860151"/>
              <a:ext cx="568733" cy="648072"/>
            </a:xfrm>
            <a:prstGeom prst="halfFram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88F3E8-7C9C-6166-AF30-10F1F0530338}"/>
              </a:ext>
            </a:extLst>
          </p:cNvPr>
          <p:cNvSpPr txBox="1"/>
          <p:nvPr/>
        </p:nvSpPr>
        <p:spPr>
          <a:xfrm>
            <a:off x="304800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Année universitaire: 2023 / 2024</a:t>
            </a:r>
          </a:p>
        </p:txBody>
      </p:sp>
    </p:spTree>
    <p:extLst>
      <p:ext uri="{BB962C8B-B14F-4D97-AF65-F5344CB8AC3E}">
        <p14:creationId xmlns:p14="http://schemas.microsoft.com/office/powerpoint/2010/main" val="53130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FEA3403-5DBB-3210-3C9C-0C04D407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94" y="1628775"/>
            <a:ext cx="1574305" cy="15795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4BB6BA9-3FBF-188A-49B5-FBF16FC4F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76" y="1435928"/>
            <a:ext cx="1406625" cy="15795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B47035-90F0-B6FC-F1F2-9FCD4C48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09" y="4323311"/>
            <a:ext cx="3324141" cy="126715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19100D1-E7D3-9D5E-0EBA-05F2D6E18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98" y="3767913"/>
            <a:ext cx="1189002" cy="130557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D04B514-DACB-FEC5-18B8-DA83EF94E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81" y="1486998"/>
            <a:ext cx="2280915" cy="22809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FB94C30-AEAB-044C-3101-F24FC6C63D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12" y="4255228"/>
            <a:ext cx="1395640" cy="139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70655A-7D1E-4712-429F-49A388DE27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71" y="3461712"/>
            <a:ext cx="2424432" cy="623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raphic 1">
            <a:extLst>
              <a:ext uri="{FF2B5EF4-FFF2-40B4-BE49-F238E27FC236}">
                <a16:creationId xmlns:a16="http://schemas.microsoft.com/office/drawing/2014/main" id="{A63F3CC3-6F41-0096-087C-ABEC256C40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58" y="1823872"/>
            <a:ext cx="1549019" cy="139564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6244A7D-8AD3-7C77-53FE-7F04B72703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59" y="1814345"/>
            <a:ext cx="1566191" cy="101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8F05839-34A6-CACB-326B-341C52DDB9F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512" y="4618797"/>
            <a:ext cx="1246915" cy="124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11858DF-35B7-AA95-CEBD-A00F9D50162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948" y="2968723"/>
            <a:ext cx="2121971" cy="110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9A5EA4B-0A8D-2881-E7D9-38E8AAA51F8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045" y="3201851"/>
            <a:ext cx="2134562" cy="83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1DB6BF2-F256-36A1-B03B-C72C7FBA783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606" y="5414162"/>
            <a:ext cx="1877494" cy="78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8BE5838-2083-9AC5-2C23-2637207D903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954" y="5609259"/>
            <a:ext cx="2425623" cy="73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8360EF2-85AC-ECD2-91C4-04EEC9AF958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0" y="3278196"/>
            <a:ext cx="1261349" cy="12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2BC458C-0526-7015-E603-45DD4D27A17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33" y="905599"/>
            <a:ext cx="1139729" cy="1060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54A031B-846F-CDFC-436B-3D5B6CD1E4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62" y="1548732"/>
            <a:ext cx="1163784" cy="11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5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Architecture du projet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396846-653B-0598-8203-76EC52056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95" y="1843110"/>
            <a:ext cx="9461639" cy="42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BC4D7140-EE8D-B93C-070C-A31AC856ACB9}"/>
              </a:ext>
            </a:extLst>
          </p:cNvPr>
          <p:cNvSpPr/>
          <p:nvPr/>
        </p:nvSpPr>
        <p:spPr>
          <a:xfrm>
            <a:off x="-139653" y="-128631"/>
            <a:ext cx="7115262" cy="7115262"/>
          </a:xfrm>
          <a:prstGeom prst="arc">
            <a:avLst>
              <a:gd name="adj1" fmla="val 17156282"/>
              <a:gd name="adj2" fmla="val 4313344"/>
            </a:avLst>
          </a:prstGeom>
          <a:ln w="254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B4F930B-B771-45FB-EC21-68322020D1C7}"/>
              </a:ext>
            </a:extLst>
          </p:cNvPr>
          <p:cNvGrpSpPr/>
          <p:nvPr/>
        </p:nvGrpSpPr>
        <p:grpSpPr>
          <a:xfrm>
            <a:off x="5876346" y="1126832"/>
            <a:ext cx="891592" cy="891591"/>
            <a:chOff x="4864427" y="507817"/>
            <a:chExt cx="958546" cy="958545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EBCC793-6605-F4FA-DA72-B6A16E725F21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2E24F1-2B76-EB3D-CC8F-AC3D657FB0CF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6DBE35B-746B-1D45-25D3-8C35974D9598}"/>
              </a:ext>
            </a:extLst>
          </p:cNvPr>
          <p:cNvSpPr txBox="1"/>
          <p:nvPr/>
        </p:nvSpPr>
        <p:spPr>
          <a:xfrm>
            <a:off x="6395169" y="1916539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343472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33319F-D98D-D318-7295-791385FBA7AB}"/>
              </a:ext>
            </a:extLst>
          </p:cNvPr>
          <p:cNvGrpSpPr/>
          <p:nvPr/>
        </p:nvGrpSpPr>
        <p:grpSpPr>
          <a:xfrm>
            <a:off x="1109276" y="990600"/>
            <a:ext cx="4876800" cy="4876800"/>
            <a:chOff x="600300" y="1629000"/>
            <a:chExt cx="3600000" cy="3600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CF95280-7D2C-9FBF-5E0B-B686B1042671}"/>
                </a:ext>
              </a:extLst>
            </p:cNvPr>
            <p:cNvSpPr/>
            <p:nvPr/>
          </p:nvSpPr>
          <p:spPr>
            <a:xfrm>
              <a:off x="600300" y="1629000"/>
              <a:ext cx="3600000" cy="3600000"/>
            </a:xfrm>
            <a:prstGeom prst="ellips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0395DE2-7731-C82B-A480-3D585B6D3F80}"/>
                </a:ext>
              </a:extLst>
            </p:cNvPr>
            <p:cNvSpPr/>
            <p:nvPr/>
          </p:nvSpPr>
          <p:spPr>
            <a:xfrm>
              <a:off x="951863" y="1980563"/>
              <a:ext cx="2896875" cy="2896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267832C-1FC4-3216-7C21-A8426AD6EEC8}"/>
              </a:ext>
            </a:extLst>
          </p:cNvPr>
          <p:cNvSpPr/>
          <p:nvPr/>
        </p:nvSpPr>
        <p:spPr>
          <a:xfrm>
            <a:off x="6156023" y="395085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938692-463D-E855-7AD8-649C12AD1F29}"/>
              </a:ext>
            </a:extLst>
          </p:cNvPr>
          <p:cNvSpPr/>
          <p:nvPr/>
        </p:nvSpPr>
        <p:spPr>
          <a:xfrm>
            <a:off x="7111373" y="5095602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19366E-1C08-3B69-13D6-C4F99A978A5B}"/>
              </a:ext>
            </a:extLst>
          </p:cNvPr>
          <p:cNvSpPr/>
          <p:nvPr/>
        </p:nvSpPr>
        <p:spPr>
          <a:xfrm>
            <a:off x="7483106" y="3843823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Etude technique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AD5D7A-E9A4-0B29-C9A0-4B70C5A345BD}"/>
              </a:ext>
            </a:extLst>
          </p:cNvPr>
          <p:cNvSpPr/>
          <p:nvPr/>
        </p:nvSpPr>
        <p:spPr>
          <a:xfrm>
            <a:off x="6941588" y="1351153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générale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2EEF27-074D-E4A7-1F61-EB5E0D7E18AC}"/>
              </a:ext>
            </a:extLst>
          </p:cNvPr>
          <p:cNvSpPr/>
          <p:nvPr/>
        </p:nvSpPr>
        <p:spPr>
          <a:xfrm>
            <a:off x="7371679" y="2514360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980DD7-BD56-A5B1-B7CB-6CD926508EB2}"/>
              </a:ext>
            </a:extLst>
          </p:cNvPr>
          <p:cNvGrpSpPr/>
          <p:nvPr/>
        </p:nvGrpSpPr>
        <p:grpSpPr>
          <a:xfrm>
            <a:off x="6068954" y="4852811"/>
            <a:ext cx="891591" cy="891590"/>
            <a:chOff x="4864427" y="507817"/>
            <a:chExt cx="958546" cy="958545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50A4415-2865-1FA6-E8F6-DC16200D3DBC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2F8EB55-C411-1818-1A09-E224963D1E16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A4D14A-BE5A-59B8-ACB7-E5B8C24F2FAA}"/>
              </a:ext>
            </a:extLst>
          </p:cNvPr>
          <p:cNvSpPr txBox="1"/>
          <p:nvPr/>
        </p:nvSpPr>
        <p:spPr>
          <a:xfrm>
            <a:off x="6204718" y="5014933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05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B09759E-EE38-0BDD-D6A4-9C51B219B00C}"/>
              </a:ext>
            </a:extLst>
          </p:cNvPr>
          <p:cNvGrpSpPr/>
          <p:nvPr/>
        </p:nvGrpSpPr>
        <p:grpSpPr>
          <a:xfrm>
            <a:off x="6470741" y="3606816"/>
            <a:ext cx="891591" cy="891590"/>
            <a:chOff x="4864427" y="507817"/>
            <a:chExt cx="958546" cy="958545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47C03C9-4EF4-C8FB-21E2-015429FE6F1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B10FA93-D154-8697-EBF9-DA1C4D32B905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29756C00-B560-F92A-AC1C-4E61EEB2CE8C}"/>
              </a:ext>
            </a:extLst>
          </p:cNvPr>
          <p:cNvSpPr txBox="1"/>
          <p:nvPr/>
        </p:nvSpPr>
        <p:spPr>
          <a:xfrm>
            <a:off x="6591515" y="3768938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04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5834B3-3F8D-CE23-1D4D-D214E4AAA3CF}"/>
              </a:ext>
            </a:extLst>
          </p:cNvPr>
          <p:cNvSpPr/>
          <p:nvPr/>
        </p:nvSpPr>
        <p:spPr>
          <a:xfrm>
            <a:off x="6034199" y="6123938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2400" b="1" i="0" dirty="0">
              <a:solidFill>
                <a:srgbClr val="000000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2CA7D69-2891-31A2-8912-01BDF6BC719F}"/>
              </a:ext>
            </a:extLst>
          </p:cNvPr>
          <p:cNvGrpSpPr/>
          <p:nvPr/>
        </p:nvGrpSpPr>
        <p:grpSpPr>
          <a:xfrm>
            <a:off x="4979465" y="5888456"/>
            <a:ext cx="891591" cy="891590"/>
            <a:chOff x="4864427" y="507817"/>
            <a:chExt cx="958546" cy="958545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580A8BB-A52C-AAE6-214E-06A697A640D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110DF66-67E5-D361-7754-1C6CB93125B4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127C8D34-7AFE-E8CC-16F7-CE269003AD6F}"/>
              </a:ext>
            </a:extLst>
          </p:cNvPr>
          <p:cNvSpPr txBox="1"/>
          <p:nvPr/>
        </p:nvSpPr>
        <p:spPr>
          <a:xfrm>
            <a:off x="5115229" y="6035588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06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A75A8F8-503D-2135-2A8D-3EBED1488EC5}"/>
              </a:ext>
            </a:extLst>
          </p:cNvPr>
          <p:cNvGrpSpPr/>
          <p:nvPr/>
        </p:nvGrpSpPr>
        <p:grpSpPr>
          <a:xfrm>
            <a:off x="5036553" y="163142"/>
            <a:ext cx="891592" cy="891591"/>
            <a:chOff x="4864427" y="507817"/>
            <a:chExt cx="958546" cy="95854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3A3AEF7-ADB1-3E78-614F-01C0F1AC7B31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6CFE2EE-6FAE-3598-FA5D-0A0FB071B727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7D34FAB-DA75-9977-F1C5-37173E859D09}"/>
              </a:ext>
            </a:extLst>
          </p:cNvPr>
          <p:cNvSpPr txBox="1"/>
          <p:nvPr/>
        </p:nvSpPr>
        <p:spPr>
          <a:xfrm>
            <a:off x="5172371" y="35131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D77BD8-D297-7A44-FA8B-B2F35E3B660B}"/>
              </a:ext>
            </a:extLst>
          </p:cNvPr>
          <p:cNvSpPr txBox="1"/>
          <p:nvPr/>
        </p:nvSpPr>
        <p:spPr>
          <a:xfrm>
            <a:off x="6012164" y="131500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02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7089969-2098-A1DC-649A-917481F37BC6}"/>
              </a:ext>
            </a:extLst>
          </p:cNvPr>
          <p:cNvGrpSpPr/>
          <p:nvPr/>
        </p:nvGrpSpPr>
        <p:grpSpPr>
          <a:xfrm>
            <a:off x="6374764" y="2312712"/>
            <a:ext cx="891592" cy="891591"/>
            <a:chOff x="4864427" y="507817"/>
            <a:chExt cx="958546" cy="958545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93917AC-4112-9613-E559-13AB8928A11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DD035E8-1ADE-4376-EBDC-8E4AFA36354D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660BD791-59DD-12DB-28B0-E25D915B0156}"/>
              </a:ext>
            </a:extLst>
          </p:cNvPr>
          <p:cNvSpPr txBox="1"/>
          <p:nvPr/>
        </p:nvSpPr>
        <p:spPr>
          <a:xfrm>
            <a:off x="6510582" y="250088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03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A632FDF8-0304-AF67-84E4-53F4B096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77" y="2281701"/>
            <a:ext cx="2294598" cy="22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2970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287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001A0-62CA-01AF-1FE0-8A0DFCACE018}"/>
              </a:ext>
            </a:extLst>
          </p:cNvPr>
          <p:cNvSpPr/>
          <p:nvPr/>
        </p:nvSpPr>
        <p:spPr>
          <a:xfrm>
            <a:off x="0" y="1430833"/>
            <a:ext cx="4564096" cy="5054570"/>
          </a:xfrm>
          <a:custGeom>
            <a:avLst/>
            <a:gdLst>
              <a:gd name="connsiteX0" fmla="*/ 5511737 w 6997645"/>
              <a:gd name="connsiteY0" fmla="*/ 1276893 h 7844571"/>
              <a:gd name="connsiteX1" fmla="*/ 6997646 w 6997645"/>
              <a:gd name="connsiteY1" fmla="*/ 5133395 h 7844571"/>
              <a:gd name="connsiteX2" fmla="*/ 33631 w 6997645"/>
              <a:gd name="connsiteY2" fmla="*/ 7844572 h 7844571"/>
              <a:gd name="connsiteX3" fmla="*/ 0 w 6997645"/>
              <a:gd name="connsiteY3" fmla="*/ 0 h 78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7645" h="7844571">
                <a:moveTo>
                  <a:pt x="5511737" y="1276893"/>
                </a:moveTo>
                <a:lnTo>
                  <a:pt x="6997646" y="5133395"/>
                </a:lnTo>
                <a:lnTo>
                  <a:pt x="33631" y="7844572"/>
                </a:lnTo>
                <a:lnTo>
                  <a:pt x="0" y="0"/>
                </a:lnTo>
                <a:close/>
              </a:path>
            </a:pathLst>
          </a:custGeom>
          <a:solidFill>
            <a:srgbClr val="83DFE9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AF5CAD-9332-FA2D-7F8C-317D61066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5" r="16555"/>
          <a:stretch/>
        </p:blipFill>
        <p:spPr>
          <a:xfrm>
            <a:off x="64411" y="1499409"/>
            <a:ext cx="4346469" cy="4873465"/>
          </a:xfrm>
          <a:custGeom>
            <a:avLst/>
            <a:gdLst>
              <a:gd name="connsiteX0" fmla="*/ 0 w 6407822"/>
              <a:gd name="connsiteY0" fmla="*/ 0 h 7184750"/>
              <a:gd name="connsiteX1" fmla="*/ 5047159 w 6407822"/>
              <a:gd name="connsiteY1" fmla="*/ 1169482 h 7184750"/>
              <a:gd name="connsiteX2" fmla="*/ 6407822 w 6407822"/>
              <a:gd name="connsiteY2" fmla="*/ 4701641 h 7184750"/>
              <a:gd name="connsiteX3" fmla="*/ 30782 w 6407822"/>
              <a:gd name="connsiteY3" fmla="*/ 7184750 h 7184750"/>
              <a:gd name="connsiteX4" fmla="*/ 0 w 6407822"/>
              <a:gd name="connsiteY4" fmla="*/ 0 h 71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822" h="7184750">
                <a:moveTo>
                  <a:pt x="0" y="0"/>
                </a:moveTo>
                <a:lnTo>
                  <a:pt x="5047159" y="1169482"/>
                </a:lnTo>
                <a:lnTo>
                  <a:pt x="6407822" y="4701641"/>
                </a:lnTo>
                <a:lnTo>
                  <a:pt x="30782" y="718475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1E199A-621B-B56D-7254-83941EEBC47A}"/>
              </a:ext>
            </a:extLst>
          </p:cNvPr>
          <p:cNvSpPr/>
          <p:nvPr/>
        </p:nvSpPr>
        <p:spPr>
          <a:xfrm>
            <a:off x="1410544" y="5275139"/>
            <a:ext cx="1998790" cy="840140"/>
          </a:xfrm>
          <a:custGeom>
            <a:avLst/>
            <a:gdLst>
              <a:gd name="connsiteX0" fmla="*/ 2275452 w 2287955"/>
              <a:gd name="connsiteY0" fmla="*/ 48538 h 911053"/>
              <a:gd name="connsiteX1" fmla="*/ 30609 w 2287955"/>
              <a:gd name="connsiteY1" fmla="*/ 909761 h 911053"/>
              <a:gd name="connsiteX2" fmla="*/ 5481 w 2287955"/>
              <a:gd name="connsiteY2" fmla="*/ 898584 h 911053"/>
              <a:gd name="connsiteX3" fmla="*/ 1298 w 2287955"/>
              <a:gd name="connsiteY3" fmla="*/ 887681 h 911053"/>
              <a:gd name="connsiteX4" fmla="*/ 12482 w 2287955"/>
              <a:gd name="connsiteY4" fmla="*/ 862550 h 911053"/>
              <a:gd name="connsiteX5" fmla="*/ 12496 w 2287955"/>
              <a:gd name="connsiteY5" fmla="*/ 862550 h 911053"/>
              <a:gd name="connsiteX6" fmla="*/ 2257349 w 2287955"/>
              <a:gd name="connsiteY6" fmla="*/ 1292 h 911053"/>
              <a:gd name="connsiteX7" fmla="*/ 2282481 w 2287955"/>
              <a:gd name="connsiteY7" fmla="*/ 12504 h 911053"/>
              <a:gd name="connsiteX8" fmla="*/ 2286664 w 2287955"/>
              <a:gd name="connsiteY8" fmla="*/ 23407 h 911053"/>
              <a:gd name="connsiteX9" fmla="*/ 2275452 w 2287955"/>
              <a:gd name="connsiteY9" fmla="*/ 48538 h 91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7955" h="911053">
                <a:moveTo>
                  <a:pt x="2275452" y="48538"/>
                </a:moveTo>
                <a:lnTo>
                  <a:pt x="30609" y="909761"/>
                </a:lnTo>
                <a:cubicBezTo>
                  <a:pt x="20584" y="913601"/>
                  <a:pt x="9341" y="908595"/>
                  <a:pt x="5481" y="898584"/>
                </a:cubicBezTo>
                <a:lnTo>
                  <a:pt x="1298" y="887681"/>
                </a:lnTo>
                <a:cubicBezTo>
                  <a:pt x="-2552" y="877669"/>
                  <a:pt x="2453" y="866390"/>
                  <a:pt x="12482" y="862550"/>
                </a:cubicBezTo>
                <a:cubicBezTo>
                  <a:pt x="12485" y="862550"/>
                  <a:pt x="12492" y="862550"/>
                  <a:pt x="12496" y="862550"/>
                </a:cubicBezTo>
                <a:lnTo>
                  <a:pt x="2257349" y="1292"/>
                </a:lnTo>
                <a:cubicBezTo>
                  <a:pt x="2267395" y="-2548"/>
                  <a:pt x="2278641" y="2458"/>
                  <a:pt x="2282481" y="12504"/>
                </a:cubicBezTo>
                <a:lnTo>
                  <a:pt x="2286664" y="23407"/>
                </a:lnTo>
                <a:cubicBezTo>
                  <a:pt x="2290504" y="33452"/>
                  <a:pt x="2285498" y="44698"/>
                  <a:pt x="2275452" y="48538"/>
                </a:cubicBezTo>
                <a:close/>
              </a:path>
            </a:pathLst>
          </a:custGeom>
          <a:solidFill>
            <a:srgbClr val="A0C7C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43AC8C-F0D6-A567-0BEB-FEFCB9C57739}"/>
              </a:ext>
            </a:extLst>
          </p:cNvPr>
          <p:cNvSpPr/>
          <p:nvPr/>
        </p:nvSpPr>
        <p:spPr>
          <a:xfrm>
            <a:off x="3332400" y="4798089"/>
            <a:ext cx="1142891" cy="482218"/>
          </a:xfrm>
          <a:custGeom>
            <a:avLst/>
            <a:gdLst>
              <a:gd name="connsiteX0" fmla="*/ 1295653 w 1308232"/>
              <a:gd name="connsiteY0" fmla="*/ 41276 h 522922"/>
              <a:gd name="connsiteX1" fmla="*/ 27733 w 1308232"/>
              <a:gd name="connsiteY1" fmla="*/ 521653 h 522922"/>
              <a:gd name="connsiteX2" fmla="*/ 2671 w 1308232"/>
              <a:gd name="connsiteY2" fmla="*/ 510408 h 522922"/>
              <a:gd name="connsiteX3" fmla="*/ 2671 w 1308232"/>
              <a:gd name="connsiteY3" fmla="*/ 510373 h 522922"/>
              <a:gd name="connsiteX4" fmla="*/ 1265 w 1308232"/>
              <a:gd name="connsiteY4" fmla="*/ 506739 h 522922"/>
              <a:gd name="connsiteX5" fmla="*/ 12579 w 1308232"/>
              <a:gd name="connsiteY5" fmla="*/ 481642 h 522922"/>
              <a:gd name="connsiteX6" fmla="*/ 1280499 w 1308232"/>
              <a:gd name="connsiteY6" fmla="*/ 1265 h 522922"/>
              <a:gd name="connsiteX7" fmla="*/ 1305596 w 1308232"/>
              <a:gd name="connsiteY7" fmla="*/ 12579 h 522922"/>
              <a:gd name="connsiteX8" fmla="*/ 1306968 w 1308232"/>
              <a:gd name="connsiteY8" fmla="*/ 16213 h 522922"/>
              <a:gd name="connsiteX9" fmla="*/ 1295653 w 1308232"/>
              <a:gd name="connsiteY9" fmla="*/ 41276 h 522922"/>
              <a:gd name="connsiteX10" fmla="*/ 1295653 w 1308232"/>
              <a:gd name="connsiteY10" fmla="*/ 41276 h 52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8232" h="522922">
                <a:moveTo>
                  <a:pt x="1295653" y="41276"/>
                </a:moveTo>
                <a:lnTo>
                  <a:pt x="27733" y="521653"/>
                </a:lnTo>
                <a:cubicBezTo>
                  <a:pt x="17722" y="525459"/>
                  <a:pt x="6476" y="520419"/>
                  <a:pt x="2671" y="510408"/>
                </a:cubicBezTo>
                <a:cubicBezTo>
                  <a:pt x="2671" y="510373"/>
                  <a:pt x="2671" y="510373"/>
                  <a:pt x="2671" y="510373"/>
                </a:cubicBezTo>
                <a:lnTo>
                  <a:pt x="1265" y="506739"/>
                </a:lnTo>
                <a:cubicBezTo>
                  <a:pt x="-2541" y="496693"/>
                  <a:pt x="2533" y="485448"/>
                  <a:pt x="12579" y="481642"/>
                </a:cubicBezTo>
                <a:lnTo>
                  <a:pt x="1280499" y="1265"/>
                </a:lnTo>
                <a:cubicBezTo>
                  <a:pt x="1290545" y="-2541"/>
                  <a:pt x="1301791" y="2533"/>
                  <a:pt x="1305596" y="12579"/>
                </a:cubicBezTo>
                <a:lnTo>
                  <a:pt x="1306968" y="16213"/>
                </a:lnTo>
                <a:cubicBezTo>
                  <a:pt x="1310774" y="26259"/>
                  <a:pt x="1305699" y="37470"/>
                  <a:pt x="1295653" y="41276"/>
                </a:cubicBezTo>
                <a:cubicBezTo>
                  <a:pt x="1295653" y="41276"/>
                  <a:pt x="1295653" y="41276"/>
                  <a:pt x="1295653" y="41276"/>
                </a:cubicBezTo>
                <a:close/>
              </a:path>
            </a:pathLst>
          </a:custGeom>
          <a:solidFill>
            <a:srgbClr val="A0C7C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6" name="Picture 74">
            <a:extLst>
              <a:ext uri="{FF2B5EF4-FFF2-40B4-BE49-F238E27FC236}">
                <a16:creationId xmlns:a16="http://schemas.microsoft.com/office/drawing/2014/main" id="{147BE9E4-147F-E773-BC58-571268FF21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9294" y="2554014"/>
            <a:ext cx="1791800" cy="1749972"/>
          </a:xfrm>
          <a:prstGeom prst="rect">
            <a:avLst/>
          </a:prstGeom>
          <a:noFill/>
          <a:effectLst>
            <a:softEdge rad="12700"/>
          </a:effectLst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C7B0622-A5EB-D95A-BCF7-4BD873DA6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27095"/>
              </p:ext>
            </p:extLst>
          </p:nvPr>
        </p:nvGraphicFramePr>
        <p:xfrm>
          <a:off x="6801873" y="976506"/>
          <a:ext cx="5246886" cy="563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851">
                  <a:extLst>
                    <a:ext uri="{9D8B030D-6E8A-4147-A177-3AD203B41FA5}">
                      <a16:colId xmlns:a16="http://schemas.microsoft.com/office/drawing/2014/main" val="130398906"/>
                    </a:ext>
                  </a:extLst>
                </a:gridCol>
                <a:gridCol w="2381035">
                  <a:extLst>
                    <a:ext uri="{9D8B030D-6E8A-4147-A177-3AD203B41FA5}">
                      <a16:colId xmlns:a16="http://schemas.microsoft.com/office/drawing/2014/main" val="1204473855"/>
                    </a:ext>
                  </a:extLst>
                </a:gridCol>
              </a:tblGrid>
              <a:tr h="7999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Raison sociale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Major Media</a:t>
                      </a: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625721"/>
                  </a:ext>
                </a:extLst>
              </a:tr>
              <a:tr h="1014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Dirigeants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ARTUR CARDOSO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BIRAME FAYE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69565"/>
                  </a:ext>
                </a:extLst>
              </a:tr>
              <a:tr h="12493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Secteur d’activités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fr-FR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Développement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Graphic design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Digital marketing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fr-FR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26491"/>
                  </a:ext>
                </a:extLst>
              </a:tr>
              <a:tr h="779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Date de création </a:t>
                      </a: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2020</a:t>
                      </a:r>
                    </a:p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714453"/>
                  </a:ext>
                </a:extLst>
              </a:tr>
              <a:tr h="14843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Adresse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Bureau N°45, immeuble </a:t>
                      </a:r>
                      <a:r>
                        <a:rPr lang="fr-FR" sz="1500" b="0" kern="1200" dirty="0" err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yasmine</a:t>
                      </a: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entrée A, 4 -ème étage, avenue </a:t>
                      </a:r>
                      <a:r>
                        <a:rPr lang="fr-FR" sz="1500" b="0" kern="1200" dirty="0" err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moukawama</a:t>
                      </a: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Agadir 80000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97886"/>
                  </a:ext>
                </a:extLst>
              </a:tr>
              <a:tr h="3096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Site web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https://majormedia.ma</a:t>
                      </a: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88316"/>
                  </a:ext>
                </a:extLst>
              </a:tr>
            </a:tbl>
          </a:graphicData>
        </a:graphic>
      </p:graphicFrame>
      <p:sp>
        <p:nvSpPr>
          <p:cNvPr id="48" name="!!base">
            <a:extLst>
              <a:ext uri="{FF2B5EF4-FFF2-40B4-BE49-F238E27FC236}">
                <a16:creationId xmlns:a16="http://schemas.microsoft.com/office/drawing/2014/main" id="{11D6084D-2F80-74FC-A139-55F00548DE9B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9" name="!!progress bar">
            <a:extLst>
              <a:ext uri="{FF2B5EF4-FFF2-40B4-BE49-F238E27FC236}">
                <a16:creationId xmlns:a16="http://schemas.microsoft.com/office/drawing/2014/main" id="{069E8B00-26BC-FB7D-2E31-22CA140B9B1D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62C65B-59EA-97A3-E8CF-9E68EDC609BB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B8E7C6-DC3F-D2CF-CE44-E2FD2C7FD3DC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Entreprise d'accueil</a:t>
            </a:r>
          </a:p>
        </p:txBody>
      </p:sp>
    </p:spTree>
    <p:extLst>
      <p:ext uri="{BB962C8B-B14F-4D97-AF65-F5344CB8AC3E}">
        <p14:creationId xmlns:p14="http://schemas.microsoft.com/office/powerpoint/2010/main" val="123233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</p:spTree>
    <p:extLst>
      <p:ext uri="{BB962C8B-B14F-4D97-AF65-F5344CB8AC3E}">
        <p14:creationId xmlns:p14="http://schemas.microsoft.com/office/powerpoint/2010/main" val="25539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57A8E9"/>
              </a:gs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57A8E9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89ED1A-728D-CC14-3637-F3661856D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7" y="1510556"/>
            <a:ext cx="10309603" cy="38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Sprint de </a:t>
            </a:r>
            <a:r>
              <a:rPr lang="fr-FR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préparation</a:t>
            </a:r>
            <a:endParaRPr lang="fr-FR" sz="6600" b="1" i="0" dirty="0">
              <a:solidFill>
                <a:srgbClr val="000000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1321296" y="4239605"/>
            <a:ext cx="954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fr-FR" sz="24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acteurs                 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besoins                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Planning des sprints</a:t>
            </a:r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96296E-6 L -0.09036 2.96296E-6 C -0.13086 2.96296E-6 -0.18073 -0.14977 -0.18073 -0.27084 L -0.18073 -0.54121 " pathEditMode="relative" rAng="0" ptsTypes="AAAA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-2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acteurs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5F869-B77A-B22B-F1A6-BF81CB347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00" y="1851640"/>
            <a:ext cx="1456869" cy="1456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8BD4C4-9BBC-B1B1-BD2D-CE8CA80E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03" y="1799533"/>
            <a:ext cx="1456869" cy="1456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4506BA-27EA-6880-2B47-BD9B9A739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06" y="1799533"/>
            <a:ext cx="1456869" cy="14568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A8FD24-3F39-5163-62BC-B929D084A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09" y="1799532"/>
            <a:ext cx="1456869" cy="14568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1F8872-05F0-49F2-8796-357CABA83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01" y="3549492"/>
            <a:ext cx="1456869" cy="1456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899996-A5A4-34AC-45A1-FF8CD5F3F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054" y="3429000"/>
            <a:ext cx="1456869" cy="14568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8026AE-96BC-C1AF-4F78-B041C2F31ED9}"/>
              </a:ext>
            </a:extLst>
          </p:cNvPr>
          <p:cNvSpPr txBox="1"/>
          <p:nvPr/>
        </p:nvSpPr>
        <p:spPr>
          <a:xfrm>
            <a:off x="8324467" y="3764280"/>
            <a:ext cx="4054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Idee</a:t>
            </a:r>
            <a:r>
              <a:rPr lang="fr-FR" dirty="0"/>
              <a:t> </a:t>
            </a:r>
            <a:r>
              <a:rPr lang="fr-FR" dirty="0" err="1"/>
              <a:t>dyal</a:t>
            </a:r>
            <a:r>
              <a:rPr lang="fr-FR" dirty="0"/>
              <a:t> tfer9ehoum par entreprise </a:t>
            </a:r>
            <a:r>
              <a:rPr lang="fr-FR" dirty="0" err="1"/>
              <a:t>tgol</a:t>
            </a:r>
            <a:r>
              <a:rPr lang="fr-FR" dirty="0"/>
              <a:t> </a:t>
            </a:r>
          </a:p>
          <a:p>
            <a:r>
              <a:rPr lang="fr-FR" dirty="0"/>
              <a:t>Rah f entreprise </a:t>
            </a:r>
            <a:r>
              <a:rPr lang="fr-FR" dirty="0" err="1"/>
              <a:t>enda</a:t>
            </a:r>
            <a:r>
              <a:rPr lang="fr-FR" dirty="0"/>
              <a:t> administration , </a:t>
            </a:r>
          </a:p>
          <a:p>
            <a:r>
              <a:rPr lang="fr-FR" dirty="0"/>
              <a:t>Et les </a:t>
            </a:r>
            <a:r>
              <a:rPr lang="fr-FR" dirty="0" err="1"/>
              <a:t>proprietaires</a:t>
            </a:r>
            <a:r>
              <a:rPr lang="fr-FR" dirty="0"/>
              <a:t> </a:t>
            </a:r>
            <a:r>
              <a:rPr lang="fr-FR" dirty="0" err="1"/>
              <a:t>fneffss</a:t>
            </a:r>
            <a:r>
              <a:rPr lang="fr-FR" dirty="0"/>
              <a:t> entreprise et </a:t>
            </a:r>
          </a:p>
          <a:p>
            <a:r>
              <a:rPr lang="fr-FR" dirty="0"/>
              <a:t>Les clients 3la </a:t>
            </a:r>
            <a:r>
              <a:rPr lang="fr-FR" dirty="0" err="1"/>
              <a:t>berra</a:t>
            </a:r>
            <a:r>
              <a:rPr lang="fr-FR" dirty="0"/>
              <a:t> .</a:t>
            </a:r>
          </a:p>
          <a:p>
            <a:r>
              <a:rPr lang="fr-FR" dirty="0"/>
              <a:t>Chree7 </a:t>
            </a:r>
            <a:r>
              <a:rPr lang="fr-FR" dirty="0" err="1"/>
              <a:t>blan</a:t>
            </a:r>
            <a:r>
              <a:rPr lang="fr-FR" dirty="0"/>
              <a:t> </a:t>
            </a:r>
            <a:r>
              <a:rPr lang="fr-FR" dirty="0" err="1"/>
              <a:t>dyal</a:t>
            </a:r>
            <a:r>
              <a:rPr lang="fr-FR" dirty="0"/>
              <a:t> </a:t>
            </a:r>
            <a:r>
              <a:rPr lang="fr-FR" dirty="0" err="1"/>
              <a:t>lautre</a:t>
            </a:r>
            <a:r>
              <a:rPr lang="fr-FR" dirty="0"/>
              <a:t> application </a:t>
            </a:r>
          </a:p>
          <a:p>
            <a:r>
              <a:rPr lang="fr-FR" dirty="0"/>
              <a:t>Pour bien comprendre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79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besoins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06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327</Words>
  <Application>Microsoft Office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CMU Serif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ABdeSsaMAD TAnaFaaT</dc:creator>
  <cp:lastModifiedBy>ABdeSsaMAD TAnaFaaT</cp:lastModifiedBy>
  <cp:revision>44</cp:revision>
  <dcterms:created xsi:type="dcterms:W3CDTF">2024-05-07T00:31:02Z</dcterms:created>
  <dcterms:modified xsi:type="dcterms:W3CDTF">2024-05-10T00:57:17Z</dcterms:modified>
</cp:coreProperties>
</file>