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2" r:id="rId4"/>
    <p:sldId id="294" r:id="rId5"/>
    <p:sldId id="295" r:id="rId6"/>
    <p:sldId id="297" r:id="rId7"/>
    <p:sldId id="298" r:id="rId8"/>
    <p:sldId id="299" r:id="rId9"/>
    <p:sldId id="300" r:id="rId10"/>
    <p:sldId id="301" r:id="rId11"/>
    <p:sldId id="302" r:id="rId12"/>
    <p:sldId id="303"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1A9729F-D334-43A4-9B50-65666ACCC9F8}">
          <p14:sldIdLst>
            <p14:sldId id="256"/>
            <p14:sldId id="291"/>
          </p14:sldIdLst>
        </p14:section>
        <p14:section name="Section sans titre" id="{321DABA2-3666-431D-BB4E-4DC663B0E515}">
          <p14:sldIdLst>
            <p14:sldId id="292"/>
            <p14:sldId id="294"/>
            <p14:sldId id="295"/>
            <p14:sldId id="297"/>
            <p14:sldId id="298"/>
            <p14:sldId id="299"/>
            <p14:sldId id="300"/>
            <p14:sldId id="301"/>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4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MA"/>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MA"/>
          </a:p>
        </p:txBody>
      </p:sp>
      <p:sp>
        <p:nvSpPr>
          <p:cNvPr id="4" name="Espace réservé de la date 3"/>
          <p:cNvSpPr>
            <a:spLocks noGrp="1"/>
          </p:cNvSpPr>
          <p:nvPr>
            <p:ph type="dt" sz="half" idx="10"/>
          </p:nvPr>
        </p:nvSpPr>
        <p:spPr/>
        <p:txBody>
          <a:bodyPr/>
          <a:lstStyle/>
          <a:p>
            <a:fld id="{54C59232-776B-40BB-8879-67BEF3217129}" type="datetimeFigureOut">
              <a:rPr lang="fr-MA" smtClean="0"/>
              <a:t>14/09/2020</a:t>
            </a:fld>
            <a:endParaRPr lang="fr-MA"/>
          </a:p>
        </p:txBody>
      </p:sp>
      <p:sp>
        <p:nvSpPr>
          <p:cNvPr id="5" name="Espace réservé du pied de page 4"/>
          <p:cNvSpPr>
            <a:spLocks noGrp="1"/>
          </p:cNvSpPr>
          <p:nvPr>
            <p:ph type="ftr" sz="quarter" idx="11"/>
          </p:nvPr>
        </p:nvSpPr>
        <p:spPr/>
        <p:txBody>
          <a:bodyPr/>
          <a:lstStyle/>
          <a:p>
            <a:endParaRPr lang="fr-MA"/>
          </a:p>
        </p:txBody>
      </p:sp>
      <p:sp>
        <p:nvSpPr>
          <p:cNvPr id="6" name="Espace réservé du numéro de diapositive 5"/>
          <p:cNvSpPr>
            <a:spLocks noGrp="1"/>
          </p:cNvSpPr>
          <p:nvPr>
            <p:ph type="sldNum" sz="quarter" idx="12"/>
          </p:nvPr>
        </p:nvSpPr>
        <p:spPr/>
        <p:txBody>
          <a:bodyPr/>
          <a:lstStyle/>
          <a:p>
            <a:fld id="{B3E830BA-2295-42BF-AF71-4953CE30D015}" type="slidenum">
              <a:rPr lang="fr-MA" smtClean="0"/>
              <a:t>‹N°›</a:t>
            </a:fld>
            <a:endParaRPr lang="fr-MA"/>
          </a:p>
        </p:txBody>
      </p:sp>
    </p:spTree>
    <p:extLst>
      <p:ext uri="{BB962C8B-B14F-4D97-AF65-F5344CB8AC3E}">
        <p14:creationId xmlns:p14="http://schemas.microsoft.com/office/powerpoint/2010/main" val="1684497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MA"/>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4" name="Espace réservé de la date 3"/>
          <p:cNvSpPr>
            <a:spLocks noGrp="1"/>
          </p:cNvSpPr>
          <p:nvPr>
            <p:ph type="dt" sz="half" idx="10"/>
          </p:nvPr>
        </p:nvSpPr>
        <p:spPr/>
        <p:txBody>
          <a:bodyPr/>
          <a:lstStyle/>
          <a:p>
            <a:fld id="{54C59232-776B-40BB-8879-67BEF3217129}" type="datetimeFigureOut">
              <a:rPr lang="fr-MA" smtClean="0"/>
              <a:t>14/09/2020</a:t>
            </a:fld>
            <a:endParaRPr lang="fr-MA"/>
          </a:p>
        </p:txBody>
      </p:sp>
      <p:sp>
        <p:nvSpPr>
          <p:cNvPr id="5" name="Espace réservé du pied de page 4"/>
          <p:cNvSpPr>
            <a:spLocks noGrp="1"/>
          </p:cNvSpPr>
          <p:nvPr>
            <p:ph type="ftr" sz="quarter" idx="11"/>
          </p:nvPr>
        </p:nvSpPr>
        <p:spPr/>
        <p:txBody>
          <a:bodyPr/>
          <a:lstStyle/>
          <a:p>
            <a:endParaRPr lang="fr-MA"/>
          </a:p>
        </p:txBody>
      </p:sp>
      <p:sp>
        <p:nvSpPr>
          <p:cNvPr id="6" name="Espace réservé du numéro de diapositive 5"/>
          <p:cNvSpPr>
            <a:spLocks noGrp="1"/>
          </p:cNvSpPr>
          <p:nvPr>
            <p:ph type="sldNum" sz="quarter" idx="12"/>
          </p:nvPr>
        </p:nvSpPr>
        <p:spPr/>
        <p:txBody>
          <a:bodyPr/>
          <a:lstStyle/>
          <a:p>
            <a:fld id="{B3E830BA-2295-42BF-AF71-4953CE30D015}" type="slidenum">
              <a:rPr lang="fr-MA" smtClean="0"/>
              <a:t>‹N°›</a:t>
            </a:fld>
            <a:endParaRPr lang="fr-MA"/>
          </a:p>
        </p:txBody>
      </p:sp>
    </p:spTree>
    <p:extLst>
      <p:ext uri="{BB962C8B-B14F-4D97-AF65-F5344CB8AC3E}">
        <p14:creationId xmlns:p14="http://schemas.microsoft.com/office/powerpoint/2010/main" val="199658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MA"/>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4" name="Espace réservé de la date 3"/>
          <p:cNvSpPr>
            <a:spLocks noGrp="1"/>
          </p:cNvSpPr>
          <p:nvPr>
            <p:ph type="dt" sz="half" idx="10"/>
          </p:nvPr>
        </p:nvSpPr>
        <p:spPr/>
        <p:txBody>
          <a:bodyPr/>
          <a:lstStyle/>
          <a:p>
            <a:fld id="{54C59232-776B-40BB-8879-67BEF3217129}" type="datetimeFigureOut">
              <a:rPr lang="fr-MA" smtClean="0"/>
              <a:t>14/09/2020</a:t>
            </a:fld>
            <a:endParaRPr lang="fr-MA"/>
          </a:p>
        </p:txBody>
      </p:sp>
      <p:sp>
        <p:nvSpPr>
          <p:cNvPr id="5" name="Espace réservé du pied de page 4"/>
          <p:cNvSpPr>
            <a:spLocks noGrp="1"/>
          </p:cNvSpPr>
          <p:nvPr>
            <p:ph type="ftr" sz="quarter" idx="11"/>
          </p:nvPr>
        </p:nvSpPr>
        <p:spPr/>
        <p:txBody>
          <a:bodyPr/>
          <a:lstStyle/>
          <a:p>
            <a:endParaRPr lang="fr-MA"/>
          </a:p>
        </p:txBody>
      </p:sp>
      <p:sp>
        <p:nvSpPr>
          <p:cNvPr id="6" name="Espace réservé du numéro de diapositive 5"/>
          <p:cNvSpPr>
            <a:spLocks noGrp="1"/>
          </p:cNvSpPr>
          <p:nvPr>
            <p:ph type="sldNum" sz="quarter" idx="12"/>
          </p:nvPr>
        </p:nvSpPr>
        <p:spPr/>
        <p:txBody>
          <a:bodyPr/>
          <a:lstStyle/>
          <a:p>
            <a:fld id="{B3E830BA-2295-42BF-AF71-4953CE30D015}" type="slidenum">
              <a:rPr lang="fr-MA" smtClean="0"/>
              <a:t>‹N°›</a:t>
            </a:fld>
            <a:endParaRPr lang="fr-MA"/>
          </a:p>
        </p:txBody>
      </p:sp>
    </p:spTree>
    <p:extLst>
      <p:ext uri="{BB962C8B-B14F-4D97-AF65-F5344CB8AC3E}">
        <p14:creationId xmlns:p14="http://schemas.microsoft.com/office/powerpoint/2010/main" val="144106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MA"/>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4" name="Espace réservé de la date 3"/>
          <p:cNvSpPr>
            <a:spLocks noGrp="1"/>
          </p:cNvSpPr>
          <p:nvPr>
            <p:ph type="dt" sz="half" idx="10"/>
          </p:nvPr>
        </p:nvSpPr>
        <p:spPr/>
        <p:txBody>
          <a:bodyPr/>
          <a:lstStyle/>
          <a:p>
            <a:fld id="{54C59232-776B-40BB-8879-67BEF3217129}" type="datetimeFigureOut">
              <a:rPr lang="fr-MA" smtClean="0"/>
              <a:t>14/09/2020</a:t>
            </a:fld>
            <a:endParaRPr lang="fr-MA"/>
          </a:p>
        </p:txBody>
      </p:sp>
      <p:sp>
        <p:nvSpPr>
          <p:cNvPr id="5" name="Espace réservé du pied de page 4"/>
          <p:cNvSpPr>
            <a:spLocks noGrp="1"/>
          </p:cNvSpPr>
          <p:nvPr>
            <p:ph type="ftr" sz="quarter" idx="11"/>
          </p:nvPr>
        </p:nvSpPr>
        <p:spPr/>
        <p:txBody>
          <a:bodyPr/>
          <a:lstStyle/>
          <a:p>
            <a:endParaRPr lang="fr-MA"/>
          </a:p>
        </p:txBody>
      </p:sp>
      <p:sp>
        <p:nvSpPr>
          <p:cNvPr id="6" name="Espace réservé du numéro de diapositive 5"/>
          <p:cNvSpPr>
            <a:spLocks noGrp="1"/>
          </p:cNvSpPr>
          <p:nvPr>
            <p:ph type="sldNum" sz="quarter" idx="12"/>
          </p:nvPr>
        </p:nvSpPr>
        <p:spPr/>
        <p:txBody>
          <a:bodyPr/>
          <a:lstStyle/>
          <a:p>
            <a:fld id="{B3E830BA-2295-42BF-AF71-4953CE30D015}" type="slidenum">
              <a:rPr lang="fr-MA" smtClean="0"/>
              <a:t>‹N°›</a:t>
            </a:fld>
            <a:endParaRPr lang="fr-MA"/>
          </a:p>
        </p:txBody>
      </p:sp>
    </p:spTree>
    <p:extLst>
      <p:ext uri="{BB962C8B-B14F-4D97-AF65-F5344CB8AC3E}">
        <p14:creationId xmlns:p14="http://schemas.microsoft.com/office/powerpoint/2010/main" val="1678902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MA"/>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4C59232-776B-40BB-8879-67BEF3217129}" type="datetimeFigureOut">
              <a:rPr lang="fr-MA" smtClean="0"/>
              <a:t>14/09/2020</a:t>
            </a:fld>
            <a:endParaRPr lang="fr-MA"/>
          </a:p>
        </p:txBody>
      </p:sp>
      <p:sp>
        <p:nvSpPr>
          <p:cNvPr id="5" name="Espace réservé du pied de page 4"/>
          <p:cNvSpPr>
            <a:spLocks noGrp="1"/>
          </p:cNvSpPr>
          <p:nvPr>
            <p:ph type="ftr" sz="quarter" idx="11"/>
          </p:nvPr>
        </p:nvSpPr>
        <p:spPr/>
        <p:txBody>
          <a:bodyPr/>
          <a:lstStyle/>
          <a:p>
            <a:endParaRPr lang="fr-MA"/>
          </a:p>
        </p:txBody>
      </p:sp>
      <p:sp>
        <p:nvSpPr>
          <p:cNvPr id="6" name="Espace réservé du numéro de diapositive 5"/>
          <p:cNvSpPr>
            <a:spLocks noGrp="1"/>
          </p:cNvSpPr>
          <p:nvPr>
            <p:ph type="sldNum" sz="quarter" idx="12"/>
          </p:nvPr>
        </p:nvSpPr>
        <p:spPr/>
        <p:txBody>
          <a:bodyPr/>
          <a:lstStyle/>
          <a:p>
            <a:fld id="{B3E830BA-2295-42BF-AF71-4953CE30D015}" type="slidenum">
              <a:rPr lang="fr-MA" smtClean="0"/>
              <a:t>‹N°›</a:t>
            </a:fld>
            <a:endParaRPr lang="fr-MA"/>
          </a:p>
        </p:txBody>
      </p:sp>
    </p:spTree>
    <p:extLst>
      <p:ext uri="{BB962C8B-B14F-4D97-AF65-F5344CB8AC3E}">
        <p14:creationId xmlns:p14="http://schemas.microsoft.com/office/powerpoint/2010/main" val="344896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MA"/>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5" name="Espace réservé de la date 4"/>
          <p:cNvSpPr>
            <a:spLocks noGrp="1"/>
          </p:cNvSpPr>
          <p:nvPr>
            <p:ph type="dt" sz="half" idx="10"/>
          </p:nvPr>
        </p:nvSpPr>
        <p:spPr/>
        <p:txBody>
          <a:bodyPr/>
          <a:lstStyle/>
          <a:p>
            <a:fld id="{54C59232-776B-40BB-8879-67BEF3217129}" type="datetimeFigureOut">
              <a:rPr lang="fr-MA" smtClean="0"/>
              <a:t>14/09/2020</a:t>
            </a:fld>
            <a:endParaRPr lang="fr-MA"/>
          </a:p>
        </p:txBody>
      </p:sp>
      <p:sp>
        <p:nvSpPr>
          <p:cNvPr id="6" name="Espace réservé du pied de page 5"/>
          <p:cNvSpPr>
            <a:spLocks noGrp="1"/>
          </p:cNvSpPr>
          <p:nvPr>
            <p:ph type="ftr" sz="quarter" idx="11"/>
          </p:nvPr>
        </p:nvSpPr>
        <p:spPr/>
        <p:txBody>
          <a:bodyPr/>
          <a:lstStyle/>
          <a:p>
            <a:endParaRPr lang="fr-MA"/>
          </a:p>
        </p:txBody>
      </p:sp>
      <p:sp>
        <p:nvSpPr>
          <p:cNvPr id="7" name="Espace réservé du numéro de diapositive 6"/>
          <p:cNvSpPr>
            <a:spLocks noGrp="1"/>
          </p:cNvSpPr>
          <p:nvPr>
            <p:ph type="sldNum" sz="quarter" idx="12"/>
          </p:nvPr>
        </p:nvSpPr>
        <p:spPr/>
        <p:txBody>
          <a:bodyPr/>
          <a:lstStyle/>
          <a:p>
            <a:fld id="{B3E830BA-2295-42BF-AF71-4953CE30D015}" type="slidenum">
              <a:rPr lang="fr-MA" smtClean="0"/>
              <a:t>‹N°›</a:t>
            </a:fld>
            <a:endParaRPr lang="fr-MA"/>
          </a:p>
        </p:txBody>
      </p:sp>
    </p:spTree>
    <p:extLst>
      <p:ext uri="{BB962C8B-B14F-4D97-AF65-F5344CB8AC3E}">
        <p14:creationId xmlns:p14="http://schemas.microsoft.com/office/powerpoint/2010/main" val="137566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MA"/>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7" name="Espace réservé de la date 6"/>
          <p:cNvSpPr>
            <a:spLocks noGrp="1"/>
          </p:cNvSpPr>
          <p:nvPr>
            <p:ph type="dt" sz="half" idx="10"/>
          </p:nvPr>
        </p:nvSpPr>
        <p:spPr/>
        <p:txBody>
          <a:bodyPr/>
          <a:lstStyle/>
          <a:p>
            <a:fld id="{54C59232-776B-40BB-8879-67BEF3217129}" type="datetimeFigureOut">
              <a:rPr lang="fr-MA" smtClean="0"/>
              <a:t>14/09/2020</a:t>
            </a:fld>
            <a:endParaRPr lang="fr-MA"/>
          </a:p>
        </p:txBody>
      </p:sp>
      <p:sp>
        <p:nvSpPr>
          <p:cNvPr id="8" name="Espace réservé du pied de page 7"/>
          <p:cNvSpPr>
            <a:spLocks noGrp="1"/>
          </p:cNvSpPr>
          <p:nvPr>
            <p:ph type="ftr" sz="quarter" idx="11"/>
          </p:nvPr>
        </p:nvSpPr>
        <p:spPr/>
        <p:txBody>
          <a:bodyPr/>
          <a:lstStyle/>
          <a:p>
            <a:endParaRPr lang="fr-MA"/>
          </a:p>
        </p:txBody>
      </p:sp>
      <p:sp>
        <p:nvSpPr>
          <p:cNvPr id="9" name="Espace réservé du numéro de diapositive 8"/>
          <p:cNvSpPr>
            <a:spLocks noGrp="1"/>
          </p:cNvSpPr>
          <p:nvPr>
            <p:ph type="sldNum" sz="quarter" idx="12"/>
          </p:nvPr>
        </p:nvSpPr>
        <p:spPr/>
        <p:txBody>
          <a:bodyPr/>
          <a:lstStyle/>
          <a:p>
            <a:fld id="{B3E830BA-2295-42BF-AF71-4953CE30D015}" type="slidenum">
              <a:rPr lang="fr-MA" smtClean="0"/>
              <a:t>‹N°›</a:t>
            </a:fld>
            <a:endParaRPr lang="fr-MA"/>
          </a:p>
        </p:txBody>
      </p:sp>
    </p:spTree>
    <p:extLst>
      <p:ext uri="{BB962C8B-B14F-4D97-AF65-F5344CB8AC3E}">
        <p14:creationId xmlns:p14="http://schemas.microsoft.com/office/powerpoint/2010/main" val="38312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MA"/>
          </a:p>
        </p:txBody>
      </p:sp>
      <p:sp>
        <p:nvSpPr>
          <p:cNvPr id="3" name="Espace réservé de la date 2"/>
          <p:cNvSpPr>
            <a:spLocks noGrp="1"/>
          </p:cNvSpPr>
          <p:nvPr>
            <p:ph type="dt" sz="half" idx="10"/>
          </p:nvPr>
        </p:nvSpPr>
        <p:spPr/>
        <p:txBody>
          <a:bodyPr/>
          <a:lstStyle/>
          <a:p>
            <a:fld id="{54C59232-776B-40BB-8879-67BEF3217129}" type="datetimeFigureOut">
              <a:rPr lang="fr-MA" smtClean="0"/>
              <a:t>14/09/2020</a:t>
            </a:fld>
            <a:endParaRPr lang="fr-MA"/>
          </a:p>
        </p:txBody>
      </p:sp>
      <p:sp>
        <p:nvSpPr>
          <p:cNvPr id="4" name="Espace réservé du pied de page 3"/>
          <p:cNvSpPr>
            <a:spLocks noGrp="1"/>
          </p:cNvSpPr>
          <p:nvPr>
            <p:ph type="ftr" sz="quarter" idx="11"/>
          </p:nvPr>
        </p:nvSpPr>
        <p:spPr/>
        <p:txBody>
          <a:bodyPr/>
          <a:lstStyle/>
          <a:p>
            <a:endParaRPr lang="fr-MA"/>
          </a:p>
        </p:txBody>
      </p:sp>
      <p:sp>
        <p:nvSpPr>
          <p:cNvPr id="5" name="Espace réservé du numéro de diapositive 4"/>
          <p:cNvSpPr>
            <a:spLocks noGrp="1"/>
          </p:cNvSpPr>
          <p:nvPr>
            <p:ph type="sldNum" sz="quarter" idx="12"/>
          </p:nvPr>
        </p:nvSpPr>
        <p:spPr/>
        <p:txBody>
          <a:bodyPr/>
          <a:lstStyle/>
          <a:p>
            <a:fld id="{B3E830BA-2295-42BF-AF71-4953CE30D015}" type="slidenum">
              <a:rPr lang="fr-MA" smtClean="0"/>
              <a:t>‹N°›</a:t>
            </a:fld>
            <a:endParaRPr lang="fr-MA"/>
          </a:p>
        </p:txBody>
      </p:sp>
    </p:spTree>
    <p:extLst>
      <p:ext uri="{BB962C8B-B14F-4D97-AF65-F5344CB8AC3E}">
        <p14:creationId xmlns:p14="http://schemas.microsoft.com/office/powerpoint/2010/main" val="2584178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4C59232-776B-40BB-8879-67BEF3217129}" type="datetimeFigureOut">
              <a:rPr lang="fr-MA" smtClean="0"/>
              <a:t>14/09/2020</a:t>
            </a:fld>
            <a:endParaRPr lang="fr-MA"/>
          </a:p>
        </p:txBody>
      </p:sp>
      <p:sp>
        <p:nvSpPr>
          <p:cNvPr id="3" name="Espace réservé du pied de page 2"/>
          <p:cNvSpPr>
            <a:spLocks noGrp="1"/>
          </p:cNvSpPr>
          <p:nvPr>
            <p:ph type="ftr" sz="quarter" idx="11"/>
          </p:nvPr>
        </p:nvSpPr>
        <p:spPr/>
        <p:txBody>
          <a:bodyPr/>
          <a:lstStyle/>
          <a:p>
            <a:endParaRPr lang="fr-MA"/>
          </a:p>
        </p:txBody>
      </p:sp>
      <p:sp>
        <p:nvSpPr>
          <p:cNvPr id="4" name="Espace réservé du numéro de diapositive 3"/>
          <p:cNvSpPr>
            <a:spLocks noGrp="1"/>
          </p:cNvSpPr>
          <p:nvPr>
            <p:ph type="sldNum" sz="quarter" idx="12"/>
          </p:nvPr>
        </p:nvSpPr>
        <p:spPr/>
        <p:txBody>
          <a:bodyPr/>
          <a:lstStyle/>
          <a:p>
            <a:fld id="{B3E830BA-2295-42BF-AF71-4953CE30D015}" type="slidenum">
              <a:rPr lang="fr-MA" smtClean="0"/>
              <a:t>‹N°›</a:t>
            </a:fld>
            <a:endParaRPr lang="fr-MA"/>
          </a:p>
        </p:txBody>
      </p:sp>
    </p:spTree>
    <p:extLst>
      <p:ext uri="{BB962C8B-B14F-4D97-AF65-F5344CB8AC3E}">
        <p14:creationId xmlns:p14="http://schemas.microsoft.com/office/powerpoint/2010/main" val="285421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MA"/>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4C59232-776B-40BB-8879-67BEF3217129}" type="datetimeFigureOut">
              <a:rPr lang="fr-MA" smtClean="0"/>
              <a:t>14/09/2020</a:t>
            </a:fld>
            <a:endParaRPr lang="fr-MA"/>
          </a:p>
        </p:txBody>
      </p:sp>
      <p:sp>
        <p:nvSpPr>
          <p:cNvPr id="6" name="Espace réservé du pied de page 5"/>
          <p:cNvSpPr>
            <a:spLocks noGrp="1"/>
          </p:cNvSpPr>
          <p:nvPr>
            <p:ph type="ftr" sz="quarter" idx="11"/>
          </p:nvPr>
        </p:nvSpPr>
        <p:spPr/>
        <p:txBody>
          <a:bodyPr/>
          <a:lstStyle/>
          <a:p>
            <a:endParaRPr lang="fr-MA"/>
          </a:p>
        </p:txBody>
      </p:sp>
      <p:sp>
        <p:nvSpPr>
          <p:cNvPr id="7" name="Espace réservé du numéro de diapositive 6"/>
          <p:cNvSpPr>
            <a:spLocks noGrp="1"/>
          </p:cNvSpPr>
          <p:nvPr>
            <p:ph type="sldNum" sz="quarter" idx="12"/>
          </p:nvPr>
        </p:nvSpPr>
        <p:spPr/>
        <p:txBody>
          <a:bodyPr/>
          <a:lstStyle/>
          <a:p>
            <a:fld id="{B3E830BA-2295-42BF-AF71-4953CE30D015}" type="slidenum">
              <a:rPr lang="fr-MA" smtClean="0"/>
              <a:t>‹N°›</a:t>
            </a:fld>
            <a:endParaRPr lang="fr-MA"/>
          </a:p>
        </p:txBody>
      </p:sp>
    </p:spTree>
    <p:extLst>
      <p:ext uri="{BB962C8B-B14F-4D97-AF65-F5344CB8AC3E}">
        <p14:creationId xmlns:p14="http://schemas.microsoft.com/office/powerpoint/2010/main" val="326022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MA"/>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4C59232-776B-40BB-8879-67BEF3217129}" type="datetimeFigureOut">
              <a:rPr lang="fr-MA" smtClean="0"/>
              <a:t>14/09/2020</a:t>
            </a:fld>
            <a:endParaRPr lang="fr-MA"/>
          </a:p>
        </p:txBody>
      </p:sp>
      <p:sp>
        <p:nvSpPr>
          <p:cNvPr id="6" name="Espace réservé du pied de page 5"/>
          <p:cNvSpPr>
            <a:spLocks noGrp="1"/>
          </p:cNvSpPr>
          <p:nvPr>
            <p:ph type="ftr" sz="quarter" idx="11"/>
          </p:nvPr>
        </p:nvSpPr>
        <p:spPr/>
        <p:txBody>
          <a:bodyPr/>
          <a:lstStyle/>
          <a:p>
            <a:endParaRPr lang="fr-MA"/>
          </a:p>
        </p:txBody>
      </p:sp>
      <p:sp>
        <p:nvSpPr>
          <p:cNvPr id="7" name="Espace réservé du numéro de diapositive 6"/>
          <p:cNvSpPr>
            <a:spLocks noGrp="1"/>
          </p:cNvSpPr>
          <p:nvPr>
            <p:ph type="sldNum" sz="quarter" idx="12"/>
          </p:nvPr>
        </p:nvSpPr>
        <p:spPr/>
        <p:txBody>
          <a:bodyPr/>
          <a:lstStyle/>
          <a:p>
            <a:fld id="{B3E830BA-2295-42BF-AF71-4953CE30D015}" type="slidenum">
              <a:rPr lang="fr-MA" smtClean="0"/>
              <a:t>‹N°›</a:t>
            </a:fld>
            <a:endParaRPr lang="fr-MA"/>
          </a:p>
        </p:txBody>
      </p:sp>
    </p:spTree>
    <p:extLst>
      <p:ext uri="{BB962C8B-B14F-4D97-AF65-F5344CB8AC3E}">
        <p14:creationId xmlns:p14="http://schemas.microsoft.com/office/powerpoint/2010/main" val="26975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MA"/>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59232-776B-40BB-8879-67BEF3217129}" type="datetimeFigureOut">
              <a:rPr lang="fr-MA" smtClean="0"/>
              <a:t>14/09/2020</a:t>
            </a:fld>
            <a:endParaRPr lang="fr-MA"/>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MA"/>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830BA-2295-42BF-AF71-4953CE30D015}" type="slidenum">
              <a:rPr lang="fr-MA" smtClean="0"/>
              <a:t>‹N°›</a:t>
            </a:fld>
            <a:endParaRPr lang="fr-MA"/>
          </a:p>
        </p:txBody>
      </p:sp>
    </p:spTree>
    <p:extLst>
      <p:ext uri="{BB962C8B-B14F-4D97-AF65-F5344CB8AC3E}">
        <p14:creationId xmlns:p14="http://schemas.microsoft.com/office/powerpoint/2010/main" val="4013917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447137"/>
            <a:ext cx="9144000" cy="1630017"/>
          </a:xfrm>
        </p:spPr>
        <p:txBody>
          <a:bodyPr>
            <a:normAutofit/>
          </a:bodyPr>
          <a:lstStyle/>
          <a:p>
            <a:r>
              <a:rPr lang="fr-MA" sz="8000" dirty="0">
                <a:solidFill>
                  <a:srgbClr val="C00000"/>
                </a:solidFill>
                <a:latin typeface="Monotype Corsiva" panose="03010101010201010101" pitchFamily="66" charset="0"/>
              </a:rPr>
              <a:t>Présentation</a:t>
            </a:r>
            <a:r>
              <a:rPr lang="fr-MA" sz="8000" dirty="0" smtClean="0">
                <a:solidFill>
                  <a:srgbClr val="C00000"/>
                </a:solidFill>
                <a:latin typeface="Monotype Corsiva" panose="03010101010201010101" pitchFamily="66" charset="0"/>
              </a:rPr>
              <a:t> </a:t>
            </a:r>
            <a:r>
              <a:rPr lang="fr-MA" sz="8000" dirty="0">
                <a:solidFill>
                  <a:srgbClr val="C00000"/>
                </a:solidFill>
                <a:latin typeface="Monotype Corsiva" panose="03010101010201010101" pitchFamily="66" charset="0"/>
              </a:rPr>
              <a:t>de stage</a:t>
            </a:r>
            <a:r>
              <a:rPr lang="fr-MA" dirty="0">
                <a:solidFill>
                  <a:srgbClr val="C00000"/>
                </a:solidFill>
              </a:rPr>
              <a:t/>
            </a:r>
            <a:br>
              <a:rPr lang="fr-MA" dirty="0">
                <a:solidFill>
                  <a:srgbClr val="C00000"/>
                </a:solidFill>
              </a:rPr>
            </a:br>
            <a:r>
              <a:rPr lang="fr-FR" sz="3100" dirty="0">
                <a:solidFill>
                  <a:srgbClr val="FF0000"/>
                </a:solidFill>
                <a:latin typeface="Monotype Corsiva" panose="03010101010201010101" pitchFamily="66" charset="0"/>
              </a:rPr>
              <a:t>Création d’un site web dynamique</a:t>
            </a:r>
            <a:endParaRPr lang="fr-MA" sz="3100" dirty="0">
              <a:solidFill>
                <a:srgbClr val="FF0000"/>
              </a:solidFill>
              <a:latin typeface="Monotype Corsiva" panose="03010101010201010101" pitchFamily="66" charset="0"/>
            </a:endParaRPr>
          </a:p>
        </p:txBody>
      </p:sp>
      <p:sp>
        <p:nvSpPr>
          <p:cNvPr id="3" name="Sous-titre 2"/>
          <p:cNvSpPr>
            <a:spLocks noGrp="1"/>
          </p:cNvSpPr>
          <p:nvPr>
            <p:ph type="subTitle" idx="1"/>
          </p:nvPr>
        </p:nvSpPr>
        <p:spPr>
          <a:xfrm>
            <a:off x="1524000" y="3307743"/>
            <a:ext cx="9144000" cy="3550257"/>
          </a:xfrm>
        </p:spPr>
        <p:txBody>
          <a:bodyPr>
            <a:normAutofit/>
          </a:bodyPr>
          <a:lstStyle/>
          <a:p>
            <a:pPr algn="l"/>
            <a:r>
              <a:rPr lang="fr-MA" b="1" i="1" dirty="0" smtClean="0"/>
              <a:t>                                                    </a:t>
            </a:r>
            <a:r>
              <a:rPr lang="fr-MA" sz="3300" b="1" i="1" u="sng" dirty="0" smtClean="0">
                <a:solidFill>
                  <a:srgbClr val="C00000"/>
                </a:solidFill>
                <a:latin typeface="Monotype Corsiva" panose="03010101010201010101" pitchFamily="66" charset="0"/>
              </a:rPr>
              <a:t>Réaliser par:</a:t>
            </a:r>
          </a:p>
          <a:p>
            <a:pPr marL="4000500" lvl="8" indent="-342900" algn="l">
              <a:buFont typeface="Wingdings" panose="05000000000000000000" pitchFamily="2" charset="2"/>
              <a:buChar char="ü"/>
            </a:pPr>
            <a:r>
              <a:rPr lang="fr-MA" sz="2600" b="1" i="1" dirty="0" smtClean="0">
                <a:latin typeface="Monotype Corsiva" panose="03010101010201010101" pitchFamily="66" charset="0"/>
              </a:rPr>
              <a:t> </a:t>
            </a:r>
            <a:r>
              <a:rPr lang="fr-MA" sz="2600" i="1" dirty="0">
                <a:latin typeface="Monotype Corsiva" panose="03010101010201010101" pitchFamily="66" charset="0"/>
              </a:rPr>
              <a:t>MASSIF </a:t>
            </a:r>
            <a:r>
              <a:rPr lang="fr-MA" sz="2600" i="1" dirty="0" smtClean="0">
                <a:latin typeface="Monotype Corsiva" panose="03010101010201010101" pitchFamily="66" charset="0"/>
              </a:rPr>
              <a:t>Abdessamed</a:t>
            </a:r>
          </a:p>
          <a:p>
            <a:pPr lvl="8" algn="l"/>
            <a:endParaRPr lang="fr-MA" sz="2600" dirty="0" smtClean="0"/>
          </a:p>
          <a:p>
            <a:pPr algn="l"/>
            <a:r>
              <a:rPr lang="fr-MA" dirty="0" smtClean="0"/>
              <a:t>                                                    </a:t>
            </a:r>
            <a:r>
              <a:rPr lang="fr-MA" sz="3400" b="1" i="1" u="sng" dirty="0">
                <a:solidFill>
                  <a:srgbClr val="C00000"/>
                </a:solidFill>
                <a:latin typeface="Monotype Corsiva" panose="03010101010201010101" pitchFamily="66" charset="0"/>
              </a:rPr>
              <a:t>Encadrement:</a:t>
            </a:r>
          </a:p>
          <a:p>
            <a:pPr marL="4000500" lvl="8" indent="-342900" algn="l">
              <a:buFont typeface="Wingdings" panose="05000000000000000000" pitchFamily="2" charset="2"/>
              <a:buChar char="ü"/>
            </a:pPr>
            <a:r>
              <a:rPr lang="fr-MA" dirty="0" smtClean="0"/>
              <a:t> </a:t>
            </a:r>
            <a:r>
              <a:rPr lang="fr-MA" sz="2600" i="1" dirty="0">
                <a:latin typeface="Monotype Corsiva" panose="03010101010201010101" pitchFamily="66" charset="0"/>
              </a:rPr>
              <a:t>Mlle. GANNAOUI Imane</a:t>
            </a:r>
          </a:p>
          <a:p>
            <a:pPr algn="l"/>
            <a:r>
              <a:rPr lang="es-ES" dirty="0" smtClean="0"/>
              <a:t>                                                    </a:t>
            </a:r>
            <a:r>
              <a:rPr lang="fr-MA" dirty="0" smtClean="0"/>
              <a:t> </a:t>
            </a:r>
            <a:endParaRPr lang="fr-MA"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65" y="234565"/>
            <a:ext cx="2871651" cy="1097278"/>
          </a:xfrm>
          <a:prstGeom prst="rect">
            <a:avLst/>
          </a:prstGeom>
        </p:spPr>
      </p:pic>
    </p:spTree>
    <p:extLst>
      <p:ext uri="{BB962C8B-B14F-4D97-AF65-F5344CB8AC3E}">
        <p14:creationId xmlns:p14="http://schemas.microsoft.com/office/powerpoint/2010/main" val="38767218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5">
            <a:extLst>
              <a:ext uri="{FF2B5EF4-FFF2-40B4-BE49-F238E27FC236}">
                <a16:creationId xmlns:a16="http://schemas.microsoft.com/office/drawing/2014/main" id="{663592DE-3E9E-477A-AE77-DF95203C0AF4}"/>
              </a:ext>
            </a:extLst>
          </p:cNvPr>
          <p:cNvSpPr txBox="1"/>
          <p:nvPr/>
        </p:nvSpPr>
        <p:spPr>
          <a:xfrm>
            <a:off x="0" y="175672"/>
            <a:ext cx="9673702" cy="923330"/>
          </a:xfrm>
          <a:prstGeom prst="rect">
            <a:avLst/>
          </a:prstGeom>
          <a:noFill/>
        </p:spPr>
        <p:txBody>
          <a:bodyPr wrap="square" rtlCol="0">
            <a:spAutoFit/>
          </a:bodyPr>
          <a:lstStyle/>
          <a:p>
            <a:pPr lvl="0" algn="ctr">
              <a:defRPr/>
            </a:pPr>
            <a:r>
              <a:rPr lang="fr-MA" sz="5400" dirty="0" smtClean="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Page home et admin</a:t>
            </a:r>
            <a:endParaRPr kumimoji="0" lang="en-US" sz="5000" b="1" i="0" u="none" strike="noStrike" kern="1200" cap="none" spc="0" normalizeH="0" baseline="0" noProof="0" dirty="0">
              <a:ln>
                <a:noFill/>
              </a:ln>
              <a:solidFill>
                <a:srgbClr val="002060"/>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2" name="Image 1"/>
          <p:cNvPicPr>
            <a:picLocks noChangeAspect="1"/>
          </p:cNvPicPr>
          <p:nvPr/>
        </p:nvPicPr>
        <p:blipFill rotWithShape="1">
          <a:blip r:embed="rId2" cstate="print">
            <a:extLst>
              <a:ext uri="{28A0092B-C50C-407E-A947-70E740481C1C}">
                <a14:useLocalDpi xmlns:a14="http://schemas.microsoft.com/office/drawing/2010/main" val="0"/>
              </a:ext>
            </a:extLst>
          </a:blip>
          <a:srcRect l="30246" t="15623" b="23905"/>
          <a:stretch/>
        </p:blipFill>
        <p:spPr>
          <a:xfrm>
            <a:off x="387925" y="1209839"/>
            <a:ext cx="4287133" cy="5241636"/>
          </a:xfrm>
          <a:prstGeom prst="rect">
            <a:avLst/>
          </a:prstGeom>
        </p:spPr>
      </p:pic>
      <p:pic>
        <p:nvPicPr>
          <p:cNvPr id="8" name="Image 7"/>
          <p:cNvPicPr>
            <a:picLocks noChangeAspect="1"/>
          </p:cNvPicPr>
          <p:nvPr/>
        </p:nvPicPr>
        <p:blipFill rotWithShape="1">
          <a:blip r:embed="rId3" cstate="print">
            <a:extLst>
              <a:ext uri="{28A0092B-C50C-407E-A947-70E740481C1C}">
                <a14:useLocalDpi xmlns:a14="http://schemas.microsoft.com/office/drawing/2010/main" val="0"/>
              </a:ext>
            </a:extLst>
          </a:blip>
          <a:srcRect l="29676" t="15488"/>
          <a:stretch/>
        </p:blipFill>
        <p:spPr>
          <a:xfrm>
            <a:off x="7813963" y="1099002"/>
            <a:ext cx="3419643" cy="5795818"/>
          </a:xfrm>
          <a:prstGeom prst="rect">
            <a:avLst/>
          </a:prstGeom>
        </p:spPr>
      </p:pic>
    </p:spTree>
    <p:extLst>
      <p:ext uri="{BB962C8B-B14F-4D97-AF65-F5344CB8AC3E}">
        <p14:creationId xmlns:p14="http://schemas.microsoft.com/office/powerpoint/2010/main" val="352971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3940" y="390298"/>
            <a:ext cx="5477782" cy="923330"/>
          </a:xfrm>
          <a:prstGeom prst="rect">
            <a:avLst/>
          </a:prstGeom>
        </p:spPr>
        <p:txBody>
          <a:bodyPr wrap="none">
            <a:spAutoFit/>
          </a:bodyPr>
          <a:lstStyle/>
          <a:p>
            <a:pPr lvl="0">
              <a:defRPr/>
            </a:pPr>
            <a:r>
              <a:rPr lang="fr-MA" sz="5400" dirty="0" smtClean="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Les </a:t>
            </a:r>
            <a:r>
              <a:rPr lang="fr-MA" sz="54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autres pages</a:t>
            </a:r>
            <a:endParaRPr lang="en-US" sz="54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 name="ZoneTexte 4"/>
          <p:cNvSpPr txBox="1"/>
          <p:nvPr/>
        </p:nvSpPr>
        <p:spPr>
          <a:xfrm>
            <a:off x="5465845" y="3676073"/>
            <a:ext cx="1167948" cy="369332"/>
          </a:xfrm>
          <a:prstGeom prst="rect">
            <a:avLst/>
          </a:prstGeom>
          <a:noFill/>
        </p:spPr>
        <p:txBody>
          <a:bodyPr wrap="none" rtlCol="0">
            <a:spAutoFit/>
          </a:bodyPr>
          <a:lstStyle/>
          <a:p>
            <a:r>
              <a:rPr lang="fr-MA" dirty="0" smtClean="0"/>
              <a:t>Voir le site</a:t>
            </a:r>
            <a:endParaRPr lang="fr-MA" dirty="0"/>
          </a:p>
        </p:txBody>
      </p:sp>
    </p:spTree>
    <p:extLst>
      <p:ext uri="{BB962C8B-B14F-4D97-AF65-F5344CB8AC3E}">
        <p14:creationId xmlns:p14="http://schemas.microsoft.com/office/powerpoint/2010/main" val="295309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MA" dirty="0" smtClean="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Conclusion</a:t>
            </a:r>
            <a:endParaRPr lang="fr-MA"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18726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5">
            <a:extLst>
              <a:ext uri="{FF2B5EF4-FFF2-40B4-BE49-F238E27FC236}">
                <a16:creationId xmlns:a16="http://schemas.microsoft.com/office/drawing/2014/main" id="{663592DE-3E9E-477A-AE77-DF95203C0AF4}"/>
              </a:ext>
            </a:extLst>
          </p:cNvPr>
          <p:cNvSpPr txBox="1"/>
          <p:nvPr/>
        </p:nvSpPr>
        <p:spPr>
          <a:xfrm>
            <a:off x="886690" y="526654"/>
            <a:ext cx="9673702" cy="923330"/>
          </a:xfrm>
          <a:prstGeom prst="rect">
            <a:avLst/>
          </a:prstGeom>
          <a:noFill/>
        </p:spPr>
        <p:txBody>
          <a:bodyPr wrap="square" rtlCol="0">
            <a:spAutoFit/>
          </a:bodyPr>
          <a:lstStyle/>
          <a:p>
            <a:pPr lvl="0" algn="ctr">
              <a:defRPr/>
            </a:pPr>
            <a:r>
              <a:rPr lang="fr-MA" sz="54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Présentation de </a:t>
            </a:r>
            <a:r>
              <a:rPr lang="fr-MA" sz="5400" dirty="0" smtClean="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portfolio</a:t>
            </a:r>
            <a:endParaRPr kumimoji="0" lang="en-US" sz="5000" b="1" i="0" u="none" strike="noStrike" kern="1200" cap="none" spc="0" normalizeH="0" baseline="0" noProof="0" dirty="0">
              <a:ln>
                <a:noFill/>
              </a:ln>
              <a:solidFill>
                <a:srgbClr val="002060"/>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 name="ZoneTexte 4"/>
          <p:cNvSpPr txBox="1"/>
          <p:nvPr/>
        </p:nvSpPr>
        <p:spPr>
          <a:xfrm>
            <a:off x="711200" y="2382980"/>
            <a:ext cx="2401454" cy="369332"/>
          </a:xfrm>
          <a:prstGeom prst="rect">
            <a:avLst/>
          </a:prstGeom>
          <a:noFill/>
        </p:spPr>
        <p:txBody>
          <a:bodyPr wrap="square" rtlCol="0">
            <a:spAutoFit/>
          </a:bodyPr>
          <a:lstStyle/>
          <a:p>
            <a:r>
              <a:rPr lang="fr-MA" dirty="0" smtClean="0"/>
              <a:t>1 . Introduction </a:t>
            </a:r>
            <a:endParaRPr lang="fr-MA" dirty="0"/>
          </a:p>
        </p:txBody>
      </p:sp>
      <p:sp>
        <p:nvSpPr>
          <p:cNvPr id="6" name="ZoneTexte 5"/>
          <p:cNvSpPr txBox="1"/>
          <p:nvPr/>
        </p:nvSpPr>
        <p:spPr>
          <a:xfrm>
            <a:off x="711200" y="2923308"/>
            <a:ext cx="2401454" cy="369332"/>
          </a:xfrm>
          <a:prstGeom prst="rect">
            <a:avLst/>
          </a:prstGeom>
          <a:noFill/>
        </p:spPr>
        <p:txBody>
          <a:bodyPr wrap="square" rtlCol="0">
            <a:spAutoFit/>
          </a:bodyPr>
          <a:lstStyle/>
          <a:p>
            <a:r>
              <a:rPr lang="fr-MA" dirty="0" smtClean="0"/>
              <a:t>2 . Techniques utilisées </a:t>
            </a:r>
            <a:endParaRPr lang="fr-MA" dirty="0"/>
          </a:p>
        </p:txBody>
      </p:sp>
      <p:sp>
        <p:nvSpPr>
          <p:cNvPr id="7" name="ZoneTexte 6"/>
          <p:cNvSpPr txBox="1"/>
          <p:nvPr/>
        </p:nvSpPr>
        <p:spPr>
          <a:xfrm>
            <a:off x="711200" y="3463636"/>
            <a:ext cx="2401454" cy="369332"/>
          </a:xfrm>
          <a:prstGeom prst="rect">
            <a:avLst/>
          </a:prstGeom>
          <a:noFill/>
        </p:spPr>
        <p:txBody>
          <a:bodyPr wrap="square" rtlCol="0">
            <a:spAutoFit/>
          </a:bodyPr>
          <a:lstStyle/>
          <a:p>
            <a:r>
              <a:rPr lang="fr-MA" dirty="0" smtClean="0"/>
              <a:t>3. outils utilisés</a:t>
            </a:r>
            <a:endParaRPr lang="fr-MA" dirty="0"/>
          </a:p>
        </p:txBody>
      </p:sp>
      <p:sp>
        <p:nvSpPr>
          <p:cNvPr id="12" name="ZoneTexte 11"/>
          <p:cNvSpPr txBox="1"/>
          <p:nvPr/>
        </p:nvSpPr>
        <p:spPr>
          <a:xfrm>
            <a:off x="711199" y="4003964"/>
            <a:ext cx="5218545" cy="369332"/>
          </a:xfrm>
          <a:prstGeom prst="rect">
            <a:avLst/>
          </a:prstGeom>
          <a:noFill/>
        </p:spPr>
        <p:txBody>
          <a:bodyPr wrap="square" rtlCol="0">
            <a:spAutoFit/>
          </a:bodyPr>
          <a:lstStyle/>
          <a:p>
            <a:r>
              <a:rPr lang="fr-MA" dirty="0" smtClean="0"/>
              <a:t>4 . La base de données et tableau crée</a:t>
            </a:r>
            <a:endParaRPr lang="fr-MA" dirty="0"/>
          </a:p>
        </p:txBody>
      </p:sp>
      <p:sp>
        <p:nvSpPr>
          <p:cNvPr id="13" name="ZoneTexte 12"/>
          <p:cNvSpPr txBox="1"/>
          <p:nvPr/>
        </p:nvSpPr>
        <p:spPr>
          <a:xfrm>
            <a:off x="711200" y="4544292"/>
            <a:ext cx="2401454" cy="369332"/>
          </a:xfrm>
          <a:prstGeom prst="rect">
            <a:avLst/>
          </a:prstGeom>
          <a:noFill/>
        </p:spPr>
        <p:txBody>
          <a:bodyPr wrap="square" rtlCol="0">
            <a:spAutoFit/>
          </a:bodyPr>
          <a:lstStyle/>
          <a:p>
            <a:r>
              <a:rPr lang="fr-MA" dirty="0" smtClean="0"/>
              <a:t>5 . Page Home </a:t>
            </a:r>
            <a:endParaRPr lang="fr-MA" dirty="0"/>
          </a:p>
        </p:txBody>
      </p:sp>
      <p:sp>
        <p:nvSpPr>
          <p:cNvPr id="14" name="ZoneTexte 13"/>
          <p:cNvSpPr txBox="1"/>
          <p:nvPr/>
        </p:nvSpPr>
        <p:spPr>
          <a:xfrm>
            <a:off x="711200" y="5084620"/>
            <a:ext cx="2401454" cy="369332"/>
          </a:xfrm>
          <a:prstGeom prst="rect">
            <a:avLst/>
          </a:prstGeom>
          <a:noFill/>
        </p:spPr>
        <p:txBody>
          <a:bodyPr wrap="square" rtlCol="0">
            <a:spAutoFit/>
          </a:bodyPr>
          <a:lstStyle/>
          <a:p>
            <a:r>
              <a:rPr lang="fr-MA" dirty="0" smtClean="0"/>
              <a:t>6. Page admin</a:t>
            </a:r>
            <a:endParaRPr lang="fr-MA" dirty="0"/>
          </a:p>
        </p:txBody>
      </p:sp>
      <p:sp>
        <p:nvSpPr>
          <p:cNvPr id="15" name="ZoneTexte 14"/>
          <p:cNvSpPr txBox="1"/>
          <p:nvPr/>
        </p:nvSpPr>
        <p:spPr>
          <a:xfrm>
            <a:off x="711962" y="5624948"/>
            <a:ext cx="2401454" cy="369332"/>
          </a:xfrm>
          <a:prstGeom prst="rect">
            <a:avLst/>
          </a:prstGeom>
          <a:noFill/>
        </p:spPr>
        <p:txBody>
          <a:bodyPr wrap="square" rtlCol="0">
            <a:spAutoFit/>
          </a:bodyPr>
          <a:lstStyle/>
          <a:p>
            <a:r>
              <a:rPr lang="fr-MA" dirty="0" smtClean="0"/>
              <a:t>7. Page admin</a:t>
            </a:r>
            <a:endParaRPr lang="fr-MA" dirty="0"/>
          </a:p>
        </p:txBody>
      </p:sp>
    </p:spTree>
    <p:extLst>
      <p:ext uri="{BB962C8B-B14F-4D97-AF65-F5344CB8AC3E}">
        <p14:creationId xmlns:p14="http://schemas.microsoft.com/office/powerpoint/2010/main" val="3445487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Introduction</a:t>
            </a:r>
          </a:p>
        </p:txBody>
      </p:sp>
      <p:sp>
        <p:nvSpPr>
          <p:cNvPr id="3" name="Espace réservé du contenu 2"/>
          <p:cNvSpPr>
            <a:spLocks noGrp="1"/>
          </p:cNvSpPr>
          <p:nvPr>
            <p:ph idx="1"/>
          </p:nvPr>
        </p:nvSpPr>
        <p:spPr/>
        <p:txBody>
          <a:bodyPr/>
          <a:lstStyle/>
          <a:p>
            <a:pPr marL="0" indent="0">
              <a:lnSpc>
                <a:spcPct val="150000"/>
              </a:lnSpc>
              <a:buNone/>
            </a:pPr>
            <a:r>
              <a:rPr lang="fr-FR" dirty="0" smtClean="0">
                <a:cs typeface="Akhbar MT" pitchFamily="2" charset="-78"/>
              </a:rPr>
              <a:t>portfolio</a:t>
            </a:r>
            <a:r>
              <a:rPr lang="fr-FR" dirty="0">
                <a:cs typeface="Akhbar MT" pitchFamily="2" charset="-78"/>
              </a:rPr>
              <a:t> est un dossier personnel dans lequel les acquis de formation et les acquis de l'expérience d'une personne sont définis et démontrés en vue d'une reconnaissance par un établissement d'enseignement ou un employeur. En France, on voit parfois le terme de </a:t>
            </a:r>
            <a:r>
              <a:rPr lang="fr-FR" i="1" dirty="0">
                <a:cs typeface="Akhbar MT" pitchFamily="2" charset="-78"/>
              </a:rPr>
              <a:t>portefeuille de compétences</a:t>
            </a:r>
            <a:r>
              <a:rPr lang="fr-FR" dirty="0">
                <a:cs typeface="Akhbar MT" pitchFamily="2" charset="-78"/>
              </a:rPr>
              <a:t>. Avec le développement du numérique, on parle maintenant de portfolio numérique ou de cyberfolio.</a:t>
            </a:r>
            <a:endParaRPr lang="fr-MA" dirty="0">
              <a:cs typeface="Akhbar MT" pitchFamily="2" charset="-78"/>
            </a:endParaRPr>
          </a:p>
        </p:txBody>
      </p:sp>
    </p:spTree>
    <p:extLst>
      <p:ext uri="{BB962C8B-B14F-4D97-AF65-F5344CB8AC3E}">
        <p14:creationId xmlns:p14="http://schemas.microsoft.com/office/powerpoint/2010/main" val="2775192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MA" dirty="0" smtClean="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Techniques utilisées</a:t>
            </a:r>
            <a:endParaRPr lang="fr-MA"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ZoneTexte 3"/>
          <p:cNvSpPr txBox="1"/>
          <p:nvPr/>
        </p:nvSpPr>
        <p:spPr>
          <a:xfrm>
            <a:off x="653473" y="1560944"/>
            <a:ext cx="3823483" cy="5016758"/>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fr-MA" sz="4000" dirty="0" smtClean="0">
                <a:latin typeface="Avenir LT Std 45 Book" panose="020B0502020203020204" pitchFamily="34" charset="0"/>
              </a:rPr>
              <a:t>GIT &amp; GITHUB</a:t>
            </a:r>
          </a:p>
          <a:p>
            <a:pPr marL="285750" indent="-285750">
              <a:lnSpc>
                <a:spcPct val="200000"/>
              </a:lnSpc>
              <a:buFont typeface="Arial" panose="020B0604020202020204" pitchFamily="34" charset="0"/>
              <a:buChar char="•"/>
            </a:pPr>
            <a:r>
              <a:rPr lang="fr-MA" sz="4000" dirty="0" smtClean="0">
                <a:solidFill>
                  <a:srgbClr val="00B050"/>
                </a:solidFill>
                <a:latin typeface="Avenir LT Std 45 Book" panose="020B0502020203020204" pitchFamily="34" charset="0"/>
              </a:rPr>
              <a:t>HTML</a:t>
            </a:r>
          </a:p>
          <a:p>
            <a:pPr marL="285750" indent="-285750">
              <a:lnSpc>
                <a:spcPct val="200000"/>
              </a:lnSpc>
              <a:buFont typeface="Arial" panose="020B0604020202020204" pitchFamily="34" charset="0"/>
              <a:buChar char="•"/>
            </a:pPr>
            <a:r>
              <a:rPr lang="fr-MA" sz="4000" dirty="0" smtClean="0">
                <a:solidFill>
                  <a:srgbClr val="00B0F0"/>
                </a:solidFill>
                <a:latin typeface="Avenir LT Std 45 Book" panose="020B0502020203020204" pitchFamily="34" charset="0"/>
              </a:rPr>
              <a:t>CSS &amp; SASS</a:t>
            </a:r>
          </a:p>
          <a:p>
            <a:pPr marL="285750" indent="-285750">
              <a:lnSpc>
                <a:spcPct val="200000"/>
              </a:lnSpc>
              <a:buFont typeface="Arial" panose="020B0604020202020204" pitchFamily="34" charset="0"/>
              <a:buChar char="•"/>
            </a:pPr>
            <a:r>
              <a:rPr lang="fr-MA" sz="4000" dirty="0" smtClean="0">
                <a:solidFill>
                  <a:srgbClr val="7030A0"/>
                </a:solidFill>
                <a:latin typeface="Avenir LT Std 45 Book" panose="020B0502020203020204" pitchFamily="34" charset="0"/>
              </a:rPr>
              <a:t>BOOTSTRAP</a:t>
            </a:r>
          </a:p>
        </p:txBody>
      </p:sp>
      <p:sp>
        <p:nvSpPr>
          <p:cNvPr id="5" name="ZoneTexte 4"/>
          <p:cNvSpPr txBox="1"/>
          <p:nvPr/>
        </p:nvSpPr>
        <p:spPr>
          <a:xfrm>
            <a:off x="6564745" y="1560944"/>
            <a:ext cx="4154727" cy="5016758"/>
          </a:xfrm>
          <a:prstGeom prst="rect">
            <a:avLst/>
          </a:prstGeom>
          <a:noFill/>
        </p:spPr>
        <p:txBody>
          <a:bodyPr wrap="none" rtlCol="0">
            <a:spAutoFit/>
          </a:bodyPr>
          <a:lstStyle>
            <a:defPPr>
              <a:defRPr lang="fr-FR"/>
            </a:defPPr>
            <a:lvl1pPr marL="285750" indent="-285750">
              <a:lnSpc>
                <a:spcPct val="200000"/>
              </a:lnSpc>
              <a:buFont typeface="Arial" panose="020B0604020202020204" pitchFamily="34" charset="0"/>
              <a:buChar char="•"/>
              <a:defRPr sz="4000">
                <a:latin typeface="Avenir LT Std 45 Book" panose="020B0502020203020204" pitchFamily="34" charset="0"/>
              </a:defRPr>
            </a:lvl1pPr>
          </a:lstStyle>
          <a:p>
            <a:r>
              <a:rPr lang="fr-MA" dirty="0">
                <a:solidFill>
                  <a:schemeClr val="accent1">
                    <a:lumMod val="75000"/>
                  </a:schemeClr>
                </a:solidFill>
              </a:rPr>
              <a:t>JAVASCRIPT</a:t>
            </a:r>
          </a:p>
          <a:p>
            <a:r>
              <a:rPr lang="fr-MA" dirty="0"/>
              <a:t>PHP &amp; MYSQL</a:t>
            </a:r>
          </a:p>
          <a:p>
            <a:r>
              <a:rPr lang="fr-MA" dirty="0">
                <a:solidFill>
                  <a:srgbClr val="92D050"/>
                </a:solidFill>
              </a:rPr>
              <a:t>Photoshop</a:t>
            </a:r>
          </a:p>
          <a:p>
            <a:r>
              <a:rPr lang="fr-MA" dirty="0">
                <a:solidFill>
                  <a:srgbClr val="00B050"/>
                </a:solidFill>
              </a:rPr>
              <a:t>FONTAWSOME</a:t>
            </a:r>
          </a:p>
        </p:txBody>
      </p:sp>
    </p:spTree>
    <p:extLst>
      <p:ext uri="{BB962C8B-B14F-4D97-AF65-F5344CB8AC3E}">
        <p14:creationId xmlns:p14="http://schemas.microsoft.com/office/powerpoint/2010/main" val="246409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MA" dirty="0" smtClean="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Outils utilisés</a:t>
            </a:r>
            <a:endParaRPr lang="fr-MA"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ZoneTexte 3"/>
          <p:cNvSpPr txBox="1"/>
          <p:nvPr/>
        </p:nvSpPr>
        <p:spPr>
          <a:xfrm>
            <a:off x="441037" y="2530762"/>
            <a:ext cx="3823483" cy="2554545"/>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fr-MA" sz="4000" dirty="0">
                <a:latin typeface="Avenir LT Std 45 Book" panose="020B0502020203020204" pitchFamily="34" charset="0"/>
              </a:rPr>
              <a:t>GIT &amp; GITHUB</a:t>
            </a:r>
          </a:p>
          <a:p>
            <a:pPr marL="285750" indent="-285750">
              <a:lnSpc>
                <a:spcPct val="200000"/>
              </a:lnSpc>
              <a:buFont typeface="Arial" panose="020B0604020202020204" pitchFamily="34" charset="0"/>
              <a:buChar char="•"/>
            </a:pPr>
            <a:r>
              <a:rPr lang="fr-MA" sz="4000" dirty="0" err="1">
                <a:solidFill>
                  <a:srgbClr val="00B050"/>
                </a:solidFill>
                <a:latin typeface="Avenir LT Std 45 Book" panose="020B0502020203020204" pitchFamily="34" charset="0"/>
              </a:rPr>
              <a:t>xamp</a:t>
            </a:r>
            <a:endParaRPr lang="fr-MA" sz="4000" dirty="0">
              <a:solidFill>
                <a:srgbClr val="00B050"/>
              </a:solidFill>
              <a:latin typeface="Avenir LT Std 45 Book" panose="020B0502020203020204" pitchFamily="34" charset="0"/>
            </a:endParaRPr>
          </a:p>
        </p:txBody>
      </p:sp>
      <p:sp>
        <p:nvSpPr>
          <p:cNvPr id="6" name="ZoneTexte 5"/>
          <p:cNvSpPr txBox="1"/>
          <p:nvPr/>
        </p:nvSpPr>
        <p:spPr>
          <a:xfrm>
            <a:off x="6828202" y="2549235"/>
            <a:ext cx="4147289" cy="2554545"/>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fr-MA" sz="4000" dirty="0">
                <a:solidFill>
                  <a:srgbClr val="00B0F0"/>
                </a:solidFill>
                <a:latin typeface="Arial Black" panose="020B0A04020102020204" pitchFamily="34" charset="0"/>
              </a:rPr>
              <a:t>Editeur </a:t>
            </a:r>
            <a:r>
              <a:rPr lang="fr-MA" sz="4000" dirty="0" err="1">
                <a:solidFill>
                  <a:srgbClr val="00B0F0"/>
                </a:solidFill>
                <a:latin typeface="Arial Black" panose="020B0A04020102020204" pitchFamily="34" charset="0"/>
              </a:rPr>
              <a:t>Atom</a:t>
            </a:r>
            <a:endParaRPr lang="fr-MA" sz="4000" dirty="0">
              <a:solidFill>
                <a:srgbClr val="00B0F0"/>
              </a:solidFill>
              <a:latin typeface="Arial Black" panose="020B0A04020102020204" pitchFamily="34" charset="0"/>
            </a:endParaRPr>
          </a:p>
          <a:p>
            <a:pPr marL="285750" indent="-285750">
              <a:lnSpc>
                <a:spcPct val="200000"/>
              </a:lnSpc>
              <a:buFont typeface="Arial" panose="020B0604020202020204" pitchFamily="34" charset="0"/>
              <a:buChar char="•"/>
            </a:pPr>
            <a:r>
              <a:rPr lang="fr-MA" sz="4000" dirty="0" err="1">
                <a:latin typeface="Arial Black" panose="020B0A04020102020204" pitchFamily="34" charset="0"/>
              </a:rPr>
              <a:t>photoshop</a:t>
            </a:r>
            <a:endParaRPr lang="fr-MA" sz="4000" dirty="0">
              <a:latin typeface="Arial Black" panose="020B0A04020102020204" pitchFamily="34" charset="0"/>
            </a:endParaRPr>
          </a:p>
        </p:txBody>
      </p:sp>
    </p:spTree>
    <p:extLst>
      <p:ext uri="{BB962C8B-B14F-4D97-AF65-F5344CB8AC3E}">
        <p14:creationId xmlns:p14="http://schemas.microsoft.com/office/powerpoint/2010/main" val="2648591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MA" dirty="0" smtClean="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Base de données</a:t>
            </a:r>
            <a:endParaRPr lang="fr-MA"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870" y="1575666"/>
            <a:ext cx="8870950" cy="3448916"/>
          </a:xfrm>
          <a:prstGeom prst="rect">
            <a:avLst/>
          </a:prstGeom>
        </p:spPr>
      </p:pic>
    </p:spTree>
    <p:extLst>
      <p:ext uri="{BB962C8B-B14F-4D97-AF65-F5344CB8AC3E}">
        <p14:creationId xmlns:p14="http://schemas.microsoft.com/office/powerpoint/2010/main" val="1183176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MA" dirty="0" smtClean="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Base de données</a:t>
            </a:r>
            <a:endParaRPr lang="fr-MA"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ZoneTexte 3"/>
          <p:cNvSpPr txBox="1"/>
          <p:nvPr/>
        </p:nvSpPr>
        <p:spPr>
          <a:xfrm>
            <a:off x="646545" y="1893455"/>
            <a:ext cx="1599220" cy="369332"/>
          </a:xfrm>
          <a:prstGeom prst="rect">
            <a:avLst/>
          </a:prstGeom>
          <a:noFill/>
        </p:spPr>
        <p:txBody>
          <a:bodyPr wrap="none" rtlCol="0">
            <a:spAutoFit/>
          </a:bodyPr>
          <a:lstStyle/>
          <a:p>
            <a:pPr marL="342900" indent="-342900">
              <a:buFont typeface="+mj-lt"/>
              <a:buAutoNum type="arabicPeriod"/>
            </a:pPr>
            <a:r>
              <a:rPr lang="fr-MA" dirty="0" smtClean="0"/>
              <a:t>Table profit</a:t>
            </a:r>
            <a:endParaRPr lang="fr-MA"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45" y="2392735"/>
            <a:ext cx="7712627" cy="1197453"/>
          </a:xfrm>
          <a:prstGeom prst="rect">
            <a:avLst/>
          </a:prstGeom>
        </p:spPr>
      </p:pic>
      <p:sp>
        <p:nvSpPr>
          <p:cNvPr id="6" name="ZoneTexte 5"/>
          <p:cNvSpPr txBox="1"/>
          <p:nvPr/>
        </p:nvSpPr>
        <p:spPr>
          <a:xfrm>
            <a:off x="568036" y="3846782"/>
            <a:ext cx="2294603" cy="369332"/>
          </a:xfrm>
          <a:prstGeom prst="rect">
            <a:avLst/>
          </a:prstGeom>
          <a:noFill/>
        </p:spPr>
        <p:txBody>
          <a:bodyPr wrap="none" rtlCol="0">
            <a:spAutoFit/>
          </a:bodyPr>
          <a:lstStyle/>
          <a:p>
            <a:pPr marL="342900" indent="-342900">
              <a:buFont typeface="+mj-lt"/>
              <a:buAutoNum type="arabicPeriod"/>
            </a:pPr>
            <a:r>
              <a:rPr lang="fr-MA" dirty="0" smtClean="0"/>
              <a:t>Table compétence </a:t>
            </a:r>
            <a:endParaRPr lang="fr-MA"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45" y="4371109"/>
            <a:ext cx="4057650" cy="2235200"/>
          </a:xfrm>
          <a:prstGeom prst="rect">
            <a:avLst/>
          </a:prstGeom>
        </p:spPr>
      </p:pic>
    </p:spTree>
    <p:extLst>
      <p:ext uri="{BB962C8B-B14F-4D97-AF65-F5344CB8AC3E}">
        <p14:creationId xmlns:p14="http://schemas.microsoft.com/office/powerpoint/2010/main" val="3331680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MA" dirty="0" smtClean="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Base de données</a:t>
            </a:r>
            <a:endParaRPr lang="fr-MA"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ZoneTexte 3"/>
          <p:cNvSpPr txBox="1"/>
          <p:nvPr/>
        </p:nvSpPr>
        <p:spPr>
          <a:xfrm>
            <a:off x="646545" y="1893455"/>
            <a:ext cx="2012730" cy="369332"/>
          </a:xfrm>
          <a:prstGeom prst="rect">
            <a:avLst/>
          </a:prstGeom>
          <a:noFill/>
        </p:spPr>
        <p:txBody>
          <a:bodyPr wrap="none" rtlCol="0">
            <a:spAutoFit/>
          </a:bodyPr>
          <a:lstStyle/>
          <a:p>
            <a:pPr marL="342900" indent="-342900">
              <a:buFont typeface="+mj-lt"/>
              <a:buAutoNum type="arabicPeriod"/>
            </a:pPr>
            <a:r>
              <a:rPr lang="fr-MA" dirty="0" smtClean="0"/>
              <a:t>Table formation</a:t>
            </a:r>
            <a:endParaRPr lang="fr-MA" dirty="0"/>
          </a:p>
        </p:txBody>
      </p:sp>
      <p:sp>
        <p:nvSpPr>
          <p:cNvPr id="6" name="ZoneTexte 5"/>
          <p:cNvSpPr txBox="1"/>
          <p:nvPr/>
        </p:nvSpPr>
        <p:spPr>
          <a:xfrm>
            <a:off x="548441" y="4234214"/>
            <a:ext cx="2110834" cy="369332"/>
          </a:xfrm>
          <a:prstGeom prst="rect">
            <a:avLst/>
          </a:prstGeom>
          <a:noFill/>
        </p:spPr>
        <p:txBody>
          <a:bodyPr wrap="none" rtlCol="0">
            <a:spAutoFit/>
          </a:bodyPr>
          <a:lstStyle/>
          <a:p>
            <a:pPr marL="342900" indent="-342900">
              <a:buFont typeface="+mj-lt"/>
              <a:buAutoNum type="arabicPeriod"/>
            </a:pPr>
            <a:r>
              <a:rPr lang="fr-MA" dirty="0" smtClean="0"/>
              <a:t>Table expérience</a:t>
            </a:r>
            <a:endParaRPr lang="fr-MA"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45" y="2537300"/>
            <a:ext cx="7004050" cy="1422400"/>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45" y="4896077"/>
            <a:ext cx="5524500" cy="1035050"/>
          </a:xfrm>
          <a:prstGeom prst="rect">
            <a:avLst/>
          </a:prstGeom>
        </p:spPr>
      </p:pic>
    </p:spTree>
    <p:extLst>
      <p:ext uri="{BB962C8B-B14F-4D97-AF65-F5344CB8AC3E}">
        <p14:creationId xmlns:p14="http://schemas.microsoft.com/office/powerpoint/2010/main" val="63262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MA" dirty="0" smtClean="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Base de données</a:t>
            </a:r>
            <a:endParaRPr lang="fr-MA"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ZoneTexte 3"/>
          <p:cNvSpPr txBox="1"/>
          <p:nvPr/>
        </p:nvSpPr>
        <p:spPr>
          <a:xfrm>
            <a:off x="646545" y="1893455"/>
            <a:ext cx="1894621" cy="369332"/>
          </a:xfrm>
          <a:prstGeom prst="rect">
            <a:avLst/>
          </a:prstGeom>
          <a:noFill/>
        </p:spPr>
        <p:txBody>
          <a:bodyPr wrap="none" rtlCol="0">
            <a:spAutoFit/>
          </a:bodyPr>
          <a:lstStyle/>
          <a:p>
            <a:pPr marL="342900" indent="-342900">
              <a:buFont typeface="+mj-lt"/>
              <a:buAutoNum type="arabicPeriod"/>
            </a:pPr>
            <a:r>
              <a:rPr lang="fr-MA" dirty="0" smtClean="0"/>
              <a:t>Table portfolio</a:t>
            </a:r>
            <a:endParaRPr lang="fr-MA" dirty="0"/>
          </a:p>
        </p:txBody>
      </p:sp>
      <p:sp>
        <p:nvSpPr>
          <p:cNvPr id="6" name="ZoneTexte 5"/>
          <p:cNvSpPr txBox="1"/>
          <p:nvPr/>
        </p:nvSpPr>
        <p:spPr>
          <a:xfrm>
            <a:off x="646545" y="4490771"/>
            <a:ext cx="1590115" cy="369332"/>
          </a:xfrm>
          <a:prstGeom prst="rect">
            <a:avLst/>
          </a:prstGeom>
          <a:noFill/>
        </p:spPr>
        <p:txBody>
          <a:bodyPr wrap="none" rtlCol="0">
            <a:spAutoFit/>
          </a:bodyPr>
          <a:lstStyle/>
          <a:p>
            <a:pPr marL="342900" indent="-342900">
              <a:buFont typeface="+mj-lt"/>
              <a:buAutoNum type="arabicPeriod"/>
            </a:pPr>
            <a:r>
              <a:rPr lang="fr-MA" dirty="0" smtClean="0"/>
              <a:t>Table login </a:t>
            </a:r>
            <a:endParaRPr lang="fr-MA"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45" y="2465554"/>
            <a:ext cx="7600950" cy="1822450"/>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45" y="5062870"/>
            <a:ext cx="3390900" cy="641350"/>
          </a:xfrm>
          <a:prstGeom prst="rect">
            <a:avLst/>
          </a:prstGeom>
        </p:spPr>
      </p:pic>
    </p:spTree>
    <p:extLst>
      <p:ext uri="{BB962C8B-B14F-4D97-AF65-F5344CB8AC3E}">
        <p14:creationId xmlns:p14="http://schemas.microsoft.com/office/powerpoint/2010/main" val="340815025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16334</TotalTime>
  <Words>116</Words>
  <Application>Microsoft Office PowerPoint</Application>
  <PresentationFormat>Grand écran</PresentationFormat>
  <Paragraphs>45</Paragraphs>
  <Slides>12</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12</vt:i4>
      </vt:variant>
    </vt:vector>
  </HeadingPairs>
  <TitlesOfParts>
    <vt:vector size="22" baseType="lpstr">
      <vt:lpstr>Akhbar MT</vt:lpstr>
      <vt:lpstr>Arial</vt:lpstr>
      <vt:lpstr>Arial Black</vt:lpstr>
      <vt:lpstr>Avenir LT Std 45 Book</vt:lpstr>
      <vt:lpstr>Calibri</vt:lpstr>
      <vt:lpstr>Calibri Light</vt:lpstr>
      <vt:lpstr>Microsoft Sans Serif</vt:lpstr>
      <vt:lpstr>Monotype Corsiva</vt:lpstr>
      <vt:lpstr>Wingdings</vt:lpstr>
      <vt:lpstr>Thème Office</vt:lpstr>
      <vt:lpstr>Présentation de stage Création d’un site web dynamique</vt:lpstr>
      <vt:lpstr>Présentation PowerPoint</vt:lpstr>
      <vt:lpstr>Introduction</vt:lpstr>
      <vt:lpstr>Techniques utilisées</vt:lpstr>
      <vt:lpstr>Outils utilisés</vt:lpstr>
      <vt:lpstr>Base de données</vt:lpstr>
      <vt:lpstr>Base de données</vt:lpstr>
      <vt:lpstr>Base de données</vt:lpstr>
      <vt:lpstr>Base de données</vt:lpstr>
      <vt:lpstr>Présentation PowerPoint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de stage Création d’un site web dynamique</dc:title>
  <dc:creator>Youcode</dc:creator>
  <cp:lastModifiedBy>youcode</cp:lastModifiedBy>
  <cp:revision>83</cp:revision>
  <dcterms:created xsi:type="dcterms:W3CDTF">2020-08-28T16:11:53Z</dcterms:created>
  <dcterms:modified xsi:type="dcterms:W3CDTF">2020-09-13T23:48:23Z</dcterms:modified>
</cp:coreProperties>
</file>