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60" r:id="rId2"/>
    <p:sldId id="263" r:id="rId3"/>
    <p:sldId id="257" r:id="rId4"/>
    <p:sldId id="258" r:id="rId5"/>
    <p:sldId id="261" r:id="rId6"/>
    <p:sldId id="259"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72" y="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www.bauer-power.net/2019/01/cloud-computing-whats-holding-you-back.html" TargetMode="External"/><Relationship Id="rId1" Type="http://schemas.openxmlformats.org/officeDocument/2006/relationships/image" Target="../media/image12.jp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freepngimg.com/png/59621-cryptocurrency-coinbase-litecoin-blockchain-bitcoin-free-download-png-hd" TargetMode="External"/><Relationship Id="rId1" Type="http://schemas.openxmlformats.org/officeDocument/2006/relationships/image" Target="../media/image14.pn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pixabay.com/fr/ic%C3%B4ne-m%C3%A9dias-sociaux-linkedin-2083456/" TargetMode="External"/><Relationship Id="rId1" Type="http://schemas.openxmlformats.org/officeDocument/2006/relationships/image" Target="../media/image16.png"/><Relationship Id="rId4" Type="http://schemas.openxmlformats.org/officeDocument/2006/relationships/hyperlink" Target="https://www.pngall.com/cybersecurity-png/"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www.bauer-power.net/2019/01/cloud-computing-whats-holding-you-back.html" TargetMode="External"/><Relationship Id="rId1" Type="http://schemas.openxmlformats.org/officeDocument/2006/relationships/image" Target="../media/image12.jp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freepngimg.com/png/59621-cryptocurrency-coinbase-litecoin-blockchain-bitcoin-free-download-png-hd" TargetMode="External"/><Relationship Id="rId1" Type="http://schemas.openxmlformats.org/officeDocument/2006/relationships/image" Target="../media/image14.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pixabay.com/fr/ic%C3%B4ne-m%C3%A9dias-sociaux-linkedin-2083456/" TargetMode="External"/><Relationship Id="rId1" Type="http://schemas.openxmlformats.org/officeDocument/2006/relationships/image" Target="../media/image16.png"/><Relationship Id="rId4" Type="http://schemas.openxmlformats.org/officeDocument/2006/relationships/hyperlink" Target="https://www.pngall.com/cybersecurity-png/"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5" qsCatId="simple" csTypeId="urn:microsoft.com/office/officeart/2005/8/colors/accent1_2" csCatId="accent1" phldr="1"/>
      <dgm:spPr/>
    </dgm:pt>
    <dgm:pt modelId="{701D68F5-42F8-47BC-8FED-84C50F595DF0}">
      <dgm:prSet phldrT="[Text]"/>
      <dgm:spPr/>
      <dgm:t>
        <a:bodyPr rtlCol="0"/>
        <a:lstStyle/>
        <a:p>
          <a:pPr>
            <a:lnSpc>
              <a:spcPct val="100000"/>
            </a:lnSpc>
          </a:pPr>
          <a:r>
            <a:rPr lang="fr-FR" b="1" i="0" dirty="0">
              <a:latin typeface="Agency FB" panose="020B0503020202020204" pitchFamily="34" charset="0"/>
            </a:rPr>
            <a:t>. Transmit and Share</a:t>
          </a:r>
        </a:p>
        <a:p>
          <a:pPr>
            <a:lnSpc>
              <a:spcPct val="100000"/>
            </a:lnSpc>
          </a:pPr>
          <a:r>
            <a:rPr lang="fr-FR" b="1" i="0" dirty="0">
              <a:latin typeface="Agency FB" panose="020B0503020202020204" pitchFamily="34" charset="0"/>
            </a:rPr>
            <a:t>. Exchange and </a:t>
          </a:r>
          <a:r>
            <a:rPr lang="fr-FR" b="1" i="0" dirty="0" err="1">
              <a:latin typeface="Agency FB" panose="020B0503020202020204" pitchFamily="34" charset="0"/>
            </a:rPr>
            <a:t>Collaborate</a:t>
          </a:r>
          <a:endParaRPr lang="fr-FR" b="1" i="0" dirty="0">
            <a:latin typeface="Agency FB" panose="020B0503020202020204" pitchFamily="34" charset="0"/>
          </a:endParaRPr>
        </a:p>
      </dgm:t>
    </dgm:pt>
    <dgm:pt modelId="{9617668C-C38C-4017-8DDF-37855B15D110}" type="parTrans" cxnId="{C4BA385D-31ED-40EF-A5D6-98DFBA64E71A}">
      <dgm:prSet/>
      <dgm:spPr/>
      <dgm:t>
        <a:bodyPr rtlCol="0"/>
        <a:lstStyle/>
        <a:p>
          <a:pPr rtl="0"/>
          <a:endParaRPr lang="fr-FR" noProof="0" dirty="0"/>
        </a:p>
      </dgm:t>
    </dgm:pt>
    <dgm:pt modelId="{0C95B389-AC0C-4055-9AA3-38815EFC8B0A}" type="sibTrans" cxnId="{C4BA385D-31ED-40EF-A5D6-98DFBA64E71A}">
      <dgm:prSet/>
      <dgm:spPr/>
      <dgm:t>
        <a:bodyPr rtlCol="0"/>
        <a:lstStyle/>
        <a:p>
          <a:pPr rtl="0"/>
          <a:endParaRPr lang="fr-FR" noProof="0" dirty="0"/>
        </a:p>
      </dgm:t>
    </dgm:pt>
    <dgm:pt modelId="{91A66877-AC1C-46D9-BF2C-6024B638DEA9}">
      <dgm:prSet phldrT="[Text]"/>
      <dgm:spPr/>
      <dgm:t>
        <a:bodyPr rtlCol="0"/>
        <a:lstStyle/>
        <a:p>
          <a:pPr>
            <a:lnSpc>
              <a:spcPct val="100000"/>
            </a:lnSpc>
          </a:pPr>
          <a:r>
            <a:rPr lang="fr-FR" b="1" i="0" dirty="0">
              <a:latin typeface="Agency FB" panose="020B0503020202020204" pitchFamily="34" charset="0"/>
            </a:rPr>
            <a:t>. </a:t>
          </a:r>
          <a:r>
            <a:rPr lang="fr-FR" b="1" i="0" dirty="0" err="1">
              <a:latin typeface="Agency FB" panose="020B0503020202020204" pitchFamily="34" charset="0"/>
            </a:rPr>
            <a:t>Generate</a:t>
          </a:r>
          <a:r>
            <a:rPr lang="fr-FR" b="1" i="0" dirty="0">
              <a:latin typeface="Agency FB" panose="020B0503020202020204" pitchFamily="34" charset="0"/>
            </a:rPr>
            <a:t> and Store</a:t>
          </a:r>
        </a:p>
        <a:p>
          <a:pPr>
            <a:lnSpc>
              <a:spcPct val="100000"/>
            </a:lnSpc>
          </a:pPr>
          <a:r>
            <a:rPr lang="fr-FR" b="1" i="0" dirty="0">
              <a:latin typeface="Agency FB" panose="020B0503020202020204" pitchFamily="34" charset="0"/>
            </a:rPr>
            <a:t>. Process and </a:t>
          </a:r>
          <a:r>
            <a:rPr lang="fr-FR" b="1" i="0" dirty="0" err="1">
              <a:latin typeface="Agency FB" panose="020B0503020202020204" pitchFamily="34" charset="0"/>
            </a:rPr>
            <a:t>Analyze</a:t>
          </a:r>
          <a:endParaRPr lang="fr-FR" b="1" noProof="0" dirty="0">
            <a:latin typeface="Agency FB" panose="020B0503020202020204" pitchFamily="34" charset="0"/>
          </a:endParaRPr>
        </a:p>
      </dgm:t>
    </dgm:pt>
    <dgm:pt modelId="{913FED05-DF41-48A7-B1F8-81937A468EF9}" type="parTrans" cxnId="{7F0DAB6F-9257-4F2D-B31A-3418F73F6952}">
      <dgm:prSet/>
      <dgm:spPr/>
      <dgm:t>
        <a:bodyPr rtlCol="0"/>
        <a:lstStyle/>
        <a:p>
          <a:pPr rtl="0"/>
          <a:endParaRPr lang="fr-FR" noProof="0" dirty="0"/>
        </a:p>
      </dgm:t>
    </dgm:pt>
    <dgm:pt modelId="{BFCE4A28-C381-46FF-935A-B11534EF7D87}" type="sibTrans" cxnId="{7F0DAB6F-9257-4F2D-B31A-3418F73F6952}">
      <dgm:prSet/>
      <dgm:spPr/>
      <dgm:t>
        <a:bodyPr rtlCol="0"/>
        <a:lstStyle/>
        <a:p>
          <a:pPr rtl="0"/>
          <a:endParaRPr lang="fr-FR" noProof="0" dirty="0"/>
        </a:p>
      </dgm:t>
    </dgm:pt>
    <dgm:pt modelId="{76CC3289-2662-43F0-A3C6-BA04A135F08C}">
      <dgm:prSet phldrT="[Text]"/>
      <dgm:spPr/>
      <dgm:t>
        <a:bodyPr rtlCol="0"/>
        <a:lstStyle/>
        <a:p>
          <a:pPr>
            <a:lnSpc>
              <a:spcPct val="100000"/>
            </a:lnSpc>
          </a:pPr>
          <a:r>
            <a:rPr lang="fr-FR" b="1" i="0" dirty="0">
              <a:latin typeface="Agency FB" panose="020B0503020202020204" pitchFamily="34" charset="0"/>
            </a:rPr>
            <a:t>. Bullet points on </a:t>
          </a:r>
          <a:r>
            <a:rPr lang="fr-FR" b="1" i="0" dirty="0" err="1">
              <a:latin typeface="Agency FB" panose="020B0503020202020204" pitchFamily="34" charset="0"/>
            </a:rPr>
            <a:t>each</a:t>
          </a:r>
          <a:endParaRPr lang="fr-FR" b="1" noProof="0" dirty="0">
            <a:latin typeface="Agency FB" panose="020B0503020202020204" pitchFamily="34" charset="0"/>
          </a:endParaRPr>
        </a:p>
      </dgm:t>
    </dgm:pt>
    <dgm:pt modelId="{D46DB4DA-1442-4ECE-89FE-BBB1E3489E3D}" type="parTrans" cxnId="{0400886E-8A1A-44C2-95A7-DB0EF4911494}">
      <dgm:prSet/>
      <dgm:spPr/>
      <dgm:t>
        <a:bodyPr rtlCol="0"/>
        <a:lstStyle/>
        <a:p>
          <a:pPr rtl="0"/>
          <a:endParaRPr lang="fr-FR" noProof="0" dirty="0"/>
        </a:p>
      </dgm:t>
    </dgm:pt>
    <dgm:pt modelId="{FA28C9D6-476E-43CD-BA23-D6D990FD78D0}" type="sibTrans" cxnId="{0400886E-8A1A-44C2-95A7-DB0EF4911494}">
      <dgm:prSet/>
      <dgm:spPr/>
      <dgm:t>
        <a:bodyPr rtlCol="0"/>
        <a:lstStyle/>
        <a:p>
          <a:pPr rtl="0"/>
          <a:endParaRPr lang="fr-FR" noProof="0" dirty="0"/>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custLinFactNeighborX="14261" custLinFactNeighborY="375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scene3d>
          <a:camera prst="orthographicFront">
            <a:rot lat="0" lon="0" rev="0"/>
          </a:camera>
          <a:lightRig rig="soft" dir="t"/>
        </a:scene3d>
        <a:sp3d prstMaterial="plastic">
          <a:bevelT w="38100" h="31750"/>
        </a:sp3d>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custLinFactNeighborX="15537" custLinFactNeighborY="-9862">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custLinFactNeighborX="-10532" custLinFactNeighborY="375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scene3d>
          <a:camera prst="orthographicFront">
            <a:rot lat="0" lon="0" rev="0"/>
          </a:camera>
          <a:lightRig rig="threePt" dir="t">
            <a:rot lat="0" lon="0" rev="19800000"/>
          </a:lightRig>
        </a:scene3d>
        <a:sp3d contourW="12700" prstMaterial="dkEdge">
          <a:bevelT w="38100" h="31750"/>
          <a:contourClr>
            <a:schemeClr val="bg1"/>
          </a:contourClr>
        </a:sp3d>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custLinFactNeighborX="0" custLinFactNeighborY="-9862">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custLinFactNeighborX="-47552" custLinFactNeighborY="375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custLinFactNeighborX="-17564" custLinFactNeighborY="-9862">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03C2C5E-0230-4EF8-88BF-76A10AE2037F}"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fr-FR"/>
        </a:p>
      </dgm:t>
    </dgm:pt>
    <dgm:pt modelId="{BE061633-0B20-4373-878E-413DEE88A64B}">
      <dgm:prSet phldrT="[Texte]" custT="1"/>
      <dgm:spPr/>
      <dgm:t>
        <a:bodyPr/>
        <a:lstStyle/>
        <a:p>
          <a:r>
            <a:rPr lang="fr-FR" sz="1400" b="1" i="0" u="none" dirty="0"/>
            <a:t>Cloud </a:t>
          </a:r>
          <a:r>
            <a:rPr lang="fr-FR" sz="1400" b="1" i="0" u="none" dirty="0" err="1"/>
            <a:t>Computing</a:t>
          </a:r>
          <a:r>
            <a:rPr lang="fr-FR" sz="1400" b="1" i="0" u="none" dirty="0"/>
            <a:t>: AWS, Azure…</a:t>
          </a:r>
          <a:endParaRPr lang="fr-FR" sz="1400" b="1" u="none" dirty="0"/>
        </a:p>
      </dgm:t>
    </dgm:pt>
    <dgm:pt modelId="{430C0AAB-A9BE-49BA-805E-970C81B09087}" type="parTrans" cxnId="{FF4CC3CA-DDAE-4515-ACD7-657054F1971A}">
      <dgm:prSet/>
      <dgm:spPr/>
      <dgm:t>
        <a:bodyPr/>
        <a:lstStyle/>
        <a:p>
          <a:endParaRPr lang="fr-FR" u="none"/>
        </a:p>
      </dgm:t>
    </dgm:pt>
    <dgm:pt modelId="{33864195-05D2-4D93-88C5-EC245D93BE9D}" type="sibTrans" cxnId="{FF4CC3CA-DDAE-4515-ACD7-657054F1971A}">
      <dgm:prSet/>
      <dgm:spPr/>
      <dgm:t>
        <a:bodyPr/>
        <a:lstStyle/>
        <a:p>
          <a:endParaRPr lang="fr-FR" u="none"/>
        </a:p>
      </dgm:t>
    </dgm:pt>
    <dgm:pt modelId="{9025D1F7-0CDF-4472-ACED-9BE14EDF5B62}">
      <dgm:prSet phldrT="[Texte]" custT="1"/>
      <dgm:spPr/>
      <dgm:t>
        <a:bodyPr/>
        <a:lstStyle/>
        <a:p>
          <a:r>
            <a:rPr lang="fr-FR" sz="1400" b="1" i="0" u="none" dirty="0">
              <a:solidFill>
                <a:schemeClr val="bg1"/>
              </a:solidFill>
            </a:rPr>
            <a:t>Web Développement: HTML, CSS</a:t>
          </a:r>
          <a:r>
            <a:rPr lang="en-US" sz="1400" b="1" i="0" u="none" dirty="0">
              <a:solidFill>
                <a:schemeClr val="bg1"/>
              </a:solidFill>
            </a:rPr>
            <a:t>..</a:t>
          </a:r>
          <a:endParaRPr lang="fr-FR" sz="1400" b="1" u="none" dirty="0">
            <a:solidFill>
              <a:schemeClr val="bg1"/>
            </a:solidFill>
          </a:endParaRPr>
        </a:p>
      </dgm:t>
    </dgm:pt>
    <dgm:pt modelId="{3910A473-7D70-47F2-933E-63C38CD44400}" type="parTrans" cxnId="{C5C37384-4B00-4DE3-9935-BDECA89EB316}">
      <dgm:prSet/>
      <dgm:spPr/>
      <dgm:t>
        <a:bodyPr/>
        <a:lstStyle/>
        <a:p>
          <a:endParaRPr lang="fr-FR" u="none"/>
        </a:p>
      </dgm:t>
    </dgm:pt>
    <dgm:pt modelId="{1EC901CA-EF82-4A1A-9B1A-E4B935B6E86B}" type="sibTrans" cxnId="{C5C37384-4B00-4DE3-9935-BDECA89EB316}">
      <dgm:prSet/>
      <dgm:spPr/>
      <dgm:t>
        <a:bodyPr/>
        <a:lstStyle/>
        <a:p>
          <a:endParaRPr lang="fr-FR" u="none"/>
        </a:p>
      </dgm:t>
    </dgm:pt>
    <dgm:pt modelId="{B4DAF567-DCC3-43F6-9C00-35B44AB3302E}" type="pres">
      <dgm:prSet presAssocID="{803C2C5E-0230-4EF8-88BF-76A10AE2037F}" presName="diagram" presStyleCnt="0">
        <dgm:presLayoutVars>
          <dgm:dir/>
        </dgm:presLayoutVars>
      </dgm:prSet>
      <dgm:spPr/>
    </dgm:pt>
    <dgm:pt modelId="{9D13FC0C-E5C9-41CF-9869-36EC38343CC1}" type="pres">
      <dgm:prSet presAssocID="{BE061633-0B20-4373-878E-413DEE88A64B}" presName="composite" presStyleCnt="0"/>
      <dgm:spPr/>
    </dgm:pt>
    <dgm:pt modelId="{0E435E47-31A6-409E-B0A0-9FE80CBDFB0A}" type="pres">
      <dgm:prSet presAssocID="{BE061633-0B20-4373-878E-413DEE88A64B}" presName="Image" presStyleLbl="bgShp" presStyleIdx="0" presStyleCnt="2" custLinFactNeighborX="531" custLinFactNeighborY="-2073"/>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t="-1000" b="-1000"/>
          </a:stretch>
        </a:blipFill>
        <a:effectLst>
          <a:outerShdw blurRad="50800" dist="50800" dir="5400000" algn="ctr" rotWithShape="0">
            <a:schemeClr val="bg1"/>
          </a:outerShdw>
        </a:effectLst>
        <a:scene3d>
          <a:camera prst="orthographicFront"/>
          <a:lightRig rig="threePt" dir="t"/>
        </a:scene3d>
        <a:sp3d contourW="12700">
          <a:contourClr>
            <a:schemeClr val="bg1"/>
          </a:contourClr>
        </a:sp3d>
      </dgm:spPr>
    </dgm:pt>
    <dgm:pt modelId="{F487023F-7F61-4325-B08A-645FAB873762}" type="pres">
      <dgm:prSet presAssocID="{BE061633-0B20-4373-878E-413DEE88A64B}" presName="Parent" presStyleLbl="node0" presStyleIdx="0" presStyleCnt="2" custLinFactNeighborX="-1926" custLinFactNeighborY="3138">
        <dgm:presLayoutVars>
          <dgm:bulletEnabled val="1"/>
        </dgm:presLayoutVars>
      </dgm:prSet>
      <dgm:spPr/>
    </dgm:pt>
    <dgm:pt modelId="{67E193E7-E5E4-4FEA-95EB-828F574DE437}" type="pres">
      <dgm:prSet presAssocID="{33864195-05D2-4D93-88C5-EC245D93BE9D}" presName="sibTrans" presStyleCnt="0"/>
      <dgm:spPr/>
    </dgm:pt>
    <dgm:pt modelId="{425D3595-9ACA-4C77-8396-E1364F485B3B}" type="pres">
      <dgm:prSet presAssocID="{9025D1F7-0CDF-4472-ACED-9BE14EDF5B62}" presName="composite" presStyleCnt="0"/>
      <dgm:spPr/>
    </dgm:pt>
    <dgm:pt modelId="{745D7B2E-5E16-4D74-8498-0C75505A0714}" type="pres">
      <dgm:prSet presAssocID="{9025D1F7-0CDF-4472-ACED-9BE14EDF5B62}" presName="Image" presStyleLbl="bgShp" presStyleIdx="1" presStyleCnt="2"/>
      <dgm:spPr>
        <a:blipFill>
          <a:blip xmlns:r="http://schemas.openxmlformats.org/officeDocument/2006/relationships" r:embed="rId3">
            <a:extLst>
              <a:ext uri="{28A0092B-C50C-407E-A947-70E740481C1C}">
                <a14:useLocalDpi xmlns:a14="http://schemas.microsoft.com/office/drawing/2010/main" val="0"/>
              </a:ext>
            </a:extLst>
          </a:blip>
          <a:srcRect/>
          <a:stretch>
            <a:fillRect l="-3000" r="-3000"/>
          </a:stretch>
        </a:blipFill>
      </dgm:spPr>
    </dgm:pt>
    <dgm:pt modelId="{027CFC67-612D-4BCA-A705-2490D2467C64}" type="pres">
      <dgm:prSet presAssocID="{9025D1F7-0CDF-4472-ACED-9BE14EDF5B62}" presName="Parent" presStyleLbl="node0" presStyleIdx="1" presStyleCnt="2">
        <dgm:presLayoutVars>
          <dgm:bulletEnabled val="1"/>
        </dgm:presLayoutVars>
      </dgm:prSet>
      <dgm:spPr/>
    </dgm:pt>
  </dgm:ptLst>
  <dgm:cxnLst>
    <dgm:cxn modelId="{96C8B32A-DAC4-410C-95FA-10C715ACE518}" type="presOf" srcId="{803C2C5E-0230-4EF8-88BF-76A10AE2037F}" destId="{B4DAF567-DCC3-43F6-9C00-35B44AB3302E}" srcOrd="0" destOrd="0" presId="urn:microsoft.com/office/officeart/2008/layout/BendingPictureCaption"/>
    <dgm:cxn modelId="{BCAE8D48-3CEA-495B-B9A0-2B63DB11CC25}" type="presOf" srcId="{9025D1F7-0CDF-4472-ACED-9BE14EDF5B62}" destId="{027CFC67-612D-4BCA-A705-2490D2467C64}" srcOrd="0" destOrd="0" presId="urn:microsoft.com/office/officeart/2008/layout/BendingPictureCaption"/>
    <dgm:cxn modelId="{C5C37384-4B00-4DE3-9935-BDECA89EB316}" srcId="{803C2C5E-0230-4EF8-88BF-76A10AE2037F}" destId="{9025D1F7-0CDF-4472-ACED-9BE14EDF5B62}" srcOrd="1" destOrd="0" parTransId="{3910A473-7D70-47F2-933E-63C38CD44400}" sibTransId="{1EC901CA-EF82-4A1A-9B1A-E4B935B6E86B}"/>
    <dgm:cxn modelId="{FF4CC3CA-DDAE-4515-ACD7-657054F1971A}" srcId="{803C2C5E-0230-4EF8-88BF-76A10AE2037F}" destId="{BE061633-0B20-4373-878E-413DEE88A64B}" srcOrd="0" destOrd="0" parTransId="{430C0AAB-A9BE-49BA-805E-970C81B09087}" sibTransId="{33864195-05D2-4D93-88C5-EC245D93BE9D}"/>
    <dgm:cxn modelId="{25D0D1FF-FAFB-47A1-B60D-16DF55B39C28}" type="presOf" srcId="{BE061633-0B20-4373-878E-413DEE88A64B}" destId="{F487023F-7F61-4325-B08A-645FAB873762}" srcOrd="0" destOrd="0" presId="urn:microsoft.com/office/officeart/2008/layout/BendingPictureCaption"/>
    <dgm:cxn modelId="{81E906F7-1548-4FAC-83D1-B8966F9FBF70}" type="presParOf" srcId="{B4DAF567-DCC3-43F6-9C00-35B44AB3302E}" destId="{9D13FC0C-E5C9-41CF-9869-36EC38343CC1}" srcOrd="0" destOrd="0" presId="urn:microsoft.com/office/officeart/2008/layout/BendingPictureCaption"/>
    <dgm:cxn modelId="{F98BD68C-DEB0-4A71-8AB5-4A3A59C62296}" type="presParOf" srcId="{9D13FC0C-E5C9-41CF-9869-36EC38343CC1}" destId="{0E435E47-31A6-409E-B0A0-9FE80CBDFB0A}" srcOrd="0" destOrd="0" presId="urn:microsoft.com/office/officeart/2008/layout/BendingPictureCaption"/>
    <dgm:cxn modelId="{147C5734-6FAC-4816-968D-EB437397E345}" type="presParOf" srcId="{9D13FC0C-E5C9-41CF-9869-36EC38343CC1}" destId="{F487023F-7F61-4325-B08A-645FAB873762}" srcOrd="1" destOrd="0" presId="urn:microsoft.com/office/officeart/2008/layout/BendingPictureCaption"/>
    <dgm:cxn modelId="{8F8A5D83-7546-4BD8-8858-F3F5E91C0C2F}" type="presParOf" srcId="{B4DAF567-DCC3-43F6-9C00-35B44AB3302E}" destId="{67E193E7-E5E4-4FEA-95EB-828F574DE437}" srcOrd="1" destOrd="0" presId="urn:microsoft.com/office/officeart/2008/layout/BendingPictureCaption"/>
    <dgm:cxn modelId="{A4DD9F4A-CA34-4892-90B8-EAD96D4E86AA}" type="presParOf" srcId="{B4DAF567-DCC3-43F6-9C00-35B44AB3302E}" destId="{425D3595-9ACA-4C77-8396-E1364F485B3B}" srcOrd="2" destOrd="0" presId="urn:microsoft.com/office/officeart/2008/layout/BendingPictureCaption"/>
    <dgm:cxn modelId="{375C7DDD-D1F6-4178-AF7A-7F5934269FE2}" type="presParOf" srcId="{425D3595-9ACA-4C77-8396-E1364F485B3B}" destId="{745D7B2E-5E16-4D74-8498-0C75505A0714}" srcOrd="0" destOrd="0" presId="urn:microsoft.com/office/officeart/2008/layout/BendingPictureCaption"/>
    <dgm:cxn modelId="{D2935FCD-0EC4-4CFE-8959-29742A0E1D8B}" type="presParOf" srcId="{425D3595-9ACA-4C77-8396-E1364F485B3B}" destId="{027CFC67-612D-4BCA-A705-2490D2467C64}"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3C2C5E-0230-4EF8-88BF-76A10AE2037F}"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fr-FR"/>
        </a:p>
      </dgm:t>
    </dgm:pt>
    <dgm:pt modelId="{BE061633-0B20-4373-878E-413DEE88A64B}">
      <dgm:prSet phldrT="[Texte]"/>
      <dgm:spPr/>
      <dgm:t>
        <a:bodyPr/>
        <a:lstStyle/>
        <a:p>
          <a:r>
            <a:rPr lang="fr-FR" b="1" i="0" dirty="0" err="1"/>
            <a:t>Emerging</a:t>
          </a:r>
          <a:r>
            <a:rPr lang="fr-FR" b="1" i="0" dirty="0"/>
            <a:t> Technologies: AI, Blockchain..</a:t>
          </a:r>
          <a:endParaRPr lang="fr-FR" b="1" dirty="0"/>
        </a:p>
      </dgm:t>
    </dgm:pt>
    <dgm:pt modelId="{430C0AAB-A9BE-49BA-805E-970C81B09087}" type="parTrans" cxnId="{FF4CC3CA-DDAE-4515-ACD7-657054F1971A}">
      <dgm:prSet/>
      <dgm:spPr/>
      <dgm:t>
        <a:bodyPr/>
        <a:lstStyle/>
        <a:p>
          <a:endParaRPr lang="fr-FR"/>
        </a:p>
      </dgm:t>
    </dgm:pt>
    <dgm:pt modelId="{33864195-05D2-4D93-88C5-EC245D93BE9D}" type="sibTrans" cxnId="{FF4CC3CA-DDAE-4515-ACD7-657054F1971A}">
      <dgm:prSet/>
      <dgm:spPr/>
      <dgm:t>
        <a:bodyPr/>
        <a:lstStyle/>
        <a:p>
          <a:endParaRPr lang="fr-FR"/>
        </a:p>
      </dgm:t>
    </dgm:pt>
    <dgm:pt modelId="{9025D1F7-0CDF-4472-ACED-9BE14EDF5B62}">
      <dgm:prSet phldrT="[Texte]" custT="1"/>
      <dgm:spPr/>
      <dgm:t>
        <a:bodyPr/>
        <a:lstStyle/>
        <a:p>
          <a:r>
            <a:rPr lang="fr-FR" sz="1400" b="1" i="0" dirty="0"/>
            <a:t>Bullet points on </a:t>
          </a:r>
          <a:r>
            <a:rPr lang="fr-FR" sz="1400" b="1" i="0" dirty="0" err="1"/>
            <a:t>each</a:t>
          </a:r>
          <a:endParaRPr lang="fr-FR" sz="1400" b="1" dirty="0"/>
        </a:p>
      </dgm:t>
    </dgm:pt>
    <dgm:pt modelId="{3910A473-7D70-47F2-933E-63C38CD44400}" type="parTrans" cxnId="{C5C37384-4B00-4DE3-9935-BDECA89EB316}">
      <dgm:prSet/>
      <dgm:spPr/>
      <dgm:t>
        <a:bodyPr/>
        <a:lstStyle/>
        <a:p>
          <a:endParaRPr lang="fr-FR"/>
        </a:p>
      </dgm:t>
    </dgm:pt>
    <dgm:pt modelId="{1EC901CA-EF82-4A1A-9B1A-E4B935B6E86B}" type="sibTrans" cxnId="{C5C37384-4B00-4DE3-9935-BDECA89EB316}">
      <dgm:prSet/>
      <dgm:spPr/>
      <dgm:t>
        <a:bodyPr/>
        <a:lstStyle/>
        <a:p>
          <a:endParaRPr lang="fr-FR"/>
        </a:p>
      </dgm:t>
    </dgm:pt>
    <dgm:pt modelId="{B4DAF567-DCC3-43F6-9C00-35B44AB3302E}" type="pres">
      <dgm:prSet presAssocID="{803C2C5E-0230-4EF8-88BF-76A10AE2037F}" presName="diagram" presStyleCnt="0">
        <dgm:presLayoutVars>
          <dgm:dir/>
        </dgm:presLayoutVars>
      </dgm:prSet>
      <dgm:spPr/>
    </dgm:pt>
    <dgm:pt modelId="{9D13FC0C-E5C9-41CF-9869-36EC38343CC1}" type="pres">
      <dgm:prSet presAssocID="{BE061633-0B20-4373-878E-413DEE88A64B}" presName="composite" presStyleCnt="0"/>
      <dgm:spPr/>
    </dgm:pt>
    <dgm:pt modelId="{0E435E47-31A6-409E-B0A0-9FE80CBDFB0A}" type="pres">
      <dgm:prSet presAssocID="{BE061633-0B20-4373-878E-413DEE88A64B}" presName="Image" presStyleLbl="bgShp" presStyleIdx="0" presStyleCnt="2" custScaleY="114941" custLinFactNeighborY="4536"/>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t="-18000" b="-18000"/>
          </a:stretch>
        </a:blipFill>
        <a:effectLst>
          <a:outerShdw blurRad="101600" dist="50800" dir="5400000" algn="ctr" rotWithShape="0">
            <a:schemeClr val="bg1"/>
          </a:outerShdw>
        </a:effectLst>
        <a:scene3d>
          <a:camera prst="orthographicFront"/>
          <a:lightRig rig="threePt" dir="t"/>
        </a:scene3d>
        <a:sp3d extrusionH="76200" contourW="12700" prstMaterial="powder">
          <a:extrusionClr>
            <a:schemeClr val="bg1"/>
          </a:extrusionClr>
          <a:contourClr>
            <a:schemeClr val="bg1"/>
          </a:contourClr>
        </a:sp3d>
      </dgm:spPr>
    </dgm:pt>
    <dgm:pt modelId="{F487023F-7F61-4325-B08A-645FAB873762}" type="pres">
      <dgm:prSet presAssocID="{BE061633-0B20-4373-878E-413DEE88A64B}" presName="Parent" presStyleLbl="node0" presStyleIdx="0" presStyleCnt="2" custLinFactNeighborX="-556" custLinFactNeighborY="13872">
        <dgm:presLayoutVars>
          <dgm:bulletEnabled val="1"/>
        </dgm:presLayoutVars>
      </dgm:prSet>
      <dgm:spPr/>
    </dgm:pt>
    <dgm:pt modelId="{67E193E7-E5E4-4FEA-95EB-828F574DE437}" type="pres">
      <dgm:prSet presAssocID="{33864195-05D2-4D93-88C5-EC245D93BE9D}" presName="sibTrans" presStyleCnt="0"/>
      <dgm:spPr/>
    </dgm:pt>
    <dgm:pt modelId="{425D3595-9ACA-4C77-8396-E1364F485B3B}" type="pres">
      <dgm:prSet presAssocID="{9025D1F7-0CDF-4472-ACED-9BE14EDF5B62}" presName="composite" presStyleCnt="0"/>
      <dgm:spPr/>
    </dgm:pt>
    <dgm:pt modelId="{745D7B2E-5E16-4D74-8498-0C75505A0714}" type="pres">
      <dgm:prSet presAssocID="{9025D1F7-0CDF-4472-ACED-9BE14EDF5B62}" presName="Image" presStyleLbl="bgShp" presStyleIdx="1" presStyleCnt="2" custLinFactNeighborX="163" custLinFactNeighborY="-42"/>
      <dgm:spPr>
        <a:blipFill>
          <a:blip xmlns:r="http://schemas.openxmlformats.org/officeDocument/2006/relationships" r:embed="rId3"/>
          <a:srcRect/>
          <a:stretch>
            <a:fillRect t="-11000" b="-11000"/>
          </a:stretch>
        </a:blipFill>
      </dgm:spPr>
    </dgm:pt>
    <dgm:pt modelId="{027CFC67-612D-4BCA-A705-2490D2467C64}" type="pres">
      <dgm:prSet presAssocID="{9025D1F7-0CDF-4472-ACED-9BE14EDF5B62}" presName="Parent" presStyleLbl="node0" presStyleIdx="1" presStyleCnt="2">
        <dgm:presLayoutVars>
          <dgm:bulletEnabled val="1"/>
        </dgm:presLayoutVars>
      </dgm:prSet>
      <dgm:spPr/>
    </dgm:pt>
  </dgm:ptLst>
  <dgm:cxnLst>
    <dgm:cxn modelId="{96C8B32A-DAC4-410C-95FA-10C715ACE518}" type="presOf" srcId="{803C2C5E-0230-4EF8-88BF-76A10AE2037F}" destId="{B4DAF567-DCC3-43F6-9C00-35B44AB3302E}" srcOrd="0" destOrd="0" presId="urn:microsoft.com/office/officeart/2008/layout/BendingPictureCaption"/>
    <dgm:cxn modelId="{BCAE8D48-3CEA-495B-B9A0-2B63DB11CC25}" type="presOf" srcId="{9025D1F7-0CDF-4472-ACED-9BE14EDF5B62}" destId="{027CFC67-612D-4BCA-A705-2490D2467C64}" srcOrd="0" destOrd="0" presId="urn:microsoft.com/office/officeart/2008/layout/BendingPictureCaption"/>
    <dgm:cxn modelId="{C5C37384-4B00-4DE3-9935-BDECA89EB316}" srcId="{803C2C5E-0230-4EF8-88BF-76A10AE2037F}" destId="{9025D1F7-0CDF-4472-ACED-9BE14EDF5B62}" srcOrd="1" destOrd="0" parTransId="{3910A473-7D70-47F2-933E-63C38CD44400}" sibTransId="{1EC901CA-EF82-4A1A-9B1A-E4B935B6E86B}"/>
    <dgm:cxn modelId="{FF4CC3CA-DDAE-4515-ACD7-657054F1971A}" srcId="{803C2C5E-0230-4EF8-88BF-76A10AE2037F}" destId="{BE061633-0B20-4373-878E-413DEE88A64B}" srcOrd="0" destOrd="0" parTransId="{430C0AAB-A9BE-49BA-805E-970C81B09087}" sibTransId="{33864195-05D2-4D93-88C5-EC245D93BE9D}"/>
    <dgm:cxn modelId="{25D0D1FF-FAFB-47A1-B60D-16DF55B39C28}" type="presOf" srcId="{BE061633-0B20-4373-878E-413DEE88A64B}" destId="{F487023F-7F61-4325-B08A-645FAB873762}" srcOrd="0" destOrd="0" presId="urn:microsoft.com/office/officeart/2008/layout/BendingPictureCaption"/>
    <dgm:cxn modelId="{81E906F7-1548-4FAC-83D1-B8966F9FBF70}" type="presParOf" srcId="{B4DAF567-DCC3-43F6-9C00-35B44AB3302E}" destId="{9D13FC0C-E5C9-41CF-9869-36EC38343CC1}" srcOrd="0" destOrd="0" presId="urn:microsoft.com/office/officeart/2008/layout/BendingPictureCaption"/>
    <dgm:cxn modelId="{F98BD68C-DEB0-4A71-8AB5-4A3A59C62296}" type="presParOf" srcId="{9D13FC0C-E5C9-41CF-9869-36EC38343CC1}" destId="{0E435E47-31A6-409E-B0A0-9FE80CBDFB0A}" srcOrd="0" destOrd="0" presId="urn:microsoft.com/office/officeart/2008/layout/BendingPictureCaption"/>
    <dgm:cxn modelId="{147C5734-6FAC-4816-968D-EB437397E345}" type="presParOf" srcId="{9D13FC0C-E5C9-41CF-9869-36EC38343CC1}" destId="{F487023F-7F61-4325-B08A-645FAB873762}" srcOrd="1" destOrd="0" presId="urn:microsoft.com/office/officeart/2008/layout/BendingPictureCaption"/>
    <dgm:cxn modelId="{8F8A5D83-7546-4BD8-8858-F3F5E91C0C2F}" type="presParOf" srcId="{B4DAF567-DCC3-43F6-9C00-35B44AB3302E}" destId="{67E193E7-E5E4-4FEA-95EB-828F574DE437}" srcOrd="1" destOrd="0" presId="urn:microsoft.com/office/officeart/2008/layout/BendingPictureCaption"/>
    <dgm:cxn modelId="{A4DD9F4A-CA34-4892-90B8-EAD96D4E86AA}" type="presParOf" srcId="{B4DAF567-DCC3-43F6-9C00-35B44AB3302E}" destId="{425D3595-9ACA-4C77-8396-E1364F485B3B}" srcOrd="2" destOrd="0" presId="urn:microsoft.com/office/officeart/2008/layout/BendingPictureCaption"/>
    <dgm:cxn modelId="{375C7DDD-D1F6-4178-AF7A-7F5934269FE2}" type="presParOf" srcId="{425D3595-9ACA-4C77-8396-E1364F485B3B}" destId="{745D7B2E-5E16-4D74-8498-0C75505A0714}" srcOrd="0" destOrd="0" presId="urn:microsoft.com/office/officeart/2008/layout/BendingPictureCaption"/>
    <dgm:cxn modelId="{D2935FCD-0EC4-4CFE-8959-29742A0E1D8B}" type="presParOf" srcId="{425D3595-9ACA-4C77-8396-E1364F485B3B}" destId="{027CFC67-612D-4BCA-A705-2490D2467C64}" srcOrd="1" destOrd="0" presId="urn:microsoft.com/office/officeart/2008/layout/BendingPictureCaption"/>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3C2C5E-0230-4EF8-88BF-76A10AE2037F}" type="doc">
      <dgm:prSet loTypeId="urn:microsoft.com/office/officeart/2008/layout/BendingPictureCaption" loCatId="picture" qsTypeId="urn:microsoft.com/office/officeart/2005/8/quickstyle/simple1" qsCatId="simple" csTypeId="urn:microsoft.com/office/officeart/2005/8/colors/accent1_2" csCatId="accent1" phldr="1"/>
      <dgm:spPr/>
      <dgm:t>
        <a:bodyPr/>
        <a:lstStyle/>
        <a:p>
          <a:endParaRPr lang="fr-FR"/>
        </a:p>
      </dgm:t>
    </dgm:pt>
    <dgm:pt modelId="{BE061633-0B20-4373-878E-413DEE88A64B}">
      <dgm:prSet phldrT="[Texte]"/>
      <dgm:spPr/>
      <dgm:t>
        <a:bodyPr/>
        <a:lstStyle/>
        <a:p>
          <a:r>
            <a:rPr lang="fr-FR" b="1" i="0" dirty="0">
              <a:solidFill>
                <a:schemeClr val="bg1"/>
              </a:solidFill>
            </a:rPr>
            <a:t>Social Media: Twitter, Facebook..</a:t>
          </a:r>
          <a:endParaRPr lang="fr-FR" b="1" dirty="0">
            <a:solidFill>
              <a:schemeClr val="bg1"/>
            </a:solidFill>
          </a:endParaRPr>
        </a:p>
      </dgm:t>
    </dgm:pt>
    <dgm:pt modelId="{430C0AAB-A9BE-49BA-805E-970C81B09087}" type="parTrans" cxnId="{FF4CC3CA-DDAE-4515-ACD7-657054F1971A}">
      <dgm:prSet/>
      <dgm:spPr/>
      <dgm:t>
        <a:bodyPr/>
        <a:lstStyle/>
        <a:p>
          <a:endParaRPr lang="fr-FR"/>
        </a:p>
      </dgm:t>
    </dgm:pt>
    <dgm:pt modelId="{33864195-05D2-4D93-88C5-EC245D93BE9D}" type="sibTrans" cxnId="{FF4CC3CA-DDAE-4515-ACD7-657054F1971A}">
      <dgm:prSet/>
      <dgm:spPr/>
      <dgm:t>
        <a:bodyPr/>
        <a:lstStyle/>
        <a:p>
          <a:endParaRPr lang="fr-FR"/>
        </a:p>
      </dgm:t>
    </dgm:pt>
    <dgm:pt modelId="{9025D1F7-0CDF-4472-ACED-9BE14EDF5B62}">
      <dgm:prSet phldrT="[Texte]"/>
      <dgm:spPr/>
      <dgm:t>
        <a:bodyPr/>
        <a:lstStyle/>
        <a:p>
          <a:r>
            <a:rPr lang="fr-FR" b="1" i="0" dirty="0"/>
            <a:t>Cyber Security: Firewalls, antivirus…</a:t>
          </a:r>
          <a:endParaRPr lang="fr-FR" b="1" dirty="0"/>
        </a:p>
      </dgm:t>
    </dgm:pt>
    <dgm:pt modelId="{3910A473-7D70-47F2-933E-63C38CD44400}" type="parTrans" cxnId="{C5C37384-4B00-4DE3-9935-BDECA89EB316}">
      <dgm:prSet/>
      <dgm:spPr/>
      <dgm:t>
        <a:bodyPr/>
        <a:lstStyle/>
        <a:p>
          <a:endParaRPr lang="fr-FR"/>
        </a:p>
      </dgm:t>
    </dgm:pt>
    <dgm:pt modelId="{1EC901CA-EF82-4A1A-9B1A-E4B935B6E86B}" type="sibTrans" cxnId="{C5C37384-4B00-4DE3-9935-BDECA89EB316}">
      <dgm:prSet/>
      <dgm:spPr/>
      <dgm:t>
        <a:bodyPr/>
        <a:lstStyle/>
        <a:p>
          <a:endParaRPr lang="fr-FR"/>
        </a:p>
      </dgm:t>
    </dgm:pt>
    <dgm:pt modelId="{B4DAF567-DCC3-43F6-9C00-35B44AB3302E}" type="pres">
      <dgm:prSet presAssocID="{803C2C5E-0230-4EF8-88BF-76A10AE2037F}" presName="diagram" presStyleCnt="0">
        <dgm:presLayoutVars>
          <dgm:dir/>
        </dgm:presLayoutVars>
      </dgm:prSet>
      <dgm:spPr/>
    </dgm:pt>
    <dgm:pt modelId="{9D13FC0C-E5C9-41CF-9869-36EC38343CC1}" type="pres">
      <dgm:prSet presAssocID="{BE061633-0B20-4373-878E-413DEE88A64B}" presName="composite" presStyleCnt="0"/>
      <dgm:spPr/>
    </dgm:pt>
    <dgm:pt modelId="{0E435E47-31A6-409E-B0A0-9FE80CBDFB0A}" type="pres">
      <dgm:prSet presAssocID="{BE061633-0B20-4373-878E-413DEE88A64B}" presName="Image" presStyleLbl="bgShp" presStyleIdx="0" presStyleCnt="2" custScaleY="109890" custLinFactNeighborX="-10470" custLinFactNeighborY="-8005"/>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t="-12000" b="-12000"/>
          </a:stretch>
        </a:blipFill>
      </dgm:spPr>
    </dgm:pt>
    <dgm:pt modelId="{F487023F-7F61-4325-B08A-645FAB873762}" type="pres">
      <dgm:prSet presAssocID="{BE061633-0B20-4373-878E-413DEE88A64B}" presName="Parent" presStyleLbl="node0" presStyleIdx="0" presStyleCnt="2" custLinFactNeighborX="-1240" custLinFactNeighborY="21133">
        <dgm:presLayoutVars>
          <dgm:bulletEnabled val="1"/>
        </dgm:presLayoutVars>
      </dgm:prSet>
      <dgm:spPr/>
    </dgm:pt>
    <dgm:pt modelId="{67E193E7-E5E4-4FEA-95EB-828F574DE437}" type="pres">
      <dgm:prSet presAssocID="{33864195-05D2-4D93-88C5-EC245D93BE9D}" presName="sibTrans" presStyleCnt="0"/>
      <dgm:spPr/>
    </dgm:pt>
    <dgm:pt modelId="{425D3595-9ACA-4C77-8396-E1364F485B3B}" type="pres">
      <dgm:prSet presAssocID="{9025D1F7-0CDF-4472-ACED-9BE14EDF5B62}" presName="composite" presStyleCnt="0"/>
      <dgm:spPr/>
    </dgm:pt>
    <dgm:pt modelId="{745D7B2E-5E16-4D74-8498-0C75505A0714}" type="pres">
      <dgm:prSet presAssocID="{9025D1F7-0CDF-4472-ACED-9BE14EDF5B62}" presName="Image" presStyleLbl="bgShp" presStyleIdx="1" presStyleCnt="2" custLinFactNeighborX="-11992" custLinFactNeighborY="-6582"/>
      <dgm:spPr>
        <a:blipFill>
          <a:blip xmlns:r="http://schemas.openxmlformats.org/officeDocument/2006/relationships" r:embed="rId3">
            <a:extLst>
              <a:ext uri="{837473B0-CC2E-450A-ABE3-18F120FF3D39}">
                <a1611:picAttrSrcUrl xmlns:a1611="http://schemas.microsoft.com/office/drawing/2016/11/main" r:id="rId4"/>
              </a:ext>
            </a:extLst>
          </a:blip>
          <a:srcRect/>
          <a:stretch>
            <a:fillRect t="-22000" b="-22000"/>
          </a:stretch>
        </a:blipFill>
      </dgm:spPr>
    </dgm:pt>
    <dgm:pt modelId="{027CFC67-612D-4BCA-A705-2490D2467C64}" type="pres">
      <dgm:prSet presAssocID="{9025D1F7-0CDF-4472-ACED-9BE14EDF5B62}" presName="Parent" presStyleLbl="node0" presStyleIdx="1" presStyleCnt="2">
        <dgm:presLayoutVars>
          <dgm:bulletEnabled val="1"/>
        </dgm:presLayoutVars>
      </dgm:prSet>
      <dgm:spPr/>
    </dgm:pt>
  </dgm:ptLst>
  <dgm:cxnLst>
    <dgm:cxn modelId="{96C8B32A-DAC4-410C-95FA-10C715ACE518}" type="presOf" srcId="{803C2C5E-0230-4EF8-88BF-76A10AE2037F}" destId="{B4DAF567-DCC3-43F6-9C00-35B44AB3302E}" srcOrd="0" destOrd="0" presId="urn:microsoft.com/office/officeart/2008/layout/BendingPictureCaption"/>
    <dgm:cxn modelId="{BCAE8D48-3CEA-495B-B9A0-2B63DB11CC25}" type="presOf" srcId="{9025D1F7-0CDF-4472-ACED-9BE14EDF5B62}" destId="{027CFC67-612D-4BCA-A705-2490D2467C64}" srcOrd="0" destOrd="0" presId="urn:microsoft.com/office/officeart/2008/layout/BendingPictureCaption"/>
    <dgm:cxn modelId="{C5C37384-4B00-4DE3-9935-BDECA89EB316}" srcId="{803C2C5E-0230-4EF8-88BF-76A10AE2037F}" destId="{9025D1F7-0CDF-4472-ACED-9BE14EDF5B62}" srcOrd="1" destOrd="0" parTransId="{3910A473-7D70-47F2-933E-63C38CD44400}" sibTransId="{1EC901CA-EF82-4A1A-9B1A-E4B935B6E86B}"/>
    <dgm:cxn modelId="{FF4CC3CA-DDAE-4515-ACD7-657054F1971A}" srcId="{803C2C5E-0230-4EF8-88BF-76A10AE2037F}" destId="{BE061633-0B20-4373-878E-413DEE88A64B}" srcOrd="0" destOrd="0" parTransId="{430C0AAB-A9BE-49BA-805E-970C81B09087}" sibTransId="{33864195-05D2-4D93-88C5-EC245D93BE9D}"/>
    <dgm:cxn modelId="{25D0D1FF-FAFB-47A1-B60D-16DF55B39C28}" type="presOf" srcId="{BE061633-0B20-4373-878E-413DEE88A64B}" destId="{F487023F-7F61-4325-B08A-645FAB873762}" srcOrd="0" destOrd="0" presId="urn:microsoft.com/office/officeart/2008/layout/BendingPictureCaption"/>
    <dgm:cxn modelId="{81E906F7-1548-4FAC-83D1-B8966F9FBF70}" type="presParOf" srcId="{B4DAF567-DCC3-43F6-9C00-35B44AB3302E}" destId="{9D13FC0C-E5C9-41CF-9869-36EC38343CC1}" srcOrd="0" destOrd="0" presId="urn:microsoft.com/office/officeart/2008/layout/BendingPictureCaption"/>
    <dgm:cxn modelId="{F98BD68C-DEB0-4A71-8AB5-4A3A59C62296}" type="presParOf" srcId="{9D13FC0C-E5C9-41CF-9869-36EC38343CC1}" destId="{0E435E47-31A6-409E-B0A0-9FE80CBDFB0A}" srcOrd="0" destOrd="0" presId="urn:microsoft.com/office/officeart/2008/layout/BendingPictureCaption"/>
    <dgm:cxn modelId="{147C5734-6FAC-4816-968D-EB437397E345}" type="presParOf" srcId="{9D13FC0C-E5C9-41CF-9869-36EC38343CC1}" destId="{F487023F-7F61-4325-B08A-645FAB873762}" srcOrd="1" destOrd="0" presId="urn:microsoft.com/office/officeart/2008/layout/BendingPictureCaption"/>
    <dgm:cxn modelId="{8F8A5D83-7546-4BD8-8858-F3F5E91C0C2F}" type="presParOf" srcId="{B4DAF567-DCC3-43F6-9C00-35B44AB3302E}" destId="{67E193E7-E5E4-4FEA-95EB-828F574DE437}" srcOrd="1" destOrd="0" presId="urn:microsoft.com/office/officeart/2008/layout/BendingPictureCaption"/>
    <dgm:cxn modelId="{A4DD9F4A-CA34-4892-90B8-EAD96D4E86AA}" type="presParOf" srcId="{B4DAF567-DCC3-43F6-9C00-35B44AB3302E}" destId="{425D3595-9ACA-4C77-8396-E1364F485B3B}" srcOrd="2" destOrd="0" presId="urn:microsoft.com/office/officeart/2008/layout/BendingPictureCaption"/>
    <dgm:cxn modelId="{375C7DDD-D1F6-4178-AF7A-7F5934269FE2}" type="presParOf" srcId="{425D3595-9ACA-4C77-8396-E1364F485B3B}" destId="{745D7B2E-5E16-4D74-8498-0C75505A0714}" srcOrd="0" destOrd="0" presId="urn:microsoft.com/office/officeart/2008/layout/BendingPictureCaption"/>
    <dgm:cxn modelId="{D2935FCD-0EC4-4CFE-8959-29742A0E1D8B}" type="presParOf" srcId="{425D3595-9ACA-4C77-8396-E1364F485B3B}" destId="{027CFC67-612D-4BCA-A705-2490D2467C64}" srcOrd="1" destOrd="0" presId="urn:microsoft.com/office/officeart/2008/layout/BendingPictureCaption"/>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730060" y="623607"/>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outerShdw blurRad="114300" dist="114300" dir="5400000" rotWithShape="0">
            <a:srgbClr val="000000">
              <a:alpha val="70000"/>
            </a:srgbClr>
          </a:outerShdw>
        </a:effectLst>
        <a:scene3d>
          <a:camera prst="orthographicFront">
            <a:rot lat="0" lon="0" rev="0"/>
          </a:camera>
          <a:lightRig rig="soft" dir="t"/>
        </a:scene3d>
        <a:sp3d prstMaterial="plastic">
          <a:bevelT w="38100" h="31750"/>
        </a:sp3d>
      </dsp:spPr>
      <dsp:style>
        <a:lnRef idx="0">
          <a:scrgbClr r="0" g="0" b="0"/>
        </a:lnRef>
        <a:fillRef idx="3">
          <a:scrgbClr r="0" g="0" b="0"/>
        </a:fillRef>
        <a:effectRef idx="3">
          <a:scrgbClr r="0" g="0" b="0"/>
        </a:effectRef>
        <a:fontRef idx="minor">
          <a:schemeClr val="lt1"/>
        </a:fontRef>
      </dsp:style>
    </dsp:sp>
    <dsp:sp modelId="{A99B5DD6-89E9-4537-B415-4205CEB9323A}">
      <dsp:nvSpPr>
        <dsp:cNvPr id="0" name=""/>
        <dsp:cNvSpPr/>
      </dsp:nvSpPr>
      <dsp:spPr>
        <a:xfrm>
          <a:off x="555550" y="274944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pPr>
          <a:r>
            <a:rPr lang="fr-FR" sz="2000" b="1" i="0" kern="1200" dirty="0">
              <a:latin typeface="Agency FB" panose="020B0503020202020204" pitchFamily="34" charset="0"/>
            </a:rPr>
            <a:t>. Transmit and Share</a:t>
          </a:r>
        </a:p>
        <a:p>
          <a:pPr marL="0" lvl="0" indent="0" algn="ctr" defTabSz="889000">
            <a:lnSpc>
              <a:spcPct val="100000"/>
            </a:lnSpc>
            <a:spcBef>
              <a:spcPct val="0"/>
            </a:spcBef>
            <a:spcAft>
              <a:spcPct val="35000"/>
            </a:spcAft>
            <a:buNone/>
          </a:pPr>
          <a:r>
            <a:rPr lang="fr-FR" sz="2000" b="1" i="0" kern="1200" dirty="0">
              <a:latin typeface="Agency FB" panose="020B0503020202020204" pitchFamily="34" charset="0"/>
            </a:rPr>
            <a:t>. Exchange and </a:t>
          </a:r>
          <a:r>
            <a:rPr lang="fr-FR" sz="2000" b="1" i="0" kern="1200" dirty="0" err="1">
              <a:latin typeface="Agency FB" panose="020B0503020202020204" pitchFamily="34" charset="0"/>
            </a:rPr>
            <a:t>Collaborate</a:t>
          </a:r>
          <a:endParaRPr lang="fr-FR" sz="2000" b="1" i="0" kern="1200" dirty="0">
            <a:latin typeface="Agency FB" panose="020B0503020202020204" pitchFamily="34" charset="0"/>
          </a:endParaRPr>
        </a:p>
      </dsp:txBody>
      <dsp:txXfrm>
        <a:off x="555550" y="2749449"/>
        <a:ext cx="3222832" cy="720000"/>
      </dsp:txXfrm>
    </dsp:sp>
    <dsp:sp modelId="{CE9DF0E8-B0DE-4E1E-9FF4-6006AD8428DB}">
      <dsp:nvSpPr>
        <dsp:cNvPr id="0" name=""/>
        <dsp:cNvSpPr/>
      </dsp:nvSpPr>
      <dsp:spPr>
        <a:xfrm>
          <a:off x="4157322" y="623607"/>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contourW="12700" prstMaterial="dkEdge">
          <a:bevelT w="38100" h="31750"/>
          <a:contourClr>
            <a:schemeClr val="bg1"/>
          </a:contourClr>
        </a:sp3d>
      </dsp:spPr>
      <dsp:style>
        <a:lnRef idx="0">
          <a:scrgbClr r="0" g="0" b="0"/>
        </a:lnRef>
        <a:fillRef idx="3">
          <a:scrgbClr r="0" g="0" b="0"/>
        </a:fillRef>
        <a:effectRef idx="3">
          <a:scrgbClr r="0" g="0" b="0"/>
        </a:effectRef>
        <a:fontRef idx="minor">
          <a:schemeClr val="lt1"/>
        </a:fontRef>
      </dsp:style>
    </dsp:sp>
    <dsp:sp modelId="{55120873-6F5C-4053-8EAD-6287A7F1097E}">
      <dsp:nvSpPr>
        <dsp:cNvPr id="0" name=""/>
        <dsp:cNvSpPr/>
      </dsp:nvSpPr>
      <dsp:spPr>
        <a:xfrm>
          <a:off x="3841646" y="274944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pPr>
          <a:r>
            <a:rPr lang="fr-FR" sz="2000" b="1" i="0" kern="1200" dirty="0">
              <a:latin typeface="Agency FB" panose="020B0503020202020204" pitchFamily="34" charset="0"/>
            </a:rPr>
            <a:t>. </a:t>
          </a:r>
          <a:r>
            <a:rPr lang="fr-FR" sz="2000" b="1" i="0" kern="1200" dirty="0" err="1">
              <a:latin typeface="Agency FB" panose="020B0503020202020204" pitchFamily="34" charset="0"/>
            </a:rPr>
            <a:t>Generate</a:t>
          </a:r>
          <a:r>
            <a:rPr lang="fr-FR" sz="2000" b="1" i="0" kern="1200" dirty="0">
              <a:latin typeface="Agency FB" panose="020B0503020202020204" pitchFamily="34" charset="0"/>
            </a:rPr>
            <a:t> and Store</a:t>
          </a:r>
        </a:p>
        <a:p>
          <a:pPr marL="0" lvl="0" indent="0" algn="ctr" defTabSz="889000">
            <a:lnSpc>
              <a:spcPct val="100000"/>
            </a:lnSpc>
            <a:spcBef>
              <a:spcPct val="0"/>
            </a:spcBef>
            <a:spcAft>
              <a:spcPct val="35000"/>
            </a:spcAft>
            <a:buNone/>
          </a:pPr>
          <a:r>
            <a:rPr lang="fr-FR" sz="2000" b="1" i="0" kern="1200" dirty="0">
              <a:latin typeface="Agency FB" panose="020B0503020202020204" pitchFamily="34" charset="0"/>
            </a:rPr>
            <a:t>. Process and </a:t>
          </a:r>
          <a:r>
            <a:rPr lang="fr-FR" sz="2000" b="1" i="0" kern="1200" dirty="0" err="1">
              <a:latin typeface="Agency FB" panose="020B0503020202020204" pitchFamily="34" charset="0"/>
            </a:rPr>
            <a:t>Analyze</a:t>
          </a:r>
          <a:endParaRPr lang="fr-FR" sz="2000" b="1" kern="1200" noProof="0" dirty="0">
            <a:latin typeface="Agency FB" panose="020B0503020202020204" pitchFamily="34" charset="0"/>
          </a:endParaRPr>
        </a:p>
      </dsp:txBody>
      <dsp:txXfrm>
        <a:off x="3841646" y="2749449"/>
        <a:ext cx="3222832" cy="720000"/>
      </dsp:txXfrm>
    </dsp:sp>
    <dsp:sp modelId="{6DB1FE51-13D0-4A38-AD6E-48D4371A1AF3}">
      <dsp:nvSpPr>
        <dsp:cNvPr id="0" name=""/>
        <dsp:cNvSpPr/>
      </dsp:nvSpPr>
      <dsp:spPr>
        <a:xfrm>
          <a:off x="7407258" y="623607"/>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dsp:spPr>
      <dsp:style>
        <a:lnRef idx="0">
          <a:scrgbClr r="0" g="0" b="0"/>
        </a:lnRef>
        <a:fillRef idx="3">
          <a:scrgbClr r="0" g="0" b="0"/>
        </a:fillRef>
        <a:effectRef idx="3">
          <a:scrgbClr r="0" g="0" b="0"/>
        </a:effectRef>
        <a:fontRef idx="minor">
          <a:schemeClr val="lt1"/>
        </a:fontRef>
      </dsp:style>
    </dsp:sp>
    <dsp:sp modelId="{133097FC-B1F8-4953-B0AB-E8E73D968D1C}">
      <dsp:nvSpPr>
        <dsp:cNvPr id="0" name=""/>
        <dsp:cNvSpPr/>
      </dsp:nvSpPr>
      <dsp:spPr>
        <a:xfrm>
          <a:off x="7062415" y="274944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889000">
            <a:lnSpc>
              <a:spcPct val="100000"/>
            </a:lnSpc>
            <a:spcBef>
              <a:spcPct val="0"/>
            </a:spcBef>
            <a:spcAft>
              <a:spcPct val="35000"/>
            </a:spcAft>
            <a:buNone/>
          </a:pPr>
          <a:r>
            <a:rPr lang="fr-FR" sz="2000" b="1" i="0" kern="1200" dirty="0">
              <a:latin typeface="Agency FB" panose="020B0503020202020204" pitchFamily="34" charset="0"/>
            </a:rPr>
            <a:t>. Bullet points on </a:t>
          </a:r>
          <a:r>
            <a:rPr lang="fr-FR" sz="2000" b="1" i="0" kern="1200" dirty="0" err="1">
              <a:latin typeface="Agency FB" panose="020B0503020202020204" pitchFamily="34" charset="0"/>
            </a:rPr>
            <a:t>each</a:t>
          </a:r>
          <a:endParaRPr lang="fr-FR" sz="2000" b="1" kern="1200" noProof="0" dirty="0">
            <a:latin typeface="Agency FB" panose="020B0503020202020204" pitchFamily="34" charset="0"/>
          </a:endParaRPr>
        </a:p>
      </dsp:txBody>
      <dsp:txXfrm>
        <a:off x="7062415" y="2749449"/>
        <a:ext cx="32228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435E47-31A6-409E-B0A0-9FE80CBDFB0A}">
      <dsp:nvSpPr>
        <dsp:cNvPr id="0" name=""/>
        <dsp:cNvSpPr/>
      </dsp:nvSpPr>
      <dsp:spPr>
        <a:xfrm>
          <a:off x="122199" y="0"/>
          <a:ext cx="2129261" cy="1573516"/>
        </a:xfrm>
        <a:prstGeom prst="rect">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t="-1000" b="-1000"/>
          </a:stretch>
        </a:blipFill>
        <a:ln>
          <a:noFill/>
        </a:ln>
        <a:effectLst>
          <a:outerShdw blurRad="50800" dist="50800" dir="5400000" algn="ctr" rotWithShape="0">
            <a:schemeClr val="bg1"/>
          </a:outerShdw>
        </a:effectLst>
        <a:scene3d>
          <a:camera prst="orthographicFront"/>
          <a:lightRig rig="threePt" dir="t"/>
        </a:scene3d>
        <a:sp3d contourW="12700">
          <a:contourClr>
            <a:schemeClr val="bg1"/>
          </a:contourClr>
        </a:sp3d>
      </dsp:spPr>
      <dsp:style>
        <a:lnRef idx="0">
          <a:scrgbClr r="0" g="0" b="0"/>
        </a:lnRef>
        <a:fillRef idx="1">
          <a:scrgbClr r="0" g="0" b="0"/>
        </a:fillRef>
        <a:effectRef idx="0">
          <a:scrgbClr r="0" g="0" b="0"/>
        </a:effectRef>
        <a:fontRef idx="minor"/>
      </dsp:style>
    </dsp:sp>
    <dsp:sp modelId="{F487023F-7F61-4325-B08A-645FAB873762}">
      <dsp:nvSpPr>
        <dsp:cNvPr id="0" name=""/>
        <dsp:cNvSpPr/>
      </dsp:nvSpPr>
      <dsp:spPr>
        <a:xfrm>
          <a:off x="505937" y="1289898"/>
          <a:ext cx="1834789" cy="44093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5000"/>
            </a:spcAft>
            <a:buNone/>
          </a:pPr>
          <a:r>
            <a:rPr lang="fr-FR" sz="1400" b="1" i="0" u="none" kern="1200" dirty="0"/>
            <a:t>Cloud </a:t>
          </a:r>
          <a:r>
            <a:rPr lang="fr-FR" sz="1400" b="1" i="0" u="none" kern="1200" dirty="0" err="1"/>
            <a:t>Computing</a:t>
          </a:r>
          <a:r>
            <a:rPr lang="fr-FR" sz="1400" b="1" i="0" u="none" kern="1200" dirty="0"/>
            <a:t>: AWS, Azure…</a:t>
          </a:r>
          <a:endParaRPr lang="fr-FR" sz="1400" b="1" u="none" kern="1200" dirty="0"/>
        </a:p>
      </dsp:txBody>
      <dsp:txXfrm>
        <a:off x="505937" y="1289898"/>
        <a:ext cx="1834789" cy="440930"/>
      </dsp:txXfrm>
    </dsp:sp>
    <dsp:sp modelId="{745D7B2E-5E16-4D74-8498-0C75505A0714}">
      <dsp:nvSpPr>
        <dsp:cNvPr id="0" name=""/>
        <dsp:cNvSpPr/>
      </dsp:nvSpPr>
      <dsp:spPr>
        <a:xfrm>
          <a:off x="2903506" y="845"/>
          <a:ext cx="2129261" cy="1573516"/>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000" r="-3000"/>
          </a:stretch>
        </a:blipFill>
        <a:ln>
          <a:noFill/>
        </a:ln>
        <a:effectLst/>
      </dsp:spPr>
      <dsp:style>
        <a:lnRef idx="0">
          <a:scrgbClr r="0" g="0" b="0"/>
        </a:lnRef>
        <a:fillRef idx="1">
          <a:scrgbClr r="0" g="0" b="0"/>
        </a:fillRef>
        <a:effectRef idx="0">
          <a:scrgbClr r="0" g="0" b="0"/>
        </a:effectRef>
        <a:fontRef idx="minor"/>
      </dsp:style>
    </dsp:sp>
    <dsp:sp modelId="{027CFC67-612D-4BCA-A705-2490D2467C64}">
      <dsp:nvSpPr>
        <dsp:cNvPr id="0" name=""/>
        <dsp:cNvSpPr/>
      </dsp:nvSpPr>
      <dsp:spPr>
        <a:xfrm>
          <a:off x="3333888" y="1289053"/>
          <a:ext cx="1834789" cy="44093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5000"/>
            </a:spcAft>
            <a:buNone/>
          </a:pPr>
          <a:r>
            <a:rPr lang="fr-FR" sz="1400" b="1" i="0" u="none" kern="1200" dirty="0">
              <a:solidFill>
                <a:schemeClr val="bg1"/>
              </a:solidFill>
            </a:rPr>
            <a:t>Web Développement: HTML, CSS</a:t>
          </a:r>
          <a:r>
            <a:rPr lang="en-US" sz="1400" b="1" i="0" u="none" kern="1200" dirty="0">
              <a:solidFill>
                <a:schemeClr val="bg1"/>
              </a:solidFill>
            </a:rPr>
            <a:t>..</a:t>
          </a:r>
          <a:endParaRPr lang="fr-FR" sz="1400" b="1" u="none" kern="1200" dirty="0">
            <a:solidFill>
              <a:schemeClr val="bg1"/>
            </a:solidFill>
          </a:endParaRPr>
        </a:p>
      </dsp:txBody>
      <dsp:txXfrm>
        <a:off x="3333888" y="1289053"/>
        <a:ext cx="1834789" cy="440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435E47-31A6-409E-B0A0-9FE80CBDFB0A}">
      <dsp:nvSpPr>
        <dsp:cNvPr id="0" name=""/>
        <dsp:cNvSpPr/>
      </dsp:nvSpPr>
      <dsp:spPr>
        <a:xfrm>
          <a:off x="265430" y="39699"/>
          <a:ext cx="2131920" cy="1810873"/>
        </a:xfrm>
        <a:prstGeom prst="rect">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t="-18000" b="-18000"/>
          </a:stretch>
        </a:blipFill>
        <a:ln>
          <a:noFill/>
        </a:ln>
        <a:effectLst>
          <a:outerShdw blurRad="101600" dist="50800" dir="5400000" algn="ctr" rotWithShape="0">
            <a:schemeClr val="bg1"/>
          </a:outerShdw>
        </a:effectLst>
        <a:scene3d>
          <a:camera prst="orthographicFront"/>
          <a:lightRig rig="threePt" dir="t"/>
        </a:scene3d>
        <a:sp3d extrusionH="76200" contourW="12700" prstMaterial="powder">
          <a:extrusionClr>
            <a:schemeClr val="bg1"/>
          </a:extrusionClr>
          <a:contourClr>
            <a:schemeClr val="bg1"/>
          </a:contourClr>
        </a:sp3d>
      </dsp:spPr>
      <dsp:style>
        <a:lnRef idx="0">
          <a:scrgbClr r="0" g="0" b="0"/>
        </a:lnRef>
        <a:fillRef idx="1">
          <a:scrgbClr r="0" g="0" b="0"/>
        </a:fillRef>
        <a:effectRef idx="0">
          <a:scrgbClr r="0" g="0" b="0"/>
        </a:effectRef>
        <a:fontRef idx="minor"/>
      </dsp:style>
    </dsp:sp>
    <dsp:sp modelId="{F487023F-7F61-4325-B08A-645FAB873762}">
      <dsp:nvSpPr>
        <dsp:cNvPr id="0" name=""/>
        <dsp:cNvSpPr/>
      </dsp:nvSpPr>
      <dsp:spPr>
        <a:xfrm>
          <a:off x="686136" y="1409092"/>
          <a:ext cx="1837080" cy="44148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5000"/>
            </a:spcAft>
            <a:buNone/>
          </a:pPr>
          <a:r>
            <a:rPr lang="fr-FR" sz="1300" b="1" i="0" kern="1200" dirty="0" err="1"/>
            <a:t>Emerging</a:t>
          </a:r>
          <a:r>
            <a:rPr lang="fr-FR" sz="1300" b="1" i="0" kern="1200" dirty="0"/>
            <a:t> Technologies: AI, Blockchain..</a:t>
          </a:r>
          <a:endParaRPr lang="fr-FR" sz="1300" b="1" kern="1200" dirty="0"/>
        </a:p>
      </dsp:txBody>
      <dsp:txXfrm>
        <a:off x="686136" y="1409092"/>
        <a:ext cx="1837080" cy="441480"/>
      </dsp:txXfrm>
    </dsp:sp>
    <dsp:sp modelId="{745D7B2E-5E16-4D74-8498-0C75505A0714}">
      <dsp:nvSpPr>
        <dsp:cNvPr id="0" name=""/>
        <dsp:cNvSpPr/>
      </dsp:nvSpPr>
      <dsp:spPr>
        <a:xfrm>
          <a:off x="3059859" y="58975"/>
          <a:ext cx="2131920" cy="1575480"/>
        </a:xfrm>
        <a:prstGeom prst="rect">
          <a:avLst/>
        </a:prstGeom>
        <a:blipFill>
          <a:blip xmlns:r="http://schemas.openxmlformats.org/officeDocument/2006/relationships" r:embed="rId3"/>
          <a:srcRect/>
          <a:stretch>
            <a:fillRect t="-11000" b="-11000"/>
          </a:stretch>
        </a:blipFill>
        <a:ln>
          <a:noFill/>
        </a:ln>
        <a:effectLst/>
      </dsp:spPr>
      <dsp:style>
        <a:lnRef idx="0">
          <a:scrgbClr r="0" g="0" b="0"/>
        </a:lnRef>
        <a:fillRef idx="1">
          <a:scrgbClr r="0" g="0" b="0"/>
        </a:fillRef>
        <a:effectRef idx="0">
          <a:scrgbClr r="0" g="0" b="0"/>
        </a:effectRef>
        <a:fontRef idx="minor"/>
      </dsp:style>
    </dsp:sp>
    <dsp:sp modelId="{027CFC67-612D-4BCA-A705-2490D2467C64}">
      <dsp:nvSpPr>
        <dsp:cNvPr id="0" name=""/>
        <dsp:cNvSpPr/>
      </dsp:nvSpPr>
      <dsp:spPr>
        <a:xfrm>
          <a:off x="3487304" y="1349454"/>
          <a:ext cx="1837080" cy="44148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5000"/>
            </a:spcAft>
            <a:buNone/>
          </a:pPr>
          <a:r>
            <a:rPr lang="fr-FR" sz="1400" b="1" i="0" kern="1200" dirty="0"/>
            <a:t>Bullet points on </a:t>
          </a:r>
          <a:r>
            <a:rPr lang="fr-FR" sz="1400" b="1" i="0" kern="1200" dirty="0" err="1"/>
            <a:t>each</a:t>
          </a:r>
          <a:endParaRPr lang="fr-FR" sz="1400" b="1" kern="1200" dirty="0"/>
        </a:p>
      </dsp:txBody>
      <dsp:txXfrm>
        <a:off x="3487304" y="1349454"/>
        <a:ext cx="1837080" cy="4414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435E47-31A6-409E-B0A0-9FE80CBDFB0A}">
      <dsp:nvSpPr>
        <dsp:cNvPr id="0" name=""/>
        <dsp:cNvSpPr/>
      </dsp:nvSpPr>
      <dsp:spPr>
        <a:xfrm>
          <a:off x="0" y="0"/>
          <a:ext cx="2178653" cy="1769247"/>
        </a:xfrm>
        <a:prstGeom prst="rect">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t="-12000" b="-12000"/>
          </a:stretch>
        </a:blipFill>
        <a:ln>
          <a:noFill/>
        </a:ln>
        <a:effectLst/>
      </dsp:spPr>
      <dsp:style>
        <a:lnRef idx="0">
          <a:scrgbClr r="0" g="0" b="0"/>
        </a:lnRef>
        <a:fillRef idx="1">
          <a:scrgbClr r="0" g="0" b="0"/>
        </a:fillRef>
        <a:effectRef idx="0">
          <a:scrgbClr r="0" g="0" b="0"/>
        </a:effectRef>
        <a:fontRef idx="minor"/>
      </dsp:style>
    </dsp:sp>
    <dsp:sp modelId="{F487023F-7F61-4325-B08A-645FAB873762}">
      <dsp:nvSpPr>
        <dsp:cNvPr id="0" name=""/>
        <dsp:cNvSpPr/>
      </dsp:nvSpPr>
      <dsp:spPr>
        <a:xfrm>
          <a:off x="526158" y="1399414"/>
          <a:ext cx="1877350" cy="45115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5000"/>
            </a:spcAft>
            <a:buNone/>
          </a:pPr>
          <a:r>
            <a:rPr lang="fr-FR" sz="1400" b="1" i="0" kern="1200" dirty="0">
              <a:solidFill>
                <a:schemeClr val="bg1"/>
              </a:solidFill>
            </a:rPr>
            <a:t>Social Media: Twitter, Facebook..</a:t>
          </a:r>
          <a:endParaRPr lang="fr-FR" sz="1400" b="1" kern="1200" dirty="0">
            <a:solidFill>
              <a:schemeClr val="bg1"/>
            </a:solidFill>
          </a:endParaRPr>
        </a:p>
      </dsp:txBody>
      <dsp:txXfrm>
        <a:off x="526158" y="1399414"/>
        <a:ext cx="1877350" cy="451158"/>
      </dsp:txXfrm>
    </dsp:sp>
    <dsp:sp modelId="{745D7B2E-5E16-4D74-8498-0C75505A0714}">
      <dsp:nvSpPr>
        <dsp:cNvPr id="0" name=""/>
        <dsp:cNvSpPr/>
      </dsp:nvSpPr>
      <dsp:spPr>
        <a:xfrm>
          <a:off x="2678605" y="0"/>
          <a:ext cx="2178653" cy="1610016"/>
        </a:xfrm>
        <a:prstGeom prst="rect">
          <a:avLst/>
        </a:prstGeom>
        <a:blipFill>
          <a:blip xmlns:r="http://schemas.openxmlformats.org/officeDocument/2006/relationships" r:embed="rId3">
            <a:extLst>
              <a:ext uri="{837473B0-CC2E-450A-ABE3-18F120FF3D39}">
                <a1611:picAttrSrcUrl xmlns:a1611="http://schemas.microsoft.com/office/drawing/2016/11/main" r:id="rId4"/>
              </a:ext>
            </a:extLst>
          </a:blip>
          <a:srcRect/>
          <a:stretch>
            <a:fillRect t="-22000" b="-22000"/>
          </a:stretch>
        </a:blipFill>
        <a:ln>
          <a:noFill/>
        </a:ln>
        <a:effectLst/>
      </dsp:spPr>
      <dsp:style>
        <a:lnRef idx="0">
          <a:scrgbClr r="0" g="0" b="0"/>
        </a:lnRef>
        <a:fillRef idx="1">
          <a:scrgbClr r="0" g="0" b="0"/>
        </a:fillRef>
        <a:effectRef idx="0">
          <a:scrgbClr r="0" g="0" b="0"/>
        </a:effectRef>
        <a:fontRef idx="minor"/>
      </dsp:style>
    </dsp:sp>
    <dsp:sp modelId="{027CFC67-612D-4BCA-A705-2490D2467C64}">
      <dsp:nvSpPr>
        <dsp:cNvPr id="0" name=""/>
        <dsp:cNvSpPr/>
      </dsp:nvSpPr>
      <dsp:spPr>
        <a:xfrm>
          <a:off x="3380236" y="1358752"/>
          <a:ext cx="1877350" cy="451158"/>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5000"/>
            </a:spcAft>
            <a:buNone/>
          </a:pPr>
          <a:r>
            <a:rPr lang="fr-FR" sz="1400" b="1" i="0" kern="1200" dirty="0"/>
            <a:t>Cyber Security: Firewalls, antivirus…</a:t>
          </a:r>
          <a:endParaRPr lang="fr-FR" sz="1400" b="1" kern="1200" dirty="0"/>
        </a:p>
      </dsp:txBody>
      <dsp:txXfrm>
        <a:off x="3380236" y="1358752"/>
        <a:ext cx="1877350" cy="45115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Liste d’étiquettes d’icônes"/>
  <dgm:desc val="Permet de représenter des blocs d’informations non séquentiels ou groupés accompagnés d’éléments visuels associés. Fonctionne de manière optimale avec des icônes ou de petites images avec de courtes légendes de texte."/>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fr-FR"/>
              <a:t>Modifiez le style du titre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F8D2BF1C-1049-4AB5-A777-3B811651A248}" type="datetimeFigureOut">
              <a:rPr lang="fr-FR" smtClean="0"/>
              <a:t>02/01/2024</a:t>
            </a:fld>
            <a:endParaRPr lang="fr-FR"/>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fr-F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D77E28C-0EB9-43FD-929C-4BDC17D901AD}" type="slidenum">
              <a:rPr lang="fr-FR" smtClean="0"/>
              <a:t>‹N°›</a:t>
            </a:fld>
            <a:endParaRPr lang="fr-FR"/>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276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8D2BF1C-1049-4AB5-A777-3B811651A248}" type="datetimeFigureOut">
              <a:rPr lang="fr-FR" smtClean="0"/>
              <a:t>02/01/2024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77E28C-0EB9-43FD-929C-4BDC17D901AD}" type="slidenum">
              <a:rPr lang="fr-FR" smtClean="0"/>
              <a:t>‹N°›</a:t>
            </a:fld>
            <a:endParaRPr lang="fr-FR"/>
          </a:p>
        </p:txBody>
      </p:sp>
    </p:spTree>
    <p:extLst>
      <p:ext uri="{BB962C8B-B14F-4D97-AF65-F5344CB8AC3E}">
        <p14:creationId xmlns:p14="http://schemas.microsoft.com/office/powerpoint/2010/main" val="2451365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8D2BF1C-1049-4AB5-A777-3B811651A248}" type="datetimeFigureOut">
              <a:rPr lang="fr-FR" smtClean="0"/>
              <a:t>02/01/2024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77E28C-0EB9-43FD-929C-4BDC17D901AD}" type="slidenum">
              <a:rPr lang="fr-FR" smtClean="0"/>
              <a:t>‹N°›</a:t>
            </a:fld>
            <a:endParaRPr lang="fr-FR"/>
          </a:p>
        </p:txBody>
      </p:sp>
    </p:spTree>
    <p:extLst>
      <p:ext uri="{BB962C8B-B14F-4D97-AF65-F5344CB8AC3E}">
        <p14:creationId xmlns:p14="http://schemas.microsoft.com/office/powerpoint/2010/main" val="1420468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8D2BF1C-1049-4AB5-A777-3B811651A248}" type="datetimeFigureOut">
              <a:rPr lang="fr-FR" smtClean="0"/>
              <a:t>02/01/2024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77E28C-0EB9-43FD-929C-4BDC17D901AD}" type="slidenum">
              <a:rPr lang="fr-FR" smtClean="0"/>
              <a:t>‹N°›</a:t>
            </a:fld>
            <a:endParaRPr lang="fr-FR"/>
          </a:p>
        </p:txBody>
      </p:sp>
    </p:spTree>
    <p:extLst>
      <p:ext uri="{BB962C8B-B14F-4D97-AF65-F5344CB8AC3E}">
        <p14:creationId xmlns:p14="http://schemas.microsoft.com/office/powerpoint/2010/main" val="51875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fr-FR"/>
              <a:t>Modifiez le style du titre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8D2BF1C-1049-4AB5-A777-3B811651A248}" type="datetimeFigureOut">
              <a:rPr lang="fr-FR" smtClean="0"/>
              <a:t>02/01/2024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D77E28C-0EB9-43FD-929C-4BDC17D901AD}" type="slidenum">
              <a:rPr lang="fr-FR" smtClean="0"/>
              <a:t>‹N°›</a:t>
            </a:fld>
            <a:endParaRPr lang="fr-FR"/>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744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8D2BF1C-1049-4AB5-A777-3B811651A248}" type="datetimeFigureOut">
              <a:rPr lang="fr-FR" smtClean="0"/>
              <a:t>02/01/2024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D77E28C-0EB9-43FD-929C-4BDC17D901AD}" type="slidenum">
              <a:rPr lang="fr-FR" smtClean="0"/>
              <a:t>‹N°›</a:t>
            </a:fld>
            <a:endParaRPr lang="fr-FR"/>
          </a:p>
        </p:txBody>
      </p:sp>
    </p:spTree>
    <p:extLst>
      <p:ext uri="{BB962C8B-B14F-4D97-AF65-F5344CB8AC3E}">
        <p14:creationId xmlns:p14="http://schemas.microsoft.com/office/powerpoint/2010/main" val="1481979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8D2BF1C-1049-4AB5-A777-3B811651A248}" type="datetimeFigureOut">
              <a:rPr lang="fr-FR" smtClean="0"/>
              <a:t>02/01/2024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D77E28C-0EB9-43FD-929C-4BDC17D901AD}" type="slidenum">
              <a:rPr lang="fr-FR" smtClean="0"/>
              <a:t>‹N°›</a:t>
            </a:fld>
            <a:endParaRPr lang="fr-FR"/>
          </a:p>
        </p:txBody>
      </p:sp>
    </p:spTree>
    <p:extLst>
      <p:ext uri="{BB962C8B-B14F-4D97-AF65-F5344CB8AC3E}">
        <p14:creationId xmlns:p14="http://schemas.microsoft.com/office/powerpoint/2010/main" val="3602593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8D2BF1C-1049-4AB5-A777-3B811651A248}" type="datetimeFigureOut">
              <a:rPr lang="fr-FR" smtClean="0"/>
              <a:t>02/01/2024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D77E28C-0EB9-43FD-929C-4BDC17D901AD}" type="slidenum">
              <a:rPr lang="fr-FR" smtClean="0"/>
              <a:t>‹N°›</a:t>
            </a:fld>
            <a:endParaRPr lang="fr-FR"/>
          </a:p>
        </p:txBody>
      </p:sp>
    </p:spTree>
    <p:extLst>
      <p:ext uri="{BB962C8B-B14F-4D97-AF65-F5344CB8AC3E}">
        <p14:creationId xmlns:p14="http://schemas.microsoft.com/office/powerpoint/2010/main" val="1965864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D2BF1C-1049-4AB5-A777-3B811651A248}" type="datetimeFigureOut">
              <a:rPr lang="fr-FR" smtClean="0"/>
              <a:t>02/01/2024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D77E28C-0EB9-43FD-929C-4BDC17D901AD}" type="slidenum">
              <a:rPr lang="fr-FR" smtClean="0"/>
              <a:t>‹N°›</a:t>
            </a:fld>
            <a:endParaRPr lang="fr-FR"/>
          </a:p>
        </p:txBody>
      </p:sp>
    </p:spTree>
    <p:extLst>
      <p:ext uri="{BB962C8B-B14F-4D97-AF65-F5344CB8AC3E}">
        <p14:creationId xmlns:p14="http://schemas.microsoft.com/office/powerpoint/2010/main" val="351282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fr-FR"/>
              <a:t>Modifiez le style du titre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8D2BF1C-1049-4AB5-A777-3B811651A248}" type="datetimeFigureOut">
              <a:rPr lang="fr-FR" smtClean="0"/>
              <a:t>02/01/2024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D77E28C-0EB9-43FD-929C-4BDC17D901AD}" type="slidenum">
              <a:rPr lang="fr-FR" smtClean="0"/>
              <a:t>‹N°›</a:t>
            </a:fld>
            <a:endParaRPr lang="fr-FR"/>
          </a:p>
        </p:txBody>
      </p:sp>
    </p:spTree>
    <p:extLst>
      <p:ext uri="{BB962C8B-B14F-4D97-AF65-F5344CB8AC3E}">
        <p14:creationId xmlns:p14="http://schemas.microsoft.com/office/powerpoint/2010/main" val="2595167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fr-FR"/>
              <a:t>Modifiez le style du titre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8D2BF1C-1049-4AB5-A777-3B811651A248}" type="datetimeFigureOut">
              <a:rPr lang="fr-FR" smtClean="0"/>
              <a:t>02/01/2024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D77E28C-0EB9-43FD-929C-4BDC17D901AD}" type="slidenum">
              <a:rPr lang="fr-FR" smtClean="0"/>
              <a:t>‹N°›</a:t>
            </a:fld>
            <a:endParaRPr lang="fr-FR"/>
          </a:p>
        </p:txBody>
      </p:sp>
    </p:spTree>
    <p:extLst>
      <p:ext uri="{BB962C8B-B14F-4D97-AF65-F5344CB8AC3E}">
        <p14:creationId xmlns:p14="http://schemas.microsoft.com/office/powerpoint/2010/main" val="270307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8D2BF1C-1049-4AB5-A777-3B811651A248}" type="datetimeFigureOut">
              <a:rPr lang="fr-FR" smtClean="0"/>
              <a:t>02/01/2024</a:t>
            </a:fld>
            <a:endParaRPr lang="fr-FR"/>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fr-F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D77E28C-0EB9-43FD-929C-4BDC17D901AD}" type="slidenum">
              <a:rPr lang="fr-FR" smtClean="0"/>
              <a:t>‹N°›</a:t>
            </a:fld>
            <a:endParaRPr lang="fr-FR"/>
          </a:p>
        </p:txBody>
      </p:sp>
    </p:spTree>
    <p:extLst>
      <p:ext uri="{BB962C8B-B14F-4D97-AF65-F5344CB8AC3E}">
        <p14:creationId xmlns:p14="http://schemas.microsoft.com/office/powerpoint/2010/main" val="3973704024"/>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zim.co.zw/2018/06/zanu-pf-vs-mdc-alliance-here-are-their-plans-for-ict/" TargetMode="External"/><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EEF928-2C99-2955-FA94-7043EEEDA30D}"/>
              </a:ext>
            </a:extLst>
          </p:cNvPr>
          <p:cNvSpPr>
            <a:spLocks noGrp="1"/>
          </p:cNvSpPr>
          <p:nvPr>
            <p:ph type="ctrTitle"/>
          </p:nvPr>
        </p:nvSpPr>
        <p:spPr>
          <a:xfrm>
            <a:off x="2512857" y="3296195"/>
            <a:ext cx="7060914" cy="45719"/>
          </a:xfrm>
        </p:spPr>
        <p:txBody>
          <a:bodyPr>
            <a:noAutofit/>
          </a:bodyPr>
          <a:lstStyle/>
          <a:p>
            <a:r>
              <a:rPr lang="fr-FR" sz="5400" u="sng" dirty="0">
                <a:solidFill>
                  <a:schemeClr val="accent1"/>
                </a:solidFill>
                <a:effectLst/>
                <a:latin typeface="Arial Rounded MT Bold" panose="020F0704030504030204" pitchFamily="34" charset="0"/>
              </a:rPr>
              <a:t>Information and Communication Technologies (</a:t>
            </a:r>
            <a:r>
              <a:rPr lang="fr-FR" sz="5400" u="sng" dirty="0" err="1">
                <a:solidFill>
                  <a:schemeClr val="accent1"/>
                </a:solidFill>
                <a:effectLst/>
                <a:latin typeface="Arial Rounded MT Bold" panose="020F0704030504030204" pitchFamily="34" charset="0"/>
              </a:rPr>
              <a:t>ict</a:t>
            </a:r>
            <a:r>
              <a:rPr lang="fr-FR" sz="5400" u="sng" dirty="0">
                <a:solidFill>
                  <a:schemeClr val="accent1"/>
                </a:solidFill>
                <a:effectLst/>
                <a:latin typeface="Arial Rounded MT Bold" panose="020F0704030504030204" pitchFamily="34" charset="0"/>
              </a:rPr>
              <a:t>)</a:t>
            </a:r>
            <a:endParaRPr lang="fr-FR" sz="5400" u="sng" dirty="0">
              <a:solidFill>
                <a:schemeClr val="accent1"/>
              </a:solidFill>
              <a:latin typeface="Arial Rounded MT Bold" panose="020F0704030504030204" pitchFamily="34" charset="0"/>
            </a:endParaRPr>
          </a:p>
        </p:txBody>
      </p:sp>
      <p:sp>
        <p:nvSpPr>
          <p:cNvPr id="3" name="Sous-titre 2">
            <a:extLst>
              <a:ext uri="{FF2B5EF4-FFF2-40B4-BE49-F238E27FC236}">
                <a16:creationId xmlns:a16="http://schemas.microsoft.com/office/drawing/2014/main" id="{4413F5E0-D336-960C-454D-A3BFDDF04E09}"/>
              </a:ext>
            </a:extLst>
          </p:cNvPr>
          <p:cNvSpPr>
            <a:spLocks noGrp="1"/>
          </p:cNvSpPr>
          <p:nvPr>
            <p:ph type="subTitle" idx="1"/>
          </p:nvPr>
        </p:nvSpPr>
        <p:spPr>
          <a:xfrm>
            <a:off x="105771" y="2488409"/>
            <a:ext cx="80560" cy="45719"/>
          </a:xfrm>
        </p:spPr>
        <p:txBody>
          <a:bodyPr>
            <a:normAutofit fontScale="25000" lnSpcReduction="20000"/>
          </a:bodyPr>
          <a:lstStyle/>
          <a:p>
            <a:endParaRPr lang="fr-FR" dirty="0"/>
          </a:p>
        </p:txBody>
      </p:sp>
      <p:pic>
        <p:nvPicPr>
          <p:cNvPr id="2050" name="Picture 2">
            <a:extLst>
              <a:ext uri="{FF2B5EF4-FFF2-40B4-BE49-F238E27FC236}">
                <a16:creationId xmlns:a16="http://schemas.microsoft.com/office/drawing/2014/main" id="{D18DECC5-A959-A64F-E41C-414930201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645229" y="3429000"/>
            <a:ext cx="6928542" cy="3120261"/>
          </a:xfrm>
          <a:prstGeom prst="rect">
            <a:avLst/>
          </a:prstGeom>
          <a:noFill/>
          <a:effectLst>
            <a:outerShdw blurRad="50800" dist="50800" dir="8460000" algn="ctr" rotWithShape="0">
              <a:srgbClr val="000000"/>
            </a:outerShdw>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61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591280-F2DC-6E0D-C667-11005C6CE712}"/>
              </a:ext>
            </a:extLst>
          </p:cNvPr>
          <p:cNvSpPr>
            <a:spLocks noGrp="1"/>
          </p:cNvSpPr>
          <p:nvPr>
            <p:ph type="title"/>
          </p:nvPr>
        </p:nvSpPr>
        <p:spPr>
          <a:xfrm>
            <a:off x="1143000" y="1097280"/>
            <a:ext cx="3931920" cy="937003"/>
          </a:xfrm>
        </p:spPr>
        <p:txBody>
          <a:bodyPr/>
          <a:lstStyle/>
          <a:p>
            <a:r>
              <a:rPr lang="fr-FR" sz="3600" b="1" u="sng" dirty="0">
                <a:latin typeface="Algerian" panose="04020705040A02060702" pitchFamily="82" charset="0"/>
              </a:rPr>
              <a:t>This </a:t>
            </a:r>
            <a:r>
              <a:rPr lang="fr-FR" sz="3600" b="1" u="sng" dirty="0" err="1">
                <a:latin typeface="Algerian" panose="04020705040A02060702" pitchFamily="82" charset="0"/>
              </a:rPr>
              <a:t>repostory</a:t>
            </a:r>
            <a:r>
              <a:rPr lang="fr-FR" sz="3600" b="1" u="sng" dirty="0">
                <a:latin typeface="Algerian" panose="04020705040A02060702" pitchFamily="82" charset="0"/>
              </a:rPr>
              <a:t> </a:t>
            </a:r>
            <a:r>
              <a:rPr lang="fr-FR" sz="3600" b="1" u="sng" dirty="0" err="1">
                <a:latin typeface="Algerian" panose="04020705040A02060702" pitchFamily="82" charset="0"/>
              </a:rPr>
              <a:t>is</a:t>
            </a:r>
            <a:r>
              <a:rPr lang="fr-FR" sz="3600" b="1" u="sng" dirty="0">
                <a:latin typeface="Algerian" panose="04020705040A02060702" pitchFamily="82" charset="0"/>
              </a:rPr>
              <a:t> about </a:t>
            </a:r>
            <a:r>
              <a:rPr lang="en-US" sz="3600" b="1" u="sng" dirty="0">
                <a:latin typeface="Algerian" panose="04020705040A02060702" pitchFamily="82" charset="0"/>
              </a:rPr>
              <a:t>:</a:t>
            </a:r>
            <a:endParaRPr lang="fr-FR" sz="3600" b="1" u="sng" dirty="0">
              <a:latin typeface="Algerian" panose="04020705040A02060702" pitchFamily="82" charset="0"/>
            </a:endParaRPr>
          </a:p>
        </p:txBody>
      </p:sp>
      <p:pic>
        <p:nvPicPr>
          <p:cNvPr id="12" name="Espace réservé du contenu 11">
            <a:extLst>
              <a:ext uri="{FF2B5EF4-FFF2-40B4-BE49-F238E27FC236}">
                <a16:creationId xmlns:a16="http://schemas.microsoft.com/office/drawing/2014/main" id="{52C507C3-CB39-A97F-3809-9D0BBF0A35A3}"/>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926402" y="1162065"/>
            <a:ext cx="5230738" cy="4664075"/>
          </a:xfrm>
          <a:noFill/>
          <a:effectLst>
            <a:outerShdw blurRad="444500" dist="190500" dir="5400000" algn="t" rotWithShape="0">
              <a:schemeClr val="tx1">
                <a:alpha val="40000"/>
              </a:schemeClr>
            </a:outerShdw>
          </a:effectLst>
          <a:scene3d>
            <a:camera prst="orthographicFront"/>
            <a:lightRig rig="threePt" dir="t"/>
          </a:scene3d>
          <a:sp3d>
            <a:bevelT/>
          </a:sp3d>
        </p:spPr>
      </p:pic>
      <p:sp>
        <p:nvSpPr>
          <p:cNvPr id="4" name="Espace réservé du texte 3">
            <a:extLst>
              <a:ext uri="{FF2B5EF4-FFF2-40B4-BE49-F238E27FC236}">
                <a16:creationId xmlns:a16="http://schemas.microsoft.com/office/drawing/2014/main" id="{50074DB0-2A93-8C62-DA86-E8FDF4A3B4E4}"/>
              </a:ext>
            </a:extLst>
          </p:cNvPr>
          <p:cNvSpPr>
            <a:spLocks noGrp="1"/>
          </p:cNvSpPr>
          <p:nvPr>
            <p:ph type="body" sz="half" idx="2"/>
          </p:nvPr>
        </p:nvSpPr>
        <p:spPr>
          <a:xfrm>
            <a:off x="717007" y="6539501"/>
            <a:ext cx="3793348" cy="31770887"/>
          </a:xfrm>
        </p:spPr>
        <p:txBody>
          <a:bodyPr/>
          <a:lstStyle/>
          <a:p>
            <a:r>
              <a:rPr lang="en-US" dirty="0"/>
              <a:t>,</a:t>
            </a:r>
            <a:endParaRPr lang="fr-FR" dirty="0"/>
          </a:p>
        </p:txBody>
      </p:sp>
      <p:sp>
        <p:nvSpPr>
          <p:cNvPr id="9" name="Rectangle 5">
            <a:extLst>
              <a:ext uri="{FF2B5EF4-FFF2-40B4-BE49-F238E27FC236}">
                <a16:creationId xmlns:a16="http://schemas.microsoft.com/office/drawing/2014/main" id="{CD39E620-40DD-511E-98DD-A33D3F8D8BE8}"/>
              </a:ext>
            </a:extLst>
          </p:cNvPr>
          <p:cNvSpPr>
            <a:spLocks noChangeArrowheads="1"/>
          </p:cNvSpPr>
          <p:nvPr/>
        </p:nvSpPr>
        <p:spPr bwMode="auto">
          <a:xfrm>
            <a:off x="534256" y="2227436"/>
            <a:ext cx="4839127"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000" b="1" i="0" u="none" strike="noStrike" cap="none" normalizeH="0" baseline="0" dirty="0">
                <a:ln>
                  <a:noFill/>
                </a:ln>
                <a:solidFill>
                  <a:srgbClr val="000000"/>
                </a:solidFill>
                <a:effectLst>
                  <a:outerShdw blurRad="38100" dist="38100" dir="2700000" algn="tl">
                    <a:srgbClr val="000000">
                      <a:alpha val="43137"/>
                    </a:srgbClr>
                  </a:outerShdw>
                </a:effectLst>
              </a:rPr>
              <a:t> </a:t>
            </a:r>
            <a:r>
              <a:rPr lang="fr-FR" altLang="fr-FR" sz="2000" b="1" dirty="0">
                <a:solidFill>
                  <a:srgbClr val="000000"/>
                </a:solidFill>
                <a:effectLst>
                  <a:outerShdw blurRad="38100" dist="38100" dir="2700000" algn="tl">
                    <a:srgbClr val="000000">
                      <a:alpha val="43137"/>
                    </a:srgbClr>
                  </a:outerShdw>
                </a:effectLst>
              </a:rPr>
              <a:t>  </a:t>
            </a:r>
            <a:r>
              <a:rPr kumimoji="0" lang="fr-FR" altLang="fr-FR" sz="2000" b="1" i="0" u="none" strike="noStrike" cap="none" normalizeH="0" baseline="0" dirty="0">
                <a:ln>
                  <a:noFill/>
                </a:ln>
                <a:solidFill>
                  <a:srgbClr val="000000"/>
                </a:solidFill>
                <a:effectLst>
                  <a:outerShdw blurRad="38100" dist="38100" dir="2700000" algn="tl">
                    <a:srgbClr val="000000">
                      <a:alpha val="43137"/>
                    </a:srgbClr>
                  </a:outerShdw>
                </a:effectLst>
              </a:rPr>
              <a:t> </a:t>
            </a:r>
            <a:r>
              <a:rPr lang="fr-FR" altLang="fr-FR" sz="2000" b="1" dirty="0">
                <a:solidFill>
                  <a:srgbClr val="000000"/>
                </a:solidFill>
                <a:effectLst>
                  <a:outerShdw blurRad="38100" dist="38100" dir="2700000" algn="tl">
                    <a:srgbClr val="000000">
                      <a:alpha val="43137"/>
                    </a:srgbClr>
                  </a:outerShdw>
                </a:effectLst>
              </a:rPr>
              <a:t>In T</a:t>
            </a:r>
            <a:r>
              <a:rPr kumimoji="0" lang="fr-FR" altLang="fr-FR" sz="2000" b="1" i="0" u="none" strike="noStrike" cap="none" normalizeH="0" baseline="0" dirty="0">
                <a:ln>
                  <a:noFill/>
                </a:ln>
                <a:solidFill>
                  <a:srgbClr val="000000"/>
                </a:solidFill>
                <a:effectLst>
                  <a:outerShdw blurRad="38100" dist="38100" dir="2700000" algn="tl">
                    <a:srgbClr val="000000">
                      <a:alpha val="43137"/>
                    </a:srgbClr>
                  </a:outerShdw>
                </a:effectLst>
              </a:rPr>
              <a:t>his repository </a:t>
            </a:r>
            <a:r>
              <a:rPr kumimoji="0" lang="fr-FR" altLang="fr-FR" sz="2000" b="1" i="0" u="none" strike="noStrike" cap="none" normalizeH="0" baseline="0" dirty="0" err="1">
                <a:ln>
                  <a:noFill/>
                </a:ln>
                <a:solidFill>
                  <a:srgbClr val="000000"/>
                </a:solidFill>
                <a:effectLst>
                  <a:outerShdw blurRad="38100" dist="38100" dir="2700000" algn="tl">
                    <a:srgbClr val="000000">
                      <a:alpha val="43137"/>
                    </a:srgbClr>
                  </a:outerShdw>
                </a:effectLst>
              </a:rPr>
              <a:t>we</a:t>
            </a:r>
            <a:r>
              <a:rPr kumimoji="0" lang="fr-FR" altLang="fr-FR" sz="2000" b="1" i="0" u="none" strike="noStrike" cap="none" normalizeH="0" baseline="0" dirty="0">
                <a:ln>
                  <a:noFill/>
                </a:ln>
                <a:solidFill>
                  <a:srgbClr val="000000"/>
                </a:solidFill>
                <a:effectLst>
                  <a:outerShdw blurRad="38100" dist="38100" dir="2700000" algn="tl">
                    <a:srgbClr val="000000">
                      <a:alpha val="43137"/>
                    </a:srgbClr>
                  </a:outerShdw>
                </a:effectLst>
              </a:rPr>
              <a:t> </a:t>
            </a:r>
            <a:r>
              <a:rPr kumimoji="0" lang="fr-FR" altLang="fr-FR" sz="2000" b="1" i="0" u="none" strike="noStrike" cap="none" normalizeH="0" baseline="0" dirty="0" err="1">
                <a:ln>
                  <a:noFill/>
                </a:ln>
                <a:solidFill>
                  <a:srgbClr val="000000"/>
                </a:solidFill>
                <a:effectLst>
                  <a:outerShdw blurRad="38100" dist="38100" dir="2700000" algn="tl">
                    <a:srgbClr val="000000">
                      <a:alpha val="43137"/>
                    </a:srgbClr>
                  </a:outerShdw>
                </a:effectLst>
              </a:rPr>
              <a:t>delve</a:t>
            </a:r>
            <a:r>
              <a:rPr kumimoji="0" lang="fr-FR" altLang="fr-FR" sz="2000" b="1" i="0" u="none" strike="noStrike" cap="none" normalizeH="0" baseline="0" dirty="0">
                <a:ln>
                  <a:noFill/>
                </a:ln>
                <a:solidFill>
                  <a:srgbClr val="000000"/>
                </a:solidFill>
                <a:effectLst>
                  <a:outerShdw blurRad="38100" dist="38100" dir="2700000" algn="tl">
                    <a:srgbClr val="000000">
                      <a:alpha val="43137"/>
                    </a:srgbClr>
                  </a:outerShdw>
                </a:effectLst>
              </a:rPr>
              <a:t> </a:t>
            </a:r>
            <a:r>
              <a:rPr kumimoji="0" lang="fr-FR" altLang="fr-FR" sz="2000" b="1" i="0" u="none" strike="noStrike" cap="none" normalizeH="0" baseline="0" dirty="0" err="1">
                <a:ln>
                  <a:noFill/>
                </a:ln>
                <a:solidFill>
                  <a:srgbClr val="000000"/>
                </a:solidFill>
                <a:effectLst>
                  <a:outerShdw blurRad="38100" dist="38100" dir="2700000" algn="tl">
                    <a:srgbClr val="000000">
                      <a:alpha val="43137"/>
                    </a:srgbClr>
                  </a:outerShdw>
                </a:effectLst>
              </a:rPr>
              <a:t>into</a:t>
            </a:r>
            <a:r>
              <a:rPr kumimoji="0" lang="fr-FR" altLang="fr-FR" sz="2000" b="1" i="0" u="none" strike="noStrike" cap="none" normalizeH="0" baseline="0" dirty="0">
                <a:ln>
                  <a:noFill/>
                </a:ln>
                <a:solidFill>
                  <a:srgbClr val="000000"/>
                </a:solidFill>
                <a:effectLst>
                  <a:outerShdw blurRad="38100" dist="38100" dir="2700000" algn="tl">
                    <a:srgbClr val="000000">
                      <a:alpha val="43137"/>
                    </a:srgbClr>
                  </a:outerShdw>
                </a:effectLst>
              </a:rPr>
              <a:t> the world of </a:t>
            </a:r>
            <a:r>
              <a:rPr kumimoji="0" lang="fr-FR" altLang="fr-FR" sz="2000" b="1" i="0" u="none" strike="noStrike" cap="none" normalizeH="0" baseline="0" dirty="0" err="1">
                <a:ln>
                  <a:noFill/>
                </a:ln>
                <a:solidFill>
                  <a:srgbClr val="000000"/>
                </a:solidFill>
                <a:effectLst>
                  <a:outerShdw blurRad="38100" dist="38100" dir="2700000" algn="tl">
                    <a:srgbClr val="000000">
                      <a:alpha val="43137"/>
                    </a:srgbClr>
                  </a:outerShdw>
                </a:effectLst>
              </a:rPr>
              <a:t>Technology</a:t>
            </a:r>
            <a:r>
              <a:rPr kumimoji="0" lang="fr-FR" altLang="fr-FR" sz="2000" b="1" i="0" u="none" strike="noStrike" cap="none" normalizeH="0" baseline="0" dirty="0">
                <a:ln>
                  <a:noFill/>
                </a:ln>
                <a:solidFill>
                  <a:srgbClr val="000000"/>
                </a:solidFill>
                <a:effectLst>
                  <a:outerShdw blurRad="38100" dist="38100" dir="2700000" algn="tl">
                    <a:srgbClr val="000000">
                      <a:alpha val="43137"/>
                    </a:srgbClr>
                  </a:outerShdw>
                </a:effectLst>
              </a:rPr>
              <a:t> and Information Communication (TIC), </a:t>
            </a:r>
            <a:r>
              <a:rPr kumimoji="0" lang="fr-FR" altLang="fr-FR" sz="2000" b="1" i="0" u="none" strike="noStrike" cap="none" normalizeH="0" baseline="0" dirty="0" err="1">
                <a:ln>
                  <a:noFill/>
                </a:ln>
                <a:solidFill>
                  <a:srgbClr val="000000"/>
                </a:solidFill>
                <a:effectLst>
                  <a:outerShdw blurRad="38100" dist="38100" dir="2700000" algn="tl">
                    <a:srgbClr val="000000">
                      <a:alpha val="43137"/>
                    </a:srgbClr>
                  </a:outerShdw>
                </a:effectLst>
              </a:rPr>
              <a:t>going</a:t>
            </a:r>
            <a:r>
              <a:rPr kumimoji="0" lang="fr-FR" altLang="fr-FR" sz="2000" b="1" i="0" u="none" strike="noStrike" cap="none" normalizeH="0" baseline="0" dirty="0">
                <a:ln>
                  <a:noFill/>
                </a:ln>
                <a:solidFill>
                  <a:srgbClr val="000000"/>
                </a:solidFill>
                <a:effectLst>
                  <a:outerShdw blurRad="38100" dist="38100" dir="2700000" algn="tl">
                    <a:srgbClr val="000000">
                      <a:alpha val="43137"/>
                    </a:srgbClr>
                  </a:outerShdw>
                </a:effectLst>
              </a:rPr>
              <a:t> </a:t>
            </a:r>
            <a:r>
              <a:rPr kumimoji="0" lang="fr-FR" altLang="fr-FR" sz="2000" b="1" i="0" u="none" strike="noStrike" cap="none" normalizeH="0" baseline="0" dirty="0" err="1">
                <a:ln>
                  <a:noFill/>
                </a:ln>
                <a:solidFill>
                  <a:srgbClr val="000000"/>
                </a:solidFill>
                <a:effectLst>
                  <a:outerShdw blurRad="38100" dist="38100" dir="2700000" algn="tl">
                    <a:srgbClr val="000000">
                      <a:alpha val="43137"/>
                    </a:srgbClr>
                  </a:outerShdw>
                </a:effectLst>
              </a:rPr>
              <a:t>beyond</a:t>
            </a:r>
            <a:r>
              <a:rPr kumimoji="0" lang="fr-FR" altLang="fr-FR" sz="2000" b="1" i="0" u="none" strike="noStrike" cap="none" normalizeH="0" baseline="0" dirty="0">
                <a:ln>
                  <a:noFill/>
                </a:ln>
                <a:solidFill>
                  <a:srgbClr val="000000"/>
                </a:solidFill>
                <a:effectLst>
                  <a:outerShdw blurRad="38100" dist="38100" dir="2700000" algn="tl">
                    <a:srgbClr val="000000">
                      <a:alpha val="43137"/>
                    </a:srgbClr>
                  </a:outerShdw>
                </a:effectLst>
              </a:rPr>
              <a:t> </a:t>
            </a:r>
            <a:r>
              <a:rPr kumimoji="0" lang="fr-FR" altLang="fr-FR" sz="2000" b="1" i="0" u="none" strike="noStrike" cap="none" normalizeH="0" baseline="0" dirty="0" err="1">
                <a:ln>
                  <a:noFill/>
                </a:ln>
                <a:solidFill>
                  <a:srgbClr val="000000"/>
                </a:solidFill>
                <a:effectLst>
                  <a:outerShdw blurRad="38100" dist="38100" dir="2700000" algn="tl">
                    <a:srgbClr val="000000">
                      <a:alpha val="43137"/>
                    </a:srgbClr>
                  </a:outerShdw>
                </a:effectLst>
              </a:rPr>
              <a:t>traditional</a:t>
            </a:r>
            <a:r>
              <a:rPr kumimoji="0" lang="fr-FR" altLang="fr-FR" sz="2000" b="1" i="0" u="none" strike="noStrike" cap="none" normalizeH="0" baseline="0" dirty="0">
                <a:ln>
                  <a:noFill/>
                </a:ln>
                <a:solidFill>
                  <a:srgbClr val="000000"/>
                </a:solidFill>
                <a:effectLst>
                  <a:outerShdw blurRad="38100" dist="38100" dir="2700000" algn="tl">
                    <a:srgbClr val="000000">
                      <a:alpha val="43137"/>
                    </a:srgbClr>
                  </a:outerShdw>
                </a:effectLst>
              </a:rPr>
              <a:t> IT. It showcases diverse TIC </a:t>
            </a:r>
            <a:r>
              <a:rPr kumimoji="0" lang="fr-FR" altLang="fr-FR" sz="2000" b="1" i="0" u="none" strike="noStrike" cap="none" normalizeH="0" baseline="0" dirty="0" err="1">
                <a:ln>
                  <a:noFill/>
                </a:ln>
                <a:solidFill>
                  <a:srgbClr val="000000"/>
                </a:solidFill>
                <a:effectLst>
                  <a:outerShdw blurRad="38100" dist="38100" dir="2700000" algn="tl">
                    <a:srgbClr val="000000">
                      <a:alpha val="43137"/>
                    </a:srgbClr>
                  </a:outerShdw>
                </a:effectLst>
              </a:rPr>
              <a:t>tools</a:t>
            </a:r>
            <a:r>
              <a:rPr kumimoji="0" lang="fr-FR" altLang="fr-FR" sz="2000" b="1" i="0" u="none" strike="noStrike" cap="none" normalizeH="0" baseline="0" dirty="0">
                <a:ln>
                  <a:noFill/>
                </a:ln>
                <a:solidFill>
                  <a:srgbClr val="000000"/>
                </a:solidFill>
                <a:effectLst>
                  <a:outerShdw blurRad="38100" dist="38100" dir="2700000" algn="tl">
                    <a:srgbClr val="000000">
                      <a:alpha val="43137"/>
                    </a:srgbClr>
                  </a:outerShdw>
                </a:effectLst>
              </a:rPr>
              <a:t>, </a:t>
            </a:r>
            <a:r>
              <a:rPr kumimoji="0" lang="fr-FR" altLang="fr-FR" sz="2000" b="1" i="0" u="none" strike="noStrike" cap="none" normalizeH="0" baseline="0" dirty="0" err="1">
                <a:ln>
                  <a:noFill/>
                </a:ln>
                <a:solidFill>
                  <a:srgbClr val="000000"/>
                </a:solidFill>
                <a:effectLst>
                  <a:outerShdw blurRad="38100" dist="38100" dir="2700000" algn="tl">
                    <a:srgbClr val="000000">
                      <a:alpha val="43137"/>
                    </a:srgbClr>
                  </a:outerShdw>
                </a:effectLst>
              </a:rPr>
              <a:t>from</a:t>
            </a:r>
            <a:r>
              <a:rPr kumimoji="0" lang="fr-FR" altLang="fr-FR" sz="2000" b="1" i="0" u="none" strike="noStrike" cap="none" normalizeH="0" baseline="0" dirty="0">
                <a:ln>
                  <a:noFill/>
                </a:ln>
                <a:solidFill>
                  <a:srgbClr val="000000"/>
                </a:solidFill>
                <a:effectLst>
                  <a:outerShdw blurRad="38100" dist="38100" dir="2700000" algn="tl">
                    <a:srgbClr val="000000">
                      <a:alpha val="43137"/>
                    </a:srgbClr>
                  </a:outerShdw>
                </a:effectLst>
              </a:rPr>
              <a:t> cloud </a:t>
            </a:r>
            <a:r>
              <a:rPr kumimoji="0" lang="fr-FR" altLang="fr-FR" sz="2000" b="1" i="0" u="none" strike="noStrike" cap="none" normalizeH="0" baseline="0" dirty="0" err="1">
                <a:ln>
                  <a:noFill/>
                </a:ln>
                <a:solidFill>
                  <a:srgbClr val="000000"/>
                </a:solidFill>
                <a:effectLst>
                  <a:outerShdw blurRad="38100" dist="38100" dir="2700000" algn="tl">
                    <a:srgbClr val="000000">
                      <a:alpha val="43137"/>
                    </a:srgbClr>
                  </a:outerShdw>
                </a:effectLst>
              </a:rPr>
              <a:t>computing</a:t>
            </a:r>
            <a:r>
              <a:rPr kumimoji="0" lang="fr-FR" altLang="fr-FR" sz="2000" b="1" i="0" u="none" strike="noStrike" cap="none" normalizeH="0" baseline="0" dirty="0">
                <a:ln>
                  <a:noFill/>
                </a:ln>
                <a:solidFill>
                  <a:srgbClr val="000000"/>
                </a:solidFill>
                <a:effectLst>
                  <a:outerShdw blurRad="38100" dist="38100" dir="2700000" algn="tl">
                    <a:srgbClr val="000000">
                      <a:alpha val="43137"/>
                    </a:srgbClr>
                  </a:outerShdw>
                </a:effectLst>
              </a:rPr>
              <a:t> to AI and social media, and serves as an interactive platform for </a:t>
            </a:r>
            <a:r>
              <a:rPr kumimoji="0" lang="fr-FR" altLang="fr-FR" sz="2000" b="1" i="0" u="none" strike="noStrike" cap="none" normalizeH="0" baseline="0" dirty="0" err="1">
                <a:ln>
                  <a:noFill/>
                </a:ln>
                <a:solidFill>
                  <a:srgbClr val="000000"/>
                </a:solidFill>
                <a:effectLst>
                  <a:outerShdw blurRad="38100" dist="38100" dir="2700000" algn="tl">
                    <a:srgbClr val="000000">
                      <a:alpha val="43137"/>
                    </a:srgbClr>
                  </a:outerShdw>
                </a:effectLst>
              </a:rPr>
              <a:t>learning</a:t>
            </a:r>
            <a:r>
              <a:rPr kumimoji="0" lang="fr-FR" altLang="fr-FR" sz="2000" b="1" i="0" u="none" strike="noStrike" cap="none" normalizeH="0" baseline="0" dirty="0">
                <a:ln>
                  <a:noFill/>
                </a:ln>
                <a:solidFill>
                  <a:srgbClr val="000000"/>
                </a:solidFill>
                <a:effectLst>
                  <a:outerShdw blurRad="38100" dist="38100" dir="2700000" algn="tl">
                    <a:srgbClr val="000000">
                      <a:alpha val="43137"/>
                    </a:srgbClr>
                  </a:outerShdw>
                </a:effectLst>
              </a:rPr>
              <a:t> and collaboration. The </a:t>
            </a:r>
            <a:r>
              <a:rPr kumimoji="0" lang="fr-FR" altLang="fr-FR" sz="2000" b="1" i="0" u="none" strike="noStrike" cap="none" normalizeH="0" baseline="0" dirty="0" err="1">
                <a:ln>
                  <a:noFill/>
                </a:ln>
                <a:solidFill>
                  <a:srgbClr val="000000"/>
                </a:solidFill>
                <a:effectLst>
                  <a:outerShdw blurRad="38100" dist="38100" dir="2700000" algn="tl">
                    <a:srgbClr val="000000">
                      <a:alpha val="43137"/>
                    </a:srgbClr>
                  </a:outerShdw>
                </a:effectLst>
              </a:rPr>
              <a:t>aim</a:t>
            </a:r>
            <a:r>
              <a:rPr kumimoji="0" lang="fr-FR" altLang="fr-FR" sz="2000" b="1" i="0" u="none" strike="noStrike" cap="none" normalizeH="0" baseline="0" dirty="0">
                <a:ln>
                  <a:noFill/>
                </a:ln>
                <a:solidFill>
                  <a:srgbClr val="000000"/>
                </a:solidFill>
                <a:effectLst>
                  <a:outerShdw blurRad="38100" dist="38100" dir="2700000" algn="tl">
                    <a:srgbClr val="000000">
                      <a:alpha val="43137"/>
                    </a:srgbClr>
                  </a:outerShdw>
                </a:effectLst>
              </a:rPr>
              <a:t> </a:t>
            </a:r>
            <a:r>
              <a:rPr kumimoji="0" lang="fr-FR" altLang="fr-FR" sz="2000" b="1" i="0" u="none" strike="noStrike" cap="none" normalizeH="0" baseline="0" dirty="0" err="1">
                <a:ln>
                  <a:noFill/>
                </a:ln>
                <a:solidFill>
                  <a:srgbClr val="000000"/>
                </a:solidFill>
                <a:effectLst>
                  <a:outerShdw blurRad="38100" dist="38100" dir="2700000" algn="tl">
                    <a:srgbClr val="000000">
                      <a:alpha val="43137"/>
                    </a:srgbClr>
                  </a:outerShdw>
                </a:effectLst>
              </a:rPr>
              <a:t>is</a:t>
            </a:r>
            <a:r>
              <a:rPr kumimoji="0" lang="fr-FR" altLang="fr-FR" sz="2000" b="1" i="0" u="none" strike="noStrike" cap="none" normalizeH="0" baseline="0" dirty="0">
                <a:ln>
                  <a:noFill/>
                </a:ln>
                <a:solidFill>
                  <a:srgbClr val="000000"/>
                </a:solidFill>
                <a:effectLst>
                  <a:outerShdw blurRad="38100" dist="38100" dir="2700000" algn="tl">
                    <a:srgbClr val="000000">
                      <a:alpha val="43137"/>
                    </a:srgbClr>
                  </a:outerShdw>
                </a:effectLst>
              </a:rPr>
              <a:t> to </a:t>
            </a:r>
            <a:r>
              <a:rPr kumimoji="0" lang="fr-FR" altLang="fr-FR" sz="2000" b="1" i="0" u="none" strike="noStrike" cap="none" normalizeH="0" baseline="0" dirty="0" err="1">
                <a:ln>
                  <a:noFill/>
                </a:ln>
                <a:solidFill>
                  <a:srgbClr val="000000"/>
                </a:solidFill>
                <a:effectLst>
                  <a:outerShdw blurRad="38100" dist="38100" dir="2700000" algn="tl">
                    <a:srgbClr val="000000">
                      <a:alpha val="43137"/>
                    </a:srgbClr>
                  </a:outerShdw>
                </a:effectLst>
              </a:rPr>
              <a:t>collectively</a:t>
            </a:r>
            <a:r>
              <a:rPr kumimoji="0" lang="fr-FR" altLang="fr-FR" sz="2000" b="1" i="0" u="none" strike="noStrike" cap="none" normalizeH="0" baseline="0" dirty="0">
                <a:ln>
                  <a:noFill/>
                </a:ln>
                <a:solidFill>
                  <a:srgbClr val="000000"/>
                </a:solidFill>
                <a:effectLst>
                  <a:outerShdw blurRad="38100" dist="38100" dir="2700000" algn="tl">
                    <a:srgbClr val="000000">
                      <a:alpha val="43137"/>
                    </a:srgbClr>
                  </a:outerShdw>
                </a:effectLst>
              </a:rPr>
              <a:t> </a:t>
            </a:r>
            <a:r>
              <a:rPr kumimoji="0" lang="fr-FR" altLang="fr-FR" sz="2000" b="1" i="0" u="none" strike="noStrike" cap="none" normalizeH="0" baseline="0" dirty="0" err="1">
                <a:ln>
                  <a:noFill/>
                </a:ln>
                <a:solidFill>
                  <a:srgbClr val="000000"/>
                </a:solidFill>
                <a:effectLst>
                  <a:outerShdw blurRad="38100" dist="38100" dir="2700000" algn="tl">
                    <a:srgbClr val="000000">
                      <a:alpha val="43137"/>
                    </a:srgbClr>
                  </a:outerShdw>
                </a:effectLst>
              </a:rPr>
              <a:t>leverage</a:t>
            </a:r>
            <a:r>
              <a:rPr kumimoji="0" lang="fr-FR" altLang="fr-FR" sz="2000" b="1" i="0" u="none" strike="noStrike" cap="none" normalizeH="0" baseline="0" dirty="0">
                <a:ln>
                  <a:noFill/>
                </a:ln>
                <a:solidFill>
                  <a:srgbClr val="000000"/>
                </a:solidFill>
                <a:effectLst>
                  <a:outerShdw blurRad="38100" dist="38100" dir="2700000" algn="tl">
                    <a:srgbClr val="000000">
                      <a:alpha val="43137"/>
                    </a:srgbClr>
                  </a:outerShdw>
                </a:effectLst>
              </a:rPr>
              <a:t> </a:t>
            </a:r>
            <a:r>
              <a:rPr kumimoji="0" lang="fr-FR" altLang="fr-FR" sz="2000" b="1" i="0" u="none" strike="noStrike" cap="none" normalizeH="0" baseline="0" dirty="0" err="1">
                <a:ln>
                  <a:noFill/>
                </a:ln>
                <a:solidFill>
                  <a:srgbClr val="000000"/>
                </a:solidFill>
                <a:effectLst>
                  <a:outerShdw blurRad="38100" dist="38100" dir="2700000" algn="tl">
                    <a:srgbClr val="000000">
                      <a:alpha val="43137"/>
                    </a:srgbClr>
                  </a:outerShdw>
                </a:effectLst>
              </a:rPr>
              <a:t>TIC's</a:t>
            </a:r>
            <a:r>
              <a:rPr kumimoji="0" lang="fr-FR" altLang="fr-FR" sz="2000" b="1" i="0" u="none" strike="noStrike" cap="none" normalizeH="0" baseline="0" dirty="0">
                <a:ln>
                  <a:noFill/>
                </a:ln>
                <a:solidFill>
                  <a:srgbClr val="000000"/>
                </a:solidFill>
                <a:effectLst>
                  <a:outerShdw blurRad="38100" dist="38100" dir="2700000" algn="tl">
                    <a:srgbClr val="000000">
                      <a:alpha val="43137"/>
                    </a:srgbClr>
                  </a:outerShdw>
                </a:effectLst>
              </a:rPr>
              <a:t> power for a more </a:t>
            </a:r>
            <a:r>
              <a:rPr kumimoji="0" lang="fr-FR" altLang="fr-FR" sz="2000" b="1" i="0" u="none" strike="noStrike" cap="none" normalizeH="0" baseline="0" dirty="0" err="1">
                <a:ln>
                  <a:noFill/>
                </a:ln>
                <a:solidFill>
                  <a:srgbClr val="000000"/>
                </a:solidFill>
                <a:effectLst>
                  <a:outerShdw blurRad="38100" dist="38100" dir="2700000" algn="tl">
                    <a:srgbClr val="000000">
                      <a:alpha val="43137"/>
                    </a:srgbClr>
                  </a:outerShdw>
                </a:effectLst>
              </a:rPr>
              <a:t>connected</a:t>
            </a:r>
            <a:r>
              <a:rPr kumimoji="0" lang="fr-FR" altLang="fr-FR" sz="2000" b="1" i="0" u="none" strike="noStrike" cap="none" normalizeH="0" baseline="0" dirty="0">
                <a:ln>
                  <a:noFill/>
                </a:ln>
                <a:solidFill>
                  <a:srgbClr val="000000"/>
                </a:solidFill>
                <a:effectLst>
                  <a:outerShdw blurRad="38100" dist="38100" dir="2700000" algn="tl">
                    <a:srgbClr val="000000">
                      <a:alpha val="43137"/>
                    </a:srgbClr>
                  </a:outerShdw>
                </a:effectLst>
              </a:rPr>
              <a:t> and innovative future.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43F0B369-2DAF-0353-C8A3-602A1B4A8E3E}"/>
              </a:ext>
            </a:extLst>
          </p:cNvPr>
          <p:cNvSpPr>
            <a:spLocks noChangeArrowheads="1"/>
          </p:cNvSpPr>
          <p:nvPr/>
        </p:nvSpPr>
        <p:spPr bwMode="auto">
          <a:xfrm>
            <a:off x="0" y="0"/>
            <a:ext cx="3517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rgbClr val="000000"/>
                </a:solidFill>
                <a:effectLst/>
                <a:latin typeface="Söhne"/>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3" name="ZoneTexte 12">
            <a:extLst>
              <a:ext uri="{FF2B5EF4-FFF2-40B4-BE49-F238E27FC236}">
                <a16:creationId xmlns:a16="http://schemas.microsoft.com/office/drawing/2014/main" id="{8B7C97F8-11BD-0B26-C2A8-E3F7E6499EEB}"/>
              </a:ext>
            </a:extLst>
          </p:cNvPr>
          <p:cNvSpPr txBox="1"/>
          <p:nvPr/>
        </p:nvSpPr>
        <p:spPr>
          <a:xfrm>
            <a:off x="6096000" y="6627168"/>
            <a:ext cx="5230738" cy="230832"/>
          </a:xfrm>
          <a:prstGeom prst="rect">
            <a:avLst/>
          </a:prstGeom>
          <a:noFill/>
        </p:spPr>
        <p:txBody>
          <a:bodyPr wrap="square" rtlCol="0">
            <a:spAutoFit/>
          </a:bodyPr>
          <a:lstStyle/>
          <a:p>
            <a:r>
              <a:rPr lang="fr-FR" sz="900" dirty="0">
                <a:solidFill>
                  <a:srgbClr val="0070C0"/>
                </a:solidFill>
                <a:hlinkClick r:id="rId3" tooltip="https://www.techzim.co.zw/2018/06/zanu-pf-vs-mdc-alliance-here-are-their-plans-for-ict/">
                  <a:extLst>
                    <a:ext uri="{A12FA001-AC4F-418D-AE19-62706E023703}">
                      <ahyp:hlinkClr xmlns:ahyp="http://schemas.microsoft.com/office/drawing/2018/hyperlinkcolor" val="tx"/>
                    </a:ext>
                  </a:extLst>
                </a:hlinkClick>
              </a:rPr>
              <a:t>Cette photo</a:t>
            </a:r>
            <a:r>
              <a:rPr lang="fr-FR" sz="900" dirty="0">
                <a:solidFill>
                  <a:srgbClr val="0070C0"/>
                </a:solidFill>
              </a:rPr>
              <a:t> par Auteur inconnu est soumise à la licence </a:t>
            </a:r>
            <a:r>
              <a:rPr lang="fr-FR" sz="900" dirty="0">
                <a:solidFill>
                  <a:srgbClr val="0070C0"/>
                </a:solidFill>
                <a:hlinkClick r:id="rId4" tooltip="https://creativecommons.org/licenses/by-nc-nd/3.0/">
                  <a:extLst>
                    <a:ext uri="{A12FA001-AC4F-418D-AE19-62706E023703}">
                      <ahyp:hlinkClr xmlns:ahyp="http://schemas.microsoft.com/office/drawing/2018/hyperlinkcolor" val="tx"/>
                    </a:ext>
                  </a:extLst>
                </a:hlinkClick>
              </a:rPr>
              <a:t>CC BY-NC-ND</a:t>
            </a:r>
            <a:endParaRPr lang="fr-FR" sz="900" dirty="0">
              <a:solidFill>
                <a:srgbClr val="0070C0"/>
              </a:solidFill>
            </a:endParaRPr>
          </a:p>
        </p:txBody>
      </p:sp>
    </p:spTree>
    <p:extLst>
      <p:ext uri="{BB962C8B-B14F-4D97-AF65-F5344CB8AC3E}">
        <p14:creationId xmlns:p14="http://schemas.microsoft.com/office/powerpoint/2010/main" val="4270721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5CB0D5-EB9B-FCFE-17E7-148796304B18}"/>
              </a:ext>
            </a:extLst>
          </p:cNvPr>
          <p:cNvSpPr>
            <a:spLocks noGrp="1"/>
          </p:cNvSpPr>
          <p:nvPr>
            <p:ph type="title"/>
          </p:nvPr>
        </p:nvSpPr>
        <p:spPr/>
        <p:txBody>
          <a:bodyPr>
            <a:normAutofit/>
          </a:bodyPr>
          <a:lstStyle/>
          <a:p>
            <a:r>
              <a:rPr lang="en-US" dirty="0">
                <a:latin typeface="Algerian" panose="04020705040A02060702" pitchFamily="82" charset="0"/>
              </a:rPr>
              <a:t>                         	   </a:t>
            </a:r>
            <a:r>
              <a:rPr lang="en-US" sz="6600" b="1" u="sng" dirty="0" err="1">
                <a:latin typeface="Algerian" panose="04020705040A02060702" pitchFamily="82" charset="0"/>
              </a:rPr>
              <a:t>ict</a:t>
            </a:r>
            <a:endParaRPr lang="fr-FR" sz="6600" b="1" u="sng" dirty="0">
              <a:latin typeface="Algerian" panose="04020705040A02060702" pitchFamily="82" charset="0"/>
            </a:endParaRPr>
          </a:p>
        </p:txBody>
      </p:sp>
      <p:sp>
        <p:nvSpPr>
          <p:cNvPr id="3" name="Espace réservé du contenu 2">
            <a:extLst>
              <a:ext uri="{FF2B5EF4-FFF2-40B4-BE49-F238E27FC236}">
                <a16:creationId xmlns:a16="http://schemas.microsoft.com/office/drawing/2014/main" id="{F5693FEB-FDAA-A866-6552-C37D93204CF5}"/>
              </a:ext>
            </a:extLst>
          </p:cNvPr>
          <p:cNvSpPr>
            <a:spLocks noGrp="1"/>
          </p:cNvSpPr>
          <p:nvPr>
            <p:ph idx="1"/>
          </p:nvPr>
        </p:nvSpPr>
        <p:spPr>
          <a:xfrm>
            <a:off x="327795" y="2474284"/>
            <a:ext cx="5464628" cy="4038600"/>
          </a:xfrm>
          <a:effectLst>
            <a:softEdge rad="368300"/>
          </a:effectLst>
          <a:scene3d>
            <a:camera prst="orthographicFront"/>
            <a:lightRig rig="threePt" dir="t"/>
          </a:scene3d>
          <a:sp3d contourW="12700">
            <a:contourClr>
              <a:schemeClr val="bg1"/>
            </a:contourClr>
          </a:sp3d>
        </p:spPr>
        <p:txBody>
          <a:bodyPr>
            <a:normAutofit/>
          </a:bodyPr>
          <a:lstStyle/>
          <a:p>
            <a:pPr marL="0" indent="0">
              <a:buNone/>
            </a:pPr>
            <a:r>
              <a:rPr lang="en-US" sz="5400" dirty="0">
                <a:solidFill>
                  <a:schemeClr val="tx1"/>
                </a:solidFill>
              </a:rPr>
              <a:t>  </a:t>
            </a:r>
            <a:r>
              <a:rPr lang="en-US" sz="4000" dirty="0">
                <a:solidFill>
                  <a:schemeClr val="tx1"/>
                </a:solidFill>
                <a:effectLst>
                  <a:outerShdw blurRad="38100" dist="38100" dir="2700000" algn="tl">
                    <a:srgbClr val="000000">
                      <a:alpha val="43137"/>
                    </a:srgbClr>
                  </a:outerShdw>
                </a:effectLst>
              </a:rPr>
              <a:t>where information flows freely and seamlessly, shaping every aspect of our lives!</a:t>
            </a:r>
            <a:endParaRPr lang="fr-FR" sz="5400" dirty="0">
              <a:solidFill>
                <a:schemeClr val="tx1"/>
              </a:solidFill>
              <a:effectLst>
                <a:outerShdw blurRad="38100" dist="38100" dir="2700000" algn="tl">
                  <a:srgbClr val="000000">
                    <a:alpha val="43137"/>
                  </a:srgbClr>
                </a:outerShdw>
              </a:effectLst>
            </a:endParaRPr>
          </a:p>
        </p:txBody>
      </p:sp>
      <p:sp>
        <p:nvSpPr>
          <p:cNvPr id="4" name="Cadre 3">
            <a:extLst>
              <a:ext uri="{FF2B5EF4-FFF2-40B4-BE49-F238E27FC236}">
                <a16:creationId xmlns:a16="http://schemas.microsoft.com/office/drawing/2014/main" id="{FA8609C1-ABBD-4838-E5AE-C4BC78C3C107}"/>
              </a:ext>
            </a:extLst>
          </p:cNvPr>
          <p:cNvSpPr/>
          <p:nvPr/>
        </p:nvSpPr>
        <p:spPr>
          <a:xfrm>
            <a:off x="4049486" y="457200"/>
            <a:ext cx="3886200" cy="1741713"/>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pic>
        <p:nvPicPr>
          <p:cNvPr id="3074" name="Picture 2">
            <a:extLst>
              <a:ext uri="{FF2B5EF4-FFF2-40B4-BE49-F238E27FC236}">
                <a16:creationId xmlns:a16="http://schemas.microsoft.com/office/drawing/2014/main" id="{1890C115-C65A-E8B7-884E-5D179ED95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4956" y="2351313"/>
            <a:ext cx="5113564" cy="4161571"/>
          </a:xfrm>
          <a:prstGeom prst="rect">
            <a:avLst/>
          </a:prstGeom>
          <a:noFill/>
          <a:effectLst>
            <a:outerShdw dist="50800" dir="9000000" algn="ctr" rotWithShape="0">
              <a:srgbClr val="000000">
                <a:alpha val="0"/>
              </a:srgbClr>
            </a:outerShdw>
            <a:reflection endPos="0" dist="50800" dir="5400000" sy="-100000" algn="bl" rotWithShape="0"/>
          </a:effectLst>
          <a:scene3d>
            <a:camera prst="orthographicFront"/>
            <a:lightRig rig="threePt" dir="t"/>
          </a:scene3d>
          <a:sp3d contourW="12700">
            <a:contourClr>
              <a:schemeClr val="bg1"/>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86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wipe(down)">
                                      <p:cBhvr>
                                        <p:cTn id="1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AB40B5-2BD8-50F2-A805-09AA72284B7F}"/>
              </a:ext>
            </a:extLst>
          </p:cNvPr>
          <p:cNvSpPr>
            <a:spLocks noGrp="1"/>
          </p:cNvSpPr>
          <p:nvPr>
            <p:ph type="title"/>
          </p:nvPr>
        </p:nvSpPr>
        <p:spPr/>
        <p:txBody>
          <a:bodyPr/>
          <a:lstStyle/>
          <a:p>
            <a:r>
              <a:rPr lang="en-US" dirty="0">
                <a:latin typeface="Algerian" panose="04020705040A02060702" pitchFamily="82" charset="0"/>
              </a:rPr>
              <a:t>                   </a:t>
            </a:r>
            <a:r>
              <a:rPr lang="en-US" b="1" u="sng" dirty="0">
                <a:latin typeface="Algerian" panose="04020705040A02060702" pitchFamily="82" charset="0"/>
              </a:rPr>
              <a:t>What is TIC ? :</a:t>
            </a:r>
            <a:endParaRPr lang="fr-FR" b="1" u="sng" dirty="0">
              <a:latin typeface="Algerian" panose="04020705040A02060702" pitchFamily="82" charset="0"/>
            </a:endParaRPr>
          </a:p>
        </p:txBody>
      </p:sp>
      <p:sp>
        <p:nvSpPr>
          <p:cNvPr id="3" name="Espace réservé du contenu 2">
            <a:extLst>
              <a:ext uri="{FF2B5EF4-FFF2-40B4-BE49-F238E27FC236}">
                <a16:creationId xmlns:a16="http://schemas.microsoft.com/office/drawing/2014/main" id="{8525E520-7E99-66F8-E54B-359D9B916BDA}"/>
              </a:ext>
            </a:extLst>
          </p:cNvPr>
          <p:cNvSpPr>
            <a:spLocks noGrp="1"/>
          </p:cNvSpPr>
          <p:nvPr>
            <p:ph idx="1"/>
          </p:nvPr>
        </p:nvSpPr>
        <p:spPr>
          <a:xfrm>
            <a:off x="717356" y="2325873"/>
            <a:ext cx="4496899" cy="4020498"/>
          </a:xfrm>
        </p:spPr>
        <p:txBody>
          <a:bodyPr>
            <a:normAutofit fontScale="92500"/>
          </a:bodyPr>
          <a:lstStyle/>
          <a:p>
            <a:pPr marL="0" indent="0">
              <a:buNone/>
            </a:pPr>
            <a:r>
              <a:rPr lang="en-US" sz="2800" b="0" i="0" dirty="0">
                <a:solidFill>
                  <a:srgbClr val="374151"/>
                </a:solidFill>
                <a:effectLst>
                  <a:outerShdw blurRad="38100" dist="38100" dir="2700000" algn="tl">
                    <a:srgbClr val="000000">
                      <a:alpha val="43137"/>
                    </a:srgbClr>
                  </a:outerShdw>
                </a:effectLst>
                <a:latin typeface="Söhne"/>
              </a:rPr>
              <a:t>    </a:t>
            </a:r>
            <a:r>
              <a:rPr lang="en-US" sz="3600" b="0" i="0" dirty="0">
                <a:solidFill>
                  <a:srgbClr val="374151"/>
                </a:solidFill>
                <a:effectLst>
                  <a:outerShdw blurRad="38100" dist="38100" dir="2700000" algn="tl">
                    <a:srgbClr val="000000">
                      <a:alpha val="43137"/>
                    </a:srgbClr>
                  </a:outerShdw>
                </a:effectLst>
                <a:latin typeface="Söhne"/>
              </a:rPr>
              <a:t>TIC surpasses conventional IT by not only including tools for processing and managing information but also  a sophisticated communication channels</a:t>
            </a:r>
            <a:endParaRPr lang="fr-FR" sz="3600" dirty="0">
              <a:effectLst>
                <a:outerShdw blurRad="38100" dist="38100" dir="2700000" algn="tl">
                  <a:srgbClr val="000000">
                    <a:alpha val="43137"/>
                  </a:srgbClr>
                </a:outerShdw>
              </a:effectLst>
            </a:endParaRPr>
          </a:p>
        </p:txBody>
      </p:sp>
      <p:pic>
        <p:nvPicPr>
          <p:cNvPr id="4098" name="Picture 2">
            <a:extLst>
              <a:ext uri="{FF2B5EF4-FFF2-40B4-BE49-F238E27FC236}">
                <a16:creationId xmlns:a16="http://schemas.microsoft.com/office/drawing/2014/main" id="{E1461B40-34BD-8B58-B863-CF999CF24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3085" y="1570265"/>
            <a:ext cx="4678135" cy="4678135"/>
          </a:xfrm>
          <a:prstGeom prst="rect">
            <a:avLst/>
          </a:prstGeom>
          <a:noFill/>
          <a:scene3d>
            <a:camera prst="orthographicFront"/>
            <a:lightRig rig="threePt" dir="t"/>
          </a:scene3d>
          <a:sp3d extrusionH="76200" contourW="12700" prstMaterial="powder">
            <a:extrusionClr>
              <a:schemeClr val="bg1"/>
            </a:extrusionClr>
            <a:contourClr>
              <a:schemeClr val="bg1"/>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71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1000"/>
                                        <p:tgtEl>
                                          <p:spTgt spid="4098"/>
                                        </p:tgtEl>
                                      </p:cBhvr>
                                    </p:animEffect>
                                    <p:anim calcmode="lin" valueType="num">
                                      <p:cBhvr>
                                        <p:cTn id="13" dur="1000" fill="hold"/>
                                        <p:tgtEl>
                                          <p:spTgt spid="4098"/>
                                        </p:tgtEl>
                                        <p:attrNameLst>
                                          <p:attrName>ppt_x</p:attrName>
                                        </p:attrNameLst>
                                      </p:cBhvr>
                                      <p:tavLst>
                                        <p:tav tm="0">
                                          <p:val>
                                            <p:strVal val="#ppt_x"/>
                                          </p:val>
                                        </p:tav>
                                        <p:tav tm="100000">
                                          <p:val>
                                            <p:strVal val="#ppt_x"/>
                                          </p:val>
                                        </p:tav>
                                      </p:tavLst>
                                    </p:anim>
                                    <p:anim calcmode="lin" valueType="num">
                                      <p:cBhvr>
                                        <p:cTn id="14"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DB07409-A864-8208-AD8A-224BB09965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2162" y="508657"/>
            <a:ext cx="6104672" cy="5627575"/>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id="{65E4D5FC-CCE6-5F5B-FD99-AFC88B95F4D7}"/>
              </a:ext>
            </a:extLst>
          </p:cNvPr>
          <p:cNvSpPr txBox="1"/>
          <p:nvPr/>
        </p:nvSpPr>
        <p:spPr>
          <a:xfrm>
            <a:off x="413657" y="1321896"/>
            <a:ext cx="5338505" cy="4001095"/>
          </a:xfrm>
          <a:prstGeom prst="rect">
            <a:avLst/>
          </a:prstGeom>
          <a:noFill/>
        </p:spPr>
        <p:txBody>
          <a:bodyPr wrap="square">
            <a:spAutoFit/>
          </a:bodyPr>
          <a:lstStyle/>
          <a:p>
            <a:r>
              <a:rPr lang="en-US" sz="4400" b="1" u="sng" dirty="0">
                <a:solidFill>
                  <a:schemeClr val="accent1"/>
                </a:solidFill>
                <a:latin typeface="Algerian" panose="04020705040A02060702" pitchFamily="82" charset="0"/>
              </a:rPr>
              <a:t>TIC Components :</a:t>
            </a:r>
          </a:p>
          <a:p>
            <a:endParaRPr lang="en-US" dirty="0"/>
          </a:p>
          <a:p>
            <a:r>
              <a:rPr lang="en-US" sz="3200" dirty="0">
                <a:effectLst>
                  <a:outerShdw blurRad="38100" dist="38100" dir="2700000" algn="tl">
                    <a:srgbClr val="000000">
                      <a:alpha val="43137"/>
                    </a:srgbClr>
                  </a:outerShdw>
                </a:effectLst>
              </a:rPr>
              <a:t> Tools for information processing and communication channels</a:t>
            </a:r>
          </a:p>
          <a:p>
            <a:r>
              <a:rPr lang="en-US" sz="3200" dirty="0">
                <a:effectLst>
                  <a:outerShdw blurRad="38100" dist="38100" dir="2700000" algn="tl">
                    <a:srgbClr val="000000">
                      <a:alpha val="43137"/>
                    </a:srgbClr>
                  </a:outerShdw>
                </a:effectLst>
              </a:rPr>
              <a:t>"TIC encompasses processing tools and communication channels"</a:t>
            </a:r>
            <a:endParaRPr lang="fr-FR"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3254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6EE77-6FB3-97D5-708C-07F0FDBA0142}"/>
              </a:ext>
            </a:extLst>
          </p:cNvPr>
          <p:cNvSpPr>
            <a:spLocks noGrp="1"/>
          </p:cNvSpPr>
          <p:nvPr>
            <p:ph type="title"/>
          </p:nvPr>
        </p:nvSpPr>
        <p:spPr>
          <a:xfrm>
            <a:off x="2186940" y="609599"/>
            <a:ext cx="8600803" cy="1785257"/>
          </a:xfrm>
        </p:spPr>
        <p:txBody>
          <a:bodyPr>
            <a:normAutofit/>
          </a:bodyPr>
          <a:lstStyle/>
          <a:p>
            <a:r>
              <a:rPr lang="en-US" b="1" u="sng" dirty="0">
                <a:latin typeface="Algerian" panose="04020705040A02060702" pitchFamily="82" charset="0"/>
              </a:rPr>
              <a:t>(</a:t>
            </a:r>
            <a:r>
              <a:rPr lang="en-US" b="1" u="sng" dirty="0" err="1">
                <a:latin typeface="Algerian" panose="04020705040A02060702" pitchFamily="82" charset="0"/>
              </a:rPr>
              <a:t>Ict</a:t>
            </a:r>
            <a:r>
              <a:rPr lang="en-US" b="1" u="sng" dirty="0">
                <a:latin typeface="Algerian" panose="04020705040A02060702" pitchFamily="82" charset="0"/>
              </a:rPr>
              <a:t>) technology empowers us to: </a:t>
            </a:r>
            <a:endParaRPr lang="fr-FR" b="1" u="sng" dirty="0">
              <a:latin typeface="Algerian" panose="04020705040A02060702" pitchFamily="82" charset="0"/>
            </a:endParaRPr>
          </a:p>
        </p:txBody>
      </p:sp>
      <p:graphicFrame>
        <p:nvGraphicFramePr>
          <p:cNvPr id="3" name="Espace réservé du contenu 3" descr="Graphique icône SmartArt">
            <a:extLst>
              <a:ext uri="{FF2B5EF4-FFF2-40B4-BE49-F238E27FC236}">
                <a16:creationId xmlns:a16="http://schemas.microsoft.com/office/drawing/2014/main" id="{2EBA61F4-4765-C061-CD30-51D67875F93D}"/>
              </a:ext>
            </a:extLst>
          </p:cNvPr>
          <p:cNvGraphicFramePr>
            <a:graphicFrameLocks/>
          </p:cNvGraphicFramePr>
          <p:nvPr>
            <p:extLst>
              <p:ext uri="{D42A27DB-BD31-4B8C-83A1-F6EECF244321}">
                <p14:modId xmlns:p14="http://schemas.microsoft.com/office/powerpoint/2010/main" val="2373338125"/>
              </p:ext>
            </p:extLst>
          </p:nvPr>
        </p:nvGraphicFramePr>
        <p:xfrm>
          <a:off x="642938" y="1972638"/>
          <a:ext cx="10906125" cy="4109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 coins arrondis 6">
            <a:extLst>
              <a:ext uri="{FF2B5EF4-FFF2-40B4-BE49-F238E27FC236}">
                <a16:creationId xmlns:a16="http://schemas.microsoft.com/office/drawing/2014/main" id="{11CD7E02-D57F-9259-DDFF-0FAF333DC01D}"/>
              </a:ext>
            </a:extLst>
          </p:cNvPr>
          <p:cNvSpPr/>
          <p:nvPr/>
        </p:nvSpPr>
        <p:spPr>
          <a:xfrm>
            <a:off x="752202" y="2090055"/>
            <a:ext cx="10657115" cy="3712030"/>
          </a:xfrm>
          <a:prstGeom prst="roundRect">
            <a:avLst/>
          </a:prstGeom>
          <a:noFill/>
          <a:ln>
            <a:solidFill>
              <a:schemeClr val="bg1"/>
            </a:solidFill>
          </a:ln>
          <a:effectLst>
            <a:outerShdw blurRad="50800" dist="50800" dir="5400000" algn="ctr" rotWithShape="0">
              <a:srgbClr val="000000">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21991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35F4C0-499A-D121-45EE-A479CAEC7D73}"/>
              </a:ext>
            </a:extLst>
          </p:cNvPr>
          <p:cNvSpPr>
            <a:spLocks noGrp="1"/>
          </p:cNvSpPr>
          <p:nvPr>
            <p:ph type="title"/>
          </p:nvPr>
        </p:nvSpPr>
        <p:spPr>
          <a:xfrm>
            <a:off x="533400" y="435428"/>
            <a:ext cx="7108371" cy="1077686"/>
          </a:xfrm>
        </p:spPr>
        <p:txBody>
          <a:bodyPr>
            <a:normAutofit/>
          </a:bodyPr>
          <a:lstStyle/>
          <a:p>
            <a:r>
              <a:rPr lang="fr-FR" b="1" u="sng" dirty="0" err="1">
                <a:latin typeface="Algerian" panose="04020705040A02060702" pitchFamily="82" charset="0"/>
              </a:rPr>
              <a:t>ict</a:t>
            </a:r>
            <a:r>
              <a:rPr lang="fr-FR" b="1" u="sng" dirty="0">
                <a:latin typeface="Algerian" panose="04020705040A02060702" pitchFamily="82" charset="0"/>
              </a:rPr>
              <a:t> Tools</a:t>
            </a:r>
            <a:r>
              <a:rPr lang="fr-FR" sz="3600" b="1" u="sng" dirty="0">
                <a:effectLst>
                  <a:outerShdw blurRad="38100" dist="38100" dir="2700000" algn="tl">
                    <a:srgbClr val="000000">
                      <a:alpha val="43137"/>
                    </a:srgbClr>
                  </a:outerShdw>
                </a:effectLst>
                <a:latin typeface="Algerian" panose="04020705040A02060702" pitchFamily="82" charset="0"/>
              </a:rPr>
              <a:t> :</a:t>
            </a:r>
            <a:endParaRPr lang="fr-FR" sz="3600" u="sng" dirty="0">
              <a:effectLst>
                <a:outerShdw blurRad="38100" dist="38100" dir="2700000" algn="tl">
                  <a:srgbClr val="000000">
                    <a:alpha val="43137"/>
                  </a:srgbClr>
                </a:outerShdw>
              </a:effectLst>
              <a:latin typeface="Algerian" panose="04020705040A02060702" pitchFamily="82" charset="0"/>
            </a:endParaRPr>
          </a:p>
        </p:txBody>
      </p:sp>
      <p:graphicFrame>
        <p:nvGraphicFramePr>
          <p:cNvPr id="10" name="Espace réservé du contenu 9">
            <a:extLst>
              <a:ext uri="{FF2B5EF4-FFF2-40B4-BE49-F238E27FC236}">
                <a16:creationId xmlns:a16="http://schemas.microsoft.com/office/drawing/2014/main" id="{747CE3BC-8647-429B-EFC4-3F69B5667CF2}"/>
              </a:ext>
            </a:extLst>
          </p:cNvPr>
          <p:cNvGraphicFramePr>
            <a:graphicFrameLocks noGrp="1"/>
          </p:cNvGraphicFramePr>
          <p:nvPr>
            <p:ph idx="1"/>
            <p:extLst>
              <p:ext uri="{D42A27DB-BD31-4B8C-83A1-F6EECF244321}">
                <p14:modId xmlns:p14="http://schemas.microsoft.com/office/powerpoint/2010/main" val="1260367453"/>
              </p:ext>
            </p:extLst>
          </p:nvPr>
        </p:nvGraphicFramePr>
        <p:xfrm>
          <a:off x="642258" y="1785257"/>
          <a:ext cx="5279571" cy="17308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Espace réservé du contenu 9">
            <a:extLst>
              <a:ext uri="{FF2B5EF4-FFF2-40B4-BE49-F238E27FC236}">
                <a16:creationId xmlns:a16="http://schemas.microsoft.com/office/drawing/2014/main" id="{979D969C-F295-FA6D-DB17-A2BE0B6F8E38}"/>
              </a:ext>
            </a:extLst>
          </p:cNvPr>
          <p:cNvGraphicFramePr>
            <a:graphicFrameLocks/>
          </p:cNvGraphicFramePr>
          <p:nvPr>
            <p:extLst>
              <p:ext uri="{D42A27DB-BD31-4B8C-83A1-F6EECF244321}">
                <p14:modId xmlns:p14="http://schemas.microsoft.com/office/powerpoint/2010/main" val="1628656581"/>
              </p:ext>
            </p:extLst>
          </p:nvPr>
        </p:nvGraphicFramePr>
        <p:xfrm>
          <a:off x="3189514" y="4386943"/>
          <a:ext cx="5589815" cy="185057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Espace réservé du contenu 9">
            <a:extLst>
              <a:ext uri="{FF2B5EF4-FFF2-40B4-BE49-F238E27FC236}">
                <a16:creationId xmlns:a16="http://schemas.microsoft.com/office/drawing/2014/main" id="{9862ED5E-0C7E-9607-E0D7-BC7535777A7D}"/>
              </a:ext>
            </a:extLst>
          </p:cNvPr>
          <p:cNvGraphicFramePr>
            <a:graphicFrameLocks/>
          </p:cNvGraphicFramePr>
          <p:nvPr>
            <p:extLst>
              <p:ext uri="{D42A27DB-BD31-4B8C-83A1-F6EECF244321}">
                <p14:modId xmlns:p14="http://schemas.microsoft.com/office/powerpoint/2010/main" val="1039686473"/>
              </p:ext>
            </p:extLst>
          </p:nvPr>
        </p:nvGraphicFramePr>
        <p:xfrm>
          <a:off x="6444342" y="1785257"/>
          <a:ext cx="5366658" cy="185057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87341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2" grpId="0">
        <p:bldAsOne/>
      </p:bldGraphic>
      <p:bldGraphic spid="1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66B05C6A-7F38-A33B-AC0C-1D933425AC2D}"/>
              </a:ext>
            </a:extLst>
          </p:cNvPr>
          <p:cNvSpPr txBox="1"/>
          <p:nvPr/>
        </p:nvSpPr>
        <p:spPr>
          <a:xfrm>
            <a:off x="1066800" y="1066800"/>
            <a:ext cx="3701142" cy="769441"/>
          </a:xfrm>
          <a:prstGeom prst="rect">
            <a:avLst/>
          </a:prstGeom>
          <a:noFill/>
        </p:spPr>
        <p:txBody>
          <a:bodyPr wrap="square">
            <a:spAutoFit/>
          </a:bodyPr>
          <a:lstStyle/>
          <a:p>
            <a:r>
              <a:rPr lang="fr-FR" sz="4400" b="1" u="sng" dirty="0">
                <a:solidFill>
                  <a:schemeClr val="accent1"/>
                </a:solidFill>
                <a:effectLst/>
                <a:latin typeface="Algerian" panose="04020705040A02060702" pitchFamily="82" charset="0"/>
              </a:rPr>
              <a:t>Conclusion :</a:t>
            </a:r>
            <a:endParaRPr lang="fr-FR" sz="4400" b="1" dirty="0">
              <a:latin typeface="Algerian" panose="04020705040A02060702" pitchFamily="82" charset="0"/>
            </a:endParaRPr>
          </a:p>
        </p:txBody>
      </p:sp>
      <p:sp>
        <p:nvSpPr>
          <p:cNvPr id="5" name="ZoneTexte 4">
            <a:extLst>
              <a:ext uri="{FF2B5EF4-FFF2-40B4-BE49-F238E27FC236}">
                <a16:creationId xmlns:a16="http://schemas.microsoft.com/office/drawing/2014/main" id="{30F29887-E09D-C5EE-890D-F4021BCB4F5B}"/>
              </a:ext>
            </a:extLst>
          </p:cNvPr>
          <p:cNvSpPr txBox="1"/>
          <p:nvPr/>
        </p:nvSpPr>
        <p:spPr>
          <a:xfrm>
            <a:off x="674915" y="2471057"/>
            <a:ext cx="7032172" cy="3108543"/>
          </a:xfrm>
          <a:prstGeom prst="rect">
            <a:avLst/>
          </a:prstGeom>
          <a:noFill/>
        </p:spPr>
        <p:txBody>
          <a:bodyPr wrap="square">
            <a:spAutoFit/>
          </a:bodyPr>
          <a:lstStyle/>
          <a:p>
            <a:r>
              <a:rPr lang="en-US" dirty="0"/>
              <a:t>     </a:t>
            </a:r>
            <a:r>
              <a:rPr lang="en-US" sz="2800" b="1" dirty="0">
                <a:effectLst>
                  <a:outerShdw blurRad="38100" dist="38100" dir="2700000" algn="tl">
                    <a:srgbClr val="000000">
                      <a:alpha val="43137"/>
                    </a:srgbClr>
                  </a:outerShdw>
                </a:effectLst>
              </a:rPr>
              <a:t>T</a:t>
            </a:r>
            <a:r>
              <a:rPr lang="fr-FR" sz="2800" b="1" dirty="0">
                <a:effectLst>
                  <a:outerShdw blurRad="38100" dist="38100" dir="2700000" algn="tl">
                    <a:srgbClr val="000000">
                      <a:alpha val="43137"/>
                    </a:srgbClr>
                  </a:outerShdw>
                </a:effectLst>
              </a:rPr>
              <a:t>IC </a:t>
            </a:r>
            <a:r>
              <a:rPr lang="en-US" sz="2800" b="1" dirty="0">
                <a:effectLst>
                  <a:outerShdw blurRad="38100" dist="38100" dir="2700000" algn="tl">
                    <a:srgbClr val="000000">
                      <a:alpha val="43137"/>
                    </a:srgbClr>
                  </a:outerShdw>
                </a:effectLst>
              </a:rPr>
              <a:t>is an excellent and even the best way to share, store and process information</a:t>
            </a:r>
          </a:p>
          <a:p>
            <a:r>
              <a:rPr lang="en-US" sz="2800" b="1" dirty="0">
                <a:effectLst>
                  <a:outerShdw blurRad="38100" dist="38100" dir="2700000" algn="tl">
                    <a:srgbClr val="000000">
                      <a:alpha val="43137"/>
                    </a:srgbClr>
                  </a:outerShdw>
                </a:effectLst>
              </a:rPr>
              <a:t>with different types of tools and with the simplest means.</a:t>
            </a:r>
          </a:p>
          <a:p>
            <a:r>
              <a:rPr lang="en-US" sz="2800" b="1" dirty="0">
                <a:effectLst>
                  <a:outerShdw blurRad="38100" dist="38100" dir="2700000" algn="tl">
                    <a:srgbClr val="000000">
                      <a:alpha val="43137"/>
                    </a:srgbClr>
                  </a:outerShdw>
                </a:effectLst>
              </a:rPr>
              <a:t>    Let's leverage the power of ICT to build a more connected, informed and innovative future!</a:t>
            </a:r>
            <a:endParaRPr lang="fr-FR" sz="2800" b="1" dirty="0">
              <a:effectLst>
                <a:outerShdw blurRad="38100" dist="38100" dir="2700000" algn="tl">
                  <a:srgbClr val="000000">
                    <a:alpha val="43137"/>
                  </a:srgbClr>
                </a:outerShdw>
              </a:effectLst>
            </a:endParaRPr>
          </a:p>
        </p:txBody>
      </p:sp>
      <p:pic>
        <p:nvPicPr>
          <p:cNvPr id="3074" name="Picture 2" descr="This contains an image of: ">
            <a:extLst>
              <a:ext uri="{FF2B5EF4-FFF2-40B4-BE49-F238E27FC236}">
                <a16:creationId xmlns:a16="http://schemas.microsoft.com/office/drawing/2014/main" id="{81E8A8C9-3D12-28E4-3728-8AC8B4177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6521" y="1443718"/>
            <a:ext cx="3970564" cy="3970564"/>
          </a:xfrm>
          <a:prstGeom prst="rect">
            <a:avLst/>
          </a:prstGeom>
          <a:noFill/>
          <a:effectLst>
            <a:outerShdw blurRad="50800" dist="50800" dir="5400000" algn="ctr" rotWithShape="0">
              <a:schemeClr val="bg1"/>
            </a:outerShdw>
          </a:effectLst>
          <a:scene3d>
            <a:camera prst="orthographicFront"/>
            <a:lightRig rig="threePt" dir="t"/>
          </a:scene3d>
          <a:sp3d extrusionH="76200" contourW="12700">
            <a:extrusionClr>
              <a:schemeClr val="bg1"/>
            </a:extrusionClr>
            <a:contourClr>
              <a:schemeClr val="bg1"/>
            </a:contourClr>
          </a:sp3d>
        </p:spPr>
      </p:pic>
    </p:spTree>
    <p:extLst>
      <p:ext uri="{BB962C8B-B14F-4D97-AF65-F5344CB8AC3E}">
        <p14:creationId xmlns:p14="http://schemas.microsoft.com/office/powerpoint/2010/main" val="16723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fade">
                                      <p:cBhvr>
                                        <p:cTn id="12" dur="1000"/>
                                        <p:tgtEl>
                                          <p:spTgt spid="3074"/>
                                        </p:tgtEl>
                                      </p:cBhvr>
                                    </p:animEffect>
                                    <p:anim calcmode="lin" valueType="num">
                                      <p:cBhvr>
                                        <p:cTn id="13" dur="1000" fill="hold"/>
                                        <p:tgtEl>
                                          <p:spTgt spid="3074"/>
                                        </p:tgtEl>
                                        <p:attrNameLst>
                                          <p:attrName>ppt_x</p:attrName>
                                        </p:attrNameLst>
                                      </p:cBhvr>
                                      <p:tavLst>
                                        <p:tav tm="0">
                                          <p:val>
                                            <p:strVal val="#ppt_x"/>
                                          </p:val>
                                        </p:tav>
                                        <p:tav tm="100000">
                                          <p:val>
                                            <p:strVal val="#ppt_x"/>
                                          </p:val>
                                        </p:tav>
                                      </p:tavLst>
                                    </p:anim>
                                    <p:anim calcmode="lin" valueType="num">
                                      <p:cBhvr>
                                        <p:cTn id="14"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Bas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mbre extrême">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TM03457444[[fn=Base]]</Template>
  <TotalTime>1932</TotalTime>
  <Words>276</Words>
  <Application>Microsoft Office PowerPoint</Application>
  <PresentationFormat>Grand écran</PresentationFormat>
  <Paragraphs>31</Paragraphs>
  <Slides>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8</vt:i4>
      </vt:variant>
    </vt:vector>
  </HeadingPairs>
  <TitlesOfParts>
    <vt:vector size="15" baseType="lpstr">
      <vt:lpstr>Agency FB</vt:lpstr>
      <vt:lpstr>Algerian</vt:lpstr>
      <vt:lpstr>Arial</vt:lpstr>
      <vt:lpstr>Arial Rounded MT Bold</vt:lpstr>
      <vt:lpstr>Corbel</vt:lpstr>
      <vt:lpstr>Söhne</vt:lpstr>
      <vt:lpstr>Base</vt:lpstr>
      <vt:lpstr>Information and Communication Technologies (ict)</vt:lpstr>
      <vt:lpstr>This repostory is about :</vt:lpstr>
      <vt:lpstr>                             ict</vt:lpstr>
      <vt:lpstr>                   What is TIC ? :</vt:lpstr>
      <vt:lpstr>Présentation PowerPoint</vt:lpstr>
      <vt:lpstr>(Ict) technology empowers us to: </vt:lpstr>
      <vt:lpstr>ict Tools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and Communication Technologies (tic)</dc:title>
  <dc:creator>pc</dc:creator>
  <cp:lastModifiedBy>pc</cp:lastModifiedBy>
  <cp:revision>2</cp:revision>
  <dcterms:created xsi:type="dcterms:W3CDTF">2024-01-01T13:15:16Z</dcterms:created>
  <dcterms:modified xsi:type="dcterms:W3CDTF">2024-01-03T11:57:53Z</dcterms:modified>
</cp:coreProperties>
</file>