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7" roundtripDataSignature="AMtx7mhw69a0rJo7b5BR//oIhQLmMejw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0" name="Google Shape;8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20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2"/>
          <p:cNvGrpSpPr/>
          <p:nvPr/>
        </p:nvGrpSpPr>
        <p:grpSpPr>
          <a:xfrm>
            <a:off x="665500" y="757699"/>
            <a:ext cx="745763" cy="45826"/>
            <a:chOff x="4580561" y="2589004"/>
            <a:chExt cx="1064464" cy="25200"/>
          </a:xfrm>
        </p:grpSpPr>
        <p:sp>
          <p:nvSpPr>
            <p:cNvPr id="22" name="Google Shape;2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2"/>
          <p:cNvSpPr txBox="1"/>
          <p:nvPr>
            <p:ph type="title"/>
          </p:nvPr>
        </p:nvSpPr>
        <p:spPr>
          <a:xfrm>
            <a:off x="727650" y="9060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727650" y="1553906"/>
            <a:ext cx="7688700" cy="3115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" name="Google Shape;2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82262" y="1"/>
            <a:ext cx="1161738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2"/>
          <p:cNvSpPr txBox="1"/>
          <p:nvPr/>
        </p:nvSpPr>
        <p:spPr>
          <a:xfrm>
            <a:off x="419725" y="-63877"/>
            <a:ext cx="45794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TADH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1778"/>
            <a:ext cx="419725" cy="551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2" name="Google Shape;32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9" name="Google Shape;3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8" name="Google Shape;48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5" name="Google Shape;55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2" name="Google Shape;62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2" name="Google Shape;72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" name="Google Shape;9;p10"/>
          <p:cNvSpPr txBox="1"/>
          <p:nvPr/>
        </p:nvSpPr>
        <p:spPr>
          <a:xfrm>
            <a:off x="0" y="4872991"/>
            <a:ext cx="235994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ITRANS5G Project </a:t>
            </a:r>
            <a:r>
              <a:rPr b="0" i="0" lang="fr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R22036 EU2105 ©</a:t>
            </a:r>
            <a:endParaRPr/>
          </a:p>
        </p:txBody>
      </p:sp>
      <p:sp>
        <p:nvSpPr>
          <p:cNvPr id="10" name="Google Shape;10;p10"/>
          <p:cNvSpPr txBox="1"/>
          <p:nvPr/>
        </p:nvSpPr>
        <p:spPr>
          <a:xfrm>
            <a:off x="0" y="24288"/>
            <a:ext cx="45794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TADH Presentation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727950" y="19333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fr">
                <a:solidFill>
                  <a:srgbClr val="073763"/>
                </a:solidFill>
              </a:rPr>
              <a:t> </a:t>
            </a:r>
            <a:r>
              <a:rPr b="1" lang="fr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TADH </a:t>
            </a:r>
            <a:br>
              <a:rPr b="1" lang="fr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fr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TAnakul-DHaki</a:t>
            </a:r>
            <a:br>
              <a:rPr b="1" lang="fr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fr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b="1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5192202" y="3883699"/>
            <a:ext cx="38142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"/>
              <a:t>Specifications: Prof. Jalel Ben Othman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"/>
              <a:t>Supervisors : Prof. Jalel Ben Othman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"/>
              <a:t>Dr. Ali Benzerbadj</a:t>
            </a:r>
            <a:endParaRPr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8825" y="59206"/>
            <a:ext cx="1805175" cy="9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311700" y="4045850"/>
            <a:ext cx="4146000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0" i="0" lang="fr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Ahmed Nour ABDESSELAM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0" i="0" lang="fr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Hala Hachemane 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545453"/>
            <a:ext cx="2052600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OUTLINE 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729450" y="19820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Introduction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Why flutter?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Routing Criterias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Live Demo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Key benefits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Improvements and perspectives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649937" y="86952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140300" y="1433875"/>
            <a:ext cx="76887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1640"/>
              <a:t>TADH App</a:t>
            </a:r>
            <a:endParaRPr sz="164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40"/>
          </a:p>
          <a:p>
            <a:pPr indent="-15274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fr" sz="1640"/>
              <a:t>Streamlines Urban Mobility</a:t>
            </a:r>
            <a:endParaRPr/>
          </a:p>
          <a:p>
            <a:pPr indent="-15274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fr" sz="1640"/>
              <a:t>Delivers Real-Time Transportation Updates</a:t>
            </a:r>
            <a:endParaRPr/>
          </a:p>
          <a:p>
            <a:pPr indent="-15274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fr" sz="1640"/>
              <a:t>Streamlines Trip Planning</a:t>
            </a:r>
            <a:endParaRPr/>
          </a:p>
          <a:p>
            <a:pPr indent="-15274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fr" sz="1640"/>
              <a:t>Seamlessly Offers Personalized Transportation Options Based On:</a:t>
            </a:r>
            <a:endParaRPr/>
          </a:p>
          <a:p>
            <a:pPr indent="-11674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fr" sz="1440"/>
              <a:t>Health Conditions</a:t>
            </a:r>
            <a:endParaRPr/>
          </a:p>
          <a:p>
            <a:pPr indent="-11674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fr" sz="1440"/>
              <a:t>Weather</a:t>
            </a:r>
            <a:endParaRPr/>
          </a:p>
          <a:p>
            <a:pPr indent="-11674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fr" sz="1440"/>
              <a:t>Duration</a:t>
            </a:r>
            <a:endParaRPr/>
          </a:p>
          <a:p>
            <a:pPr indent="-11674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fr" sz="1440"/>
              <a:t>Purpose</a:t>
            </a:r>
            <a:endParaRPr/>
          </a:p>
          <a:p>
            <a:pPr indent="-15274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fr" sz="1640"/>
              <a:t>Optimizes Each Journey to Suit Unique Requirements</a:t>
            </a:r>
            <a:endParaRPr/>
          </a:p>
          <a:p>
            <a:pPr indent="-15274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fr" sz="1640"/>
              <a:t>Improves Abu Dhabi's Urban Mobility Through a Decentralized</a:t>
            </a:r>
            <a:br>
              <a:rPr lang="fr" sz="1640"/>
            </a:br>
            <a:r>
              <a:rPr lang="fr" sz="1640"/>
              <a:t> </a:t>
            </a:r>
            <a:r>
              <a:rPr lang="fr" sz="1640"/>
              <a:t>Approach</a:t>
            </a:r>
            <a:endParaRPr sz="1640"/>
          </a:p>
        </p:txBody>
      </p:sp>
      <p:pic>
        <p:nvPicPr>
          <p:cNvPr id="108" name="Google Shape;10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150" y="749930"/>
            <a:ext cx="2058925" cy="416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727650" y="104699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Why Flutter?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374805" y="1582195"/>
            <a:ext cx="6992445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" sz="1500"/>
              <a:t>TADH </a:t>
            </a:r>
            <a:r>
              <a:rPr lang="fr" sz="1500"/>
              <a:t>Originally designed for Android (H. Hachemane)</a:t>
            </a:r>
            <a:endParaRPr b="1"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" sz="1500"/>
              <a:t>Cross-Platform Advantage: f</a:t>
            </a:r>
            <a:r>
              <a:rPr lang="fr" sz="1500"/>
              <a:t>lutter offers cross-platform compatibility, allowing app development for both Android and iOS from a single codebase</a:t>
            </a:r>
            <a:endParaRPr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" sz="1500"/>
              <a:t>Stunning User Interfaces: </a:t>
            </a:r>
            <a:r>
              <a:rPr lang="fr" sz="1500"/>
              <a:t>Harness Flutter's widgets and customizable designs to create visually captivating and consistently appealing user interfaces</a:t>
            </a:r>
            <a:endParaRPr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" sz="1500"/>
              <a:t>Swift Development: </a:t>
            </a:r>
            <a:r>
              <a:rPr lang="fr" sz="1500"/>
              <a:t>Expedite and enhance development with Flutter's hot reload feature, ensuring a faster and more efficient workflow</a:t>
            </a:r>
            <a:endParaRPr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" sz="1500"/>
              <a:t>Community-Driven Open Source: </a:t>
            </a:r>
            <a:r>
              <a:rPr lang="fr" sz="1500"/>
              <a:t>Become a part of a vibrant developer community and benefit from regular updates with Flutter's open-source framework</a:t>
            </a:r>
            <a:endParaRPr sz="1500"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9650" y="550320"/>
            <a:ext cx="1049100" cy="15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727650" y="1100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Routing Criterias</a:t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225" y="1636000"/>
            <a:ext cx="5474702" cy="32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Live Demo</a:t>
            </a:r>
            <a:endParaRPr/>
          </a:p>
        </p:txBody>
      </p:sp>
      <p:pic>
        <p:nvPicPr>
          <p:cNvPr id="127" name="Google Shape;12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850" y="641030"/>
            <a:ext cx="2058925" cy="416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727650" y="8654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Key Benefits</a:t>
            </a:r>
            <a:endParaRPr/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" sz="1600"/>
              <a:t>Integrate TADH into Your Daily Routine for the Following Benefits:</a:t>
            </a:r>
            <a:endParaRPr/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fr" sz="1600"/>
              <a:t>Informed Decision-Making: </a:t>
            </a:r>
            <a:r>
              <a:rPr lang="fr" sz="1600"/>
              <a:t>Make choices that align with your lifestyle and physical conditions</a:t>
            </a:r>
            <a:endParaRPr/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fr" sz="1600"/>
              <a:t>Enhanced Well-being: </a:t>
            </a:r>
            <a:r>
              <a:rPr lang="fr" sz="1600"/>
              <a:t>Prioritize physical activity and health</a:t>
            </a:r>
            <a:endParaRPr/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fr" sz="1600"/>
              <a:t>Time Optimization: </a:t>
            </a:r>
            <a:r>
              <a:rPr lang="fr" sz="1600"/>
              <a:t>Reduce travel time and streamline your daily schedule</a:t>
            </a:r>
            <a:endParaRPr/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fr" sz="1600"/>
              <a:t>Weather Resilience: </a:t>
            </a:r>
            <a:r>
              <a:rPr lang="fr" sz="1600"/>
              <a:t>Stay ready for changing weather conditions</a:t>
            </a:r>
            <a:endParaRPr/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fr" sz="1600"/>
              <a:t>Goal-Oriented Journeys: </a:t>
            </a:r>
            <a:r>
              <a:rPr lang="fr" sz="1600"/>
              <a:t>Align your travels with your intentions and objectives</a:t>
            </a:r>
            <a:endParaRPr/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fr" sz="1600"/>
              <a:t>Enhancing Urban Mobility</a:t>
            </a:r>
            <a:r>
              <a:rPr lang="fr" sz="1600"/>
              <a:t>: TADH's Impact in Abu Dhabi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Improvements and perspectives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729450" y="20328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fr" sz="1600"/>
              <a:t>Seamless Public Transportation</a:t>
            </a:r>
            <a:r>
              <a:rPr lang="fr" sz="1600"/>
              <a:t>: Integrating TADH with Google Maps for effortless public transit planning (payable option).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fr" sz="1600"/>
              <a:t>Efficient Carpooling: </a:t>
            </a:r>
            <a:r>
              <a:rPr lang="fr" sz="1600"/>
              <a:t>Establishing connections with existing ride-sharing apps or creating a new one for convenient carpooling.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fr" sz="1600"/>
              <a:t>Exploring Novel Transportation: </a:t>
            </a:r>
            <a:r>
              <a:rPr lang="fr" sz="1600"/>
              <a:t>Investigating innovative transportation solutions.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fr" sz="1600"/>
              <a:t>Environmentally-Friendly Routes: </a:t>
            </a:r>
            <a:r>
              <a:rPr lang="fr" sz="1600"/>
              <a:t>Promoting eco-friendly routing options.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fr" sz="1600"/>
              <a:t>Personalized Machine Learning: </a:t>
            </a:r>
            <a:r>
              <a:rPr lang="fr" sz="1600"/>
              <a:t>Utilizing machine learning to tailor the app to each user's needs.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729450" y="14692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fr" sz="2100">
                <a:solidFill>
                  <a:srgbClr val="000000"/>
                </a:solidFill>
              </a:rPr>
              <a:t>Thank you, for your attention</a:t>
            </a:r>
            <a:endParaRPr b="1"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