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3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7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44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4A7723-996A-4E38-9D92-86E8FAC5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8836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6416">
        <p14:honeycomb/>
      </p:transition>
    </mc:Choice>
    <mc:Fallback>
      <p:transition spd="slow" advTm="641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9836CAD-1BC8-4BDE-A33D-DF3B356D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" y="397564"/>
            <a:ext cx="11436626" cy="60827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596497-015D-4A10-AEF5-2E245B3C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u="sng" dirty="0">
                <a:latin typeface="Bernard MT Condensed" panose="02050806060905020404" pitchFamily="18" charset="0"/>
              </a:rPr>
              <a:t>Method</a:t>
            </a:r>
            <a:r>
              <a:rPr lang="fr-FR" sz="8000" dirty="0">
                <a:latin typeface="Bernard MT Condensed" panose="02050806060905020404" pitchFamily="18" charset="0"/>
              </a:rPr>
              <a:t>  </a:t>
            </a:r>
            <a:r>
              <a:rPr lang="fr-FR" sz="8000" u="sng" dirty="0">
                <a:latin typeface="Bernard MT Condensed" panose="02050806060905020404" pitchFamily="18" charset="0"/>
              </a:rPr>
              <a:t>JigSaw</a:t>
            </a:r>
            <a:r>
              <a:rPr lang="fr-FR" sz="8000" dirty="0">
                <a:latin typeface="Bernard MT Condensed" panose="02050806060905020404" pitchFamily="18" charset="0"/>
              </a:rPr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6611A-7AF5-4638-8230-74512244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5782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500" b="1" dirty="0">
                <a:latin typeface="Book Antiqua" panose="02040602050305030304" pitchFamily="18" charset="0"/>
              </a:rPr>
              <a:t>Method JigSaw ou bien la technique de puzzle est une méthode d’organisation des activités en classe qui rend les élèves dépendants les uns les autres pour réussir.</a:t>
            </a:r>
          </a:p>
          <a:p>
            <a:pPr marL="0" indent="0" algn="ctr">
              <a:buNone/>
            </a:pPr>
            <a:endParaRPr lang="fr-FR" sz="2500" b="1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fr-FR" sz="2500" b="1" dirty="0">
                <a:latin typeface="Book Antiqua" panose="02040602050305030304" pitchFamily="18" charset="0"/>
              </a:rPr>
              <a:t>Pour mieux fonctionner cette théorie il faut diviser les classes en groupes et diviser les taches en morceaux que le groupe assemble pour compléter le puzzle.</a:t>
            </a:r>
          </a:p>
        </p:txBody>
      </p:sp>
    </p:spTree>
    <p:extLst>
      <p:ext uri="{BB962C8B-B14F-4D97-AF65-F5344CB8AC3E}">
        <p14:creationId xmlns:p14="http://schemas.microsoft.com/office/powerpoint/2010/main" val="31183908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20743">
        <p15:prstTrans prst="origami"/>
      </p:transition>
    </mc:Choice>
    <mc:Fallback>
      <p:transition spd="slow" advTm="2074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5C92AC6-61D4-4E05-A005-7C63157A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2"/>
            <a:ext cx="12202886" cy="68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2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58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Bernard MT Condensed</vt:lpstr>
      <vt:lpstr>Book Antiqua</vt:lpstr>
      <vt:lpstr>Garamond</vt:lpstr>
      <vt:lpstr>Selawik Light</vt:lpstr>
      <vt:lpstr>Speak Pro</vt:lpstr>
      <vt:lpstr>SavonVTI</vt:lpstr>
      <vt:lpstr>Présentation PowerPoint</vt:lpstr>
      <vt:lpstr>Method  JigSaw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abdessamad tarfi</dc:creator>
  <cp:lastModifiedBy>abdessamad tarfi</cp:lastModifiedBy>
  <cp:revision>7</cp:revision>
  <dcterms:created xsi:type="dcterms:W3CDTF">2019-11-28T14:13:01Z</dcterms:created>
  <dcterms:modified xsi:type="dcterms:W3CDTF">2019-11-28T14:55:40Z</dcterms:modified>
</cp:coreProperties>
</file>