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sldIdLst>
    <p:sldId id="256" r:id="rId2"/>
    <p:sldId id="258" r:id="rId3"/>
    <p:sldId id="259" r:id="rId4"/>
    <p:sldId id="267" r:id="rId5"/>
    <p:sldId id="261" r:id="rId6"/>
    <p:sldId id="262" r:id="rId7"/>
    <p:sldId id="263" r:id="rId8"/>
    <p:sldId id="265" r:id="rId9"/>
    <p:sldId id="287" r:id="rId10"/>
    <p:sldId id="266" r:id="rId11"/>
    <p:sldId id="268" r:id="rId12"/>
    <p:sldId id="276" r:id="rId13"/>
    <p:sldId id="277" r:id="rId14"/>
    <p:sldId id="278" r:id="rId15"/>
    <p:sldId id="279" r:id="rId16"/>
    <p:sldId id="280" r:id="rId17"/>
    <p:sldId id="281" r:id="rId18"/>
    <p:sldId id="282" r:id="rId19"/>
    <p:sldId id="283" r:id="rId20"/>
    <p:sldId id="284" r:id="rId21"/>
    <p:sldId id="285" r:id="rId22"/>
    <p:sldId id="286" r:id="rId23"/>
    <p:sldId id="270" r:id="rId24"/>
    <p:sldId id="290" r:id="rId25"/>
    <p:sldId id="289" r:id="rId26"/>
    <p:sldId id="27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9BE1E8-5732-4389-BB07-BA95EB3E573F}"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8136539-32E8-4BCF-9A8C-A4C9A778853D}">
      <dgm:prSet custT="1"/>
      <dgm:spPr/>
      <dgm:t>
        <a:bodyPr/>
        <a:lstStyle/>
        <a:p>
          <a:pPr>
            <a:defRPr cap="all"/>
          </a:pPr>
          <a:r>
            <a:rPr lang="en-US" sz="2000" dirty="0"/>
            <a:t>first we need to install engine in which we write our code like we choose Intelij idea</a:t>
          </a:r>
          <a:r>
            <a:rPr lang="en-US" sz="1400" dirty="0"/>
            <a:t>.</a:t>
          </a:r>
        </a:p>
      </dgm:t>
    </dgm:pt>
    <dgm:pt modelId="{234E24B7-5FCF-45DF-A09A-EE58C016FC59}" type="parTrans" cxnId="{352DF1E9-C737-4B26-AF9A-7D389CBCA395}">
      <dgm:prSet/>
      <dgm:spPr/>
      <dgm:t>
        <a:bodyPr/>
        <a:lstStyle/>
        <a:p>
          <a:endParaRPr lang="en-US"/>
        </a:p>
      </dgm:t>
    </dgm:pt>
    <dgm:pt modelId="{18D3FDF2-7F64-460E-8BFC-E8863A3AB013}" type="sibTrans" cxnId="{352DF1E9-C737-4B26-AF9A-7D389CBCA395}">
      <dgm:prSet/>
      <dgm:spPr/>
      <dgm:t>
        <a:bodyPr/>
        <a:lstStyle/>
        <a:p>
          <a:endParaRPr lang="en-US"/>
        </a:p>
      </dgm:t>
    </dgm:pt>
    <dgm:pt modelId="{A0E0BB85-15A6-460E-B511-1199CAE48FD5}">
      <dgm:prSet/>
      <dgm:spPr/>
      <dgm:t>
        <a:bodyPr/>
        <a:lstStyle/>
        <a:p>
          <a:pPr>
            <a:defRPr cap="all"/>
          </a:pPr>
          <a:r>
            <a:rPr lang="en-US" dirty="0"/>
            <a:t>Another is jdk I installed jdk_1.8 on my local machine And used it to compile and run the program.</a:t>
          </a:r>
        </a:p>
      </dgm:t>
    </dgm:pt>
    <dgm:pt modelId="{71F25C94-E830-400F-A391-2A71058E4DFF}" type="parTrans" cxnId="{7C8ABE11-EEED-4622-BDF4-FD0AF87D2B51}">
      <dgm:prSet/>
      <dgm:spPr/>
      <dgm:t>
        <a:bodyPr/>
        <a:lstStyle/>
        <a:p>
          <a:endParaRPr lang="en-US"/>
        </a:p>
      </dgm:t>
    </dgm:pt>
    <dgm:pt modelId="{CBCA1D60-D3C1-4A5C-9989-4DF4662625A0}" type="sibTrans" cxnId="{7C8ABE11-EEED-4622-BDF4-FD0AF87D2B51}">
      <dgm:prSet/>
      <dgm:spPr/>
      <dgm:t>
        <a:bodyPr/>
        <a:lstStyle/>
        <a:p>
          <a:endParaRPr lang="en-US"/>
        </a:p>
      </dgm:t>
    </dgm:pt>
    <dgm:pt modelId="{13D804A3-FE73-4352-9542-091B50EFBC35}" type="pres">
      <dgm:prSet presAssocID="{639BE1E8-5732-4389-BB07-BA95EB3E573F}" presName="root" presStyleCnt="0">
        <dgm:presLayoutVars>
          <dgm:dir/>
          <dgm:resizeHandles val="exact"/>
        </dgm:presLayoutVars>
      </dgm:prSet>
      <dgm:spPr/>
    </dgm:pt>
    <dgm:pt modelId="{628E0CCB-B20B-4B28-8699-6E7E55961545}" type="pres">
      <dgm:prSet presAssocID="{88136539-32E8-4BCF-9A8C-A4C9A778853D}" presName="compNode" presStyleCnt="0"/>
      <dgm:spPr/>
    </dgm:pt>
    <dgm:pt modelId="{E98202A4-78F1-4CB2-8363-28526F8421F2}" type="pres">
      <dgm:prSet presAssocID="{88136539-32E8-4BCF-9A8C-A4C9A778853D}" presName="iconBgRect" presStyleLbl="bgShp" presStyleIdx="0" presStyleCnt="2"/>
      <dgm:spPr/>
    </dgm:pt>
    <dgm:pt modelId="{3FCFB9F9-3BAB-4272-AC5C-C51E06DF4420}" type="pres">
      <dgm:prSet presAssocID="{88136539-32E8-4BCF-9A8C-A4C9A778853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EFC67952-6339-45CB-B77F-1731D46775CC}" type="pres">
      <dgm:prSet presAssocID="{88136539-32E8-4BCF-9A8C-A4C9A778853D}" presName="spaceRect" presStyleCnt="0"/>
      <dgm:spPr/>
    </dgm:pt>
    <dgm:pt modelId="{CDD720BD-CD06-4C8C-9B38-D9E70E96D70B}" type="pres">
      <dgm:prSet presAssocID="{88136539-32E8-4BCF-9A8C-A4C9A778853D}" presName="textRect" presStyleLbl="revTx" presStyleIdx="0" presStyleCnt="2" custScaleX="153464" custLinFactNeighborX="-6997" custLinFactNeighborY="-48988">
        <dgm:presLayoutVars>
          <dgm:chMax val="1"/>
          <dgm:chPref val="1"/>
        </dgm:presLayoutVars>
      </dgm:prSet>
      <dgm:spPr/>
    </dgm:pt>
    <dgm:pt modelId="{A23EBB9F-A1D9-4089-9BCD-ABE4BE49140A}" type="pres">
      <dgm:prSet presAssocID="{18D3FDF2-7F64-460E-8BFC-E8863A3AB013}" presName="sibTrans" presStyleCnt="0"/>
      <dgm:spPr/>
    </dgm:pt>
    <dgm:pt modelId="{101EAC9B-C916-4F4F-9850-5C5D93A030C6}" type="pres">
      <dgm:prSet presAssocID="{A0E0BB85-15A6-460E-B511-1199CAE48FD5}" presName="compNode" presStyleCnt="0"/>
      <dgm:spPr/>
    </dgm:pt>
    <dgm:pt modelId="{F6BA9078-8DF4-44A9-88C7-F4A5ED16DD9B}" type="pres">
      <dgm:prSet presAssocID="{A0E0BB85-15A6-460E-B511-1199CAE48FD5}" presName="iconBgRect" presStyleLbl="bgShp" presStyleIdx="1" presStyleCnt="2"/>
      <dgm:spPr/>
    </dgm:pt>
    <dgm:pt modelId="{E6A2C61A-AEA9-4172-9796-703E0CC4DF77}" type="pres">
      <dgm:prSet presAssocID="{A0E0BB85-15A6-460E-B511-1199CAE48FD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B07DAD73-1812-4E6F-8DE0-19EE4D16CFF7}" type="pres">
      <dgm:prSet presAssocID="{A0E0BB85-15A6-460E-B511-1199CAE48FD5}" presName="spaceRect" presStyleCnt="0"/>
      <dgm:spPr/>
    </dgm:pt>
    <dgm:pt modelId="{354183D9-82FD-43D1-9451-CCB502AFB6F3}" type="pres">
      <dgm:prSet presAssocID="{A0E0BB85-15A6-460E-B511-1199CAE48FD5}" presName="textRect" presStyleLbl="revTx" presStyleIdx="1" presStyleCnt="2" custScaleX="159053" custScaleY="152383">
        <dgm:presLayoutVars>
          <dgm:chMax val="1"/>
          <dgm:chPref val="1"/>
        </dgm:presLayoutVars>
      </dgm:prSet>
      <dgm:spPr/>
    </dgm:pt>
  </dgm:ptLst>
  <dgm:cxnLst>
    <dgm:cxn modelId="{7C8ABE11-EEED-4622-BDF4-FD0AF87D2B51}" srcId="{639BE1E8-5732-4389-BB07-BA95EB3E573F}" destId="{A0E0BB85-15A6-460E-B511-1199CAE48FD5}" srcOrd="1" destOrd="0" parTransId="{71F25C94-E830-400F-A391-2A71058E4DFF}" sibTransId="{CBCA1D60-D3C1-4A5C-9989-4DF4662625A0}"/>
    <dgm:cxn modelId="{71CEE83D-DEC7-4B95-91E3-B6AE18CC6069}" type="presOf" srcId="{639BE1E8-5732-4389-BB07-BA95EB3E573F}" destId="{13D804A3-FE73-4352-9542-091B50EFBC35}" srcOrd="0" destOrd="0" presId="urn:microsoft.com/office/officeart/2018/5/layout/IconCircleLabelList"/>
    <dgm:cxn modelId="{6A797798-4F0B-4865-AEA9-ACA932FFEB91}" type="presOf" srcId="{88136539-32E8-4BCF-9A8C-A4C9A778853D}" destId="{CDD720BD-CD06-4C8C-9B38-D9E70E96D70B}" srcOrd="0" destOrd="0" presId="urn:microsoft.com/office/officeart/2018/5/layout/IconCircleLabelList"/>
    <dgm:cxn modelId="{B651E7A4-8BBA-4704-95A6-CFD5B7DF5D76}" type="presOf" srcId="{A0E0BB85-15A6-460E-B511-1199CAE48FD5}" destId="{354183D9-82FD-43D1-9451-CCB502AFB6F3}" srcOrd="0" destOrd="0" presId="urn:microsoft.com/office/officeart/2018/5/layout/IconCircleLabelList"/>
    <dgm:cxn modelId="{352DF1E9-C737-4B26-AF9A-7D389CBCA395}" srcId="{639BE1E8-5732-4389-BB07-BA95EB3E573F}" destId="{88136539-32E8-4BCF-9A8C-A4C9A778853D}" srcOrd="0" destOrd="0" parTransId="{234E24B7-5FCF-45DF-A09A-EE58C016FC59}" sibTransId="{18D3FDF2-7F64-460E-8BFC-E8863A3AB013}"/>
    <dgm:cxn modelId="{8D7D7B90-68C4-493B-B69D-AB14CC52F16A}" type="presParOf" srcId="{13D804A3-FE73-4352-9542-091B50EFBC35}" destId="{628E0CCB-B20B-4B28-8699-6E7E55961545}" srcOrd="0" destOrd="0" presId="urn:microsoft.com/office/officeart/2018/5/layout/IconCircleLabelList"/>
    <dgm:cxn modelId="{AD6DC0F5-C545-44F5-9E54-34E49BD7A1B1}" type="presParOf" srcId="{628E0CCB-B20B-4B28-8699-6E7E55961545}" destId="{E98202A4-78F1-4CB2-8363-28526F8421F2}" srcOrd="0" destOrd="0" presId="urn:microsoft.com/office/officeart/2018/5/layout/IconCircleLabelList"/>
    <dgm:cxn modelId="{07BAFF02-525F-4C2B-8533-072990E84CB3}" type="presParOf" srcId="{628E0CCB-B20B-4B28-8699-6E7E55961545}" destId="{3FCFB9F9-3BAB-4272-AC5C-C51E06DF4420}" srcOrd="1" destOrd="0" presId="urn:microsoft.com/office/officeart/2018/5/layout/IconCircleLabelList"/>
    <dgm:cxn modelId="{FEB75D6E-9E58-486F-9D79-1FCD0C3EC956}" type="presParOf" srcId="{628E0CCB-B20B-4B28-8699-6E7E55961545}" destId="{EFC67952-6339-45CB-B77F-1731D46775CC}" srcOrd="2" destOrd="0" presId="urn:microsoft.com/office/officeart/2018/5/layout/IconCircleLabelList"/>
    <dgm:cxn modelId="{1B51706D-1614-4142-9E8E-54FE381FD571}" type="presParOf" srcId="{628E0CCB-B20B-4B28-8699-6E7E55961545}" destId="{CDD720BD-CD06-4C8C-9B38-D9E70E96D70B}" srcOrd="3" destOrd="0" presId="urn:microsoft.com/office/officeart/2018/5/layout/IconCircleLabelList"/>
    <dgm:cxn modelId="{CB80AF49-3B36-4BB1-A080-BB56AF577E37}" type="presParOf" srcId="{13D804A3-FE73-4352-9542-091B50EFBC35}" destId="{A23EBB9F-A1D9-4089-9BCD-ABE4BE49140A}" srcOrd="1" destOrd="0" presId="urn:microsoft.com/office/officeart/2018/5/layout/IconCircleLabelList"/>
    <dgm:cxn modelId="{E7ECD72F-FBE1-4025-8BDF-20F4866DAC4E}" type="presParOf" srcId="{13D804A3-FE73-4352-9542-091B50EFBC35}" destId="{101EAC9B-C916-4F4F-9850-5C5D93A030C6}" srcOrd="2" destOrd="0" presId="urn:microsoft.com/office/officeart/2018/5/layout/IconCircleLabelList"/>
    <dgm:cxn modelId="{5E53D4A5-789D-489A-B31F-E1ED8C399ED1}" type="presParOf" srcId="{101EAC9B-C916-4F4F-9850-5C5D93A030C6}" destId="{F6BA9078-8DF4-44A9-88C7-F4A5ED16DD9B}" srcOrd="0" destOrd="0" presId="urn:microsoft.com/office/officeart/2018/5/layout/IconCircleLabelList"/>
    <dgm:cxn modelId="{370208D9-7993-4531-93E4-DA0C713A62A5}" type="presParOf" srcId="{101EAC9B-C916-4F4F-9850-5C5D93A030C6}" destId="{E6A2C61A-AEA9-4172-9796-703E0CC4DF77}" srcOrd="1" destOrd="0" presId="urn:microsoft.com/office/officeart/2018/5/layout/IconCircleLabelList"/>
    <dgm:cxn modelId="{4F03C25A-9B7E-41E4-93A3-30E0DAFD7144}" type="presParOf" srcId="{101EAC9B-C916-4F4F-9850-5C5D93A030C6}" destId="{B07DAD73-1812-4E6F-8DE0-19EE4D16CFF7}" srcOrd="2" destOrd="0" presId="urn:microsoft.com/office/officeart/2018/5/layout/IconCircleLabelList"/>
    <dgm:cxn modelId="{CCF9FD6D-AB6A-4D2A-A18C-BBB376B7880A}" type="presParOf" srcId="{101EAC9B-C916-4F4F-9850-5C5D93A030C6}" destId="{354183D9-82FD-43D1-9451-CCB502AFB6F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EF9A86-72B5-4B5F-A85A-82B65E3664AE}"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C43D46C-12E4-416C-8F4D-9C2C9630E91D}">
      <dgm:prSet custT="1"/>
      <dgm:spPr/>
      <dgm:t>
        <a:bodyPr/>
        <a:lstStyle/>
        <a:p>
          <a:pPr algn="l">
            <a:defRPr cap="all"/>
          </a:pPr>
          <a:r>
            <a:rPr lang="en-US" sz="1800" dirty="0"/>
            <a:t>After the completion of my project when tried to export it for the users it shows me jdk 11 not supports fxdeploy.</a:t>
          </a:r>
        </a:p>
      </dgm:t>
    </dgm:pt>
    <dgm:pt modelId="{8AE0C74F-DCBA-4F10-BF43-024917167890}" type="parTrans" cxnId="{B500CD2F-099B-485C-84B1-82F4BDCE3DA5}">
      <dgm:prSet/>
      <dgm:spPr/>
      <dgm:t>
        <a:bodyPr/>
        <a:lstStyle/>
        <a:p>
          <a:endParaRPr lang="en-US"/>
        </a:p>
      </dgm:t>
    </dgm:pt>
    <dgm:pt modelId="{E62DFBE7-B826-4287-A8A2-476EFF0B3FD6}" type="sibTrans" cxnId="{B500CD2F-099B-485C-84B1-82F4BDCE3DA5}">
      <dgm:prSet/>
      <dgm:spPr/>
      <dgm:t>
        <a:bodyPr/>
        <a:lstStyle/>
        <a:p>
          <a:endParaRPr lang="en-US"/>
        </a:p>
      </dgm:t>
    </dgm:pt>
    <dgm:pt modelId="{7E32F64D-7BF3-4555-9CDC-B8D4F1B80D14}">
      <dgm:prSet custT="1"/>
      <dgm:spPr/>
      <dgm:t>
        <a:bodyPr/>
        <a:lstStyle/>
        <a:p>
          <a:pPr>
            <a:defRPr cap="all"/>
          </a:pPr>
          <a:r>
            <a:rPr lang="en-US" sz="1800" dirty="0"/>
            <a:t>the problem was I Used jdk11 which comes without javafx bundle so I Learned it form google and changed the jdk11 to jdk 1.8 and then my problem is solved. </a:t>
          </a:r>
        </a:p>
      </dgm:t>
    </dgm:pt>
    <dgm:pt modelId="{F12DEE22-32CC-48A4-8D99-B3DB43CCAEF5}" type="parTrans" cxnId="{FFC473B2-A9D8-4B77-B6C6-8BE3D8666CEB}">
      <dgm:prSet/>
      <dgm:spPr/>
      <dgm:t>
        <a:bodyPr/>
        <a:lstStyle/>
        <a:p>
          <a:endParaRPr lang="en-US"/>
        </a:p>
      </dgm:t>
    </dgm:pt>
    <dgm:pt modelId="{71123887-A0F9-48E2-B9C0-9DEEBC5AE96D}" type="sibTrans" cxnId="{FFC473B2-A9D8-4B77-B6C6-8BE3D8666CEB}">
      <dgm:prSet/>
      <dgm:spPr/>
      <dgm:t>
        <a:bodyPr/>
        <a:lstStyle/>
        <a:p>
          <a:endParaRPr lang="en-US"/>
        </a:p>
      </dgm:t>
    </dgm:pt>
    <dgm:pt modelId="{072AC343-5946-481B-9970-2577ADE00869}" type="pres">
      <dgm:prSet presAssocID="{4CEF9A86-72B5-4B5F-A85A-82B65E3664AE}" presName="root" presStyleCnt="0">
        <dgm:presLayoutVars>
          <dgm:dir/>
          <dgm:resizeHandles val="exact"/>
        </dgm:presLayoutVars>
      </dgm:prSet>
      <dgm:spPr/>
    </dgm:pt>
    <dgm:pt modelId="{1E16A18A-6F89-4C5E-ABC1-039B2F17A020}" type="pres">
      <dgm:prSet presAssocID="{DC43D46C-12E4-416C-8F4D-9C2C9630E91D}" presName="compNode" presStyleCnt="0"/>
      <dgm:spPr/>
    </dgm:pt>
    <dgm:pt modelId="{4DDED271-0C9D-45A4-8162-FFFB2A0E5711}" type="pres">
      <dgm:prSet presAssocID="{DC43D46C-12E4-416C-8F4D-9C2C9630E91D}" presName="iconBgRect" presStyleLbl="bgShp" presStyleIdx="0" presStyleCnt="2" custLinFactX="-187625" custLinFactNeighborX="-200000" custLinFactNeighborY="53780"/>
      <dgm:spPr>
        <a:prstGeom prst="round2DiagRect">
          <a:avLst>
            <a:gd name="adj1" fmla="val 29727"/>
            <a:gd name="adj2" fmla="val 0"/>
          </a:avLst>
        </a:prstGeom>
      </dgm:spPr>
    </dgm:pt>
    <dgm:pt modelId="{5F78334E-F162-4F2A-9CE2-5F0672891BA0}" type="pres">
      <dgm:prSet presAssocID="{DC43D46C-12E4-416C-8F4D-9C2C9630E91D}" presName="iconRect" presStyleLbl="node1" presStyleIdx="0" presStyleCnt="2" custLinFactX="-300000" custLinFactNeighborX="-378425" custLinFactNeighborY="8752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ear"/>
        </a:ext>
      </dgm:extLst>
    </dgm:pt>
    <dgm:pt modelId="{EF8B9CD9-0C37-4B99-8620-DBFE6BAC35BF}" type="pres">
      <dgm:prSet presAssocID="{DC43D46C-12E4-416C-8F4D-9C2C9630E91D}" presName="spaceRect" presStyleCnt="0"/>
      <dgm:spPr/>
    </dgm:pt>
    <dgm:pt modelId="{E95C679C-1B21-44CB-B6F2-9D4E28F5D2B8}" type="pres">
      <dgm:prSet presAssocID="{DC43D46C-12E4-416C-8F4D-9C2C9630E91D}" presName="textRect" presStyleLbl="revTx" presStyleIdx="0" presStyleCnt="2" custScaleX="477958" custLinFactNeighborX="46724" custLinFactNeighborY="-95681">
        <dgm:presLayoutVars>
          <dgm:chMax val="1"/>
          <dgm:chPref val="1"/>
        </dgm:presLayoutVars>
      </dgm:prSet>
      <dgm:spPr/>
    </dgm:pt>
    <dgm:pt modelId="{EE06C035-3B37-4E9E-BD5F-22974DC02F9A}" type="pres">
      <dgm:prSet presAssocID="{E62DFBE7-B826-4287-A8A2-476EFF0B3FD6}" presName="sibTrans" presStyleCnt="0"/>
      <dgm:spPr/>
    </dgm:pt>
    <dgm:pt modelId="{640891B5-8265-4B90-8830-5B8D1349E57B}" type="pres">
      <dgm:prSet presAssocID="{7E32F64D-7BF3-4555-9CDC-B8D4F1B80D14}" presName="compNode" presStyleCnt="0"/>
      <dgm:spPr/>
    </dgm:pt>
    <dgm:pt modelId="{C7856BA1-6AE7-4DE1-91BD-01C040220210}" type="pres">
      <dgm:prSet presAssocID="{7E32F64D-7BF3-4555-9CDC-B8D4F1B80D14}" presName="iconBgRect" presStyleLbl="bgShp" presStyleIdx="1" presStyleCnt="2" custLinFactX="-100000" custLinFactNeighborX="-187855" custLinFactNeighborY="61541"/>
      <dgm:spPr>
        <a:prstGeom prst="round2DiagRect">
          <a:avLst>
            <a:gd name="adj1" fmla="val 29727"/>
            <a:gd name="adj2" fmla="val 0"/>
          </a:avLst>
        </a:prstGeom>
      </dgm:spPr>
    </dgm:pt>
    <dgm:pt modelId="{E8A915D5-B332-4359-8FEE-1D21B8F91094}" type="pres">
      <dgm:prSet presAssocID="{7E32F64D-7BF3-4555-9CDC-B8D4F1B80D14}" presName="iconRect" presStyleLbl="node1" presStyleIdx="1" presStyleCnt="2" custScaleX="91799" custScaleY="88694" custLinFactX="-200000" custLinFactY="11341" custLinFactNeighborX="-292737" custLinFactNeighborY="100000"/>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2000" b="-2000"/>
          </a:stretch>
        </a:blipFill>
        <a:ln>
          <a:noFill/>
        </a:ln>
      </dgm:spPr>
    </dgm:pt>
    <dgm:pt modelId="{984DEC7A-4B3B-450A-85BA-E58622DD6DBE}" type="pres">
      <dgm:prSet presAssocID="{7E32F64D-7BF3-4555-9CDC-B8D4F1B80D14}" presName="spaceRect" presStyleCnt="0"/>
      <dgm:spPr/>
    </dgm:pt>
    <dgm:pt modelId="{B7589849-1C3C-4F21-B3B3-B6568B75F135}" type="pres">
      <dgm:prSet presAssocID="{7E32F64D-7BF3-4555-9CDC-B8D4F1B80D14}" presName="textRect" presStyleLbl="revTx" presStyleIdx="1" presStyleCnt="2" custScaleX="475309" custLinFactX="9865" custLinFactNeighborX="100000" custLinFactNeighborY="-64968">
        <dgm:presLayoutVars>
          <dgm:chMax val="1"/>
          <dgm:chPref val="1"/>
        </dgm:presLayoutVars>
      </dgm:prSet>
      <dgm:spPr/>
    </dgm:pt>
  </dgm:ptLst>
  <dgm:cxnLst>
    <dgm:cxn modelId="{4EBBB000-4F84-4BBF-AB27-40F104A755D5}" type="presOf" srcId="{4CEF9A86-72B5-4B5F-A85A-82B65E3664AE}" destId="{072AC343-5946-481B-9970-2577ADE00869}" srcOrd="0" destOrd="0" presId="urn:microsoft.com/office/officeart/2018/5/layout/IconLeafLabelList"/>
    <dgm:cxn modelId="{8A27DA21-291A-43CD-9E04-E96FC68ACD6A}" type="presOf" srcId="{7E32F64D-7BF3-4555-9CDC-B8D4F1B80D14}" destId="{B7589849-1C3C-4F21-B3B3-B6568B75F135}" srcOrd="0" destOrd="0" presId="urn:microsoft.com/office/officeart/2018/5/layout/IconLeafLabelList"/>
    <dgm:cxn modelId="{B500CD2F-099B-485C-84B1-82F4BDCE3DA5}" srcId="{4CEF9A86-72B5-4B5F-A85A-82B65E3664AE}" destId="{DC43D46C-12E4-416C-8F4D-9C2C9630E91D}" srcOrd="0" destOrd="0" parTransId="{8AE0C74F-DCBA-4F10-BF43-024917167890}" sibTransId="{E62DFBE7-B826-4287-A8A2-476EFF0B3FD6}"/>
    <dgm:cxn modelId="{0A8F6DAB-96C4-4CD8-A13E-3BC992C7EA44}" type="presOf" srcId="{DC43D46C-12E4-416C-8F4D-9C2C9630E91D}" destId="{E95C679C-1B21-44CB-B6F2-9D4E28F5D2B8}" srcOrd="0" destOrd="0" presId="urn:microsoft.com/office/officeart/2018/5/layout/IconLeafLabelList"/>
    <dgm:cxn modelId="{FFC473B2-A9D8-4B77-B6C6-8BE3D8666CEB}" srcId="{4CEF9A86-72B5-4B5F-A85A-82B65E3664AE}" destId="{7E32F64D-7BF3-4555-9CDC-B8D4F1B80D14}" srcOrd="1" destOrd="0" parTransId="{F12DEE22-32CC-48A4-8D99-B3DB43CCAEF5}" sibTransId="{71123887-A0F9-48E2-B9C0-9DEEBC5AE96D}"/>
    <dgm:cxn modelId="{3DC9047D-AA1A-4310-8AAA-735A5C1EF87E}" type="presParOf" srcId="{072AC343-5946-481B-9970-2577ADE00869}" destId="{1E16A18A-6F89-4C5E-ABC1-039B2F17A020}" srcOrd="0" destOrd="0" presId="urn:microsoft.com/office/officeart/2018/5/layout/IconLeafLabelList"/>
    <dgm:cxn modelId="{D2437847-0660-448A-8C28-894FC66D7A5C}" type="presParOf" srcId="{1E16A18A-6F89-4C5E-ABC1-039B2F17A020}" destId="{4DDED271-0C9D-45A4-8162-FFFB2A0E5711}" srcOrd="0" destOrd="0" presId="urn:microsoft.com/office/officeart/2018/5/layout/IconLeafLabelList"/>
    <dgm:cxn modelId="{4C7B4301-6EC6-45EA-9AA5-5439A2E95E71}" type="presParOf" srcId="{1E16A18A-6F89-4C5E-ABC1-039B2F17A020}" destId="{5F78334E-F162-4F2A-9CE2-5F0672891BA0}" srcOrd="1" destOrd="0" presId="urn:microsoft.com/office/officeart/2018/5/layout/IconLeafLabelList"/>
    <dgm:cxn modelId="{B6EF2010-46F2-4B1E-93B0-798B4783F5C1}" type="presParOf" srcId="{1E16A18A-6F89-4C5E-ABC1-039B2F17A020}" destId="{EF8B9CD9-0C37-4B99-8620-DBFE6BAC35BF}" srcOrd="2" destOrd="0" presId="urn:microsoft.com/office/officeart/2018/5/layout/IconLeafLabelList"/>
    <dgm:cxn modelId="{EC612816-9178-43A8-92B5-9837A0F4D06D}" type="presParOf" srcId="{1E16A18A-6F89-4C5E-ABC1-039B2F17A020}" destId="{E95C679C-1B21-44CB-B6F2-9D4E28F5D2B8}" srcOrd="3" destOrd="0" presId="urn:microsoft.com/office/officeart/2018/5/layout/IconLeafLabelList"/>
    <dgm:cxn modelId="{21E12805-A3EE-43EC-9E85-623EA8C62D60}" type="presParOf" srcId="{072AC343-5946-481B-9970-2577ADE00869}" destId="{EE06C035-3B37-4E9E-BD5F-22974DC02F9A}" srcOrd="1" destOrd="0" presId="urn:microsoft.com/office/officeart/2018/5/layout/IconLeafLabelList"/>
    <dgm:cxn modelId="{23EF0A93-246C-4C70-BBB2-1179653720CC}" type="presParOf" srcId="{072AC343-5946-481B-9970-2577ADE00869}" destId="{640891B5-8265-4B90-8830-5B8D1349E57B}" srcOrd="2" destOrd="0" presId="urn:microsoft.com/office/officeart/2018/5/layout/IconLeafLabelList"/>
    <dgm:cxn modelId="{9D7398D1-2AD4-4AB1-8335-31FFA16EEE8D}" type="presParOf" srcId="{640891B5-8265-4B90-8830-5B8D1349E57B}" destId="{C7856BA1-6AE7-4DE1-91BD-01C040220210}" srcOrd="0" destOrd="0" presId="urn:microsoft.com/office/officeart/2018/5/layout/IconLeafLabelList"/>
    <dgm:cxn modelId="{D401E9FB-5087-4B7B-B8AA-6A3871BF95BD}" type="presParOf" srcId="{640891B5-8265-4B90-8830-5B8D1349E57B}" destId="{E8A915D5-B332-4359-8FEE-1D21B8F91094}" srcOrd="1" destOrd="0" presId="urn:microsoft.com/office/officeart/2018/5/layout/IconLeafLabelList"/>
    <dgm:cxn modelId="{564C5064-AC00-4855-9596-23F319D0B726}" type="presParOf" srcId="{640891B5-8265-4B90-8830-5B8D1349E57B}" destId="{984DEC7A-4B3B-450A-85BA-E58622DD6DBE}" srcOrd="2" destOrd="0" presId="urn:microsoft.com/office/officeart/2018/5/layout/IconLeafLabelList"/>
    <dgm:cxn modelId="{403D6859-8E7F-4F44-A6DF-9909E93CD4E9}" type="presParOf" srcId="{640891B5-8265-4B90-8830-5B8D1349E57B}" destId="{B7589849-1C3C-4F21-B3B3-B6568B75F135}"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9BE1E8-5732-4389-BB07-BA95EB3E573F}"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0E0BB85-15A6-460E-B511-1199CAE48FD5}">
      <dgm:prSet custT="1"/>
      <dgm:spPr/>
      <dgm:t>
        <a:bodyPr/>
        <a:lstStyle/>
        <a:p>
          <a:pPr>
            <a:lnSpc>
              <a:spcPct val="100000"/>
            </a:lnSpc>
            <a:defRPr cap="all"/>
          </a:pPr>
          <a:r>
            <a:rPr lang="en-US" sz="1600" dirty="0"/>
            <a:t>Now I am exported it for window 10. n window 10 it can be run independently without jdk or jre I am included required jre int the installer file so user don’t need to install jre or jdk.</a:t>
          </a:r>
        </a:p>
      </dgm:t>
    </dgm:pt>
    <dgm:pt modelId="{71F25C94-E830-400F-A391-2A71058E4DFF}" type="parTrans" cxnId="{7C8ABE11-EEED-4622-BDF4-FD0AF87D2B51}">
      <dgm:prSet/>
      <dgm:spPr/>
      <dgm:t>
        <a:bodyPr/>
        <a:lstStyle/>
        <a:p>
          <a:endParaRPr lang="en-US"/>
        </a:p>
      </dgm:t>
    </dgm:pt>
    <dgm:pt modelId="{CBCA1D60-D3C1-4A5C-9989-4DF4662625A0}" type="sibTrans" cxnId="{7C8ABE11-EEED-4622-BDF4-FD0AF87D2B51}">
      <dgm:prSet/>
      <dgm:spPr/>
      <dgm:t>
        <a:bodyPr/>
        <a:lstStyle/>
        <a:p>
          <a:endParaRPr lang="en-US"/>
        </a:p>
      </dgm:t>
    </dgm:pt>
    <dgm:pt modelId="{18DCFF76-31BB-4EE0-8A7E-61A40B3BA113}">
      <dgm:prSet/>
      <dgm:spPr/>
      <dgm:t>
        <a:bodyPr/>
        <a:lstStyle/>
        <a:p>
          <a:pPr>
            <a:lnSpc>
              <a:spcPct val="100000"/>
            </a:lnSpc>
            <a:defRPr cap="all"/>
          </a:pPr>
          <a:r>
            <a:rPr lang="en-US" dirty="0"/>
            <a:t>Another is Linux in Linux platform also it can be used without installing jdk or jre it can be run directly by double click on the executable file. Because of it include jre the size of file is around 62 mb.</a:t>
          </a:r>
        </a:p>
      </dgm:t>
    </dgm:pt>
    <dgm:pt modelId="{5628A8E6-F4AA-4F8F-ADD6-FBF5F98445DF}" type="parTrans" cxnId="{4BBA4D5C-A691-46C2-B08A-23E19076C08C}">
      <dgm:prSet/>
      <dgm:spPr/>
      <dgm:t>
        <a:bodyPr/>
        <a:lstStyle/>
        <a:p>
          <a:endParaRPr lang="en-US"/>
        </a:p>
      </dgm:t>
    </dgm:pt>
    <dgm:pt modelId="{189A8014-CFA2-4240-8BB3-5397A50ADE24}" type="sibTrans" cxnId="{4BBA4D5C-A691-46C2-B08A-23E19076C08C}">
      <dgm:prSet/>
      <dgm:spPr/>
      <dgm:t>
        <a:bodyPr/>
        <a:lstStyle/>
        <a:p>
          <a:endParaRPr lang="en-US"/>
        </a:p>
      </dgm:t>
    </dgm:pt>
    <dgm:pt modelId="{13D804A3-FE73-4352-9542-091B50EFBC35}" type="pres">
      <dgm:prSet presAssocID="{639BE1E8-5732-4389-BB07-BA95EB3E573F}" presName="root" presStyleCnt="0">
        <dgm:presLayoutVars>
          <dgm:dir/>
          <dgm:resizeHandles val="exact"/>
        </dgm:presLayoutVars>
      </dgm:prSet>
      <dgm:spPr/>
    </dgm:pt>
    <dgm:pt modelId="{101EAC9B-C916-4F4F-9850-5C5D93A030C6}" type="pres">
      <dgm:prSet presAssocID="{A0E0BB85-15A6-460E-B511-1199CAE48FD5}" presName="compNode" presStyleCnt="0"/>
      <dgm:spPr/>
    </dgm:pt>
    <dgm:pt modelId="{F6BA9078-8DF4-44A9-88C7-F4A5ED16DD9B}" type="pres">
      <dgm:prSet presAssocID="{A0E0BB85-15A6-460E-B511-1199CAE48FD5}" presName="iconBgRect" presStyleLbl="bgShp" presStyleIdx="0" presStyleCnt="2"/>
      <dgm:spPr/>
    </dgm:pt>
    <dgm:pt modelId="{E6A2C61A-AEA9-4172-9796-703E0CC4DF77}" type="pres">
      <dgm:prSet presAssocID="{A0E0BB85-15A6-460E-B511-1199CAE48FD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a:noFill/>
        </a:ln>
      </dgm:spPr>
      <dgm:extLst/>
    </dgm:pt>
    <dgm:pt modelId="{B07DAD73-1812-4E6F-8DE0-19EE4D16CFF7}" type="pres">
      <dgm:prSet presAssocID="{A0E0BB85-15A6-460E-B511-1199CAE48FD5}" presName="spaceRect" presStyleCnt="0"/>
      <dgm:spPr/>
    </dgm:pt>
    <dgm:pt modelId="{354183D9-82FD-43D1-9451-CCB502AFB6F3}" type="pres">
      <dgm:prSet presAssocID="{A0E0BB85-15A6-460E-B511-1199CAE48FD5}" presName="textRect" presStyleLbl="revTx" presStyleIdx="0" presStyleCnt="2" custScaleX="163735" custScaleY="150205">
        <dgm:presLayoutVars>
          <dgm:chMax val="1"/>
          <dgm:chPref val="1"/>
        </dgm:presLayoutVars>
      </dgm:prSet>
      <dgm:spPr/>
    </dgm:pt>
    <dgm:pt modelId="{B1B38C8E-5069-4208-AEFB-361C44EDDB5D}" type="pres">
      <dgm:prSet presAssocID="{CBCA1D60-D3C1-4A5C-9989-4DF4662625A0}" presName="sibTrans" presStyleCnt="0"/>
      <dgm:spPr/>
    </dgm:pt>
    <dgm:pt modelId="{E4002768-465E-4661-B3C1-14D751C85785}" type="pres">
      <dgm:prSet presAssocID="{18DCFF76-31BB-4EE0-8A7E-61A40B3BA113}" presName="compNode" presStyleCnt="0"/>
      <dgm:spPr/>
    </dgm:pt>
    <dgm:pt modelId="{12475D10-B863-4559-81CD-BB3F11E0A4D6}" type="pres">
      <dgm:prSet presAssocID="{18DCFF76-31BB-4EE0-8A7E-61A40B3BA113}" presName="iconBgRect" presStyleLbl="bgShp" presStyleIdx="1" presStyleCnt="2"/>
      <dgm:spPr/>
    </dgm:pt>
    <dgm:pt modelId="{51EF4276-64E2-4D18-B0CC-DDDC85CA11A4}" type="pres">
      <dgm:prSet presAssocID="{18DCFF76-31BB-4EE0-8A7E-61A40B3BA113}" presName="icon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dgm:spPr>
    </dgm:pt>
    <dgm:pt modelId="{E1C9B3C8-B71F-41A6-970D-2E3DFDC21544}" type="pres">
      <dgm:prSet presAssocID="{18DCFF76-31BB-4EE0-8A7E-61A40B3BA113}" presName="spaceRect" presStyleCnt="0"/>
      <dgm:spPr/>
    </dgm:pt>
    <dgm:pt modelId="{9AE7AFC2-2CE7-4E83-BF35-00E9CE7612C8}" type="pres">
      <dgm:prSet presAssocID="{18DCFF76-31BB-4EE0-8A7E-61A40B3BA113}" presName="textRect" presStyleLbl="revTx" presStyleIdx="1" presStyleCnt="2" custScaleX="159053" custScaleY="150205">
        <dgm:presLayoutVars>
          <dgm:chMax val="1"/>
          <dgm:chPref val="1"/>
        </dgm:presLayoutVars>
      </dgm:prSet>
      <dgm:spPr/>
    </dgm:pt>
  </dgm:ptLst>
  <dgm:cxnLst>
    <dgm:cxn modelId="{7C8ABE11-EEED-4622-BDF4-FD0AF87D2B51}" srcId="{639BE1E8-5732-4389-BB07-BA95EB3E573F}" destId="{A0E0BB85-15A6-460E-B511-1199CAE48FD5}" srcOrd="0" destOrd="0" parTransId="{71F25C94-E830-400F-A391-2A71058E4DFF}" sibTransId="{CBCA1D60-D3C1-4A5C-9989-4DF4662625A0}"/>
    <dgm:cxn modelId="{F5064723-B4C9-4D9C-9F9E-C38BC2080E11}" type="presOf" srcId="{18DCFF76-31BB-4EE0-8A7E-61A40B3BA113}" destId="{9AE7AFC2-2CE7-4E83-BF35-00E9CE7612C8}" srcOrd="0" destOrd="0" presId="urn:microsoft.com/office/officeart/2018/5/layout/IconCircleLabelList"/>
    <dgm:cxn modelId="{71CEE83D-DEC7-4B95-91E3-B6AE18CC6069}" type="presOf" srcId="{639BE1E8-5732-4389-BB07-BA95EB3E573F}" destId="{13D804A3-FE73-4352-9542-091B50EFBC35}" srcOrd="0" destOrd="0" presId="urn:microsoft.com/office/officeart/2018/5/layout/IconCircleLabelList"/>
    <dgm:cxn modelId="{4BBA4D5C-A691-46C2-B08A-23E19076C08C}" srcId="{639BE1E8-5732-4389-BB07-BA95EB3E573F}" destId="{18DCFF76-31BB-4EE0-8A7E-61A40B3BA113}" srcOrd="1" destOrd="0" parTransId="{5628A8E6-F4AA-4F8F-ADD6-FBF5F98445DF}" sibTransId="{189A8014-CFA2-4240-8BB3-5397A50ADE24}"/>
    <dgm:cxn modelId="{B651E7A4-8BBA-4704-95A6-CFD5B7DF5D76}" type="presOf" srcId="{A0E0BB85-15A6-460E-B511-1199CAE48FD5}" destId="{354183D9-82FD-43D1-9451-CCB502AFB6F3}" srcOrd="0" destOrd="0" presId="urn:microsoft.com/office/officeart/2018/5/layout/IconCircleLabelList"/>
    <dgm:cxn modelId="{E7ECD72F-FBE1-4025-8BDF-20F4866DAC4E}" type="presParOf" srcId="{13D804A3-FE73-4352-9542-091B50EFBC35}" destId="{101EAC9B-C916-4F4F-9850-5C5D93A030C6}" srcOrd="0" destOrd="0" presId="urn:microsoft.com/office/officeart/2018/5/layout/IconCircleLabelList"/>
    <dgm:cxn modelId="{5E53D4A5-789D-489A-B31F-E1ED8C399ED1}" type="presParOf" srcId="{101EAC9B-C916-4F4F-9850-5C5D93A030C6}" destId="{F6BA9078-8DF4-44A9-88C7-F4A5ED16DD9B}" srcOrd="0" destOrd="0" presId="urn:microsoft.com/office/officeart/2018/5/layout/IconCircleLabelList"/>
    <dgm:cxn modelId="{370208D9-7993-4531-93E4-DA0C713A62A5}" type="presParOf" srcId="{101EAC9B-C916-4F4F-9850-5C5D93A030C6}" destId="{E6A2C61A-AEA9-4172-9796-703E0CC4DF77}" srcOrd="1" destOrd="0" presId="urn:microsoft.com/office/officeart/2018/5/layout/IconCircleLabelList"/>
    <dgm:cxn modelId="{4F03C25A-9B7E-41E4-93A3-30E0DAFD7144}" type="presParOf" srcId="{101EAC9B-C916-4F4F-9850-5C5D93A030C6}" destId="{B07DAD73-1812-4E6F-8DE0-19EE4D16CFF7}" srcOrd="2" destOrd="0" presId="urn:microsoft.com/office/officeart/2018/5/layout/IconCircleLabelList"/>
    <dgm:cxn modelId="{CCF9FD6D-AB6A-4D2A-A18C-BBB376B7880A}" type="presParOf" srcId="{101EAC9B-C916-4F4F-9850-5C5D93A030C6}" destId="{354183D9-82FD-43D1-9451-CCB502AFB6F3}" srcOrd="3" destOrd="0" presId="urn:microsoft.com/office/officeart/2018/5/layout/IconCircleLabelList"/>
    <dgm:cxn modelId="{8B8EF705-315C-40B2-B445-599DBDE6311F}" type="presParOf" srcId="{13D804A3-FE73-4352-9542-091B50EFBC35}" destId="{B1B38C8E-5069-4208-AEFB-361C44EDDB5D}" srcOrd="1" destOrd="0" presId="urn:microsoft.com/office/officeart/2018/5/layout/IconCircleLabelList"/>
    <dgm:cxn modelId="{4785268F-FD94-4E36-A5C6-2226A7D3FEC3}" type="presParOf" srcId="{13D804A3-FE73-4352-9542-091B50EFBC35}" destId="{E4002768-465E-4661-B3C1-14D751C85785}" srcOrd="2" destOrd="0" presId="urn:microsoft.com/office/officeart/2018/5/layout/IconCircleLabelList"/>
    <dgm:cxn modelId="{9499FFEE-CC05-4D3E-B93F-334454D6E617}" type="presParOf" srcId="{E4002768-465E-4661-B3C1-14D751C85785}" destId="{12475D10-B863-4559-81CD-BB3F11E0A4D6}" srcOrd="0" destOrd="0" presId="urn:microsoft.com/office/officeart/2018/5/layout/IconCircleLabelList"/>
    <dgm:cxn modelId="{487D2038-12C7-46CB-B9F2-81F87643A036}" type="presParOf" srcId="{E4002768-465E-4661-B3C1-14D751C85785}" destId="{51EF4276-64E2-4D18-B0CC-DDDC85CA11A4}" srcOrd="1" destOrd="0" presId="urn:microsoft.com/office/officeart/2018/5/layout/IconCircleLabelList"/>
    <dgm:cxn modelId="{6AFF5E09-54B0-4C3B-BA01-0D9580F92A93}" type="presParOf" srcId="{E4002768-465E-4661-B3C1-14D751C85785}" destId="{E1C9B3C8-B71F-41A6-970D-2E3DFDC21544}" srcOrd="2" destOrd="0" presId="urn:microsoft.com/office/officeart/2018/5/layout/IconCircleLabelList"/>
    <dgm:cxn modelId="{D6BCA479-F81B-49F6-8D5E-0097582E9614}" type="presParOf" srcId="{E4002768-465E-4661-B3C1-14D751C85785}" destId="{9AE7AFC2-2CE7-4E83-BF35-00E9CE7612C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202A4-78F1-4CB2-8363-28526F8421F2}">
      <dsp:nvSpPr>
        <dsp:cNvPr id="0" name=""/>
        <dsp:cNvSpPr/>
      </dsp:nvSpPr>
      <dsp:spPr>
        <a:xfrm>
          <a:off x="1411975" y="297800"/>
          <a:ext cx="1818562" cy="18185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CFB9F9-3BAB-4272-AC5C-C51E06DF4420}">
      <dsp:nvSpPr>
        <dsp:cNvPr id="0" name=""/>
        <dsp:cNvSpPr/>
      </dsp:nvSpPr>
      <dsp:spPr>
        <a:xfrm>
          <a:off x="1799538" y="685363"/>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D720BD-CD06-4C8C-9B38-D9E70E96D70B}">
      <dsp:nvSpPr>
        <dsp:cNvPr id="0" name=""/>
        <dsp:cNvSpPr/>
      </dsp:nvSpPr>
      <dsp:spPr>
        <a:xfrm>
          <a:off x="0" y="2264702"/>
          <a:ext cx="4575145" cy="853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dirty="0"/>
            <a:t>first we need to install engine in which we write our code like we choose Intelij idea</a:t>
          </a:r>
          <a:r>
            <a:rPr lang="en-US" sz="1400" kern="1200" dirty="0"/>
            <a:t>.</a:t>
          </a:r>
        </a:p>
      </dsp:txBody>
      <dsp:txXfrm>
        <a:off x="0" y="2264702"/>
        <a:ext cx="4575145" cy="853469"/>
      </dsp:txXfrm>
    </dsp:sp>
    <dsp:sp modelId="{F6BA9078-8DF4-44A9-88C7-F4A5ED16DD9B}">
      <dsp:nvSpPr>
        <dsp:cNvPr id="0" name=""/>
        <dsp:cNvSpPr/>
      </dsp:nvSpPr>
      <dsp:spPr>
        <a:xfrm>
          <a:off x="6592150" y="186032"/>
          <a:ext cx="1818562" cy="18185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A2C61A-AEA9-4172-9796-703E0CC4DF77}">
      <dsp:nvSpPr>
        <dsp:cNvPr id="0" name=""/>
        <dsp:cNvSpPr/>
      </dsp:nvSpPr>
      <dsp:spPr>
        <a:xfrm>
          <a:off x="6979713" y="573594"/>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4183D9-82FD-43D1-9451-CCB502AFB6F3}">
      <dsp:nvSpPr>
        <dsp:cNvPr id="0" name=""/>
        <dsp:cNvSpPr/>
      </dsp:nvSpPr>
      <dsp:spPr>
        <a:xfrm>
          <a:off x="5130548" y="2347495"/>
          <a:ext cx="4741767" cy="1300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dirty="0"/>
            <a:t>Another is jdk I installed jdk_1.8 on my local machine And used it to compile and run the program.</a:t>
          </a:r>
        </a:p>
      </dsp:txBody>
      <dsp:txXfrm>
        <a:off x="5130548" y="2347495"/>
        <a:ext cx="4741767" cy="13005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DED271-0C9D-45A4-8162-FFFB2A0E5711}">
      <dsp:nvSpPr>
        <dsp:cNvPr id="0" name=""/>
        <dsp:cNvSpPr/>
      </dsp:nvSpPr>
      <dsp:spPr>
        <a:xfrm>
          <a:off x="1369461" y="501655"/>
          <a:ext cx="931798" cy="931798"/>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78334E-F162-4F2A-9CE2-5F0672891BA0}">
      <dsp:nvSpPr>
        <dsp:cNvPr id="0" name=""/>
        <dsp:cNvSpPr/>
      </dsp:nvSpPr>
      <dsp:spPr>
        <a:xfrm>
          <a:off x="1552804" y="667029"/>
          <a:ext cx="534638" cy="5346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5C679C-1B21-44CB-B6F2-9D4E28F5D2B8}">
      <dsp:nvSpPr>
        <dsp:cNvPr id="0" name=""/>
        <dsp:cNvSpPr/>
      </dsp:nvSpPr>
      <dsp:spPr>
        <a:xfrm>
          <a:off x="2510476" y="549245"/>
          <a:ext cx="7300995" cy="703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cap="all"/>
          </a:pPr>
          <a:r>
            <a:rPr lang="en-US" sz="1800" kern="1200" dirty="0"/>
            <a:t>After the completion of my project when tried to export it for the users it shows me jdk 11 not supports fxdeploy.</a:t>
          </a:r>
        </a:p>
      </dsp:txBody>
      <dsp:txXfrm>
        <a:off x="2510476" y="549245"/>
        <a:ext cx="7300995" cy="703712"/>
      </dsp:txXfrm>
    </dsp:sp>
    <dsp:sp modelId="{C7856BA1-6AE7-4DE1-91BD-01C040220210}">
      <dsp:nvSpPr>
        <dsp:cNvPr id="0" name=""/>
        <dsp:cNvSpPr/>
      </dsp:nvSpPr>
      <dsp:spPr>
        <a:xfrm>
          <a:off x="2299117" y="2881600"/>
          <a:ext cx="931798" cy="931798"/>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A915D5-B332-4359-8FEE-1D21B8F91094}">
      <dsp:nvSpPr>
        <dsp:cNvPr id="0" name=""/>
        <dsp:cNvSpPr/>
      </dsp:nvSpPr>
      <dsp:spPr>
        <a:xfrm>
          <a:off x="2567487" y="3132237"/>
          <a:ext cx="490792" cy="474192"/>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2000" b="-2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589849-1C3C-4F21-B3B3-B6568B75F135}">
      <dsp:nvSpPr>
        <dsp:cNvPr id="0" name=""/>
        <dsp:cNvSpPr/>
      </dsp:nvSpPr>
      <dsp:spPr>
        <a:xfrm>
          <a:off x="3495211" y="3073005"/>
          <a:ext cx="7260530" cy="703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the problem was I Used jdk11 which comes without javafx bundle so I Learned it form google and changed the jdk11 to jdk 1.8 and then my problem is solved. </a:t>
          </a:r>
        </a:p>
      </dsp:txBody>
      <dsp:txXfrm>
        <a:off x="3495211" y="3073005"/>
        <a:ext cx="7260530" cy="7037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BA9078-8DF4-44A9-88C7-F4A5ED16DD9B}">
      <dsp:nvSpPr>
        <dsp:cNvPr id="0" name=""/>
        <dsp:cNvSpPr/>
      </dsp:nvSpPr>
      <dsp:spPr>
        <a:xfrm>
          <a:off x="1612410" y="9887"/>
          <a:ext cx="1715625" cy="17156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A2C61A-AEA9-4172-9796-703E0CC4DF77}">
      <dsp:nvSpPr>
        <dsp:cNvPr id="0" name=""/>
        <dsp:cNvSpPr/>
      </dsp:nvSpPr>
      <dsp:spPr>
        <a:xfrm>
          <a:off x="1978035" y="375512"/>
          <a:ext cx="984375" cy="984375"/>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4183D9-82FD-43D1-9451-CCB502AFB6F3}">
      <dsp:nvSpPr>
        <dsp:cNvPr id="0" name=""/>
        <dsp:cNvSpPr/>
      </dsp:nvSpPr>
      <dsp:spPr>
        <a:xfrm>
          <a:off x="167699" y="1946003"/>
          <a:ext cx="4605046" cy="1878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Now I am exported it for window 10. n window 10 it can be run independently without jdk or jre I am included required jre int the installer file so user don’t need to install jre or jdk.</a:t>
          </a:r>
        </a:p>
      </dsp:txBody>
      <dsp:txXfrm>
        <a:off x="167699" y="1946003"/>
        <a:ext cx="4605046" cy="1878179"/>
      </dsp:txXfrm>
    </dsp:sp>
    <dsp:sp modelId="{12475D10-B863-4559-81CD-BB3F11E0A4D6}">
      <dsp:nvSpPr>
        <dsp:cNvPr id="0" name=""/>
        <dsp:cNvSpPr/>
      </dsp:nvSpPr>
      <dsp:spPr>
        <a:xfrm>
          <a:off x="6643804" y="9887"/>
          <a:ext cx="1715625" cy="17156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EF4276-64E2-4D18-B0CC-DDDC85CA11A4}">
      <dsp:nvSpPr>
        <dsp:cNvPr id="0" name=""/>
        <dsp:cNvSpPr/>
      </dsp:nvSpPr>
      <dsp:spPr>
        <a:xfrm>
          <a:off x="7009429" y="375512"/>
          <a:ext cx="984375" cy="984375"/>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E7AFC2-2CE7-4E83-BF35-00E9CE7612C8}">
      <dsp:nvSpPr>
        <dsp:cNvPr id="0" name=""/>
        <dsp:cNvSpPr/>
      </dsp:nvSpPr>
      <dsp:spPr>
        <a:xfrm>
          <a:off x="5264934" y="1946003"/>
          <a:ext cx="4473365" cy="1878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Another is Linux in Linux platform also it can be used without installing jdk or jre it can be run directly by double click on the executable file. Because of it include jre the size of file is around 62 mb.</a:t>
          </a:r>
        </a:p>
      </dsp:txBody>
      <dsp:txXfrm>
        <a:off x="5264934" y="1946003"/>
        <a:ext cx="4473365" cy="187817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AD277D4-D3CE-44D2-A6BD-7ED63456051D}" type="datetimeFigureOut">
              <a:rPr lang="en-US" smtClean="0"/>
              <a:t>10/11/2019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38FC42D-7005-4C8B-886A-CFE1E3B72623}" type="slidenum">
              <a:rPr lang="en-US" smtClean="0"/>
              <a:t>‹#›</a:t>
            </a:fld>
            <a:endParaRPr lang="en-US"/>
          </a:p>
        </p:txBody>
      </p:sp>
    </p:spTree>
    <p:extLst>
      <p:ext uri="{BB962C8B-B14F-4D97-AF65-F5344CB8AC3E}">
        <p14:creationId xmlns:p14="http://schemas.microsoft.com/office/powerpoint/2010/main" val="344377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277D4-D3CE-44D2-A6BD-7ED63456051D}"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FC42D-7005-4C8B-886A-CFE1E3B72623}" type="slidenum">
              <a:rPr lang="en-US" smtClean="0"/>
              <a:t>‹#›</a:t>
            </a:fld>
            <a:endParaRPr lang="en-US"/>
          </a:p>
        </p:txBody>
      </p:sp>
    </p:spTree>
    <p:extLst>
      <p:ext uri="{BB962C8B-B14F-4D97-AF65-F5344CB8AC3E}">
        <p14:creationId xmlns:p14="http://schemas.microsoft.com/office/powerpoint/2010/main" val="1805849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AD277D4-D3CE-44D2-A6BD-7ED63456051D}" type="datetimeFigureOut">
              <a:rPr lang="en-US" smtClean="0"/>
              <a:t>10/11/2019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38FC42D-7005-4C8B-886A-CFE1E3B72623}" type="slidenum">
              <a:rPr lang="en-US" smtClean="0"/>
              <a:t>‹#›</a:t>
            </a:fld>
            <a:endParaRPr lang="en-US"/>
          </a:p>
        </p:txBody>
      </p:sp>
    </p:spTree>
    <p:extLst>
      <p:ext uri="{BB962C8B-B14F-4D97-AF65-F5344CB8AC3E}">
        <p14:creationId xmlns:p14="http://schemas.microsoft.com/office/powerpoint/2010/main" val="203041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AD277D4-D3CE-44D2-A6BD-7ED63456051D}" type="datetimeFigureOut">
              <a:rPr lang="en-US" smtClean="0"/>
              <a:t>10/11/2019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38FC42D-7005-4C8B-886A-CFE1E3B72623}"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64468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AD277D4-D3CE-44D2-A6BD-7ED63456051D}" type="datetimeFigureOut">
              <a:rPr lang="en-US" smtClean="0"/>
              <a:t>10/11/2019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38FC42D-7005-4C8B-886A-CFE1E3B72623}" type="slidenum">
              <a:rPr lang="en-US" smtClean="0"/>
              <a:t>‹#›</a:t>
            </a:fld>
            <a:endParaRPr lang="en-US"/>
          </a:p>
        </p:txBody>
      </p:sp>
    </p:spTree>
    <p:extLst>
      <p:ext uri="{BB962C8B-B14F-4D97-AF65-F5344CB8AC3E}">
        <p14:creationId xmlns:p14="http://schemas.microsoft.com/office/powerpoint/2010/main" val="1099272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D277D4-D3CE-44D2-A6BD-7ED63456051D}" type="datetimeFigureOut">
              <a:rPr lang="en-US" smtClean="0"/>
              <a:t>10/11/2019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8FC42D-7005-4C8B-886A-CFE1E3B72623}" type="slidenum">
              <a:rPr lang="en-US" smtClean="0"/>
              <a:t>‹#›</a:t>
            </a:fld>
            <a:endParaRPr lang="en-US"/>
          </a:p>
        </p:txBody>
      </p:sp>
    </p:spTree>
    <p:extLst>
      <p:ext uri="{BB962C8B-B14F-4D97-AF65-F5344CB8AC3E}">
        <p14:creationId xmlns:p14="http://schemas.microsoft.com/office/powerpoint/2010/main" val="2075946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D277D4-D3CE-44D2-A6BD-7ED63456051D}" type="datetimeFigureOut">
              <a:rPr lang="en-US" smtClean="0"/>
              <a:t>10/11/2019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8FC42D-7005-4C8B-886A-CFE1E3B72623}" type="slidenum">
              <a:rPr lang="en-US" smtClean="0"/>
              <a:t>‹#›</a:t>
            </a:fld>
            <a:endParaRPr lang="en-US"/>
          </a:p>
        </p:txBody>
      </p:sp>
    </p:spTree>
    <p:extLst>
      <p:ext uri="{BB962C8B-B14F-4D97-AF65-F5344CB8AC3E}">
        <p14:creationId xmlns:p14="http://schemas.microsoft.com/office/powerpoint/2010/main" val="2338090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277D4-D3CE-44D2-A6BD-7ED63456051D}"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FC42D-7005-4C8B-886A-CFE1E3B72623}" type="slidenum">
              <a:rPr lang="en-US" smtClean="0"/>
              <a:t>‹#›</a:t>
            </a:fld>
            <a:endParaRPr lang="en-US"/>
          </a:p>
        </p:txBody>
      </p:sp>
    </p:spTree>
    <p:extLst>
      <p:ext uri="{BB962C8B-B14F-4D97-AF65-F5344CB8AC3E}">
        <p14:creationId xmlns:p14="http://schemas.microsoft.com/office/powerpoint/2010/main" val="1797833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AD277D4-D3CE-44D2-A6BD-7ED63456051D}" type="datetimeFigureOut">
              <a:rPr lang="en-US" smtClean="0"/>
              <a:t>10/11/2019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38FC42D-7005-4C8B-886A-CFE1E3B72623}" type="slidenum">
              <a:rPr lang="en-US" smtClean="0"/>
              <a:t>‹#›</a:t>
            </a:fld>
            <a:endParaRPr lang="en-US"/>
          </a:p>
        </p:txBody>
      </p:sp>
    </p:spTree>
    <p:extLst>
      <p:ext uri="{BB962C8B-B14F-4D97-AF65-F5344CB8AC3E}">
        <p14:creationId xmlns:p14="http://schemas.microsoft.com/office/powerpoint/2010/main" val="1104697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277D4-D3CE-44D2-A6BD-7ED63456051D}"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FC42D-7005-4C8B-886A-CFE1E3B72623}" type="slidenum">
              <a:rPr lang="en-US" smtClean="0"/>
              <a:t>‹#›</a:t>
            </a:fld>
            <a:endParaRPr lang="en-US"/>
          </a:p>
        </p:txBody>
      </p:sp>
    </p:spTree>
    <p:extLst>
      <p:ext uri="{BB962C8B-B14F-4D97-AF65-F5344CB8AC3E}">
        <p14:creationId xmlns:p14="http://schemas.microsoft.com/office/powerpoint/2010/main" val="193667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AD277D4-D3CE-44D2-A6BD-7ED63456051D}" type="datetimeFigureOut">
              <a:rPr lang="en-US" smtClean="0"/>
              <a:t>10/11/2019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38FC42D-7005-4C8B-886A-CFE1E3B72623}" type="slidenum">
              <a:rPr lang="en-US" smtClean="0"/>
              <a:t>‹#›</a:t>
            </a:fld>
            <a:endParaRPr lang="en-US"/>
          </a:p>
        </p:txBody>
      </p:sp>
    </p:spTree>
    <p:extLst>
      <p:ext uri="{BB962C8B-B14F-4D97-AF65-F5344CB8AC3E}">
        <p14:creationId xmlns:p14="http://schemas.microsoft.com/office/powerpoint/2010/main" val="234950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D277D4-D3CE-44D2-A6BD-7ED63456051D}"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FC42D-7005-4C8B-886A-CFE1E3B72623}" type="slidenum">
              <a:rPr lang="en-US" smtClean="0"/>
              <a:t>‹#›</a:t>
            </a:fld>
            <a:endParaRPr lang="en-US"/>
          </a:p>
        </p:txBody>
      </p:sp>
    </p:spTree>
    <p:extLst>
      <p:ext uri="{BB962C8B-B14F-4D97-AF65-F5344CB8AC3E}">
        <p14:creationId xmlns:p14="http://schemas.microsoft.com/office/powerpoint/2010/main" val="984278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D277D4-D3CE-44D2-A6BD-7ED63456051D}" type="datetimeFigureOut">
              <a:rPr lang="en-US" smtClean="0"/>
              <a:t>10/11/2019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8FC42D-7005-4C8B-886A-CFE1E3B72623}" type="slidenum">
              <a:rPr lang="en-US" smtClean="0"/>
              <a:t>‹#›</a:t>
            </a:fld>
            <a:endParaRPr lang="en-US"/>
          </a:p>
        </p:txBody>
      </p:sp>
    </p:spTree>
    <p:extLst>
      <p:ext uri="{BB962C8B-B14F-4D97-AF65-F5344CB8AC3E}">
        <p14:creationId xmlns:p14="http://schemas.microsoft.com/office/powerpoint/2010/main" val="335827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D277D4-D3CE-44D2-A6BD-7ED63456051D}" type="datetimeFigureOut">
              <a:rPr lang="en-US" smtClean="0"/>
              <a:t>10/11/2019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8FC42D-7005-4C8B-886A-CFE1E3B72623}" type="slidenum">
              <a:rPr lang="en-US" smtClean="0"/>
              <a:t>‹#›</a:t>
            </a:fld>
            <a:endParaRPr lang="en-US"/>
          </a:p>
        </p:txBody>
      </p:sp>
    </p:spTree>
    <p:extLst>
      <p:ext uri="{BB962C8B-B14F-4D97-AF65-F5344CB8AC3E}">
        <p14:creationId xmlns:p14="http://schemas.microsoft.com/office/powerpoint/2010/main" val="3469890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D277D4-D3CE-44D2-A6BD-7ED63456051D}" type="datetimeFigureOut">
              <a:rPr lang="en-US" smtClean="0"/>
              <a:t>10/11/2019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8FC42D-7005-4C8B-886A-CFE1E3B72623}" type="slidenum">
              <a:rPr lang="en-US" smtClean="0"/>
              <a:t>‹#›</a:t>
            </a:fld>
            <a:endParaRPr lang="en-US"/>
          </a:p>
        </p:txBody>
      </p:sp>
    </p:spTree>
    <p:extLst>
      <p:ext uri="{BB962C8B-B14F-4D97-AF65-F5344CB8AC3E}">
        <p14:creationId xmlns:p14="http://schemas.microsoft.com/office/powerpoint/2010/main" val="252444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277D4-D3CE-44D2-A6BD-7ED63456051D}"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FC42D-7005-4C8B-886A-CFE1E3B72623}" type="slidenum">
              <a:rPr lang="en-US" smtClean="0"/>
              <a:t>‹#›</a:t>
            </a:fld>
            <a:endParaRPr lang="en-US"/>
          </a:p>
        </p:txBody>
      </p:sp>
    </p:spTree>
    <p:extLst>
      <p:ext uri="{BB962C8B-B14F-4D97-AF65-F5344CB8AC3E}">
        <p14:creationId xmlns:p14="http://schemas.microsoft.com/office/powerpoint/2010/main" val="536199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277D4-D3CE-44D2-A6BD-7ED63456051D}"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FC42D-7005-4C8B-886A-CFE1E3B72623}" type="slidenum">
              <a:rPr lang="en-US" smtClean="0"/>
              <a:t>‹#›</a:t>
            </a:fld>
            <a:endParaRPr lang="en-US"/>
          </a:p>
        </p:txBody>
      </p:sp>
    </p:spTree>
    <p:extLst>
      <p:ext uri="{BB962C8B-B14F-4D97-AF65-F5344CB8AC3E}">
        <p14:creationId xmlns:p14="http://schemas.microsoft.com/office/powerpoint/2010/main" val="1743872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D277D4-D3CE-44D2-A6BD-7ED63456051D}" type="datetimeFigureOut">
              <a:rPr lang="en-US" smtClean="0"/>
              <a:t>10/11/2019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8FC42D-7005-4C8B-886A-CFE1E3B72623}" type="slidenum">
              <a:rPr lang="en-US" smtClean="0"/>
              <a:t>‹#›</a:t>
            </a:fld>
            <a:endParaRPr lang="en-US"/>
          </a:p>
        </p:txBody>
      </p:sp>
    </p:spTree>
    <p:extLst>
      <p:ext uri="{BB962C8B-B14F-4D97-AF65-F5344CB8AC3E}">
        <p14:creationId xmlns:p14="http://schemas.microsoft.com/office/powerpoint/2010/main" val="3786153095"/>
      </p:ext>
    </p:extLst>
  </p:cSld>
  <p:clrMap bg1="dk1" tx1="lt1" bg2="dk2" tx2="lt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 id="2147483932" r:id="rId15"/>
    <p:sldLayoutId id="2147483933" r:id="rId16"/>
    <p:sldLayoutId id="214748393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7082C-AAD6-4BAD-9DDE-3DA95D64C485}"/>
              </a:ext>
            </a:extLst>
          </p:cNvPr>
          <p:cNvSpPr>
            <a:spLocks noGrp="1"/>
          </p:cNvSpPr>
          <p:nvPr>
            <p:ph type="ctrTitle"/>
          </p:nvPr>
        </p:nvSpPr>
        <p:spPr/>
        <p:txBody>
          <a:bodyPr/>
          <a:lstStyle/>
          <a:p>
            <a:r>
              <a:rPr lang="en-US" dirty="0"/>
              <a:t>Typing Guru</a:t>
            </a:r>
          </a:p>
        </p:txBody>
      </p:sp>
      <p:sp>
        <p:nvSpPr>
          <p:cNvPr id="3" name="Subtitle 2">
            <a:extLst>
              <a:ext uri="{FF2B5EF4-FFF2-40B4-BE49-F238E27FC236}">
                <a16:creationId xmlns:a16="http://schemas.microsoft.com/office/drawing/2014/main" id="{95A43A9A-F4E7-4308-8126-1BD8874BF79C}"/>
              </a:ext>
            </a:extLst>
          </p:cNvPr>
          <p:cNvSpPr>
            <a:spLocks noGrp="1"/>
          </p:cNvSpPr>
          <p:nvPr>
            <p:ph type="subTitle" idx="1"/>
          </p:nvPr>
        </p:nvSpPr>
        <p:spPr/>
        <p:txBody>
          <a:bodyPr/>
          <a:lstStyle/>
          <a:p>
            <a:r>
              <a:rPr lang="en-US" dirty="0"/>
              <a:t>Best Typing Tutor Application To increase Your Speed</a:t>
            </a:r>
          </a:p>
        </p:txBody>
      </p:sp>
      <p:pic>
        <p:nvPicPr>
          <p:cNvPr id="6" name="Picture 5">
            <a:extLst>
              <a:ext uri="{FF2B5EF4-FFF2-40B4-BE49-F238E27FC236}">
                <a16:creationId xmlns:a16="http://schemas.microsoft.com/office/drawing/2014/main" id="{24192403-B220-4432-A15E-D9B06CEF5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0322" y="1796147"/>
            <a:ext cx="2450374" cy="2519261"/>
          </a:xfrm>
          <a:prstGeom prst="rect">
            <a:avLst/>
          </a:prstGeom>
        </p:spPr>
      </p:pic>
    </p:spTree>
    <p:extLst>
      <p:ext uri="{BB962C8B-B14F-4D97-AF65-F5344CB8AC3E}">
        <p14:creationId xmlns:p14="http://schemas.microsoft.com/office/powerpoint/2010/main" val="1777664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6"/>
                                        </p:tgtEl>
                                        <p:attrNameLst>
                                          <p:attrName>r</p:attrName>
                                        </p:attrNameLst>
                                      </p:cBhvr>
                                    </p:animRot>
                                    <p:animRot by="-240000">
                                      <p:cBhvr>
                                        <p:cTn id="13" dur="200" fill="hold">
                                          <p:stCondLst>
                                            <p:cond delay="200"/>
                                          </p:stCondLst>
                                        </p:cTn>
                                        <p:tgtEl>
                                          <p:spTgt spid="6"/>
                                        </p:tgtEl>
                                        <p:attrNameLst>
                                          <p:attrName>r</p:attrName>
                                        </p:attrNameLst>
                                      </p:cBhvr>
                                    </p:animRot>
                                    <p:animRot by="240000">
                                      <p:cBhvr>
                                        <p:cTn id="14" dur="200" fill="hold">
                                          <p:stCondLst>
                                            <p:cond delay="400"/>
                                          </p:stCondLst>
                                        </p:cTn>
                                        <p:tgtEl>
                                          <p:spTgt spid="6"/>
                                        </p:tgtEl>
                                        <p:attrNameLst>
                                          <p:attrName>r</p:attrName>
                                        </p:attrNameLst>
                                      </p:cBhvr>
                                    </p:animRot>
                                    <p:animRot by="-240000">
                                      <p:cBhvr>
                                        <p:cTn id="15" dur="200" fill="hold">
                                          <p:stCondLst>
                                            <p:cond delay="600"/>
                                          </p:stCondLst>
                                        </p:cTn>
                                        <p:tgtEl>
                                          <p:spTgt spid="6"/>
                                        </p:tgtEl>
                                        <p:attrNameLst>
                                          <p:attrName>r</p:attrName>
                                        </p:attrNameLst>
                                      </p:cBhvr>
                                    </p:animRot>
                                    <p:animRot by="120000">
                                      <p:cBhvr>
                                        <p:cTn id="16" dur="200" fill="hold">
                                          <p:stCondLst>
                                            <p:cond delay="800"/>
                                          </p:stCondLst>
                                        </p:cTn>
                                        <p:tgtEl>
                                          <p:spTgt spid="6"/>
                                        </p:tgtEl>
                                        <p:attrNameLst>
                                          <p:attrName>r</p:attrName>
                                        </p:attrNameLst>
                                      </p:cBhvr>
                                    </p:animRot>
                                  </p:childTnLst>
                                </p:cTn>
                              </p:par>
                              <p:par>
                                <p:cTn id="17" presetID="42" presetClass="entr"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EC589EA-438F-44EC-9695-4ED19B0A02B7}"/>
              </a:ext>
            </a:extLst>
          </p:cNvPr>
          <p:cNvSpPr>
            <a:spLocks noGrp="1"/>
          </p:cNvSpPr>
          <p:nvPr>
            <p:ph type="title"/>
          </p:nvPr>
        </p:nvSpPr>
        <p:spPr>
          <a:xfrm>
            <a:off x="1141413" y="618518"/>
            <a:ext cx="9905998" cy="1478570"/>
          </a:xfrm>
        </p:spPr>
        <p:txBody>
          <a:bodyPr vert="horz" lIns="91440" tIns="45720" rIns="91440" bIns="45720" rtlCol="0" anchor="ctr">
            <a:normAutofit/>
          </a:bodyPr>
          <a:lstStyle/>
          <a:p>
            <a:r>
              <a:rPr lang="en-US" dirty="0"/>
              <a:t>This login page for All Registered Users</a:t>
            </a:r>
          </a:p>
        </p:txBody>
      </p:sp>
      <p:pic>
        <p:nvPicPr>
          <p:cNvPr id="5" name="Picture 4">
            <a:extLst>
              <a:ext uri="{FF2B5EF4-FFF2-40B4-BE49-F238E27FC236}">
                <a16:creationId xmlns:a16="http://schemas.microsoft.com/office/drawing/2014/main" id="{46028B77-1FF9-43E5-8993-D87EA89B3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2615246"/>
            <a:ext cx="4573418" cy="331081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6" name="Title 1">
            <a:extLst>
              <a:ext uri="{FF2B5EF4-FFF2-40B4-BE49-F238E27FC236}">
                <a16:creationId xmlns:a16="http://schemas.microsoft.com/office/drawing/2014/main" id="{93C7651B-C441-4C73-8F04-42A0280AEBAD}"/>
              </a:ext>
            </a:extLst>
          </p:cNvPr>
          <p:cNvSpPr txBox="1">
            <a:spLocks/>
          </p:cNvSpPr>
          <p:nvPr/>
        </p:nvSpPr>
        <p:spPr>
          <a:xfrm>
            <a:off x="6565328" y="2787859"/>
            <a:ext cx="4573418" cy="3541714"/>
          </a:xfrm>
          <a:prstGeom prst="rect">
            <a:avLst/>
          </a:prstGeom>
        </p:spPr>
        <p:txBody>
          <a:bodyPr vert="horz" lIns="91440" tIns="45720" rIns="91440" bIns="45720" rtlCol="0">
            <a:normAutofit fontScale="70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indent="-228600" algn="ctr">
              <a:lnSpc>
                <a:spcPct val="120000"/>
              </a:lnSpc>
              <a:spcAft>
                <a:spcPts val="600"/>
              </a:spcAft>
              <a:buSzPct val="125000"/>
              <a:buFont typeface="Arial" panose="020B0604020202020204" pitchFamily="34" charset="0"/>
              <a:buChar char="•"/>
            </a:pPr>
            <a:r>
              <a:rPr lang="en-US" sz="3300" dirty="0">
                <a:latin typeface="+mn-lt"/>
                <a:ea typeface="+mn-ea"/>
                <a:cs typeface="+mn-cs"/>
              </a:rPr>
              <a:t>There is a guest user which is not required password to Login. Others will be needed password to Login. From this screen we can also add new users or delete a old user which is not required in the application.</a:t>
            </a:r>
          </a:p>
        </p:txBody>
      </p:sp>
    </p:spTree>
    <p:extLst>
      <p:ext uri="{BB962C8B-B14F-4D97-AF65-F5344CB8AC3E}">
        <p14:creationId xmlns:p14="http://schemas.microsoft.com/office/powerpoint/2010/main" val="25337828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DA514-48BC-4E27-8B42-2E42225FF502}"/>
              </a:ext>
            </a:extLst>
          </p:cNvPr>
          <p:cNvSpPr>
            <a:spLocks noGrp="1"/>
          </p:cNvSpPr>
          <p:nvPr>
            <p:ph type="title"/>
          </p:nvPr>
        </p:nvSpPr>
        <p:spPr>
          <a:xfrm>
            <a:off x="3322319" y="857910"/>
            <a:ext cx="8234377" cy="1478570"/>
          </a:xfrm>
        </p:spPr>
        <p:txBody>
          <a:bodyPr vert="horz" lIns="91440" tIns="45720" rIns="91440" bIns="45720" rtlCol="0" anchor="ctr">
            <a:normAutofit/>
          </a:bodyPr>
          <a:lstStyle/>
          <a:p>
            <a:r>
              <a:rPr lang="en-US" dirty="0"/>
              <a:t>This is page on which we can add a new User</a:t>
            </a:r>
          </a:p>
        </p:txBody>
      </p:sp>
      <p:pic>
        <p:nvPicPr>
          <p:cNvPr id="3" name="Content Placeholder 4">
            <a:extLst>
              <a:ext uri="{FF2B5EF4-FFF2-40B4-BE49-F238E27FC236}">
                <a16:creationId xmlns:a16="http://schemas.microsoft.com/office/drawing/2014/main" id="{995AB688-E6E8-4B43-954F-A7E269CFB8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8114" y="2735012"/>
            <a:ext cx="4520431" cy="340812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4" name="Title 1">
            <a:extLst>
              <a:ext uri="{FF2B5EF4-FFF2-40B4-BE49-F238E27FC236}">
                <a16:creationId xmlns:a16="http://schemas.microsoft.com/office/drawing/2014/main" id="{B2DF7D82-2F49-42C6-B28E-C1938AC07A4A}"/>
              </a:ext>
            </a:extLst>
          </p:cNvPr>
          <p:cNvSpPr txBox="1">
            <a:spLocks/>
          </p:cNvSpPr>
          <p:nvPr/>
        </p:nvSpPr>
        <p:spPr>
          <a:xfrm>
            <a:off x="6734902" y="3763347"/>
            <a:ext cx="4689235" cy="2379786"/>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indent="-228600">
              <a:lnSpc>
                <a:spcPct val="110000"/>
              </a:lnSpc>
              <a:spcAft>
                <a:spcPts val="600"/>
              </a:spcAft>
              <a:buSzPct val="125000"/>
              <a:buFont typeface="Arial" panose="020B0604020202020204" pitchFamily="34" charset="0"/>
              <a:buChar char="•"/>
            </a:pPr>
            <a:r>
              <a:rPr lang="en-US" sz="2400" dirty="0">
                <a:latin typeface="+mn-lt"/>
                <a:ea typeface="+mn-ea"/>
                <a:cs typeface="+mn-cs"/>
              </a:rPr>
              <a:t>IF user already present in the database or if password not match then it shows Warning.</a:t>
            </a:r>
          </a:p>
        </p:txBody>
      </p:sp>
    </p:spTree>
    <p:extLst>
      <p:ext uri="{BB962C8B-B14F-4D97-AF65-F5344CB8AC3E}">
        <p14:creationId xmlns:p14="http://schemas.microsoft.com/office/powerpoint/2010/main" val="20820416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DA514-48BC-4E27-8B42-2E42225FF502}"/>
              </a:ext>
            </a:extLst>
          </p:cNvPr>
          <p:cNvSpPr>
            <a:spLocks noGrp="1"/>
          </p:cNvSpPr>
          <p:nvPr>
            <p:ph type="title"/>
          </p:nvPr>
        </p:nvSpPr>
        <p:spPr>
          <a:xfrm>
            <a:off x="3340074" y="1017708"/>
            <a:ext cx="8234377" cy="1478570"/>
          </a:xfrm>
        </p:spPr>
        <p:txBody>
          <a:bodyPr vert="horz" lIns="91440" tIns="45720" rIns="91440" bIns="45720" rtlCol="0" anchor="ctr">
            <a:normAutofit/>
          </a:bodyPr>
          <a:lstStyle/>
          <a:p>
            <a:r>
              <a:rPr lang="en-US" dirty="0"/>
              <a:t>This is page on which we can add a new User</a:t>
            </a:r>
          </a:p>
        </p:txBody>
      </p:sp>
      <p:pic>
        <p:nvPicPr>
          <p:cNvPr id="3" name="Content Placeholder 4">
            <a:extLst>
              <a:ext uri="{FF2B5EF4-FFF2-40B4-BE49-F238E27FC236}">
                <a16:creationId xmlns:a16="http://schemas.microsoft.com/office/drawing/2014/main" id="{995AB688-E6E8-4B43-954F-A7E269CFB8F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 r="717"/>
          <a:stretch/>
        </p:blipFill>
        <p:spPr>
          <a:xfrm>
            <a:off x="1238114" y="3222594"/>
            <a:ext cx="4487983" cy="24824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4" name="Title 1">
            <a:extLst>
              <a:ext uri="{FF2B5EF4-FFF2-40B4-BE49-F238E27FC236}">
                <a16:creationId xmlns:a16="http://schemas.microsoft.com/office/drawing/2014/main" id="{B2DF7D82-2F49-42C6-B28E-C1938AC07A4A}"/>
              </a:ext>
            </a:extLst>
          </p:cNvPr>
          <p:cNvSpPr txBox="1">
            <a:spLocks/>
          </p:cNvSpPr>
          <p:nvPr/>
        </p:nvSpPr>
        <p:spPr>
          <a:xfrm>
            <a:off x="6717147" y="3325305"/>
            <a:ext cx="4689235" cy="2379786"/>
          </a:xfrm>
          <a:prstGeom prst="rect">
            <a:avLst/>
          </a:prstGeom>
        </p:spPr>
        <p:txBody>
          <a:bodyPr vert="horz" lIns="91440" tIns="45720" rIns="91440" bIns="45720" rtlCol="0">
            <a:normAutofit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indent="-228600">
              <a:lnSpc>
                <a:spcPct val="110000"/>
              </a:lnSpc>
              <a:spcAft>
                <a:spcPts val="600"/>
              </a:spcAft>
              <a:buSzPct val="125000"/>
              <a:buFont typeface="Arial" panose="020B0604020202020204" pitchFamily="34" charset="0"/>
              <a:buChar char="•"/>
            </a:pPr>
            <a:r>
              <a:rPr lang="en-US" sz="2400" dirty="0">
                <a:latin typeface="+mn-lt"/>
                <a:ea typeface="+mn-ea"/>
                <a:cs typeface="+mn-cs"/>
              </a:rPr>
              <a:t>To delete a user you need to add admin password or password of the that user. If the password entered wrong then the warning will be appear.</a:t>
            </a:r>
          </a:p>
        </p:txBody>
      </p:sp>
    </p:spTree>
    <p:extLst>
      <p:ext uri="{BB962C8B-B14F-4D97-AF65-F5344CB8AC3E}">
        <p14:creationId xmlns:p14="http://schemas.microsoft.com/office/powerpoint/2010/main" val="41794669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DA514-48BC-4E27-8B42-2E42225FF502}"/>
              </a:ext>
            </a:extLst>
          </p:cNvPr>
          <p:cNvSpPr>
            <a:spLocks noGrp="1"/>
          </p:cNvSpPr>
          <p:nvPr>
            <p:ph type="title"/>
          </p:nvPr>
        </p:nvSpPr>
        <p:spPr>
          <a:xfrm>
            <a:off x="3340074" y="1017708"/>
            <a:ext cx="8234377" cy="1478570"/>
          </a:xfrm>
        </p:spPr>
        <p:txBody>
          <a:bodyPr vert="horz" lIns="91440" tIns="45720" rIns="91440" bIns="45720" rtlCol="0" anchor="ctr">
            <a:normAutofit/>
          </a:bodyPr>
          <a:lstStyle/>
          <a:p>
            <a:r>
              <a:rPr lang="en-US" dirty="0"/>
              <a:t>This is page on which User tried to login for practice</a:t>
            </a:r>
          </a:p>
        </p:txBody>
      </p:sp>
      <p:pic>
        <p:nvPicPr>
          <p:cNvPr id="3" name="Content Placeholder 4">
            <a:extLst>
              <a:ext uri="{FF2B5EF4-FFF2-40B4-BE49-F238E27FC236}">
                <a16:creationId xmlns:a16="http://schemas.microsoft.com/office/drawing/2014/main" id="{995AB688-E6E8-4B43-954F-A7E269CFB8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3069" y="3222594"/>
            <a:ext cx="4478073" cy="24824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4" name="Title 1">
            <a:extLst>
              <a:ext uri="{FF2B5EF4-FFF2-40B4-BE49-F238E27FC236}">
                <a16:creationId xmlns:a16="http://schemas.microsoft.com/office/drawing/2014/main" id="{B2DF7D82-2F49-42C6-B28E-C1938AC07A4A}"/>
              </a:ext>
            </a:extLst>
          </p:cNvPr>
          <p:cNvSpPr txBox="1">
            <a:spLocks/>
          </p:cNvSpPr>
          <p:nvPr/>
        </p:nvSpPr>
        <p:spPr>
          <a:xfrm>
            <a:off x="6717147" y="3325305"/>
            <a:ext cx="4689235" cy="2379786"/>
          </a:xfrm>
          <a:prstGeom prst="rect">
            <a:avLst/>
          </a:prstGeom>
        </p:spPr>
        <p:txBody>
          <a:bodyPr vert="horz" lIns="91440" tIns="45720" rIns="91440" bIns="45720" rtlCol="0">
            <a:normAutofit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indent="-228600">
              <a:lnSpc>
                <a:spcPct val="110000"/>
              </a:lnSpc>
              <a:spcAft>
                <a:spcPts val="600"/>
              </a:spcAft>
              <a:buSzPct val="125000"/>
              <a:buFont typeface="Arial" panose="020B0604020202020204" pitchFamily="34" charset="0"/>
              <a:buChar char="•"/>
            </a:pPr>
            <a:r>
              <a:rPr lang="en-US" sz="2400" dirty="0">
                <a:latin typeface="+mn-lt"/>
                <a:ea typeface="+mn-ea"/>
                <a:cs typeface="+mn-cs"/>
              </a:rPr>
              <a:t>To Start Practice the user needed to give there password if password will be wrong then the warning will be appear on the screen.</a:t>
            </a:r>
          </a:p>
        </p:txBody>
      </p:sp>
    </p:spTree>
    <p:extLst>
      <p:ext uri="{BB962C8B-B14F-4D97-AF65-F5344CB8AC3E}">
        <p14:creationId xmlns:p14="http://schemas.microsoft.com/office/powerpoint/2010/main" val="28221074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DA514-48BC-4E27-8B42-2E42225FF502}"/>
              </a:ext>
            </a:extLst>
          </p:cNvPr>
          <p:cNvSpPr>
            <a:spLocks noGrp="1"/>
          </p:cNvSpPr>
          <p:nvPr>
            <p:ph type="title"/>
          </p:nvPr>
        </p:nvSpPr>
        <p:spPr>
          <a:xfrm>
            <a:off x="4323424" y="236472"/>
            <a:ext cx="7366435" cy="1121811"/>
          </a:xfrm>
        </p:spPr>
        <p:txBody>
          <a:bodyPr vert="horz" lIns="91440" tIns="45720" rIns="91440" bIns="45720" rtlCol="0" anchor="ctr">
            <a:normAutofit fontScale="90000"/>
          </a:bodyPr>
          <a:lstStyle/>
          <a:p>
            <a:r>
              <a:rPr lang="en-US" dirty="0"/>
              <a:t>This is the main window where user start practice</a:t>
            </a:r>
          </a:p>
        </p:txBody>
      </p:sp>
      <p:pic>
        <p:nvPicPr>
          <p:cNvPr id="3" name="Content Placeholder 4">
            <a:extLst>
              <a:ext uri="{FF2B5EF4-FFF2-40B4-BE49-F238E27FC236}">
                <a16:creationId xmlns:a16="http://schemas.microsoft.com/office/drawing/2014/main" id="{995AB688-E6E8-4B43-954F-A7E269CFB8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2040" y="1472479"/>
            <a:ext cx="8544205" cy="509266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4" name="Title 1">
            <a:extLst>
              <a:ext uri="{FF2B5EF4-FFF2-40B4-BE49-F238E27FC236}">
                <a16:creationId xmlns:a16="http://schemas.microsoft.com/office/drawing/2014/main" id="{B2DF7D82-2F49-42C6-B28E-C1938AC07A4A}"/>
              </a:ext>
            </a:extLst>
          </p:cNvPr>
          <p:cNvSpPr txBox="1">
            <a:spLocks/>
          </p:cNvSpPr>
          <p:nvPr/>
        </p:nvSpPr>
        <p:spPr>
          <a:xfrm>
            <a:off x="9267679" y="1472479"/>
            <a:ext cx="2422180" cy="5149049"/>
          </a:xfrm>
          <a:prstGeom prst="rect">
            <a:avLst/>
          </a:prstGeom>
        </p:spPr>
        <p:txBody>
          <a:bodyPr vert="horz" lIns="91440" tIns="45720" rIns="91440" bIns="45720" rtlCol="0">
            <a:normAutofit fontScale="775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indent="-228600">
              <a:lnSpc>
                <a:spcPct val="110000"/>
              </a:lnSpc>
              <a:spcAft>
                <a:spcPts val="600"/>
              </a:spcAft>
              <a:buSzPct val="125000"/>
              <a:buFont typeface="Arial" panose="020B0604020202020204" pitchFamily="34" charset="0"/>
              <a:buChar char="•"/>
            </a:pPr>
            <a:r>
              <a:rPr lang="en-US" sz="2400" dirty="0">
                <a:latin typeface="+mn-lt"/>
                <a:ea typeface="+mn-ea"/>
                <a:cs typeface="+mn-cs"/>
              </a:rPr>
              <a:t>Here to start practice user needed to select a level and language in which user wants to practice. User needed to the letter which is shown on the screen with green color. If user will type wrong letters then that wrong letters will be show with red color.</a:t>
            </a:r>
          </a:p>
        </p:txBody>
      </p:sp>
    </p:spTree>
    <p:extLst>
      <p:ext uri="{BB962C8B-B14F-4D97-AF65-F5344CB8AC3E}">
        <p14:creationId xmlns:p14="http://schemas.microsoft.com/office/powerpoint/2010/main" val="32001176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DA514-48BC-4E27-8B42-2E42225FF502}"/>
              </a:ext>
            </a:extLst>
          </p:cNvPr>
          <p:cNvSpPr>
            <a:spLocks noGrp="1"/>
          </p:cNvSpPr>
          <p:nvPr>
            <p:ph type="title"/>
          </p:nvPr>
        </p:nvSpPr>
        <p:spPr>
          <a:xfrm>
            <a:off x="3340074" y="1017708"/>
            <a:ext cx="8234377" cy="1478570"/>
          </a:xfrm>
        </p:spPr>
        <p:txBody>
          <a:bodyPr vert="horz" lIns="91440" tIns="45720" rIns="91440" bIns="45720" rtlCol="0" anchor="ctr">
            <a:normAutofit/>
          </a:bodyPr>
          <a:lstStyle/>
          <a:p>
            <a:r>
              <a:rPr lang="en-US" dirty="0"/>
              <a:t>User can practice in 7 languages</a:t>
            </a:r>
          </a:p>
        </p:txBody>
      </p:sp>
      <p:pic>
        <p:nvPicPr>
          <p:cNvPr id="3" name="Content Placeholder 4">
            <a:extLst>
              <a:ext uri="{FF2B5EF4-FFF2-40B4-BE49-F238E27FC236}">
                <a16:creationId xmlns:a16="http://schemas.microsoft.com/office/drawing/2014/main" id="{995AB688-E6E8-4B43-954F-A7E269CFB8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8203" y="3222594"/>
            <a:ext cx="4127805" cy="24824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4" name="Title 1">
            <a:extLst>
              <a:ext uri="{FF2B5EF4-FFF2-40B4-BE49-F238E27FC236}">
                <a16:creationId xmlns:a16="http://schemas.microsoft.com/office/drawing/2014/main" id="{B2DF7D82-2F49-42C6-B28E-C1938AC07A4A}"/>
              </a:ext>
            </a:extLst>
          </p:cNvPr>
          <p:cNvSpPr txBox="1">
            <a:spLocks/>
          </p:cNvSpPr>
          <p:nvPr/>
        </p:nvSpPr>
        <p:spPr>
          <a:xfrm>
            <a:off x="6717147" y="3325305"/>
            <a:ext cx="4689235" cy="2379786"/>
          </a:xfrm>
          <a:prstGeom prst="rect">
            <a:avLst/>
          </a:prstGeom>
        </p:spPr>
        <p:txBody>
          <a:bodyPr vert="horz" lIns="91440" tIns="45720" rIns="91440" bIns="45720" rtlCol="0">
            <a:normAutofit fontScale="925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indent="-228600">
              <a:lnSpc>
                <a:spcPct val="110000"/>
              </a:lnSpc>
              <a:spcAft>
                <a:spcPts val="600"/>
              </a:spcAft>
              <a:buSzPct val="125000"/>
              <a:buFont typeface="Arial" panose="020B0604020202020204" pitchFamily="34" charset="0"/>
              <a:buChar char="•"/>
            </a:pPr>
            <a:r>
              <a:rPr lang="en-US" sz="2400" dirty="0">
                <a:latin typeface="+mn-lt"/>
                <a:ea typeface="+mn-ea"/>
                <a:cs typeface="+mn-cs"/>
              </a:rPr>
              <a:t>When user will click on the language then a drop down menu will be shown then user needed to select the language then they can start practice in this keyboard of this language.</a:t>
            </a:r>
          </a:p>
        </p:txBody>
      </p:sp>
    </p:spTree>
    <p:extLst>
      <p:ext uri="{BB962C8B-B14F-4D97-AF65-F5344CB8AC3E}">
        <p14:creationId xmlns:p14="http://schemas.microsoft.com/office/powerpoint/2010/main" val="8221113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DA514-48BC-4E27-8B42-2E42225FF502}"/>
              </a:ext>
            </a:extLst>
          </p:cNvPr>
          <p:cNvSpPr>
            <a:spLocks noGrp="1"/>
          </p:cNvSpPr>
          <p:nvPr>
            <p:ph type="title"/>
          </p:nvPr>
        </p:nvSpPr>
        <p:spPr>
          <a:xfrm>
            <a:off x="4287916" y="236472"/>
            <a:ext cx="7401944" cy="1121811"/>
          </a:xfrm>
        </p:spPr>
        <p:txBody>
          <a:bodyPr vert="horz" lIns="91440" tIns="45720" rIns="91440" bIns="45720" rtlCol="0" anchor="ctr">
            <a:normAutofit fontScale="90000"/>
          </a:bodyPr>
          <a:lstStyle/>
          <a:p>
            <a:r>
              <a:rPr lang="en-US" dirty="0"/>
              <a:t>This is the practice screen with English keyboard type</a:t>
            </a:r>
          </a:p>
        </p:txBody>
      </p:sp>
      <p:pic>
        <p:nvPicPr>
          <p:cNvPr id="3" name="Content Placeholder 4">
            <a:extLst>
              <a:ext uri="{FF2B5EF4-FFF2-40B4-BE49-F238E27FC236}">
                <a16:creationId xmlns:a16="http://schemas.microsoft.com/office/drawing/2014/main" id="{995AB688-E6E8-4B43-954F-A7E269CFB8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3897" y="1528870"/>
            <a:ext cx="8544205" cy="509265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681438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DA514-48BC-4E27-8B42-2E42225FF502}"/>
              </a:ext>
            </a:extLst>
          </p:cNvPr>
          <p:cNvSpPr>
            <a:spLocks noGrp="1"/>
          </p:cNvSpPr>
          <p:nvPr>
            <p:ph type="title"/>
          </p:nvPr>
        </p:nvSpPr>
        <p:spPr>
          <a:xfrm>
            <a:off x="3630967" y="236472"/>
            <a:ext cx="8058893" cy="1414775"/>
          </a:xfrm>
        </p:spPr>
        <p:txBody>
          <a:bodyPr vert="horz" lIns="91440" tIns="45720" rIns="91440" bIns="45720" rtlCol="0" anchor="ctr">
            <a:normAutofit fontScale="90000"/>
          </a:bodyPr>
          <a:lstStyle/>
          <a:p>
            <a:r>
              <a:rPr lang="en-US" dirty="0"/>
              <a:t>This is the practice screen with Hindi krutidev keyboard type</a:t>
            </a:r>
          </a:p>
        </p:txBody>
      </p:sp>
      <p:pic>
        <p:nvPicPr>
          <p:cNvPr id="3" name="Content Placeholder 4">
            <a:extLst>
              <a:ext uri="{FF2B5EF4-FFF2-40B4-BE49-F238E27FC236}">
                <a16:creationId xmlns:a16="http://schemas.microsoft.com/office/drawing/2014/main" id="{995AB688-E6E8-4B43-954F-A7E269CFB8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1039" y="1528870"/>
            <a:ext cx="8489920" cy="509265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2569397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DA514-48BC-4E27-8B42-2E42225FF502}"/>
              </a:ext>
            </a:extLst>
          </p:cNvPr>
          <p:cNvSpPr>
            <a:spLocks noGrp="1"/>
          </p:cNvSpPr>
          <p:nvPr>
            <p:ph type="title"/>
          </p:nvPr>
        </p:nvSpPr>
        <p:spPr>
          <a:xfrm>
            <a:off x="4287916" y="236472"/>
            <a:ext cx="7401944" cy="1121811"/>
          </a:xfrm>
        </p:spPr>
        <p:txBody>
          <a:bodyPr vert="horz" lIns="91440" tIns="45720" rIns="91440" bIns="45720" rtlCol="0" anchor="ctr">
            <a:normAutofit fontScale="90000"/>
          </a:bodyPr>
          <a:lstStyle/>
          <a:p>
            <a:r>
              <a:rPr lang="en-US" dirty="0"/>
              <a:t>This is the practice screen with Nepali Keyboard Type</a:t>
            </a:r>
          </a:p>
        </p:txBody>
      </p:sp>
      <p:pic>
        <p:nvPicPr>
          <p:cNvPr id="3" name="Content Placeholder 4">
            <a:extLst>
              <a:ext uri="{FF2B5EF4-FFF2-40B4-BE49-F238E27FC236}">
                <a16:creationId xmlns:a16="http://schemas.microsoft.com/office/drawing/2014/main" id="{995AB688-E6E8-4B43-954F-A7E269CFB8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3897" y="1549286"/>
            <a:ext cx="8544205" cy="505182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5855702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DA514-48BC-4E27-8B42-2E42225FF502}"/>
              </a:ext>
            </a:extLst>
          </p:cNvPr>
          <p:cNvSpPr>
            <a:spLocks noGrp="1"/>
          </p:cNvSpPr>
          <p:nvPr>
            <p:ph type="title"/>
          </p:nvPr>
        </p:nvSpPr>
        <p:spPr>
          <a:xfrm>
            <a:off x="4287916" y="236472"/>
            <a:ext cx="7401944" cy="1121811"/>
          </a:xfrm>
        </p:spPr>
        <p:txBody>
          <a:bodyPr vert="horz" lIns="91440" tIns="45720" rIns="91440" bIns="45720" rtlCol="0" anchor="ctr">
            <a:normAutofit fontScale="90000"/>
          </a:bodyPr>
          <a:lstStyle/>
          <a:p>
            <a:r>
              <a:rPr lang="en-US" dirty="0"/>
              <a:t>This is the practice screen with Punjabi keyboard type</a:t>
            </a:r>
          </a:p>
        </p:txBody>
      </p:sp>
      <p:pic>
        <p:nvPicPr>
          <p:cNvPr id="3" name="Content Placeholder 4">
            <a:extLst>
              <a:ext uri="{FF2B5EF4-FFF2-40B4-BE49-F238E27FC236}">
                <a16:creationId xmlns:a16="http://schemas.microsoft.com/office/drawing/2014/main" id="{995AB688-E6E8-4B43-954F-A7E269CFB8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7935" y="1528870"/>
            <a:ext cx="8516128" cy="509265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0809351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F672B24-2568-458F-8D41-243493063CA4}"/>
              </a:ext>
            </a:extLst>
          </p:cNvPr>
          <p:cNvSpPr txBox="1">
            <a:spLocks/>
          </p:cNvSpPr>
          <p:nvPr/>
        </p:nvSpPr>
        <p:spPr>
          <a:xfrm>
            <a:off x="1371600" y="2276669"/>
            <a:ext cx="9582540" cy="336835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Algerian" panose="04020705040A02060702" pitchFamily="82" charset="0"/>
              </a:rPr>
              <a:t>Project Developed BY : </a:t>
            </a:r>
          </a:p>
          <a:p>
            <a:r>
              <a:rPr lang="en-US" dirty="0">
                <a:latin typeface="Algerian" panose="04020705040A02060702" pitchFamily="82" charset="0"/>
              </a:rPr>
              <a:t>			Abdhesh Nayak </a:t>
            </a:r>
          </a:p>
          <a:p>
            <a:r>
              <a:rPr lang="en-US" dirty="0">
                <a:latin typeface="Algerian" panose="04020705040A02060702" pitchFamily="82" charset="0"/>
              </a:rPr>
              <a:t>			Unv.Roll : 1701448</a:t>
            </a:r>
          </a:p>
          <a:p>
            <a:r>
              <a:rPr lang="en-US" dirty="0">
                <a:latin typeface="Algerian" panose="04020705040A02060702" pitchFamily="82" charset="0"/>
              </a:rPr>
              <a:t>			Branch : B.Tech IT</a:t>
            </a:r>
          </a:p>
          <a:p>
            <a:r>
              <a:rPr lang="en-US" dirty="0">
                <a:latin typeface="Algerian" panose="04020705040A02060702" pitchFamily="82" charset="0"/>
              </a:rPr>
              <a:t>Developed At:</a:t>
            </a:r>
          </a:p>
          <a:p>
            <a:r>
              <a:rPr lang="en-US" dirty="0">
                <a:latin typeface="Algerian" panose="04020705040A02060702" pitchFamily="82" charset="0"/>
              </a:rPr>
              <a:t>			Amritsar Group of Colleges, Punjab,</a:t>
            </a:r>
          </a:p>
          <a:p>
            <a:r>
              <a:rPr lang="en-US" dirty="0">
                <a:latin typeface="Algerian" panose="04020705040A02060702" pitchFamily="82" charset="0"/>
              </a:rPr>
              <a:t>			India (July 2019)</a:t>
            </a:r>
          </a:p>
        </p:txBody>
      </p:sp>
    </p:spTree>
    <p:extLst>
      <p:ext uri="{BB962C8B-B14F-4D97-AF65-F5344CB8AC3E}">
        <p14:creationId xmlns:p14="http://schemas.microsoft.com/office/powerpoint/2010/main" val="33345721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DA514-48BC-4E27-8B42-2E42225FF502}"/>
              </a:ext>
            </a:extLst>
          </p:cNvPr>
          <p:cNvSpPr>
            <a:spLocks noGrp="1"/>
          </p:cNvSpPr>
          <p:nvPr>
            <p:ph type="title"/>
          </p:nvPr>
        </p:nvSpPr>
        <p:spPr>
          <a:xfrm>
            <a:off x="4287916" y="236472"/>
            <a:ext cx="7401944" cy="1121811"/>
          </a:xfrm>
        </p:spPr>
        <p:txBody>
          <a:bodyPr vert="horz" lIns="91440" tIns="45720" rIns="91440" bIns="45720" rtlCol="0" anchor="ctr">
            <a:normAutofit fontScale="90000"/>
          </a:bodyPr>
          <a:lstStyle/>
          <a:p>
            <a:r>
              <a:rPr lang="en-US" dirty="0"/>
              <a:t>This is the practice screen with Urdu keyboard type</a:t>
            </a:r>
          </a:p>
        </p:txBody>
      </p:sp>
      <p:pic>
        <p:nvPicPr>
          <p:cNvPr id="3" name="Content Placeholder 4">
            <a:extLst>
              <a:ext uri="{FF2B5EF4-FFF2-40B4-BE49-F238E27FC236}">
                <a16:creationId xmlns:a16="http://schemas.microsoft.com/office/drawing/2014/main" id="{995AB688-E6E8-4B43-954F-A7E269CFB8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1837" y="1528870"/>
            <a:ext cx="8468325" cy="509265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0065967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DA514-48BC-4E27-8B42-2E42225FF502}"/>
              </a:ext>
            </a:extLst>
          </p:cNvPr>
          <p:cNvSpPr>
            <a:spLocks noGrp="1"/>
          </p:cNvSpPr>
          <p:nvPr>
            <p:ph type="title"/>
          </p:nvPr>
        </p:nvSpPr>
        <p:spPr>
          <a:xfrm>
            <a:off x="4287916" y="236472"/>
            <a:ext cx="7401944" cy="1121811"/>
          </a:xfrm>
        </p:spPr>
        <p:txBody>
          <a:bodyPr vert="horz" lIns="91440" tIns="45720" rIns="91440" bIns="45720" rtlCol="0" anchor="ctr">
            <a:normAutofit fontScale="90000"/>
          </a:bodyPr>
          <a:lstStyle/>
          <a:p>
            <a:r>
              <a:rPr lang="en-US" dirty="0"/>
              <a:t>This is the practice screen with Bengali keyboard type</a:t>
            </a:r>
          </a:p>
        </p:txBody>
      </p:sp>
      <p:pic>
        <p:nvPicPr>
          <p:cNvPr id="3" name="Content Placeholder 4">
            <a:extLst>
              <a:ext uri="{FF2B5EF4-FFF2-40B4-BE49-F238E27FC236}">
                <a16:creationId xmlns:a16="http://schemas.microsoft.com/office/drawing/2014/main" id="{995AB688-E6E8-4B43-954F-A7E269CFB8F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488" t="7873" r="16627" b="21306"/>
          <a:stretch/>
        </p:blipFill>
        <p:spPr>
          <a:xfrm>
            <a:off x="1679359" y="1482570"/>
            <a:ext cx="8833282" cy="526120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7378228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DA514-48BC-4E27-8B42-2E42225FF502}"/>
              </a:ext>
            </a:extLst>
          </p:cNvPr>
          <p:cNvSpPr>
            <a:spLocks noGrp="1"/>
          </p:cNvSpPr>
          <p:nvPr>
            <p:ph type="title"/>
          </p:nvPr>
        </p:nvSpPr>
        <p:spPr>
          <a:xfrm>
            <a:off x="3897297" y="236472"/>
            <a:ext cx="7792563" cy="1121811"/>
          </a:xfrm>
        </p:spPr>
        <p:txBody>
          <a:bodyPr vert="horz" lIns="91440" tIns="45720" rIns="91440" bIns="45720" rtlCol="0" anchor="ctr">
            <a:normAutofit fontScale="90000"/>
          </a:bodyPr>
          <a:lstStyle/>
          <a:p>
            <a:r>
              <a:rPr lang="en-US" dirty="0"/>
              <a:t>This is the practice screen with Tamil(Telegu) keyboard type</a:t>
            </a:r>
          </a:p>
        </p:txBody>
      </p:sp>
      <p:pic>
        <p:nvPicPr>
          <p:cNvPr id="3" name="Content Placeholder 4">
            <a:extLst>
              <a:ext uri="{FF2B5EF4-FFF2-40B4-BE49-F238E27FC236}">
                <a16:creationId xmlns:a16="http://schemas.microsoft.com/office/drawing/2014/main" id="{995AB688-E6E8-4B43-954F-A7E269CFB8F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302" t="14667" r="16480" b="21266"/>
          <a:stretch/>
        </p:blipFill>
        <p:spPr>
          <a:xfrm>
            <a:off x="1315652" y="1580226"/>
            <a:ext cx="9206565" cy="493598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320191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A749-B529-42B4-858D-122210D4582F}"/>
              </a:ext>
            </a:extLst>
          </p:cNvPr>
          <p:cNvSpPr>
            <a:spLocks noGrp="1"/>
          </p:cNvSpPr>
          <p:nvPr>
            <p:ph type="title"/>
          </p:nvPr>
        </p:nvSpPr>
        <p:spPr>
          <a:xfrm>
            <a:off x="3897297" y="236472"/>
            <a:ext cx="7792563" cy="1121811"/>
          </a:xfrm>
        </p:spPr>
        <p:txBody>
          <a:bodyPr vert="horz" lIns="91440" tIns="45720" rIns="91440" bIns="45720" rtlCol="0" anchor="ctr">
            <a:normAutofit fontScale="90000"/>
          </a:bodyPr>
          <a:lstStyle/>
          <a:p>
            <a:r>
              <a:rPr lang="en-US" dirty="0"/>
              <a:t>This is the practice screen with a random story</a:t>
            </a:r>
          </a:p>
        </p:txBody>
      </p:sp>
      <p:pic>
        <p:nvPicPr>
          <p:cNvPr id="3" name="Content Placeholder 4">
            <a:extLst>
              <a:ext uri="{FF2B5EF4-FFF2-40B4-BE49-F238E27FC236}">
                <a16:creationId xmlns:a16="http://schemas.microsoft.com/office/drawing/2014/main" id="{80DBA698-B83B-4A14-8D9B-28D6F57B49E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33" t="2154" r="2112" b="13215"/>
          <a:stretch/>
        </p:blipFill>
        <p:spPr>
          <a:xfrm>
            <a:off x="1493441" y="1513880"/>
            <a:ext cx="9205117" cy="510764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339603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4">
            <a:extLst>
              <a:ext uri="{FF2B5EF4-FFF2-40B4-BE49-F238E27FC236}">
                <a16:creationId xmlns:a16="http://schemas.microsoft.com/office/drawing/2014/main" id="{80DBA698-B83B-4A14-8D9B-28D6F57B49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499" y="158876"/>
            <a:ext cx="5255556" cy="654024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5" name="Title 4">
            <a:extLst>
              <a:ext uri="{FF2B5EF4-FFF2-40B4-BE49-F238E27FC236}">
                <a16:creationId xmlns:a16="http://schemas.microsoft.com/office/drawing/2014/main" id="{DD0936EC-D9CE-4DE2-9B3E-4D724C7A12AE}"/>
              </a:ext>
            </a:extLst>
          </p:cNvPr>
          <p:cNvSpPr>
            <a:spLocks noGrp="1"/>
          </p:cNvSpPr>
          <p:nvPr>
            <p:ph type="title"/>
          </p:nvPr>
        </p:nvSpPr>
        <p:spPr>
          <a:xfrm>
            <a:off x="5862320" y="158876"/>
            <a:ext cx="5562600" cy="1293028"/>
          </a:xfrm>
        </p:spPr>
        <p:txBody>
          <a:bodyPr/>
          <a:lstStyle/>
          <a:p>
            <a:pPr algn="ctr"/>
            <a:r>
              <a:rPr lang="en-US" dirty="0"/>
              <a:t>Download Page</a:t>
            </a:r>
          </a:p>
        </p:txBody>
      </p:sp>
      <p:sp>
        <p:nvSpPr>
          <p:cNvPr id="6" name="Title 1">
            <a:extLst>
              <a:ext uri="{FF2B5EF4-FFF2-40B4-BE49-F238E27FC236}">
                <a16:creationId xmlns:a16="http://schemas.microsoft.com/office/drawing/2014/main" id="{4D12E9CD-4BEE-41CF-AFD9-B98826B3F629}"/>
              </a:ext>
            </a:extLst>
          </p:cNvPr>
          <p:cNvSpPr txBox="1">
            <a:spLocks/>
          </p:cNvSpPr>
          <p:nvPr/>
        </p:nvSpPr>
        <p:spPr>
          <a:xfrm>
            <a:off x="6722947" y="2239107"/>
            <a:ext cx="4689235" cy="2379786"/>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indent="-228600">
              <a:lnSpc>
                <a:spcPct val="110000"/>
              </a:lnSpc>
              <a:spcAft>
                <a:spcPts val="600"/>
              </a:spcAft>
              <a:buSzPct val="125000"/>
              <a:buFont typeface="Arial" panose="020B0604020202020204" pitchFamily="34" charset="0"/>
              <a:buChar char="•"/>
            </a:pPr>
            <a:r>
              <a:rPr lang="en-US" sz="2400" dirty="0">
                <a:latin typeface="+mn-lt"/>
                <a:ea typeface="+mn-ea"/>
                <a:cs typeface="+mn-cs"/>
              </a:rPr>
              <a:t>This is the page from where you can download this application as your requirement.</a:t>
            </a:r>
          </a:p>
        </p:txBody>
      </p:sp>
    </p:spTree>
    <p:extLst>
      <p:ext uri="{BB962C8B-B14F-4D97-AF65-F5344CB8AC3E}">
        <p14:creationId xmlns:p14="http://schemas.microsoft.com/office/powerpoint/2010/main" val="8732802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A749-B529-42B4-858D-122210D4582F}"/>
              </a:ext>
            </a:extLst>
          </p:cNvPr>
          <p:cNvSpPr>
            <a:spLocks noGrp="1"/>
          </p:cNvSpPr>
          <p:nvPr>
            <p:ph type="title"/>
          </p:nvPr>
        </p:nvSpPr>
        <p:spPr>
          <a:xfrm>
            <a:off x="1607859" y="1997927"/>
            <a:ext cx="8976281" cy="2862145"/>
          </a:xfrm>
        </p:spPr>
        <p:txBody>
          <a:bodyPr vert="horz" lIns="91440" tIns="45720" rIns="91440" bIns="45720" rtlCol="0" anchor="ctr">
            <a:normAutofit/>
          </a:bodyPr>
          <a:lstStyle/>
          <a:p>
            <a:pPr algn="ctr"/>
            <a:r>
              <a:rPr lang="en-US" sz="8000" dirty="0">
                <a:latin typeface="Algerian" panose="04020705040A02060702" pitchFamily="82" charset="0"/>
              </a:rPr>
              <a:t>Thank You</a:t>
            </a:r>
          </a:p>
        </p:txBody>
      </p:sp>
    </p:spTree>
    <p:extLst>
      <p:ext uri="{BB962C8B-B14F-4D97-AF65-F5344CB8AC3E}">
        <p14:creationId xmlns:p14="http://schemas.microsoft.com/office/powerpoint/2010/main" val="29478207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578F9-C19E-4886-B6F1-B1B99B1AAC9A}"/>
              </a:ext>
            </a:extLst>
          </p:cNvPr>
          <p:cNvSpPr>
            <a:spLocks noGrp="1"/>
          </p:cNvSpPr>
          <p:nvPr>
            <p:ph type="title"/>
          </p:nvPr>
        </p:nvSpPr>
        <p:spPr>
          <a:xfrm>
            <a:off x="1607859" y="1997927"/>
            <a:ext cx="8976281" cy="2862145"/>
          </a:xfrm>
        </p:spPr>
        <p:txBody>
          <a:bodyPr vert="horz" lIns="91440" tIns="45720" rIns="91440" bIns="45720" rtlCol="0" anchor="ctr">
            <a:normAutofit/>
          </a:bodyPr>
          <a:lstStyle/>
          <a:p>
            <a:pPr algn="ctr"/>
            <a:r>
              <a:rPr lang="en-US" sz="8000" dirty="0">
                <a:latin typeface="Algerian" panose="04020705040A02060702" pitchFamily="82" charset="0"/>
              </a:rPr>
              <a:t>Any question Please ???</a:t>
            </a:r>
          </a:p>
        </p:txBody>
      </p:sp>
    </p:spTree>
    <p:extLst>
      <p:ext uri="{BB962C8B-B14F-4D97-AF65-F5344CB8AC3E}">
        <p14:creationId xmlns:p14="http://schemas.microsoft.com/office/powerpoint/2010/main" val="37743776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0DD5-D8C2-4C20-97A5-7DBB9BF4DAF1}"/>
              </a:ext>
            </a:extLst>
          </p:cNvPr>
          <p:cNvSpPr>
            <a:spLocks noGrp="1"/>
          </p:cNvSpPr>
          <p:nvPr>
            <p:ph type="title"/>
          </p:nvPr>
        </p:nvSpPr>
        <p:spPr>
          <a:xfrm>
            <a:off x="1502229" y="764373"/>
            <a:ext cx="10003971" cy="1293028"/>
          </a:xfrm>
        </p:spPr>
        <p:txBody>
          <a:bodyPr/>
          <a:lstStyle/>
          <a:p>
            <a:r>
              <a:rPr lang="en-US" dirty="0"/>
              <a:t>Languages used in this project </a:t>
            </a:r>
          </a:p>
        </p:txBody>
      </p:sp>
      <p:grpSp>
        <p:nvGrpSpPr>
          <p:cNvPr id="3" name="Group 2">
            <a:extLst>
              <a:ext uri="{FF2B5EF4-FFF2-40B4-BE49-F238E27FC236}">
                <a16:creationId xmlns:a16="http://schemas.microsoft.com/office/drawing/2014/main" id="{05E843D7-03AA-47C2-B5FC-651AF3A7BDD8}"/>
              </a:ext>
            </a:extLst>
          </p:cNvPr>
          <p:cNvGrpSpPr/>
          <p:nvPr/>
        </p:nvGrpSpPr>
        <p:grpSpPr>
          <a:xfrm>
            <a:off x="1502229" y="1707403"/>
            <a:ext cx="9905998" cy="4921764"/>
            <a:chOff x="1502229" y="1707403"/>
            <a:chExt cx="9905998" cy="4921764"/>
          </a:xfrm>
        </p:grpSpPr>
        <p:sp>
          <p:nvSpPr>
            <p:cNvPr id="4" name="Title 1">
              <a:extLst>
                <a:ext uri="{FF2B5EF4-FFF2-40B4-BE49-F238E27FC236}">
                  <a16:creationId xmlns:a16="http://schemas.microsoft.com/office/drawing/2014/main" id="{7E281904-1795-4373-B3B8-85C7BC46EC21}"/>
                </a:ext>
              </a:extLst>
            </p:cNvPr>
            <p:cNvSpPr txBox="1">
              <a:spLocks/>
            </p:cNvSpPr>
            <p:nvPr/>
          </p:nvSpPr>
          <p:spPr>
            <a:xfrm>
              <a:off x="1502229" y="5150597"/>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Java is Base Language which </a:t>
              </a:r>
              <a:r>
                <a:rPr lang="en-US" dirty="0" err="1"/>
                <a:t>i</a:t>
              </a:r>
              <a:r>
                <a:rPr lang="en-US" dirty="0"/>
                <a:t> used in this project </a:t>
              </a:r>
            </a:p>
          </p:txBody>
        </p:sp>
        <p:pic>
          <p:nvPicPr>
            <p:cNvPr id="6" name="Picture 5">
              <a:extLst>
                <a:ext uri="{FF2B5EF4-FFF2-40B4-BE49-F238E27FC236}">
                  <a16:creationId xmlns:a16="http://schemas.microsoft.com/office/drawing/2014/main" id="{BE8AA0DA-E2FC-413E-9E79-5278020E9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4403" y="1707403"/>
              <a:ext cx="3443194" cy="3443194"/>
            </a:xfrm>
            <a:prstGeom prst="rect">
              <a:avLst/>
            </a:prstGeom>
          </p:spPr>
        </p:pic>
      </p:grpSp>
    </p:spTree>
    <p:extLst>
      <p:ext uri="{BB962C8B-B14F-4D97-AF65-F5344CB8AC3E}">
        <p14:creationId xmlns:p14="http://schemas.microsoft.com/office/powerpoint/2010/main" val="16780201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46232-32C1-48EF-A0BE-2CD854722ECE}"/>
              </a:ext>
            </a:extLst>
          </p:cNvPr>
          <p:cNvSpPr txBox="1">
            <a:spLocks/>
          </p:cNvSpPr>
          <p:nvPr/>
        </p:nvSpPr>
        <p:spPr>
          <a:xfrm>
            <a:off x="1747691" y="4843576"/>
            <a:ext cx="8791575" cy="130167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pPr algn="ctr"/>
            <a:r>
              <a:rPr lang="en-US" sz="4400" dirty="0"/>
              <a:t>engine used for coding</a:t>
            </a:r>
          </a:p>
        </p:txBody>
      </p:sp>
      <p:pic>
        <p:nvPicPr>
          <p:cNvPr id="3" name="Content Placeholder 4">
            <a:extLst>
              <a:ext uri="{FF2B5EF4-FFF2-40B4-BE49-F238E27FC236}">
                <a16:creationId xmlns:a16="http://schemas.microsoft.com/office/drawing/2014/main" id="{AB5C84D2-2F2E-4CCB-9C57-324A3FBDDD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9605" y="2250802"/>
            <a:ext cx="2356395" cy="235639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4" name="TextBox 3">
            <a:extLst>
              <a:ext uri="{FF2B5EF4-FFF2-40B4-BE49-F238E27FC236}">
                <a16:creationId xmlns:a16="http://schemas.microsoft.com/office/drawing/2014/main" id="{AB2BA7A6-8F6B-43A5-A1D9-1794EEE72C0F}"/>
              </a:ext>
            </a:extLst>
          </p:cNvPr>
          <p:cNvSpPr txBox="1"/>
          <p:nvPr/>
        </p:nvSpPr>
        <p:spPr>
          <a:xfrm>
            <a:off x="6143478" y="2551837"/>
            <a:ext cx="4786604" cy="1754326"/>
          </a:xfrm>
          <a:prstGeom prst="rect">
            <a:avLst/>
          </a:prstGeom>
          <a:noFill/>
        </p:spPr>
        <p:txBody>
          <a:bodyPr wrap="square" rtlCol="0">
            <a:spAutoFit/>
          </a:bodyPr>
          <a:lstStyle/>
          <a:p>
            <a:r>
              <a:rPr lang="en-US" sz="5400" dirty="0"/>
              <a:t>JetBrains</a:t>
            </a:r>
          </a:p>
          <a:p>
            <a:r>
              <a:rPr lang="en-US" sz="5400" dirty="0"/>
              <a:t>INTELIJ IDEA</a:t>
            </a:r>
          </a:p>
        </p:txBody>
      </p:sp>
    </p:spTree>
    <p:extLst>
      <p:ext uri="{BB962C8B-B14F-4D97-AF65-F5344CB8AC3E}">
        <p14:creationId xmlns:p14="http://schemas.microsoft.com/office/powerpoint/2010/main" val="1669443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par>
                                <p:cTn id="21" presetID="2" presetClass="entr" presetSubtype="4"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6" presetClass="emph" presetSubtype="0" fill="hold" grpId="0" nodeType="afterEffect">
                                  <p:stCondLst>
                                    <p:cond delay="0"/>
                                  </p:stCondLst>
                                  <p:childTnLst>
                                    <p:animEffect transition="out" filter="fade">
                                      <p:cBhvr>
                                        <p:cTn id="27" dur="500" tmFilter="0, 0; .2, .5; .8, .5; 1, 0"/>
                                        <p:tgtEl>
                                          <p:spTgt spid="2"/>
                                        </p:tgtEl>
                                      </p:cBhvr>
                                    </p:animEffect>
                                    <p:animScale>
                                      <p:cBhvr>
                                        <p:cTn id="28"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89567-FAAB-406F-8132-A74C590628A4}"/>
              </a:ext>
            </a:extLst>
          </p:cNvPr>
          <p:cNvSpPr txBox="1">
            <a:spLocks/>
          </p:cNvSpPr>
          <p:nvPr/>
        </p:nvSpPr>
        <p:spPr>
          <a:xfrm>
            <a:off x="1173163" y="1124130"/>
            <a:ext cx="4459286" cy="10729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000" dirty="0"/>
              <a:t>Introduction</a:t>
            </a:r>
          </a:p>
        </p:txBody>
      </p:sp>
      <p:grpSp>
        <p:nvGrpSpPr>
          <p:cNvPr id="5" name="Group 4">
            <a:extLst>
              <a:ext uri="{FF2B5EF4-FFF2-40B4-BE49-F238E27FC236}">
                <a16:creationId xmlns:a16="http://schemas.microsoft.com/office/drawing/2014/main" id="{9FBBBC28-44AC-445B-9AE0-925A19D84FCD}"/>
              </a:ext>
            </a:extLst>
          </p:cNvPr>
          <p:cNvGrpSpPr/>
          <p:nvPr/>
        </p:nvGrpSpPr>
        <p:grpSpPr>
          <a:xfrm>
            <a:off x="220322" y="1320994"/>
            <a:ext cx="11157331" cy="5369778"/>
            <a:chOff x="220322" y="1320994"/>
            <a:chExt cx="11157331" cy="5369778"/>
          </a:xfrm>
        </p:grpSpPr>
        <p:sp>
          <p:nvSpPr>
            <p:cNvPr id="3" name="Content Placeholder 2">
              <a:extLst>
                <a:ext uri="{FF2B5EF4-FFF2-40B4-BE49-F238E27FC236}">
                  <a16:creationId xmlns:a16="http://schemas.microsoft.com/office/drawing/2014/main" id="{0599FC21-CE0C-488A-8C81-E5E07528E36E}"/>
                </a:ext>
              </a:extLst>
            </p:cNvPr>
            <p:cNvSpPr txBox="1">
              <a:spLocks/>
            </p:cNvSpPr>
            <p:nvPr/>
          </p:nvSpPr>
          <p:spPr>
            <a:xfrm>
              <a:off x="220322" y="2197089"/>
              <a:ext cx="6364968" cy="449368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lnSpc>
                  <a:spcPct val="110000"/>
                </a:lnSpc>
              </a:pPr>
              <a:r>
                <a:rPr lang="en-US" sz="1800" dirty="0"/>
                <a:t>I choose to create Typing Guru using Java as a main Technology and Designed it using </a:t>
              </a:r>
              <a:r>
                <a:rPr lang="en-US" sz="1800" dirty="0" err="1"/>
                <a:t>JavaFx</a:t>
              </a:r>
              <a:r>
                <a:rPr lang="en-US" sz="1800" dirty="0"/>
                <a:t> and HTML,CSS. In this application there is 2 Type of Users Admin and Normal User. The First User of the application will be the Admin and Admin can Delete any User without knowing The Password of that user and Normal User can delete there own userID only. There is verity of Lessons and Stories For User Practice. At present Time this application supports 7 Languages (English, Hindi, Nepali, Punjabi, Bengali, Tamil, Urdu) more can be added without making changes in the coding. So this is overview of our application so now lets talk about it how we create it and how we use technologies in it. </a:t>
              </a:r>
            </a:p>
          </p:txBody>
        </p:sp>
        <p:pic>
          <p:nvPicPr>
            <p:cNvPr id="4" name="Graphic 3" descr="Teacher">
              <a:extLst>
                <a:ext uri="{FF2B5EF4-FFF2-40B4-BE49-F238E27FC236}">
                  <a16:creationId xmlns:a16="http://schemas.microsoft.com/office/drawing/2014/main" id="{E4D02EC4-DB80-4703-9B5B-D2080E2B64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84117" y="1320994"/>
              <a:ext cx="4193536" cy="419353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spTree>
    <p:extLst>
      <p:ext uri="{BB962C8B-B14F-4D97-AF65-F5344CB8AC3E}">
        <p14:creationId xmlns:p14="http://schemas.microsoft.com/office/powerpoint/2010/main" val="341621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7E058-5032-4BEF-8AF0-2DAE37C52FE1}"/>
              </a:ext>
            </a:extLst>
          </p:cNvPr>
          <p:cNvSpPr>
            <a:spLocks noGrp="1"/>
          </p:cNvSpPr>
          <p:nvPr>
            <p:ph type="title"/>
          </p:nvPr>
        </p:nvSpPr>
        <p:spPr>
          <a:xfrm>
            <a:off x="1141413" y="618518"/>
            <a:ext cx="9905998" cy="1478570"/>
          </a:xfrm>
        </p:spPr>
        <p:txBody>
          <a:bodyPr>
            <a:normAutofit/>
          </a:bodyPr>
          <a:lstStyle/>
          <a:p>
            <a:r>
              <a:rPr lang="en-US" dirty="0"/>
              <a:t>What we need to install before we start coding </a:t>
            </a:r>
          </a:p>
        </p:txBody>
      </p:sp>
      <p:graphicFrame>
        <p:nvGraphicFramePr>
          <p:cNvPr id="3" name="Content Placeholder 2">
            <a:extLst>
              <a:ext uri="{FF2B5EF4-FFF2-40B4-BE49-F238E27FC236}">
                <a16:creationId xmlns:a16="http://schemas.microsoft.com/office/drawing/2014/main" id="{34E74B99-06CD-4AC6-9947-30773FFABE2C}"/>
              </a:ext>
            </a:extLst>
          </p:cNvPr>
          <p:cNvGraphicFramePr>
            <a:graphicFrameLocks noGrp="1"/>
          </p:cNvGraphicFramePr>
          <p:nvPr>
            <p:ph idx="1"/>
            <p:extLst>
              <p:ext uri="{D42A27DB-BD31-4B8C-83A1-F6EECF244321}">
                <p14:modId xmlns:p14="http://schemas.microsoft.com/office/powerpoint/2010/main" val="2977077320"/>
              </p:ext>
            </p:extLst>
          </p:nvPr>
        </p:nvGraphicFramePr>
        <p:xfrm>
          <a:off x="1141413" y="2249487"/>
          <a:ext cx="9906000" cy="38340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950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32089-12EB-4C11-853E-8CB040899CDA}"/>
              </a:ext>
            </a:extLst>
          </p:cNvPr>
          <p:cNvSpPr>
            <a:spLocks noGrp="1"/>
          </p:cNvSpPr>
          <p:nvPr>
            <p:ph type="title"/>
          </p:nvPr>
        </p:nvSpPr>
        <p:spPr>
          <a:xfrm>
            <a:off x="1141413" y="618518"/>
            <a:ext cx="9905998" cy="1478570"/>
          </a:xfrm>
        </p:spPr>
        <p:txBody>
          <a:bodyPr>
            <a:normAutofit/>
          </a:bodyPr>
          <a:lstStyle/>
          <a:p>
            <a:r>
              <a:rPr lang="en-US" dirty="0"/>
              <a:t>Difficulties while adding features in application</a:t>
            </a:r>
          </a:p>
        </p:txBody>
      </p:sp>
      <p:graphicFrame>
        <p:nvGraphicFramePr>
          <p:cNvPr id="3" name="Content Placeholder 2">
            <a:extLst>
              <a:ext uri="{FF2B5EF4-FFF2-40B4-BE49-F238E27FC236}">
                <a16:creationId xmlns:a16="http://schemas.microsoft.com/office/drawing/2014/main" id="{E148DABA-EBA3-42F0-8598-1D8F6D863C1D}"/>
              </a:ext>
            </a:extLst>
          </p:cNvPr>
          <p:cNvGraphicFramePr>
            <a:graphicFrameLocks noGrp="1"/>
          </p:cNvGraphicFramePr>
          <p:nvPr>
            <p:ph idx="1"/>
            <p:extLst>
              <p:ext uri="{D42A27DB-BD31-4B8C-83A1-F6EECF244321}">
                <p14:modId xmlns:p14="http://schemas.microsoft.com/office/powerpoint/2010/main" val="2812007427"/>
              </p:ext>
            </p:extLst>
          </p:nvPr>
        </p:nvGraphicFramePr>
        <p:xfrm>
          <a:off x="291666" y="2166360"/>
          <a:ext cx="10894493" cy="42344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034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6BCB-38AD-4755-B8DB-03AF4BB8580C}"/>
              </a:ext>
            </a:extLst>
          </p:cNvPr>
          <p:cNvSpPr>
            <a:spLocks noGrp="1"/>
          </p:cNvSpPr>
          <p:nvPr>
            <p:ph type="title"/>
          </p:nvPr>
        </p:nvSpPr>
        <p:spPr>
          <a:xfrm>
            <a:off x="0" y="961053"/>
            <a:ext cx="7735078" cy="1478570"/>
          </a:xfrm>
        </p:spPr>
        <p:txBody>
          <a:bodyPr/>
          <a:lstStyle/>
          <a:p>
            <a:pPr algn="l"/>
            <a:r>
              <a:rPr lang="en-US" dirty="0"/>
              <a:t>This is the Source Files</a:t>
            </a:r>
          </a:p>
        </p:txBody>
      </p:sp>
      <p:pic>
        <p:nvPicPr>
          <p:cNvPr id="3" name="Content Placeholder 3">
            <a:extLst>
              <a:ext uri="{FF2B5EF4-FFF2-40B4-BE49-F238E27FC236}">
                <a16:creationId xmlns:a16="http://schemas.microsoft.com/office/drawing/2014/main" id="{75A9C4F2-40F7-4096-9DE3-722CC3AB1C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22651" y="0"/>
            <a:ext cx="3669349" cy="6858000"/>
          </a:xfrm>
          <a:prstGeom prst="rect">
            <a:avLst/>
          </a:prstGeom>
        </p:spPr>
      </p:pic>
      <p:sp>
        <p:nvSpPr>
          <p:cNvPr id="4" name="TextBox 3">
            <a:extLst>
              <a:ext uri="{FF2B5EF4-FFF2-40B4-BE49-F238E27FC236}">
                <a16:creationId xmlns:a16="http://schemas.microsoft.com/office/drawing/2014/main" id="{87FB843E-EE3A-4781-92A6-7F6B50A2336A}"/>
              </a:ext>
            </a:extLst>
          </p:cNvPr>
          <p:cNvSpPr txBox="1"/>
          <p:nvPr/>
        </p:nvSpPr>
        <p:spPr>
          <a:xfrm>
            <a:off x="1717041" y="2565791"/>
            <a:ext cx="4378960" cy="3785652"/>
          </a:xfrm>
          <a:prstGeom prst="rect">
            <a:avLst/>
          </a:prstGeom>
          <a:noFill/>
        </p:spPr>
        <p:txBody>
          <a:bodyPr wrap="square" rtlCol="0">
            <a:spAutoFit/>
          </a:bodyPr>
          <a:lstStyle/>
          <a:p>
            <a:pPr algn="ctr"/>
            <a:r>
              <a:rPr lang="en-US" sz="2400" dirty="0"/>
              <a:t>In this Files I Stored the Graphics Components and the Data used in the application. Here is HTML, CSS files for graphics design, Stories and Lessons for User Practice, Images for graphics Design and etc. The size of this file is 910kb only.</a:t>
            </a:r>
          </a:p>
        </p:txBody>
      </p:sp>
    </p:spTree>
    <p:extLst>
      <p:ext uri="{BB962C8B-B14F-4D97-AF65-F5344CB8AC3E}">
        <p14:creationId xmlns:p14="http://schemas.microsoft.com/office/powerpoint/2010/main" val="152621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7E058-5032-4BEF-8AF0-2DAE37C52FE1}"/>
              </a:ext>
            </a:extLst>
          </p:cNvPr>
          <p:cNvSpPr>
            <a:spLocks noGrp="1"/>
          </p:cNvSpPr>
          <p:nvPr>
            <p:ph type="title"/>
          </p:nvPr>
        </p:nvSpPr>
        <p:spPr>
          <a:xfrm>
            <a:off x="1141413" y="618518"/>
            <a:ext cx="9905998" cy="1478570"/>
          </a:xfrm>
        </p:spPr>
        <p:txBody>
          <a:bodyPr>
            <a:normAutofit/>
          </a:bodyPr>
          <a:lstStyle/>
          <a:p>
            <a:r>
              <a:rPr lang="en-US" dirty="0"/>
              <a:t>On which platform this application can run now</a:t>
            </a:r>
          </a:p>
        </p:txBody>
      </p:sp>
      <p:graphicFrame>
        <p:nvGraphicFramePr>
          <p:cNvPr id="3" name="Content Placeholder 2">
            <a:extLst>
              <a:ext uri="{FF2B5EF4-FFF2-40B4-BE49-F238E27FC236}">
                <a16:creationId xmlns:a16="http://schemas.microsoft.com/office/drawing/2014/main" id="{34E74B99-06CD-4AC6-9947-30773FFABE2C}"/>
              </a:ext>
            </a:extLst>
          </p:cNvPr>
          <p:cNvGraphicFramePr>
            <a:graphicFrameLocks noGrp="1"/>
          </p:cNvGraphicFramePr>
          <p:nvPr>
            <p:ph idx="1"/>
            <p:extLst>
              <p:ext uri="{D42A27DB-BD31-4B8C-83A1-F6EECF244321}">
                <p14:modId xmlns:p14="http://schemas.microsoft.com/office/powerpoint/2010/main" val="3808360535"/>
              </p:ext>
            </p:extLst>
          </p:nvPr>
        </p:nvGraphicFramePr>
        <p:xfrm>
          <a:off x="1141413" y="2249487"/>
          <a:ext cx="9906000" cy="38340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A6BE4402-CD7F-49AD-AAD5-5B5D176072AA}"/>
              </a:ext>
            </a:extLst>
          </p:cNvPr>
          <p:cNvSpPr txBox="1"/>
          <p:nvPr/>
        </p:nvSpPr>
        <p:spPr>
          <a:xfrm>
            <a:off x="1455829" y="6329778"/>
            <a:ext cx="9277165" cy="369332"/>
          </a:xfrm>
          <a:prstGeom prst="rect">
            <a:avLst/>
          </a:prstGeom>
          <a:noFill/>
        </p:spPr>
        <p:txBody>
          <a:bodyPr wrap="square" rtlCol="0">
            <a:spAutoFit/>
          </a:bodyPr>
          <a:lstStyle/>
          <a:p>
            <a:pPr algn="ctr"/>
            <a:r>
              <a:rPr lang="en-US" dirty="0"/>
              <a:t>Download link : gg.gg/TypingGuru</a:t>
            </a:r>
          </a:p>
        </p:txBody>
      </p:sp>
    </p:spTree>
    <p:extLst>
      <p:ext uri="{BB962C8B-B14F-4D97-AF65-F5344CB8AC3E}">
        <p14:creationId xmlns:p14="http://schemas.microsoft.com/office/powerpoint/2010/main" val="23698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AsOne/>
      </p:bldGraphic>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1829</TotalTime>
  <Words>791</Words>
  <Application>Microsoft Office PowerPoint</Application>
  <PresentationFormat>Widescreen</PresentationFormat>
  <Paragraphs>52</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Algerian</vt:lpstr>
      <vt:lpstr>Arial</vt:lpstr>
      <vt:lpstr>Century Gothic</vt:lpstr>
      <vt:lpstr>Vapor Trail</vt:lpstr>
      <vt:lpstr>Typing Guru</vt:lpstr>
      <vt:lpstr>PowerPoint Presentation</vt:lpstr>
      <vt:lpstr>Languages used in this project </vt:lpstr>
      <vt:lpstr>PowerPoint Presentation</vt:lpstr>
      <vt:lpstr>PowerPoint Presentation</vt:lpstr>
      <vt:lpstr>What we need to install before we start coding </vt:lpstr>
      <vt:lpstr>Difficulties while adding features in application</vt:lpstr>
      <vt:lpstr>This is the Source Files</vt:lpstr>
      <vt:lpstr>On which platform this application can run now</vt:lpstr>
      <vt:lpstr>This login page for All Registered Users</vt:lpstr>
      <vt:lpstr>This is page on which we can add a new User</vt:lpstr>
      <vt:lpstr>This is page on which we can add a new User</vt:lpstr>
      <vt:lpstr>This is page on which User tried to login for practice</vt:lpstr>
      <vt:lpstr>This is the main window where user start practice</vt:lpstr>
      <vt:lpstr>User can practice in 7 languages</vt:lpstr>
      <vt:lpstr>This is the practice screen with English keyboard type</vt:lpstr>
      <vt:lpstr>This is the practice screen with Hindi krutidev keyboard type</vt:lpstr>
      <vt:lpstr>This is the practice screen with Nepali Keyboard Type</vt:lpstr>
      <vt:lpstr>This is the practice screen with Punjabi keyboard type</vt:lpstr>
      <vt:lpstr>This is the practice screen with Urdu keyboard type</vt:lpstr>
      <vt:lpstr>This is the practice screen with Bengali keyboard type</vt:lpstr>
      <vt:lpstr>This is the practice screen with Tamil(Telegu) keyboard type</vt:lpstr>
      <vt:lpstr>This is the practice screen with a random story</vt:lpstr>
      <vt:lpstr>Download Page</vt:lpstr>
      <vt:lpstr>Thank You</vt:lpstr>
      <vt:lpstr>Any question Please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Typing Guru</dc:title>
  <dc:creator>Abdhesh Nayak</dc:creator>
  <cp:lastModifiedBy>Abdhesh Nayak</cp:lastModifiedBy>
  <cp:revision>46</cp:revision>
  <dcterms:created xsi:type="dcterms:W3CDTF">2019-07-23T20:19:52Z</dcterms:created>
  <dcterms:modified xsi:type="dcterms:W3CDTF">2019-10-10T22:02:29Z</dcterms:modified>
  <cp:contentStatus/>
</cp:coreProperties>
</file>