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type="screen4x3" cy="6858000" cx="9144000"/>
  <p:notesSz cx="6858000" cy="9144000"/>
  <p:defaultTextStyle>
    <a:lvl1pPr algn="l" eaLnBrk="1" fontAlgn="base" hangingPunct="1" indent="0" latinLnBrk="1" marL="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1pPr>
    <a:lvl2pPr algn="l" eaLnBrk="1" fontAlgn="base" hangingPunct="1" indent="0" latinLnBrk="1" marL="45720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2pPr>
    <a:lvl3pPr algn="l" eaLnBrk="1" fontAlgn="base" hangingPunct="1" indent="0" latinLnBrk="1" marL="91440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3pPr>
    <a:lvl4pPr algn="l" eaLnBrk="1" fontAlgn="base" hangingPunct="1" indent="0" latinLnBrk="1" marL="137160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4pPr>
    <a:lvl5pPr algn="l" eaLnBrk="1" fontAlgn="base" hangingPunct="1" indent="0" latinLnBrk="1" marL="182880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maximized" preferSingleView="0">
    <p:restoredLeft sz="15987" autoAdjust="0"/>
    <p:restoredTop sz="94660" autoAdjust="0"/>
  </p:normalViewPr>
  <p:slideViewPr>
    <p:cSldViewPr showGuides="0" snapToGrid="0" snapToObjects="0">
      <p:cViewPr>
        <p:scale>
          <a:sx n="75" d="100"/>
          <a:sy n="75" d="100"/>
        </p:scale>
        <p:origin x="0" y="0"/>
      </p:cViewPr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9" name=""/>
          <p:cNvSpPr/>
          <p:nvPr>
            <p:ph type="hdr" sz="quarter" idx="0"/>
          </p:nvPr>
        </p:nvSpPr>
        <p:spPr>
          <a:xfrm rot="0">
            <a:off x="0" y="0"/>
            <a:ext cx="3076575" cy="512762"/>
          </a:xfrm>
          <a:prstGeom prst="rect"/>
          <a:noFill/>
          <a:ln>
            <a:noFill/>
          </a:ln>
        </p:spPr>
        <p:txBody>
          <a:bodyPr anchor="t" bIns="45745" lIns="91492" rIns="91492" tIns="45745"/>
          <a:p>
            <a:pPr algn="l" lvl="0"/>
            <a:endParaRPr altLang="en-US" sz="1100" lang="en-US"/>
          </a:p>
        </p:txBody>
      </p:sp>
      <p:sp>
        <p:nvSpPr>
          <p:cNvPr id="1048670" name=""/>
          <p:cNvSpPr/>
          <p:nvPr>
            <p:ph type="dt" sz="full" idx="1"/>
          </p:nvPr>
        </p:nvSpPr>
        <p:spPr>
          <a:xfrm rot="0">
            <a:off x="4021137" y="0"/>
            <a:ext cx="3076575" cy="512762"/>
          </a:xfrm>
          <a:prstGeom prst="rect"/>
          <a:noFill/>
          <a:ln>
            <a:noFill/>
          </a:ln>
        </p:spPr>
        <p:txBody>
          <a:bodyPr anchor="t" bIns="45745" lIns="91492" rIns="91492" tIns="45745"/>
          <a:p>
            <a:pPr algn="r" lvl="0"/>
            <a:endParaRPr altLang="en-US" sz="1100" lang="en-US"/>
          </a:p>
        </p:txBody>
      </p:sp>
      <p:sp>
        <p:nvSpPr>
          <p:cNvPr id="1048671" name=""/>
          <p:cNvSpPr/>
          <p:nvPr>
            <p:ph type="sldImg" sz="full" idx="2"/>
          </p:nvPr>
        </p:nvSpPr>
        <p:spPr>
          <a:xfrm rot="0">
            <a:off x="990600" y="766762"/>
            <a:ext cx="5118100" cy="3838575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/>
          <a:p/>
        </p:txBody>
      </p:sp>
      <p:sp>
        <p:nvSpPr>
          <p:cNvPr id="1048672" name=""/>
          <p:cNvSpPr/>
          <p:nvPr>
            <p:ph type="body" sz="quarter" idx="3"/>
          </p:nvPr>
        </p:nvSpPr>
        <p:spPr>
          <a:xfrm rot="0">
            <a:off x="709612" y="4862512"/>
            <a:ext cx="5680075" cy="4605337"/>
          </a:xfrm>
          <a:prstGeom prst="rect"/>
          <a:noFill/>
          <a:ln>
            <a:noFill/>
          </a:ln>
        </p:spPr>
        <p:txBody>
          <a:bodyPr anchor="t" bIns="45745" lIns="91492" rIns="91492" tIns="45745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673" name=""/>
          <p:cNvSpPr/>
          <p:nvPr>
            <p:ph type="ftr" sz="quarter" idx="4"/>
          </p:nvPr>
        </p:nvSpPr>
        <p:spPr>
          <a:xfrm rot="0">
            <a:off x="0" y="9720262"/>
            <a:ext cx="3076575" cy="512762"/>
          </a:xfrm>
          <a:prstGeom prst="rect"/>
          <a:noFill/>
          <a:ln>
            <a:noFill/>
          </a:ln>
        </p:spPr>
        <p:txBody>
          <a:bodyPr anchor="b" bIns="45745" lIns="91492" rIns="91492" tIns="45745"/>
          <a:p>
            <a:pPr algn="l" lvl="0"/>
            <a:endParaRPr altLang="en-US" sz="1100" lang="en-US"/>
          </a:p>
        </p:txBody>
      </p:sp>
      <p:sp>
        <p:nvSpPr>
          <p:cNvPr id="1048674" name=""/>
          <p:cNvSpPr/>
          <p:nvPr>
            <p:ph type="sldNum" sz="quarter" idx="5"/>
          </p:nvPr>
        </p:nvSpPr>
        <p:spPr>
          <a:xfrm rot="0">
            <a:off x="4021137" y="9720262"/>
            <a:ext cx="3076575" cy="512762"/>
          </a:xfrm>
          <a:prstGeom prst="rect"/>
          <a:noFill/>
          <a:ln>
            <a:noFill/>
          </a:ln>
        </p:spPr>
        <p:txBody>
          <a:bodyPr anchor="b" bIns="45745" lIns="91492" rIns="91492" tIns="45745"/>
          <a:p>
            <a:pPr algn="r" lvl="0"/>
            <a:fld id="{566ABCEB-ACFC-4714-9973-3DA970169C29}" type="slidenum">
              <a:rPr altLang="en-US" sz="1100" lang="en-US"/>
              <a:pPr algn="r" lvl="0"/>
            </a:fld>
            <a:endParaRPr altLang="en-US" sz="1100" lang="en-US"/>
          </a:p>
        </p:txBody>
      </p:sp>
    </p:spTree>
  </p:cSld>
  <p:clrMap accent1="dk1" accent2="dk1" accent3="dk1" accent4="dk1" accent5="dk1" accent6="dk1" bg1="dk1" bg2="dk1" tx1="dk1" tx2="dk1" hlink="dk1" folHlink="dk1"/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000000"/>
        </a:solidFill>
      </p:bgPr>
    </p:bg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3" name=""/>
          <p:cNvSpPr/>
          <p:nvPr>
            <p:ph type="body" sz="full" idx="0"/>
          </p:nvPr>
        </p:nvSpPr>
        <p:spPr>
          <a:xfrm rot="0">
            <a:off x="0" y="0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lvl="0"/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17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altLang="en-US" lang="zh-CN"/>
          </a:p>
        </p:txBody>
      </p:sp>
      <p:sp>
        <p:nvSpPr>
          <p:cNvPr id="1048618" name="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0" latinLnBrk="1" lvl="0" marL="0">
              <a:buFontTx/>
              <a:buNone/>
            </a:pPr>
            <a:fld id="{566ABCEB-ACFC-4714-9973-3DA970169C29}" type="datetime1">
              <a:rPr altLang="en-US" sz="1200" lang="zh-CN">
                <a:solidFill>
                  <a:srgbClr val="888888"/>
                </a:solidFill>
              </a:rPr>
              <a:pPr algn="l" eaLnBrk="1" fontAlgn="base" hangingPunct="1" indent="0" latinLnBrk="1" lvl="0" marL="0">
                <a:buFontTx/>
                <a:buNone/>
              </a:pPr>
            </a:fld>
            <a:endParaRPr altLang="en-US" sz="1200" lang="zh-CN">
              <a:solidFill>
                <a:srgbClr val="888888"/>
              </a:solidFill>
            </a:endParaRPr>
          </a:p>
        </p:txBody>
      </p:sp>
      <p:sp>
        <p:nvSpPr>
          <p:cNvPr id="1048619" name="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r" eaLnBrk="1" fontAlgn="base" hangingPunct="1" indent="0" latinLnBrk="1" lvl="0" marL="0">
              <a:buFontTx/>
              <a:buNone/>
            </a:pPr>
            <a:fld id="{566ABCEB-ACFC-4714-9973-3DA970169C29}" type="slidenum">
              <a:rPr altLang="en-US" b="0" sz="1200" lang="zh-CN">
                <a:solidFill>
                  <a:srgbClr val="888888"/>
                </a:solidFill>
                <a:latin typeface="Calibri" pitchFamily="0" charset="1"/>
                <a:ea typeface="宋体" pitchFamily="0" charset="-122"/>
              </a:rPr>
              <a:pPr algn="r" eaLnBrk="1" fontAlgn="base" hangingPunct="1" indent="0" latinLnBrk="1" lvl="0" marL="0">
                <a:buFontTx/>
                <a:buNone/>
              </a:pPr>
            </a:fld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  <p:sp>
        <p:nvSpPr>
          <p:cNvPr id="1048620" name="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ctr" eaLnBrk="1" fontAlgn="base" hangingPunct="1" indent="0" latinLnBrk="1" lvl="0" marL="0">
              <a:buFontTx/>
              <a:buNone/>
            </a:pPr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38" name="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0" latinLnBrk="1" lvl="0" marL="0">
              <a:buFontTx/>
              <a:buNone/>
            </a:pPr>
            <a:fld id="{566ABCEB-ACFC-4714-9973-3DA970169C29}" type="datetime1">
              <a:rPr altLang="en-US" sz="1200" lang="zh-CN">
                <a:solidFill>
                  <a:srgbClr val="888888"/>
                </a:solidFill>
              </a:rPr>
              <a:pPr algn="l" eaLnBrk="1" fontAlgn="base" hangingPunct="1" indent="0" latinLnBrk="1" lvl="0" marL="0">
                <a:buFontTx/>
                <a:buNone/>
              </a:pPr>
            </a:fld>
            <a:endParaRPr altLang="en-US" sz="1200" lang="zh-CN">
              <a:solidFill>
                <a:srgbClr val="888888"/>
              </a:solidFill>
            </a:endParaRPr>
          </a:p>
        </p:txBody>
      </p:sp>
      <p:sp>
        <p:nvSpPr>
          <p:cNvPr id="1048639" name="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r" eaLnBrk="1" fontAlgn="base" hangingPunct="1" indent="0" latinLnBrk="1" lvl="0" marL="0">
              <a:buFontTx/>
              <a:buNone/>
            </a:pPr>
            <a:fld id="{566ABCEB-ACFC-4714-9973-3DA970169C29}" type="slidenum">
              <a:rPr altLang="en-US" b="0" sz="1200" lang="zh-CN">
                <a:solidFill>
                  <a:srgbClr val="888888"/>
                </a:solidFill>
                <a:latin typeface="Calibri" pitchFamily="0" charset="1"/>
                <a:ea typeface="宋体" pitchFamily="0" charset="-122"/>
              </a:rPr>
              <a:pPr algn="r" eaLnBrk="1" fontAlgn="base" hangingPunct="1" indent="0" latinLnBrk="1" lvl="0" marL="0">
                <a:buFontTx/>
                <a:buNone/>
              </a:pPr>
            </a:fld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  <p:sp>
        <p:nvSpPr>
          <p:cNvPr id="1048640" name="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ctr" eaLnBrk="1" fontAlgn="base" hangingPunct="1" indent="0" latinLnBrk="1" lvl="0" marL="0">
              <a:buFontTx/>
              <a:buNone/>
            </a:pPr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2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27" name="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0" latinLnBrk="1" lvl="0" marL="0">
              <a:buFontTx/>
              <a:buNone/>
            </a:pPr>
            <a:fld id="{566ABCEB-ACFC-4714-9973-3DA970169C29}" type="datetime1">
              <a:rPr altLang="en-US" sz="1200" lang="zh-CN">
                <a:solidFill>
                  <a:srgbClr val="888888"/>
                </a:solidFill>
              </a:rPr>
              <a:pPr algn="l" eaLnBrk="1" fontAlgn="base" hangingPunct="1" indent="0" latinLnBrk="1" lvl="0" marL="0">
                <a:buFontTx/>
                <a:buNone/>
              </a:pPr>
            </a:fld>
            <a:endParaRPr altLang="en-US" sz="1200" lang="zh-CN">
              <a:solidFill>
                <a:srgbClr val="888888"/>
              </a:solidFill>
            </a:endParaRPr>
          </a:p>
        </p:txBody>
      </p:sp>
      <p:sp>
        <p:nvSpPr>
          <p:cNvPr id="1048628" name="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r" eaLnBrk="1" fontAlgn="base" hangingPunct="1" indent="0" latinLnBrk="1" lvl="0" marL="0">
              <a:buFontTx/>
              <a:buNone/>
            </a:pPr>
            <a:fld id="{566ABCEB-ACFC-4714-9973-3DA970169C29}" type="slidenum">
              <a:rPr altLang="en-US" b="0" sz="1200" lang="zh-CN">
                <a:solidFill>
                  <a:srgbClr val="888888"/>
                </a:solidFill>
                <a:latin typeface="Calibri" pitchFamily="0" charset="1"/>
                <a:ea typeface="宋体" pitchFamily="0" charset="-122"/>
              </a:rPr>
              <a:pPr algn="r" eaLnBrk="1" fontAlgn="base" hangingPunct="1" indent="0" latinLnBrk="1" lvl="0" marL="0">
                <a:buFontTx/>
                <a:buNone/>
              </a:pPr>
            </a:fld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  <p:sp>
        <p:nvSpPr>
          <p:cNvPr id="1048629" name="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ctr" eaLnBrk="1" fontAlgn="base" hangingPunct="1" indent="0" latinLnBrk="1" lvl="0" marL="0">
              <a:buFontTx/>
              <a:buNone/>
            </a:pPr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3" name="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0" latinLnBrk="1" lvl="0" marL="0">
              <a:buFontTx/>
              <a:buNone/>
            </a:pPr>
            <a:fld id="{566ABCEB-ACFC-4714-9973-3DA970169C29}" type="datetime1">
              <a:rPr altLang="en-US" sz="1200" lang="zh-CN">
                <a:solidFill>
                  <a:srgbClr val="888888"/>
                </a:solidFill>
              </a:rPr>
              <a:pPr algn="l" eaLnBrk="1" fontAlgn="base" hangingPunct="1" indent="0" latinLnBrk="1" lvl="0" marL="0">
                <a:buFontTx/>
                <a:buNone/>
              </a:pPr>
            </a:fld>
            <a:endParaRPr altLang="en-US" sz="1200" lang="zh-CN">
              <a:solidFill>
                <a:srgbClr val="888888"/>
              </a:solidFill>
            </a:endParaRPr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r" eaLnBrk="1" fontAlgn="base" hangingPunct="1" indent="0" latinLnBrk="1" lvl="0" marL="0">
              <a:buFontTx/>
              <a:buNone/>
            </a:pPr>
            <a:fld id="{566ABCEB-ACFC-4714-9973-3DA970169C29}" type="slidenum">
              <a:rPr altLang="en-US" b="0" sz="1200" lang="zh-CN">
                <a:solidFill>
                  <a:srgbClr val="888888"/>
                </a:solidFill>
                <a:latin typeface="Calibri" pitchFamily="0" charset="1"/>
                <a:ea typeface="宋体" pitchFamily="0" charset="-122"/>
              </a:rPr>
              <a:pPr algn="r" eaLnBrk="1" fontAlgn="base" hangingPunct="1" indent="0" latinLnBrk="1" lvl="0" marL="0">
                <a:buFontTx/>
                <a:buNone/>
              </a:pPr>
            </a:fld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  <p:sp>
        <p:nvSpPr>
          <p:cNvPr id="1048585" name="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ctr" eaLnBrk="1" fontAlgn="base" hangingPunct="1" indent="0" latinLnBrk="1" lvl="0" marL="0">
              <a:buFontTx/>
              <a:buNone/>
            </a:pPr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3" name="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0" latinLnBrk="1" lvl="0" marL="0">
              <a:buFontTx/>
              <a:buNone/>
            </a:pPr>
            <a:fld id="{566ABCEB-ACFC-4714-9973-3DA970169C29}" type="datetime1">
              <a:rPr altLang="en-US" sz="1200" lang="zh-CN">
                <a:solidFill>
                  <a:srgbClr val="888888"/>
                </a:solidFill>
              </a:rPr>
              <a:pPr algn="l" eaLnBrk="1" fontAlgn="base" hangingPunct="1" indent="0" latinLnBrk="1" lvl="0" marL="0">
                <a:buFontTx/>
                <a:buNone/>
              </a:pPr>
            </a:fld>
            <a:endParaRPr altLang="en-US" sz="1200" lang="zh-CN">
              <a:solidFill>
                <a:srgbClr val="888888"/>
              </a:solidFill>
            </a:endParaRPr>
          </a:p>
        </p:txBody>
      </p:sp>
      <p:sp>
        <p:nvSpPr>
          <p:cNvPr id="1048644" name="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r" eaLnBrk="1" fontAlgn="base" hangingPunct="1" indent="0" latinLnBrk="1" lvl="0" marL="0">
              <a:buFontTx/>
              <a:buNone/>
            </a:pPr>
            <a:fld id="{566ABCEB-ACFC-4714-9973-3DA970169C29}" type="slidenum">
              <a:rPr altLang="en-US" b="0" sz="1200" lang="zh-CN">
                <a:solidFill>
                  <a:srgbClr val="888888"/>
                </a:solidFill>
                <a:latin typeface="Calibri" pitchFamily="0" charset="1"/>
                <a:ea typeface="宋体" pitchFamily="0" charset="-122"/>
              </a:rPr>
              <a:pPr algn="r" eaLnBrk="1" fontAlgn="base" hangingPunct="1" indent="0" latinLnBrk="1" lvl="0" marL="0">
                <a:buFontTx/>
                <a:buNone/>
              </a:pPr>
            </a:fld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  <p:sp>
        <p:nvSpPr>
          <p:cNvPr id="1048645" name="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ctr" eaLnBrk="1" fontAlgn="base" hangingPunct="1" indent="0" latinLnBrk="1" lvl="0" marL="0">
              <a:buFontTx/>
              <a:buNone/>
            </a:pPr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4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4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49" name="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0" latinLnBrk="1" lvl="0" marL="0">
              <a:buFontTx/>
              <a:buNone/>
            </a:pPr>
            <a:fld id="{566ABCEB-ACFC-4714-9973-3DA970169C29}" type="datetime1">
              <a:rPr altLang="en-US" sz="1200" lang="zh-CN">
                <a:solidFill>
                  <a:srgbClr val="888888"/>
                </a:solidFill>
              </a:rPr>
              <a:pPr algn="l" eaLnBrk="1" fontAlgn="base" hangingPunct="1" indent="0" latinLnBrk="1" lvl="0" marL="0">
                <a:buFontTx/>
                <a:buNone/>
              </a:pPr>
            </a:fld>
            <a:endParaRPr altLang="en-US" sz="1200" lang="zh-CN">
              <a:solidFill>
                <a:srgbClr val="888888"/>
              </a:solidFill>
            </a:endParaRPr>
          </a:p>
        </p:txBody>
      </p:sp>
      <p:sp>
        <p:nvSpPr>
          <p:cNvPr id="1048650" name="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r" eaLnBrk="1" fontAlgn="base" hangingPunct="1" indent="0" latinLnBrk="1" lvl="0" marL="0">
              <a:buFontTx/>
              <a:buNone/>
            </a:pPr>
            <a:fld id="{566ABCEB-ACFC-4714-9973-3DA970169C29}" type="slidenum">
              <a:rPr altLang="en-US" b="0" sz="1200" lang="zh-CN">
                <a:solidFill>
                  <a:srgbClr val="888888"/>
                </a:solidFill>
                <a:latin typeface="Calibri" pitchFamily="0" charset="1"/>
                <a:ea typeface="宋体" pitchFamily="0" charset="-122"/>
              </a:rPr>
              <a:pPr algn="r" eaLnBrk="1" fontAlgn="base" hangingPunct="1" indent="0" latinLnBrk="1" lvl="0" marL="0">
                <a:buFontTx/>
                <a:buNone/>
              </a:pPr>
            </a:fld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  <p:sp>
        <p:nvSpPr>
          <p:cNvPr id="1048651" name="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ctr" eaLnBrk="1" fontAlgn="base" hangingPunct="1" indent="0" latinLnBrk="1" lvl="0" marL="0">
              <a:buFontTx/>
              <a:buNone/>
            </a:pPr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5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5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57" name="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0" latinLnBrk="1" lvl="0" marL="0">
              <a:buFontTx/>
              <a:buNone/>
            </a:pPr>
            <a:fld id="{566ABCEB-ACFC-4714-9973-3DA970169C29}" type="datetime1">
              <a:rPr altLang="en-US" sz="1200" lang="zh-CN">
                <a:solidFill>
                  <a:srgbClr val="888888"/>
                </a:solidFill>
              </a:rPr>
              <a:pPr algn="l" eaLnBrk="1" fontAlgn="base" hangingPunct="1" indent="0" latinLnBrk="1" lvl="0" marL="0">
                <a:buFontTx/>
                <a:buNone/>
              </a:pPr>
            </a:fld>
            <a:endParaRPr altLang="en-US" sz="1200" lang="zh-CN">
              <a:solidFill>
                <a:srgbClr val="888888"/>
              </a:solidFill>
            </a:endParaRPr>
          </a:p>
        </p:txBody>
      </p:sp>
      <p:sp>
        <p:nvSpPr>
          <p:cNvPr id="1048658" name="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r" eaLnBrk="1" fontAlgn="base" hangingPunct="1" indent="0" latinLnBrk="1" lvl="0" marL="0">
              <a:buFontTx/>
              <a:buNone/>
            </a:pPr>
            <a:fld id="{566ABCEB-ACFC-4714-9973-3DA970169C29}" type="slidenum">
              <a:rPr altLang="en-US" b="0" sz="1200" lang="zh-CN">
                <a:solidFill>
                  <a:srgbClr val="888888"/>
                </a:solidFill>
                <a:latin typeface="Calibri" pitchFamily="0" charset="1"/>
                <a:ea typeface="宋体" pitchFamily="0" charset="-122"/>
              </a:rPr>
              <a:pPr algn="r" eaLnBrk="1" fontAlgn="base" hangingPunct="1" indent="0" latinLnBrk="1" lvl="0" marL="0">
                <a:buFontTx/>
                <a:buNone/>
              </a:pPr>
            </a:fld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  <p:sp>
        <p:nvSpPr>
          <p:cNvPr id="1048659" name="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ctr" eaLnBrk="1" fontAlgn="base" hangingPunct="1" indent="0" latinLnBrk="1" lvl="0" marL="0">
              <a:buFontTx/>
              <a:buNone/>
            </a:pPr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22" name="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0" latinLnBrk="1" lvl="0" marL="0">
              <a:buFontTx/>
              <a:buNone/>
            </a:pPr>
            <a:fld id="{566ABCEB-ACFC-4714-9973-3DA970169C29}" type="datetime1">
              <a:rPr altLang="en-US" sz="1200" lang="zh-CN">
                <a:solidFill>
                  <a:srgbClr val="888888"/>
                </a:solidFill>
              </a:rPr>
              <a:pPr algn="l" eaLnBrk="1" fontAlgn="base" hangingPunct="1" indent="0" latinLnBrk="1" lvl="0" marL="0">
                <a:buFontTx/>
                <a:buNone/>
              </a:pPr>
            </a:fld>
            <a:endParaRPr altLang="en-US" sz="1200" lang="zh-CN">
              <a:solidFill>
                <a:srgbClr val="888888"/>
              </a:solidFill>
            </a:endParaRPr>
          </a:p>
        </p:txBody>
      </p:sp>
      <p:sp>
        <p:nvSpPr>
          <p:cNvPr id="1048623" name="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r" eaLnBrk="1" fontAlgn="base" hangingPunct="1" indent="0" latinLnBrk="1" lvl="0" marL="0">
              <a:buFontTx/>
              <a:buNone/>
            </a:pPr>
            <a:fld id="{566ABCEB-ACFC-4714-9973-3DA970169C29}" type="slidenum">
              <a:rPr altLang="en-US" b="0" sz="1200" lang="zh-CN">
                <a:solidFill>
                  <a:srgbClr val="888888"/>
                </a:solidFill>
                <a:latin typeface="Calibri" pitchFamily="0" charset="1"/>
                <a:ea typeface="宋体" pitchFamily="0" charset="-122"/>
              </a:rPr>
              <a:pPr algn="r" eaLnBrk="1" fontAlgn="base" hangingPunct="1" indent="0" latinLnBrk="1" lvl="0" marL="0">
                <a:buFontTx/>
                <a:buNone/>
              </a:pPr>
            </a:fld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  <p:sp>
        <p:nvSpPr>
          <p:cNvPr id="1048624" name="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ctr" eaLnBrk="1" fontAlgn="base" hangingPunct="1" indent="0" latinLnBrk="1" lvl="0" marL="0">
              <a:buFontTx/>
              <a:buNone/>
            </a:pPr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0" latinLnBrk="1" lvl="0" marL="0">
              <a:buFontTx/>
              <a:buNone/>
            </a:pPr>
            <a:fld id="{566ABCEB-ACFC-4714-9973-3DA970169C29}" type="datetime1">
              <a:rPr altLang="en-US" sz="1200" lang="zh-CN">
                <a:solidFill>
                  <a:srgbClr val="888888"/>
                </a:solidFill>
              </a:rPr>
              <a:pPr algn="l" eaLnBrk="1" fontAlgn="base" hangingPunct="1" indent="0" latinLnBrk="1" lvl="0" marL="0">
                <a:buFontTx/>
                <a:buNone/>
              </a:pPr>
            </a:fld>
            <a:endParaRPr altLang="en-US" sz="1200" lang="zh-CN">
              <a:solidFill>
                <a:srgbClr val="888888"/>
              </a:solidFill>
            </a:endParaRPr>
          </a:p>
        </p:txBody>
      </p:sp>
      <p:sp>
        <p:nvSpPr>
          <p:cNvPr id="1048661" name="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r" eaLnBrk="1" fontAlgn="base" hangingPunct="1" indent="0" latinLnBrk="1" lvl="0" marL="0">
              <a:buFontTx/>
              <a:buNone/>
            </a:pPr>
            <a:fld id="{566ABCEB-ACFC-4714-9973-3DA970169C29}" type="slidenum">
              <a:rPr altLang="en-US" b="0" sz="1200" lang="zh-CN">
                <a:solidFill>
                  <a:srgbClr val="888888"/>
                </a:solidFill>
                <a:latin typeface="Calibri" pitchFamily="0" charset="1"/>
                <a:ea typeface="宋体" pitchFamily="0" charset="-122"/>
              </a:rPr>
              <a:pPr algn="r" eaLnBrk="1" fontAlgn="base" hangingPunct="1" indent="0" latinLnBrk="1" lvl="0" marL="0">
                <a:buFontTx/>
                <a:buNone/>
              </a:pPr>
            </a:fld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  <p:sp>
        <p:nvSpPr>
          <p:cNvPr id="1048662" name="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ctr" eaLnBrk="1" fontAlgn="base" hangingPunct="1" indent="0" latinLnBrk="1" lvl="0" marL="0">
              <a:buFontTx/>
              <a:buNone/>
            </a:pPr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65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66" name="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0" latinLnBrk="1" lvl="0" marL="0">
              <a:buFontTx/>
              <a:buNone/>
            </a:pPr>
            <a:fld id="{566ABCEB-ACFC-4714-9973-3DA970169C29}" type="datetime1">
              <a:rPr altLang="en-US" sz="1200" lang="zh-CN">
                <a:solidFill>
                  <a:srgbClr val="888888"/>
                </a:solidFill>
              </a:rPr>
              <a:pPr algn="l" eaLnBrk="1" fontAlgn="base" hangingPunct="1" indent="0" latinLnBrk="1" lvl="0" marL="0">
                <a:buFontTx/>
                <a:buNone/>
              </a:pPr>
            </a:fld>
            <a:endParaRPr altLang="en-US" sz="1200" lang="zh-CN">
              <a:solidFill>
                <a:srgbClr val="888888"/>
              </a:solidFill>
            </a:endParaRPr>
          </a:p>
        </p:txBody>
      </p:sp>
      <p:sp>
        <p:nvSpPr>
          <p:cNvPr id="1048667" name="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r" eaLnBrk="1" fontAlgn="base" hangingPunct="1" indent="0" latinLnBrk="1" lvl="0" marL="0">
              <a:buFontTx/>
              <a:buNone/>
            </a:pPr>
            <a:fld id="{566ABCEB-ACFC-4714-9973-3DA970169C29}" type="slidenum">
              <a:rPr altLang="en-US" b="0" sz="1200" lang="zh-CN">
                <a:solidFill>
                  <a:srgbClr val="888888"/>
                </a:solidFill>
                <a:latin typeface="Calibri" pitchFamily="0" charset="1"/>
                <a:ea typeface="宋体" pitchFamily="0" charset="-122"/>
              </a:rPr>
              <a:pPr algn="r" eaLnBrk="1" fontAlgn="base" hangingPunct="1" indent="0" latinLnBrk="1" lvl="0" marL="0">
                <a:buFontTx/>
                <a:buNone/>
              </a:pPr>
            </a:fld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  <p:sp>
        <p:nvSpPr>
          <p:cNvPr id="1048668" name="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ctr" eaLnBrk="1" fontAlgn="base" hangingPunct="1" indent="0" latinLnBrk="1" lvl="0" marL="0">
              <a:buFontTx/>
              <a:buNone/>
            </a:pPr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31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2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33" name="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0" latinLnBrk="1" lvl="0" marL="0">
              <a:buFontTx/>
              <a:buNone/>
            </a:pPr>
            <a:fld id="{566ABCEB-ACFC-4714-9973-3DA970169C29}" type="datetime1">
              <a:rPr altLang="en-US" sz="1200" lang="zh-CN">
                <a:solidFill>
                  <a:srgbClr val="888888"/>
                </a:solidFill>
              </a:rPr>
              <a:pPr algn="l" eaLnBrk="1" fontAlgn="base" hangingPunct="1" indent="0" latinLnBrk="1" lvl="0" marL="0">
                <a:buFontTx/>
                <a:buNone/>
              </a:pPr>
            </a:fld>
            <a:endParaRPr altLang="en-US" sz="1200" lang="zh-CN">
              <a:solidFill>
                <a:srgbClr val="888888"/>
              </a:solidFill>
            </a:endParaRPr>
          </a:p>
        </p:txBody>
      </p:sp>
      <p:sp>
        <p:nvSpPr>
          <p:cNvPr id="1048634" name="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r" eaLnBrk="1" fontAlgn="base" hangingPunct="1" indent="0" latinLnBrk="1" lvl="0" marL="0">
              <a:buFontTx/>
              <a:buNone/>
            </a:pPr>
            <a:fld id="{566ABCEB-ACFC-4714-9973-3DA970169C29}" type="slidenum">
              <a:rPr altLang="en-US" b="0" sz="1200" lang="zh-CN">
                <a:solidFill>
                  <a:srgbClr val="888888"/>
                </a:solidFill>
                <a:latin typeface="Calibri" pitchFamily="0" charset="1"/>
                <a:ea typeface="宋体" pitchFamily="0" charset="-122"/>
              </a:rPr>
              <a:pPr algn="r" eaLnBrk="1" fontAlgn="base" hangingPunct="1" indent="0" latinLnBrk="1" lvl="0" marL="0">
                <a:buFontTx/>
                <a:buNone/>
              </a:pPr>
            </a:fld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  <p:sp>
        <p:nvSpPr>
          <p:cNvPr id="1048635" name="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ctr" eaLnBrk="1" fontAlgn="base" hangingPunct="1" indent="0" latinLnBrk="1" lvl="0" marL="0">
              <a:buFontTx/>
              <a:buNone/>
            </a:pPr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>
            <p:ph type="title" sz="full" idx="0"/>
          </p:nvPr>
        </p:nvSpPr>
        <p:spPr>
          <a:xfrm rot="0">
            <a:off x="628650" y="365125"/>
            <a:ext cx="7886700" cy="1325562"/>
          </a:xfrm>
          <a:prstGeom prst="rect"/>
          <a:noFill/>
          <a:ln>
            <a:noFill/>
          </a:ln>
        </p:spPr>
        <p:txBody>
          <a:bodyPr anchor="ctr" bIns="45720" lIns="91440" rIns="91440" tIns="45720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"/>
          <p:cNvSpPr/>
          <p:nvPr>
            <p:ph type="body" sz="full" idx="1"/>
          </p:nvPr>
        </p:nvSpPr>
        <p:spPr>
          <a:xfrm rot="0">
            <a:off x="628650" y="1825625"/>
            <a:ext cx="7886700" cy="4351337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0" latinLnBrk="1" lvl="0" marL="0">
              <a:buFontTx/>
              <a:buNone/>
            </a:pPr>
            <a:fld id="{566ABCEB-ACFC-4714-9973-3DA970169C29}" type="datetime1">
              <a:rPr altLang="en-US" sz="1200" lang="zh-CN">
                <a:solidFill>
                  <a:srgbClr val="888888"/>
                </a:solidFill>
              </a:rPr>
              <a:pPr algn="l" eaLnBrk="1" fontAlgn="base" hangingPunct="1" indent="0" latinLnBrk="1" lvl="0" marL="0">
                <a:buFontTx/>
                <a:buNone/>
              </a:pPr>
            </a:fld>
            <a:endParaRPr altLang="en-US" sz="1200" lang="zh-CN">
              <a:solidFill>
                <a:srgbClr val="888888"/>
              </a:solidFill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ctr" eaLnBrk="1" fontAlgn="base" hangingPunct="1" indent="0" latinLnBrk="1" lvl="0" marL="0">
              <a:buFontTx/>
              <a:buNone/>
            </a:pPr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r" eaLnBrk="1" fontAlgn="base" hangingPunct="1" indent="0" latinLnBrk="1" lvl="0" marL="0">
              <a:buFontTx/>
              <a:buNone/>
            </a:pPr>
            <a:fld id="{566ABCEB-ACFC-4714-9973-3DA970169C29}" type="slidenum">
              <a:rPr altLang="en-US" b="0" sz="1200" lang="zh-CN">
                <a:solidFill>
                  <a:srgbClr val="888888"/>
                </a:solidFill>
                <a:latin typeface="Calibri" pitchFamily="0" charset="1"/>
                <a:ea typeface="宋体" pitchFamily="0" charset="-122"/>
              </a:rPr>
              <a:pPr algn="r" eaLnBrk="1" fontAlgn="base" hangingPunct="1" indent="0" latinLnBrk="1" lvl="0" marL="0">
                <a:buFontTx/>
                <a:buNone/>
              </a:pPr>
            </a:fld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eaLnBrk="1" fontAlgn="base" hangingPunct="1" indent="0" latinLnBrk="1" marL="0">
        <a:lnSpc>
          <a:spcPct val="90000"/>
        </a:lnSpc>
        <a:spcBef>
          <a:spcPct val="0"/>
        </a:spcBef>
        <a:buFontTx/>
        <a:buNone/>
        <a:defRPr b="0" sz="4400">
          <a:solidFill>
            <a:srgbClr val="000000"/>
          </a:solidFill>
          <a:latin typeface="Calibri Light" pitchFamily="0" charset="1"/>
          <a:ea typeface="宋体" pitchFamily="0" charset="-122"/>
        </a:defRPr>
      </a:lvl1pPr>
    </p:titleStyle>
    <p:bodyStyle>
      <a:lvl1pPr algn="l" eaLnBrk="1" fontAlgn="base" hangingPunct="1" indent="-228600" latinLnBrk="1" marL="228600">
        <a:lnSpc>
          <a:spcPct val="90000"/>
        </a:lnSpc>
        <a:spcBef>
          <a:spcPts val="1000"/>
        </a:spcBef>
        <a:buFont typeface="Arial" pitchFamily="34" charset="0"/>
        <a:buChar char="•"/>
        <a:defRPr b="0" sz="2800">
          <a:solidFill>
            <a:srgbClr val="000000"/>
          </a:solidFill>
          <a:latin typeface="Calibri" pitchFamily="0" charset="1"/>
          <a:ea typeface="宋体" pitchFamily="0" charset="-122"/>
        </a:defRPr>
      </a:lvl1pPr>
      <a:lvl2pPr algn="l" eaLnBrk="1" fontAlgn="base" hangingPunct="1" indent="-228600" latinLnBrk="1" marL="685800">
        <a:lnSpc>
          <a:spcPct val="90000"/>
        </a:lnSpc>
        <a:spcBef>
          <a:spcPts val="500"/>
        </a:spcBef>
        <a:buFont typeface="Arial" pitchFamily="34" charset="0"/>
        <a:buChar char="•"/>
        <a:defRPr b="0" sz="2400">
          <a:solidFill>
            <a:srgbClr val="000000"/>
          </a:solidFill>
          <a:latin typeface="Calibri" pitchFamily="0" charset="1"/>
          <a:ea typeface="宋体" pitchFamily="0" charset="-122"/>
        </a:defRPr>
      </a:lvl2pPr>
      <a:lvl3pPr algn="l" eaLnBrk="1" fontAlgn="base" hangingPunct="1" indent="-228600" latinLnBrk="1" marL="1143000">
        <a:lnSpc>
          <a:spcPct val="90000"/>
        </a:lnSpc>
        <a:spcBef>
          <a:spcPts val="500"/>
        </a:spcBef>
        <a:buFont typeface="Arial" pitchFamily="34" charset="0"/>
        <a:buChar char="•"/>
        <a:defRPr b="0" sz="2000">
          <a:solidFill>
            <a:srgbClr val="000000"/>
          </a:solidFill>
          <a:latin typeface="Calibri" pitchFamily="0" charset="1"/>
          <a:ea typeface="宋体" pitchFamily="0" charset="-122"/>
        </a:defRPr>
      </a:lvl3pPr>
      <a:lvl4pPr algn="l" eaLnBrk="1" fontAlgn="base" hangingPunct="1" indent="-228600" latinLnBrk="1" marL="1600200">
        <a:lnSpc>
          <a:spcPct val="90000"/>
        </a:lnSpc>
        <a:spcBef>
          <a:spcPts val="500"/>
        </a:spcBef>
        <a:buFont typeface="Arial" pitchFamily="34" charset="0"/>
        <a:buChar char="•"/>
        <a:defRPr b="0" sz="1800">
          <a:solidFill>
            <a:srgbClr val="000000"/>
          </a:solidFill>
          <a:latin typeface="Calibri" pitchFamily="0" charset="1"/>
          <a:ea typeface="宋体" pitchFamily="0" charset="-122"/>
        </a:defRPr>
      </a:lvl4pPr>
      <a:lvl5pPr algn="l" eaLnBrk="1" fontAlgn="base" hangingPunct="1" indent="-228600" latinLnBrk="1" marL="2057400">
        <a:lnSpc>
          <a:spcPct val="90000"/>
        </a:lnSpc>
        <a:spcBef>
          <a:spcPts val="500"/>
        </a:spcBef>
        <a:buFont typeface="Arial" pitchFamily="34" charset="0"/>
        <a:buChar char="•"/>
        <a:defRPr b="0" sz="1800">
          <a:solidFill>
            <a:srgbClr val="000000"/>
          </a:solidFill>
          <a:latin typeface="Calibri" pitchFamily="0" charset="1"/>
          <a:ea typeface="宋体" pitchFamily="0" charset="-122"/>
        </a:defRPr>
      </a:lvl5pPr>
    </p:bodyStyle>
    <p:otherStyle>
      <a:lvl1pPr algn="l" eaLnBrk="1" fontAlgn="base" hangingPunct="1" indent="0" latinLnBrk="1" marL="0">
        <a:buFontTx/>
        <a:buNone/>
        <a:defRPr b="0" sz="1800">
          <a:solidFill>
            <a:srgbClr val="000000"/>
          </a:solidFill>
          <a:latin typeface="Calibri" pitchFamily="0" charset="1"/>
          <a:ea typeface="宋体" pitchFamily="0" charset="-122"/>
        </a:defRPr>
      </a:lvl1pPr>
      <a:lvl2pPr algn="l" eaLnBrk="1" fontAlgn="base" hangingPunct="1" indent="-457200" latinLnBrk="1" marL="457200">
        <a:buFontTx/>
        <a:buNone/>
        <a:defRPr b="0" sz="1800">
          <a:solidFill>
            <a:srgbClr val="000000"/>
          </a:solidFill>
          <a:latin typeface="Calibri" pitchFamily="0" charset="1"/>
          <a:ea typeface="宋体" pitchFamily="0" charset="-122"/>
        </a:defRPr>
      </a:lvl2pPr>
      <a:lvl3pPr algn="l" eaLnBrk="1" fontAlgn="base" hangingPunct="1" indent="-914400" latinLnBrk="1" marL="914400">
        <a:buFontTx/>
        <a:buNone/>
        <a:defRPr b="0" sz="1800">
          <a:solidFill>
            <a:srgbClr val="000000"/>
          </a:solidFill>
          <a:latin typeface="Calibri" pitchFamily="0" charset="1"/>
          <a:ea typeface="宋体" pitchFamily="0" charset="-122"/>
        </a:defRPr>
      </a:lvl3pPr>
      <a:lvl4pPr algn="l" eaLnBrk="1" fontAlgn="base" hangingPunct="1" indent="-1371600" latinLnBrk="1" marL="1371600">
        <a:buFontTx/>
        <a:buNone/>
        <a:defRPr b="0" sz="1800">
          <a:solidFill>
            <a:srgbClr val="000000"/>
          </a:solidFill>
          <a:latin typeface="Calibri" pitchFamily="0" charset="1"/>
          <a:ea typeface="宋体" pitchFamily="0" charset="-122"/>
        </a:defRPr>
      </a:lvl4pPr>
      <a:lvl5pPr algn="l" eaLnBrk="1" fontAlgn="base" hangingPunct="1" indent="-1828800" latinLnBrk="1" marL="1828800">
        <a:buFontTx/>
        <a:buNone/>
        <a:defRPr b="0" sz="1800">
          <a:solidFill>
            <a:srgbClr val="000000"/>
          </a:solidFill>
          <a:latin typeface="Calibri" pitchFamily="0" charset="1"/>
          <a:ea typeface="宋体" pitchFamily="0" charset="-122"/>
        </a:defRPr>
      </a:lvl5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8" name=""/>
          <p:cNvSpPr/>
          <p:nvPr>
            <p:ph sz="full" idx="1"/>
          </p:nvPr>
        </p:nvSpPr>
        <p:spPr>
          <a:xfrm rot="0">
            <a:off x="628650" y="355600"/>
            <a:ext cx="7886700" cy="6380162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228600" latinLnBrk="1" marL="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b="0" sz="2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228600" latinLnBrk="1" marL="6858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4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228600" latinLnBrk="1" marL="11430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0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228600" latinLnBrk="1" marL="16002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228600" latinLnBrk="1" marL="20574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ctr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altLang="en-US" b="1" sz="5700" lang="zh-CN" u="none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Cilmiga</a:t>
            </a:r>
            <a:r>
              <a:rPr altLang="en-US" b="1" sz="5700" lang="zh-CN" u="none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sz="5700" lang="zh-CN" u="none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Diiwaan</a:t>
            </a:r>
            <a:r>
              <a:rPr altLang="en-US" b="1" sz="5700" lang="zh-CN" u="none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sz="5700" lang="zh-CN" u="none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G</a:t>
            </a:r>
            <a:r>
              <a:rPr altLang="en-US" b="1" sz="5700" lang="zh-CN" u="none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alinta</a:t>
            </a:r>
            <a:r>
              <a:rPr altLang="en-US" b="1" sz="5700" lang="zh-CN" u="none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sz="5700" lang="zh-CN" u="none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sz="5700" lang="zh-CN" u="none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sz="5700" lang="zh-CN" u="none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sz="5700" lang="zh-CN" u="none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sz="5700" lang="zh-CN" u="none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</a:p>
          <a:p>
            <a:pPr algn="ctr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altLang="en-US" b="1" sz="5800" lang="zh-CN" u="none">
              <a:solidFill>
                <a:srgbClr val="000000"/>
              </a:solidFill>
              <a:latin typeface="Calibri" pitchFamily="0" charset="1"/>
              <a:ea typeface="宋体" pitchFamily="0" charset="-122"/>
            </a:endParaRPr>
          </a:p>
          <a:p>
            <a:pPr algn="ctr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altLang="en-US" b="1" sz="5800" lang="zh-CN" u="none">
              <a:solidFill>
                <a:srgbClr val="000000"/>
              </a:solidFill>
              <a:latin typeface="Calibri" pitchFamily="0" charset="1"/>
              <a:ea typeface="宋体" pitchFamily="0" charset="-122"/>
            </a:endParaRPr>
          </a:p>
          <a:p>
            <a:pPr algn="ctr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altLang="en-US" b="1" sz="5800" lang="zh-CN" u="none">
              <a:solidFill>
                <a:srgbClr val="000000"/>
              </a:solidFill>
              <a:latin typeface="Calibri" pitchFamily="0" charset="1"/>
              <a:ea typeface="宋体" pitchFamily="0" charset="-122"/>
            </a:endParaRPr>
          </a:p>
          <a:p>
            <a:pPr algn="ctr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altLang="en-US" b="1" sz="9100" lang="zh-CN">
                <a:solidFill>
                  <a:srgbClr val="C00000"/>
                </a:solidFill>
                <a:latin typeface="Calibri" pitchFamily="0" charset="1"/>
                <a:ea typeface="宋体" pitchFamily="0" charset="-122"/>
              </a:rPr>
              <a:t>computer</a:t>
            </a:r>
            <a:r>
              <a:rPr altLang="en-US" b="1" sz="9100" lang="zh-CN">
                <a:solidFill>
                  <a:srgbClr val="C00000"/>
                </a:solidFill>
                <a:latin typeface="Calibri" pitchFamily="0" charset="1"/>
                <a:ea typeface="宋体" pitchFamily="0" charset="-122"/>
              </a:rPr>
              <a:t>a</a:t>
            </a:r>
            <a:r>
              <a:rPr altLang="en-US" b="1" sz="9100" lang="zh-CN">
                <a:solidFill>
                  <a:srgbClr val="C00000"/>
                </a:solidFill>
                <a:latin typeface="Calibri" pitchFamily="0" charset="1"/>
                <a:ea typeface="宋体" pitchFamily="0" charset="-122"/>
              </a:rPr>
              <a:t>da</a:t>
            </a:r>
          </a:p>
          <a:p>
            <a:pPr algn="ctr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altLang="en-US" b="1" sz="4500" lang="zh-CN">
              <a:solidFill>
                <a:srgbClr val="000080"/>
              </a:solidFill>
              <a:latin typeface="Calibri" pitchFamily="0" charset="1"/>
              <a:ea typeface="宋体" pitchFamily="0" charset="-122"/>
            </a:endParaRPr>
          </a:p>
          <a:p>
            <a:pPr algn="ctr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altLang="zh-CN" b="1" sz="4500" lang="zh-CN">
                <a:solidFill>
                  <a:srgbClr val="000080"/>
                </a:solidFill>
                <a:latin typeface="Calibri" pitchFamily="0" charset="1"/>
                <a:ea typeface="宋体" pitchFamily="0" charset="-122"/>
              </a:rPr>
              <a:t>(</a:t>
            </a:r>
            <a:r>
              <a:rPr altLang="zh-CN" b="1" sz="4500" lang="zh-CN">
                <a:solidFill>
                  <a:srgbClr val="000080"/>
                </a:solidFill>
                <a:latin typeface="Calibri" pitchFamily="0" charset="1"/>
                <a:ea typeface="宋体" pitchFamily="0" charset="-122"/>
              </a:rPr>
              <a:t>Programming</a:t>
            </a:r>
            <a:r>
              <a:rPr altLang="zh-CN" b="1" sz="4500" lang="zh-CN">
                <a:solidFill>
                  <a:srgbClr val="000080"/>
                </a:solidFill>
                <a:latin typeface="Calibri" pitchFamily="0" charset="1"/>
                <a:ea typeface="宋体" pitchFamily="0" charset="-122"/>
              </a:rPr>
              <a:t>)</a:t>
            </a:r>
            <a:r>
              <a:rPr altLang="en-US" b="1" sz="4500" lang="zh-CN">
                <a:solidFill>
                  <a:srgbClr val="000080"/>
                </a:solidFill>
                <a:latin typeface="Calibri" pitchFamily="0" charset="1"/>
                <a:ea typeface="宋体" pitchFamily="0" charset="-122"/>
              </a:rPr>
              <a:t> </a:t>
            </a:r>
          </a:p>
        </p:txBody>
      </p:sp>
      <p:sp>
        <p:nvSpPr>
          <p:cNvPr id="1048589" name=""/>
          <p:cNvSpPr/>
          <p:nvPr/>
        </p:nvSpPr>
        <p:spPr>
          <a:xfrm rot="5400000">
            <a:off x="3015456" y="1937543"/>
            <a:ext cx="3113087" cy="1355725"/>
          </a:xfrm>
          <a:prstGeom prst="rightArrow">
            <a:avLst>
              <a:gd name="adj1" fmla="val 50000"/>
              <a:gd name="adj2" fmla="val 57246"/>
            </a:avLst>
          </a:prstGeom>
          <a:solidFill>
            <a:srgbClr val="00B0F0"/>
          </a:solidFill>
          <a:ln w="25400" cap="flat" cmpd="sng">
            <a:solidFill>
              <a:srgbClr val="800000">
                <a:alpha val="100000"/>
              </a:srgbClr>
            </a:solidFill>
            <a:prstDash val="dash"/>
            <a:round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1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1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1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1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ctr" eaLnBrk="1" fontAlgn="base" hangingPunct="1" indent="0" latinLnBrk="1" lvl="0" marL="0">
              <a:buFontTx/>
              <a:buNone/>
            </a:pPr>
            <a:endParaRPr altLang="en-US" lang="en-US">
              <a:solidFill>
                <a:srgbClr val="000000"/>
              </a:solidFill>
              <a:latin typeface="Arial" pitchFamily="0" charset="0"/>
              <a:ea typeface="Arial" pitchFamily="0" charset="0"/>
            </a:endParaRPr>
          </a:p>
        </p:txBody>
      </p:sp>
    </p:spTree>
  </p:cSld>
  <p:clrMapOvr>
    <a:masterClrMapping/>
  </p:clrMapOvr>
  <p:transition spd="slow" advClick="1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4" name=""/>
          <p:cNvSpPr/>
          <p:nvPr>
            <p:ph type="title" sz="full" idx="0"/>
          </p:nvPr>
        </p:nvSpPr>
        <p:spPr>
          <a:xfrm rot="0">
            <a:off x="628650" y="365125"/>
            <a:ext cx="7886700" cy="1325562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lnSpc>
                <a:spcPct val="90000"/>
              </a:lnSpc>
              <a:spcBef>
                <a:spcPct val="0"/>
              </a:spcBef>
              <a:buFontTx/>
              <a:buNone/>
              <a:defRPr b="0" sz="4400">
                <a:solidFill>
                  <a:srgbClr val="000000"/>
                </a:solidFill>
                <a:latin typeface="Calibri Light" pitchFamily="0" charset="1"/>
                <a:ea typeface="宋体" pitchFamily="0" charset="-122"/>
              </a:defRPr>
            </a:lvl1pPr>
          </a:lstStyle>
          <a:p>
            <a:pPr algn="ctr" eaLnBrk="1" fontAlgn="base" hangingPunct="1" indent="0" latinLnBrk="1" lvl="0" mar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Tusaale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 </a:t>
            </a:r>
          </a:p>
        </p:txBody>
      </p:sp>
      <p:sp>
        <p:nvSpPr>
          <p:cNvPr id="1048605" name=""/>
          <p:cNvSpPr/>
          <p:nvPr>
            <p:ph sz="full" idx="1"/>
          </p:nvPr>
        </p:nvSpPr>
        <p:spPr>
          <a:xfrm rot="0">
            <a:off x="628650" y="1690687"/>
            <a:ext cx="7886700" cy="4962525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228600" latinLnBrk="1" marL="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b="0" sz="2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228600" latinLnBrk="1" marL="6858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4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228600" latinLnBrk="1" marL="11430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0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228600" latinLnBrk="1" marL="16002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228600" latinLnBrk="1" marL="20574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altLang="en-US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Labadoodaba waan sharaxeynaaa waxa laga wado.
</a:t>
            </a:r>
            <a:r>
              <a:rPr altLang="en-US" b="1" lang="zh-CN">
                <a:solidFill>
                  <a:srgbClr val="C00000"/>
                </a:solidFill>
                <a:latin typeface="Calibri" pitchFamily="0" charset="1"/>
                <a:ea typeface="宋体" pitchFamily="0" charset="-122"/>
              </a:rPr>
              <a:t>Front-End</a:t>
            </a:r>
            <a:r>
              <a:rPr altLang="en-US" b="1" lang="zh-CN">
                <a:solidFill>
                  <a:srgbClr val="C00000"/>
                </a:solidFill>
                <a:latin typeface="Calibri" pitchFamily="0" charset="1"/>
                <a:ea typeface="宋体" pitchFamily="0" charset="-122"/>
              </a:rPr>
              <a:t> Development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 </a:t>
            </a:r>
            <a:r>
              <a:rPr altLang="en-US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waa dhisida uu qofka dhiso website-ka qaybtiisa hore oo ay dadka arkaan.</a:t>
            </a:r>
          </a:p>
          <a:p>
            <a:pPr algn="l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altLang="en-US" b="1" sz="2900" lang="zh-CN">
                <a:solidFill>
                  <a:srgbClr val="330066"/>
                </a:solidFill>
                <a:latin typeface="Calibri" pitchFamily="0" charset="1"/>
                <a:ea typeface="宋体" pitchFamily="0" charset="-122"/>
              </a:rPr>
              <a:t>Tusaale</a:t>
            </a:r>
            <a:r>
              <a:rPr altLang="en-US" b="1" sz="2900" lang="zh-CN">
                <a:solidFill>
                  <a:srgbClr val="330066"/>
                </a:solidFill>
                <a:latin typeface="Calibri" pitchFamily="0" charset="1"/>
                <a:ea typeface="宋体" pitchFamily="0" charset="-122"/>
              </a:rPr>
              <a:t> </a:t>
            </a:r>
          </a:p>
          <a:p>
            <a:pPr algn="l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altLang="en-US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Markaad gasho sha</a:t>
            </a:r>
            <a:r>
              <a:rPr altLang="en-US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b</a:t>
            </a:r>
            <a:r>
              <a:rPr altLang="en-US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a</a:t>
            </a:r>
            <a:r>
              <a:rPr altLang="en-US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kada Somali BBC, waxaad arkeysaa sawiro iyo qoraalo si habeysan iskugu jira, qoraalada waxay leeyihiin cinwaan (Title) fartiisa ay xoog leedahay (Bold). Waxaas oo dhan qof ayaa saas u habeeyay oo qurxiyay.</a:t>
            </a:r>
          </a:p>
        </p:txBody>
      </p:sp>
    </p:spTree>
  </p:cSld>
  <p:clrMapOvr>
    <a:masterClrMapping/>
  </p:clrMapOvr>
  <p:transition spd="slow" advClick="1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6" name=""/>
          <p:cNvSpPr/>
          <p:nvPr>
            <p:ph type="title" sz="full" idx="0"/>
          </p:nvPr>
        </p:nvSpPr>
        <p:spPr>
          <a:xfrm rot="0">
            <a:off x="628650" y="365125"/>
            <a:ext cx="7886700" cy="1325562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lnSpc>
                <a:spcPct val="90000"/>
              </a:lnSpc>
              <a:spcBef>
                <a:spcPct val="0"/>
              </a:spcBef>
              <a:buFontTx/>
              <a:buNone/>
              <a:defRPr b="0" sz="4400">
                <a:solidFill>
                  <a:srgbClr val="000000"/>
                </a:solidFill>
                <a:latin typeface="Calibri Light" pitchFamily="0" charset="1"/>
                <a:ea typeface="宋体" pitchFamily="0" charset="-122"/>
              </a:defRPr>
            </a:lvl1pPr>
          </a:lstStyle>
          <a:p>
            <a:pPr algn="ctr" eaLnBrk="1" fontAlgn="base" hangingPunct="1" indent="0" latinLnBrk="1" lvl="0" mar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Tusaale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cont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.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.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.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 </a:t>
            </a:r>
          </a:p>
        </p:txBody>
      </p:sp>
      <p:sp>
        <p:nvSpPr>
          <p:cNvPr id="1048607" name=""/>
          <p:cNvSpPr/>
          <p:nvPr>
            <p:ph sz="full" idx="1"/>
          </p:nvPr>
        </p:nvSpPr>
        <p:spPr>
          <a:xfrm rot="0">
            <a:off x="628650" y="1825625"/>
            <a:ext cx="7886700" cy="4351337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228600" latinLnBrk="1" marL="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b="0" sz="2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228600" latinLnBrk="1" marL="6858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4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228600" latinLnBrk="1" marL="11430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0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228600" latinLnBrk="1" marL="16002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228600" latinLnBrk="1" marL="20574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altLang="en-US" sz="35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Qofkaas wuxuu isticmaalay </a:t>
            </a:r>
            <a:r>
              <a:rPr altLang="zh-CN" b="1" sz="35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tool</a:t>
            </a:r>
            <a:r>
              <a:rPr altLang="en-US" sz="35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la yiraahdo </a:t>
            </a:r>
            <a:r>
              <a:rPr altLang="en-US" b="1" sz="35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HTML</a:t>
            </a:r>
            <a:r>
              <a:rPr altLang="en-US" sz="35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(Hyper Text Markup Language) oo loogu talagalay inay kala qaybiso qoraalada, dhismo habeysanna siiso qaabka ay shabakada u taagantahay. Waxaan dhihi karnaa </a:t>
            </a:r>
            <a:r>
              <a:rPr altLang="en-US" b="1" sz="35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HTML</a:t>
            </a:r>
            <a:r>
              <a:rPr altLang="en-US" sz="35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 waa lafaha shabakada, sida jirka bini’aadanka uu lafo u leeyahay</a:t>
            </a:r>
            <a:r>
              <a:rPr altLang="en-US" sz="35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.</a:t>
            </a:r>
            <a:endParaRPr altLang="en-US" lang="zh-CN"/>
          </a:p>
        </p:txBody>
      </p:sp>
    </p:spTree>
  </p:cSld>
  <p:clrMapOvr>
    <a:masterClrMapping/>
  </p:clrMapOvr>
  <p:transition spd="slow" advClick="1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8" name=""/>
          <p:cNvSpPr/>
          <p:nvPr>
            <p:ph type="title" sz="full" idx="0"/>
          </p:nvPr>
        </p:nvSpPr>
        <p:spPr>
          <a:xfrm rot="0">
            <a:off x="628650" y="365125"/>
            <a:ext cx="7886700" cy="1325562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lnSpc>
                <a:spcPct val="90000"/>
              </a:lnSpc>
              <a:spcBef>
                <a:spcPct val="0"/>
              </a:spcBef>
              <a:buFontTx/>
              <a:buNone/>
              <a:defRPr b="0" sz="4400">
                <a:solidFill>
                  <a:srgbClr val="000000"/>
                </a:solidFill>
                <a:latin typeface="Calibri Light" pitchFamily="0" charset="1"/>
                <a:ea typeface="宋体" pitchFamily="0" charset="-122"/>
              </a:defRPr>
            </a:lvl1pPr>
          </a:lstStyle>
          <a:p>
            <a:pPr algn="l" eaLnBrk="1" fontAlgn="base" hangingPunct="1" indent="0" latinLnBrk="1" lvl="0" mar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Tusaale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cont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.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.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.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 </a:t>
            </a:r>
          </a:p>
        </p:txBody>
      </p:sp>
      <p:sp>
        <p:nvSpPr>
          <p:cNvPr id="1048609" name=""/>
          <p:cNvSpPr/>
          <p:nvPr>
            <p:ph sz="full" idx="1"/>
          </p:nvPr>
        </p:nvSpPr>
        <p:spPr>
          <a:xfrm rot="0">
            <a:off x="628650" y="1825625"/>
            <a:ext cx="7886700" cy="4835525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228600" latinLnBrk="1" marL="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b="0" sz="2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228600" latinLnBrk="1" marL="6858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4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228600" latinLnBrk="1" marL="11430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0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228600" latinLnBrk="1" marL="16002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228600" latinLnBrk="1" marL="20574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altLang="en-US" sz="29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Wuxuu kaloo isticmaalay qofka dhisay shabakada Somali BBC</a:t>
            </a:r>
            <a:r>
              <a:rPr altLang="en-US" b="1" sz="29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29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tool</a:t>
            </a:r>
            <a:r>
              <a:rPr altLang="zh-CN" sz="29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29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kale</a:t>
            </a:r>
            <a:r>
              <a:rPr altLang="en-US" sz="29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la yiraahdo </a:t>
            </a:r>
            <a:r>
              <a:rPr altLang="en-US" b="1" sz="29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CSS</a:t>
            </a:r>
            <a:r>
              <a:rPr altLang="en-US" sz="29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(Cascading Style Sheet)oo loogu tala galay in lagu qurxiyo shabakada. </a:t>
            </a:r>
            <a:endParaRPr altLang="en-US" lang="zh-CN"/>
          </a:p>
          <a:p>
            <a:pPr algn="l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altLang="en-US" sz="29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Markaad aragto far kalar gooni ah leh ama meel ay wax ku qoranyihiin lakin hoosteeda kalar gooni ah leh, wuxuu qofkaas isticmaalay </a:t>
            </a:r>
            <a:r>
              <a:rPr altLang="en-US" b="1" sz="29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CSS</a:t>
            </a:r>
            <a:r>
              <a:rPr altLang="en-US" sz="29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.
</a:t>
            </a:r>
          </a:p>
          <a:p>
            <a:pPr algn="l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altLang="en-US" sz="29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Labadaas </a:t>
            </a:r>
            <a:r>
              <a:rPr altLang="zh-CN" sz="29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tool</a:t>
            </a:r>
            <a:r>
              <a:rPr altLang="en-US" sz="29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waxay aas aas u yihiin dhismaha website-kasta oo internet-ka ku jira.</a:t>
            </a:r>
            <a:endParaRPr altLang="en-US" lang="zh-CN"/>
          </a:p>
        </p:txBody>
      </p:sp>
    </p:spTree>
  </p:cSld>
  <p:clrMapOvr>
    <a:masterClrMapping/>
  </p:clrMapOvr>
  <p:transition spd="slow" advClick="1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0" name=""/>
          <p:cNvSpPr/>
          <p:nvPr>
            <p:ph sz="full" idx="1"/>
          </p:nvPr>
        </p:nvSpPr>
        <p:spPr>
          <a:xfrm rot="0">
            <a:off x="628650" y="688975"/>
            <a:ext cx="7886700" cy="5487987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228600" latinLnBrk="1" marL="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b="0" sz="2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228600" latinLnBrk="1" marL="6858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4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228600" latinLnBrk="1" marL="11430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0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228600" latinLnBrk="1" marL="16002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228600" latinLnBrk="1" marL="20574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altLang="en-US" sz="33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Qofka </a:t>
            </a:r>
            <a:r>
              <a:rPr altLang="en-US" b="1" sz="33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Front-End Developer-ka </a:t>
            </a:r>
            <a:r>
              <a:rPr altLang="en-US" sz="33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ah wuxuu kaloo isticmaalaa luuqad la yiraahdo </a:t>
            </a:r>
            <a:r>
              <a:rPr altLang="en-US" b="1" sz="3300" lang="zh-CN">
                <a:solidFill>
                  <a:srgbClr val="FF0000"/>
                </a:solidFill>
                <a:latin typeface="Calibri" pitchFamily="0" charset="1"/>
                <a:ea typeface="宋体" pitchFamily="0" charset="-122"/>
              </a:rPr>
              <a:t>JAVASCRIPT</a:t>
            </a:r>
            <a:r>
              <a:rPr altLang="en-US" sz="33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 oo ah luuqad u ogalaaneysa shabakada inay noqoto shabakad si fudud loo isticmaali karo.
</a:t>
            </a:r>
          </a:p>
          <a:p>
            <a:pPr algn="l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altLang="en-US" b="1" sz="3300" lang="zh-CN">
                <a:solidFill>
                  <a:srgbClr val="C00000"/>
                </a:solidFill>
                <a:latin typeface="Calibri" pitchFamily="0" charset="1"/>
                <a:ea typeface="宋体" pitchFamily="0" charset="-122"/>
              </a:rPr>
              <a:t>Back-End Development</a:t>
            </a:r>
            <a:r>
              <a:rPr altLang="en-US" sz="33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 waa isku duba ridka nuxurka shabakada, waxaan ka wadaa nuxurka waxyaabaha shabakada ay dadka siiso sida qoraalka, sawirada, codka, iyo muuqaalka.</a:t>
            </a:r>
          </a:p>
        </p:txBody>
      </p:sp>
    </p:spTree>
  </p:cSld>
  <p:clrMapOvr>
    <a:masterClrMapping/>
  </p:clrMapOvr>
  <p:transition spd="slow" advClick="1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1" name=""/>
          <p:cNvSpPr/>
          <p:nvPr>
            <p:ph type="title" sz="full" idx="0"/>
          </p:nvPr>
        </p:nvSpPr>
        <p:spPr>
          <a:xfrm rot="0">
            <a:off x="628650" y="365125"/>
            <a:ext cx="7886700" cy="1325562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lnSpc>
                <a:spcPct val="90000"/>
              </a:lnSpc>
              <a:spcBef>
                <a:spcPct val="0"/>
              </a:spcBef>
              <a:buFontTx/>
              <a:buNone/>
              <a:defRPr b="0" sz="4400">
                <a:solidFill>
                  <a:srgbClr val="000000"/>
                </a:solidFill>
                <a:latin typeface="Calibri Light" pitchFamily="0" charset="1"/>
                <a:ea typeface="宋体" pitchFamily="0" charset="-122"/>
              </a:defRPr>
            </a:lvl1pPr>
          </a:lstStyle>
          <a:p>
            <a:pPr algn="ctr" eaLnBrk="1" fontAlgn="base" hangingPunct="1" indent="0" latinLnBrk="1" lvl="0" mar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Tusaale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 </a:t>
            </a:r>
          </a:p>
        </p:txBody>
      </p:sp>
      <p:sp>
        <p:nvSpPr>
          <p:cNvPr id="1048612" name=""/>
          <p:cNvSpPr/>
          <p:nvPr>
            <p:ph sz="full" idx="1"/>
          </p:nvPr>
        </p:nvSpPr>
        <p:spPr>
          <a:xfrm rot="0">
            <a:off x="628650" y="1825625"/>
            <a:ext cx="7886700" cy="4740275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228600" latinLnBrk="1" marL="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b="0" sz="2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228600" latinLnBrk="1" marL="6858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4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228600" latinLnBrk="1" marL="11430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0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228600" latinLnBrk="1" marL="16002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228600" latinLnBrk="1" marL="20574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altLang="en-US" sz="34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Hadaan soo qaadano Somali BBC website-kooda, qoraalka ku qoran shabakada sidii loo kaydin lahaa, sidii loo qori lahaa iyo sidii loo tirtiri lahaa waxaa </a:t>
            </a:r>
            <a:r>
              <a:rPr altLang="zh-CN" sz="34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loo</a:t>
            </a:r>
            <a:r>
              <a:rPr altLang="en-US" sz="34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baahanyahay in ay jirto wax arimahaas oo dhan kuu fududeynayo. Qofka </a:t>
            </a:r>
            <a:r>
              <a:rPr altLang="en-US" b="1" sz="34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Back-End Developer-ka</a:t>
            </a:r>
            <a:r>
              <a:rPr altLang="en-US" sz="34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ah wuxuu dhisayaa habkii arimahaas oo dhan macquul ka dhigi lahaa asagoo isticmaalayo inta badan laba luuqadood.</a:t>
            </a:r>
          </a:p>
        </p:txBody>
      </p:sp>
    </p:spTree>
  </p:cSld>
  <p:clrMapOvr>
    <a:masterClrMapping/>
  </p:clrMapOvr>
  <p:transition spd="slow" advClick="1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3" name=""/>
          <p:cNvSpPr/>
          <p:nvPr>
            <p:ph sz="full" idx="1"/>
          </p:nvPr>
        </p:nvSpPr>
        <p:spPr>
          <a:xfrm rot="0">
            <a:off x="628650" y="68262"/>
            <a:ext cx="7886700" cy="6640512"/>
          </a:xfrm>
          <a:prstGeom prst="rect"/>
          <a:noFill/>
          <a:ln>
            <a:noFill/>
          </a:ln>
        </p:spPr>
        <p:txBody>
          <a:bodyPr anchor="b" anchorCtr="1" bIns="45720" lIns="91440" rIns="91440" tIns="45720"/>
          <a:lstStyle>
            <a:lvl1pPr algn="l" eaLnBrk="1" fontAlgn="base" hangingPunct="1" indent="-228600" latinLnBrk="1" marL="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b="0" sz="2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228600" latinLnBrk="1" marL="6858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4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228600" latinLnBrk="1" marL="11430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0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228600" latinLnBrk="1" marL="16002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228600" latinLnBrk="1" marL="20574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ctr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altLang="en-US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Qofka wuxuu dooran karaa luuqada asaga u fudud, waxaa ka mid ah luuqadahaas.
</a:t>
            </a:r>
            <a:r>
              <a:rPr altLang="en-US" b="1" lang="zh-CN">
                <a:solidFill>
                  <a:srgbClr val="0000FF"/>
                </a:solidFill>
                <a:latin typeface="Calibri" pitchFamily="0" charset="1"/>
                <a:ea typeface="宋体" pitchFamily="0" charset="-122"/>
              </a:rPr>
              <a:t>PHP</a:t>
            </a:r>
          </a:p>
          <a:p>
            <a:pPr algn="ctr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altLang="zh-CN" b="1" lang="en-US">
                <a:solidFill>
                  <a:srgbClr val="002060"/>
                </a:solidFill>
                <a:latin typeface="Calibri" pitchFamily="0" charset="1"/>
                <a:ea typeface="宋体" pitchFamily="0" charset="-122"/>
              </a:rPr>
              <a:t>Node.js</a:t>
            </a:r>
            <a:r>
              <a:rPr altLang="zh-CN" b="1" lang="en-US">
                <a:solidFill>
                  <a:srgbClr val="002060"/>
                </a:solidFill>
                <a:latin typeface="Calibri" pitchFamily="0" charset="1"/>
                <a:ea typeface="宋体" pitchFamily="0" charset="-122"/>
              </a:rPr>
              <a:t> </a:t>
            </a:r>
            <a:endParaRPr altLang="en-US" lang="zh-CN">
              <a:solidFill>
                <a:srgbClr val="002060"/>
              </a:solidFill>
            </a:endParaRPr>
          </a:p>
          <a:p>
            <a:pPr algn="ctr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altLang="en-US" b="1" lang="zh-CN">
                <a:solidFill>
                  <a:srgbClr val="C00000"/>
                </a:solidFill>
                <a:latin typeface="Calibri" pitchFamily="0" charset="1"/>
                <a:ea typeface="宋体" pitchFamily="0" charset="-122"/>
              </a:rPr>
              <a:t>Ruby on Rails</a:t>
            </a:r>
            <a:r>
              <a:rPr altLang="en-US" b="1" lang="zh-CN">
                <a:solidFill>
                  <a:srgbClr val="0000FF"/>
                </a:solidFill>
                <a:latin typeface="Calibri" pitchFamily="0" charset="1"/>
                <a:ea typeface="宋体" pitchFamily="0" charset="-122"/>
              </a:rPr>
              <a:t>
</a:t>
            </a:r>
            <a:r>
              <a:rPr altLang="en-US" b="1" lang="zh-CN">
                <a:solidFill>
                  <a:srgbClr val="008000"/>
                </a:solidFill>
                <a:latin typeface="Calibri" pitchFamily="0" charset="1"/>
                <a:ea typeface="宋体" pitchFamily="0" charset="-122"/>
              </a:rPr>
              <a:t>Python
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Java</a:t>
            </a:r>
            <a:r>
              <a:rPr altLang="en-US" b="1" lang="zh-CN">
                <a:solidFill>
                  <a:srgbClr val="0000FF"/>
                </a:solidFill>
                <a:latin typeface="Calibri" pitchFamily="0" charset="1"/>
                <a:ea typeface="宋体" pitchFamily="0" charset="-122"/>
              </a:rPr>
              <a:t>
</a:t>
            </a:r>
            <a:r>
              <a:rPr altLang="en-US" b="1" lang="zh-CN">
                <a:solidFill>
                  <a:srgbClr val="6600CC"/>
                </a:solidFill>
                <a:latin typeface="Calibri" pitchFamily="0" charset="1"/>
                <a:ea typeface="宋体" pitchFamily="0" charset="-122"/>
              </a:rPr>
              <a:t>ASP.NET
</a:t>
            </a:r>
            <a:r>
              <a:rPr altLang="en-US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
Luuqadahaas oo dhan mid un ka dooro, waxay kaa caawineysaa inaad u ogalaado qofka wax qora inuu qoraal abuuro (Create), Soo bandhigo (Read), Hagaajiyo (Edit), ama Tirtiro (Delete).</a:t>
            </a:r>
          </a:p>
        </p:txBody>
      </p:sp>
    </p:spTree>
  </p:cSld>
  <p:clrMapOvr>
    <a:masterClrMapping/>
  </p:clrMapOvr>
  <p:transition spd="slow" advClick="1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4" name=""/>
          <p:cNvSpPr/>
          <p:nvPr>
            <p:ph sz="full" idx="1"/>
          </p:nvPr>
        </p:nvSpPr>
        <p:spPr>
          <a:xfrm rot="0">
            <a:off x="628650" y="90487"/>
            <a:ext cx="7886700" cy="6086475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228600" latinLnBrk="1" marL="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b="0" sz="2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228600" latinLnBrk="1" marL="6858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4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228600" latinLnBrk="1" marL="11430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0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228600" latinLnBrk="1" marL="16002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228600" latinLnBrk="1" marL="20574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altLang="en-US" sz="43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Qoraalka la qoraayo ama sawirka lasoo g</a:t>
            </a:r>
            <a:r>
              <a:rPr altLang="en-US" sz="43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i</a:t>
            </a:r>
            <a:r>
              <a:rPr altLang="en-US" sz="43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l</a:t>
            </a:r>
            <a:r>
              <a:rPr altLang="en-US" sz="43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i</a:t>
            </a:r>
            <a:r>
              <a:rPr altLang="en-US" sz="43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nayo shabakada waxay galayaan </a:t>
            </a:r>
            <a:r>
              <a:rPr altLang="en-US" b="1" sz="43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A</a:t>
            </a:r>
            <a:r>
              <a:rPr altLang="en-US" b="1" sz="43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ruuriye</a:t>
            </a:r>
            <a:r>
              <a:rPr altLang="en-US" b="1" sz="43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43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(</a:t>
            </a:r>
            <a:r>
              <a:rPr altLang="en-US" b="1" sz="4300" lang="zh-CN">
                <a:solidFill>
                  <a:srgbClr val="C00000"/>
                </a:solidFill>
                <a:latin typeface="Calibri" pitchFamily="0" charset="1"/>
                <a:ea typeface="宋体" pitchFamily="0" charset="-122"/>
              </a:rPr>
              <a:t>Database</a:t>
            </a:r>
            <a:r>
              <a:rPr altLang="en-US" sz="43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) ama u </a:t>
            </a:r>
            <a:r>
              <a:rPr altLang="en-US" b="1" sz="43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A</a:t>
            </a:r>
            <a:r>
              <a:rPr altLang="en-US" b="1" sz="43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deege</a:t>
            </a:r>
            <a:r>
              <a:rPr altLang="en-US" sz="43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(</a:t>
            </a:r>
            <a:r>
              <a:rPr altLang="en-US" b="1" sz="4300" lang="zh-CN">
                <a:solidFill>
                  <a:srgbClr val="C00000"/>
                </a:solidFill>
                <a:latin typeface="Calibri" pitchFamily="0" charset="1"/>
                <a:ea typeface="宋体" pitchFamily="0" charset="-122"/>
              </a:rPr>
              <a:t>Server</a:t>
            </a:r>
            <a:r>
              <a:rPr altLang="en-US" sz="43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).</a:t>
            </a:r>
          </a:p>
          <a:p>
            <a:pPr algn="l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altLang="en-US" b="1" sz="43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Database-ka</a:t>
            </a:r>
            <a:r>
              <a:rPr altLang="en-US" sz="43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ayaa laftirkiisa luuqad gooni u ah leh, luuqadaas waxaa loo yaqaanaa </a:t>
            </a:r>
            <a:r>
              <a:rPr altLang="en-US" b="1" sz="4300" lang="zh-CN">
                <a:solidFill>
                  <a:srgbClr val="C00000"/>
                </a:solidFill>
                <a:latin typeface="Calibri" pitchFamily="0" charset="1"/>
                <a:ea typeface="宋体" pitchFamily="0" charset="-122"/>
              </a:rPr>
              <a:t>SQL</a:t>
            </a:r>
            <a:r>
              <a:rPr altLang="en-US" sz="43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(</a:t>
            </a:r>
            <a:r>
              <a:rPr altLang="en-US" b="1" sz="43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Structured Query Language</a:t>
            </a:r>
            <a:r>
              <a:rPr altLang="en-US" sz="43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).</a:t>
            </a:r>
          </a:p>
        </p:txBody>
      </p:sp>
    </p:spTree>
  </p:cSld>
  <p:clrMapOvr>
    <a:masterClrMapping/>
  </p:clrMapOvr>
  <p:transition spd="slow" advClick="1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5" name=""/>
          <p:cNvSpPr/>
          <p:nvPr/>
        </p:nvSpPr>
        <p:spPr>
          <a:xfrm rot="0">
            <a:off x="407457" y="502248"/>
            <a:ext cx="7994567" cy="6068228"/>
          </a:xfrm>
          <a:prstGeom prst="roundRect"/>
          <a:solidFill>
            <a:srgbClr val="FFE5E5"/>
          </a:solidFill>
          <a:ln w="25400" cap="flat" cmpd="sng">
            <a:solidFill>
              <a:srgbClr val="00B0F0"/>
            </a:solidFill>
            <a:prstDash val="solid"/>
            <a:round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1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1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1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1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ctr" eaLnBrk="1" fontAlgn="base" hangingPunct="1" indent="0" latinLnBrk="1" lvl="0" marL="0">
              <a:buFontTx/>
              <a:buNone/>
            </a:pPr>
            <a:r>
              <a:rPr altLang="en-US" b="1" sz="3200" lang="en-US">
                <a:solidFill>
                  <a:srgbClr val="C00000"/>
                </a:solidFill>
                <a:latin typeface="Arial" pitchFamily="0" charset="0"/>
                <a:ea typeface="Arial" pitchFamily="0" charset="0"/>
              </a:rPr>
              <a:t>Author</a:t>
            </a:r>
            <a:r>
              <a:rPr altLang="en-US" b="1" sz="3200" lang="en-US">
                <a:solidFill>
                  <a:srgbClr val="C00000"/>
                </a:solidFill>
                <a:latin typeface="Arial" pitchFamily="0" charset="0"/>
                <a:ea typeface="Arial" pitchFamily="0" charset="0"/>
              </a:rPr>
              <a:t>:</a:t>
            </a:r>
            <a:r>
              <a:rPr altLang="en-US" b="1" sz="3200" lang="en-US">
                <a:solidFill>
                  <a:srgbClr val="C00000"/>
                </a:solidFill>
                <a:latin typeface="Arial" pitchFamily="0" charset="0"/>
                <a:ea typeface="Arial" pitchFamily="0" charset="0"/>
              </a:rPr>
              <a:t>-</a:t>
            </a:r>
            <a:r>
              <a:rPr altLang="en-US" b="1" sz="3200" lang="en-US">
                <a:solidFill>
                  <a:srgbClr val="C00000"/>
                </a:solidFill>
                <a:latin typeface="Arial" pitchFamily="0" charset="0"/>
                <a:ea typeface="Arial" pitchFamily="0" charset="0"/>
              </a:rPr>
              <a:t> </a:t>
            </a:r>
            <a:r>
              <a:rPr altLang="en-US" b="1" sz="3200" lang="en-US">
                <a:solidFill>
                  <a:srgbClr val="C00000"/>
                </a:solidFill>
                <a:latin typeface="Arial" pitchFamily="0" charset="0"/>
                <a:ea typeface="Arial" pitchFamily="0" charset="0"/>
              </a:rPr>
              <a:t>Abdi</a:t>
            </a:r>
            <a:r>
              <a:rPr altLang="en-US" b="1" sz="3200" lang="en-US">
                <a:solidFill>
                  <a:srgbClr val="C00000"/>
                </a:solidFill>
                <a:latin typeface="Arial" pitchFamily="0" charset="0"/>
                <a:ea typeface="Arial" pitchFamily="0" charset="0"/>
              </a:rPr>
              <a:t> </a:t>
            </a:r>
            <a:r>
              <a:rPr altLang="en-US" b="1" sz="3200" lang="en-US">
                <a:solidFill>
                  <a:srgbClr val="C00000"/>
                </a:solidFill>
                <a:latin typeface="Arial" pitchFamily="0" charset="0"/>
                <a:ea typeface="Arial" pitchFamily="0" charset="0"/>
              </a:rPr>
              <a:t>Aziz</a:t>
            </a:r>
            <a:r>
              <a:rPr altLang="en-US" b="1" sz="3200" lang="en-US">
                <a:solidFill>
                  <a:srgbClr val="C00000"/>
                </a:solidFill>
                <a:latin typeface="Arial" pitchFamily="0" charset="0"/>
                <a:ea typeface="Arial" pitchFamily="0" charset="0"/>
              </a:rPr>
              <a:t> </a:t>
            </a:r>
            <a:r>
              <a:rPr altLang="en-US" b="1" sz="3200" lang="en-US">
                <a:solidFill>
                  <a:srgbClr val="C00000"/>
                </a:solidFill>
                <a:latin typeface="Arial" pitchFamily="0" charset="0"/>
                <a:ea typeface="Arial" pitchFamily="0" charset="0"/>
              </a:rPr>
              <a:t>Ahmed</a:t>
            </a:r>
            <a:r>
              <a:rPr altLang="en-US" b="1" sz="3200" lang="en-US">
                <a:solidFill>
                  <a:srgbClr val="C00000"/>
                </a:solidFill>
                <a:latin typeface="Arial" pitchFamily="0" charset="0"/>
                <a:ea typeface="Arial" pitchFamily="0" charset="0"/>
              </a:rPr>
              <a:t> </a:t>
            </a:r>
            <a:r>
              <a:rPr altLang="en-US" b="1" sz="3200" lang="en-US">
                <a:solidFill>
                  <a:srgbClr val="C00000"/>
                </a:solidFill>
                <a:latin typeface="Arial" pitchFamily="0" charset="0"/>
                <a:ea typeface="Arial" pitchFamily="0" charset="0"/>
              </a:rPr>
              <a:t>Adam</a:t>
            </a:r>
            <a:r>
              <a:rPr altLang="en-US" b="1" sz="3200" lang="en-US">
                <a:solidFill>
                  <a:srgbClr val="C00000"/>
                </a:solidFill>
                <a:latin typeface="Arial" pitchFamily="0" charset="0"/>
                <a:ea typeface="Arial" pitchFamily="0" charset="0"/>
              </a:rPr>
              <a:t> </a:t>
            </a:r>
          </a:p>
          <a:p>
            <a:pPr algn="ctr" eaLnBrk="1" fontAlgn="base" hangingPunct="1" indent="0" latinLnBrk="1" lvl="0" marL="0">
              <a:buFontTx/>
              <a:buNone/>
            </a:pPr>
            <a:endParaRPr altLang="en-US" b="1" sz="3200" lang="en-US">
              <a:solidFill>
                <a:srgbClr val="C00000"/>
              </a:solidFill>
              <a:latin typeface="Arial" pitchFamily="0" charset="0"/>
              <a:ea typeface="Arial" pitchFamily="0" charset="0"/>
            </a:endParaRPr>
          </a:p>
        </p:txBody>
      </p:sp>
    </p:spTree>
  </p:cSld>
  <p:clrMapOvr>
    <a:masterClrMapping/>
  </p:clrMapOvr>
  <p:transition spd="slow" advClick="1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6" name=""/>
          <p:cNvSpPr/>
          <p:nvPr>
            <p:ph sz="full" idx="1"/>
          </p:nvPr>
        </p:nvSpPr>
        <p:spPr>
          <a:xfrm rot="0">
            <a:off x="407987" y="207962"/>
            <a:ext cx="8067675" cy="65595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228600" latinLnBrk="1" marL="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b="0" sz="2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228600" latinLnBrk="1" marL="6858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4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228600" latinLnBrk="1" marL="11430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0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228600" latinLnBrk="1" marL="16002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228600" latinLnBrk="1" marL="20574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fontAlgn="base" indent="0" lvl="0" mar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Inta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aanan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sharxin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programming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waxa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uu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yahay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,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waxaa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ka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fakartaa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Maalin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walba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waxaad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isticmaashaa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Applications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fara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badan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ee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mobile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kaga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kujira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;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sida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FF"/>
                </a:solidFill>
                <a:latin typeface="Calibri" pitchFamily="0" charset="1"/>
                <a:ea typeface="宋体" pitchFamily="0" charset="-122"/>
              </a:rPr>
              <a:t>Facebook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,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FF0000"/>
                </a:solidFill>
                <a:latin typeface="Calibri" pitchFamily="0" charset="1"/>
                <a:ea typeface="宋体" pitchFamily="0" charset="-122"/>
              </a:rPr>
              <a:t>YouTube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, </a:t>
            </a:r>
            <a:r>
              <a:rPr altLang="zh-CN" b="1" sz="3000" lang="zh-CN">
                <a:solidFill>
                  <a:srgbClr val="008000"/>
                </a:solidFill>
                <a:latin typeface="Calibri" pitchFamily="0" charset="1"/>
                <a:ea typeface="宋体" pitchFamily="0" charset="-122"/>
              </a:rPr>
              <a:t>WhatsApp</a:t>
            </a:r>
            <a:r>
              <a:rPr altLang="zh-CN" b="1" sz="3000" lang="zh-CN">
                <a:solidFill>
                  <a:srgbClr val="008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8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FF"/>
                </a:solidFill>
                <a:latin typeface="Calibri" pitchFamily="0" charset="1"/>
                <a:ea typeface="宋体" pitchFamily="0" charset="-122"/>
              </a:rPr>
              <a:t>G</a:t>
            </a:r>
            <a:r>
              <a:rPr altLang="zh-CN" b="1" sz="3000" lang="zh-CN">
                <a:solidFill>
                  <a:srgbClr val="FF0000"/>
                </a:solidFill>
                <a:latin typeface="Calibri" pitchFamily="0" charset="1"/>
                <a:ea typeface="宋体" pitchFamily="0" charset="-122"/>
              </a:rPr>
              <a:t>o</a:t>
            </a:r>
            <a:r>
              <a:rPr altLang="zh-CN" b="1" sz="3000" lang="zh-CN">
                <a:solidFill>
                  <a:srgbClr val="FFCB00"/>
                </a:solidFill>
                <a:latin typeface="Calibri" pitchFamily="0" charset="1"/>
                <a:ea typeface="宋体" pitchFamily="0" charset="-122"/>
              </a:rPr>
              <a:t>o</a:t>
            </a:r>
            <a:r>
              <a:rPr altLang="zh-CN" b="1" sz="3000" lang="zh-CN">
                <a:solidFill>
                  <a:srgbClr val="0000FF"/>
                </a:solidFill>
                <a:latin typeface="Calibri" pitchFamily="0" charset="1"/>
                <a:ea typeface="宋体" pitchFamily="0" charset="-122"/>
              </a:rPr>
              <a:t>g</a:t>
            </a:r>
            <a:r>
              <a:rPr altLang="zh-CN" b="1" sz="3000" lang="zh-CN">
                <a:solidFill>
                  <a:srgbClr val="00B050"/>
                </a:solidFill>
                <a:latin typeface="Calibri" pitchFamily="0" charset="1"/>
                <a:ea typeface="宋体" pitchFamily="0" charset="-122"/>
              </a:rPr>
              <a:t>l</a:t>
            </a:r>
            <a:r>
              <a:rPr altLang="zh-CN" b="1" sz="3000" lang="zh-CN">
                <a:solidFill>
                  <a:srgbClr val="FF0000"/>
                </a:solidFill>
                <a:latin typeface="Calibri" pitchFamily="0" charset="1"/>
                <a:ea typeface="宋体" pitchFamily="0" charset="-122"/>
              </a:rPr>
              <a:t>e</a:t>
            </a:r>
            <a:r>
              <a:rPr altLang="zh-CN" b="1" sz="3000" lang="zh-CN">
                <a:solidFill>
                  <a:srgbClr val="FF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iyo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in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ka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badan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.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</a:p>
          <a:p>
            <a:pPr algn="l" fontAlgn="base" indent="0" lvl="0" mar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Waxaa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kafakartaa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software-da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ee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computerkaga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ku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isticmaasho</a:t>
            </a:r>
          </a:p>
          <a:p>
            <a:pPr algn="l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FF"/>
                </a:solidFill>
                <a:latin typeface="Calibri" pitchFamily="0" charset="1"/>
                <a:ea typeface="宋体" pitchFamily="0" charset="-122"/>
              </a:rPr>
              <a:t>Iyo</a:t>
            </a:r>
          </a:p>
          <a:p>
            <a:pPr algn="l" fontAlgn="base" indent="0" lvl="0" mar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Maalinwalba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waxaad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booqataa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website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yo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kala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g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a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d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i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s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a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n</a:t>
            </a:r>
            <a:r>
              <a:rPr altLang="zh-CN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</a:p>
          <a:p>
            <a:pPr algn="ctr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Intaas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b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a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Applicationska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software-da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iyo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website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yada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waxaa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sameeyay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qof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programmer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ama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software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Developer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b="1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ah</a:t>
            </a:r>
          </a:p>
        </p:txBody>
      </p:sp>
    </p:spTree>
  </p:cSld>
  <p:clrMapOvr>
    <a:masterClrMapping/>
  </p:clrMapOvr>
  <p:transition spd="slow" advClick="1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7" name=""/>
          <p:cNvSpPr/>
          <p:nvPr>
            <p:ph sz="full" idx="1"/>
          </p:nvPr>
        </p:nvSpPr>
        <p:spPr>
          <a:xfrm rot="0">
            <a:off x="628650" y="80962"/>
            <a:ext cx="7886700" cy="60960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228600" latinLnBrk="1" marL="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b="0" sz="2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228600" latinLnBrk="1" marL="6858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4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228600" latinLnBrk="1" marL="11430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0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228600" latinLnBrk="1" marL="16002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228600" latinLnBrk="1" marL="20574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altLang="en-US" sz="54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Q</a:t>
            </a:r>
            <a:r>
              <a:rPr altLang="en-US" sz="54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ofkii raba </a:t>
            </a:r>
            <a:r>
              <a:rPr altLang="en-US" sz="54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in</a:t>
            </a:r>
            <a:r>
              <a:rPr altLang="en-US" sz="54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54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uu</a:t>
            </a:r>
            <a:r>
              <a:rPr altLang="en-US" sz="54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54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qoro</a:t>
            </a:r>
            <a:r>
              <a:rPr altLang="en-US" sz="54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54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sz="54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program</a:t>
            </a:r>
            <a:r>
              <a:rPr altLang="en-US" b="1" sz="54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54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a</a:t>
            </a:r>
            <a:r>
              <a:rPr altLang="en-US" sz="54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m</a:t>
            </a:r>
            <a:r>
              <a:rPr altLang="en-US" sz="54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a</a:t>
            </a:r>
            <a:r>
              <a:rPr altLang="en-US" sz="54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sz="54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c</a:t>
            </a:r>
            <a:r>
              <a:rPr altLang="en-US" b="1" sz="54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ode</a:t>
            </a:r>
            <a:r>
              <a:rPr altLang="en-US" sz="54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, wuxuu marka hore u baahanyahay inuu doorta waxa uu rabo inuu qabto, kadibna barto luuqadaha loo isticmaalo wixii uu doortay.</a:t>
            </a:r>
          </a:p>
        </p:txBody>
      </p:sp>
    </p:spTree>
  </p:cSld>
  <p:clrMapOvr>
    <a:masterClrMapping/>
  </p:clrMapOvr>
  <p:transition spd="slow" advClick="1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0" name=""/>
          <p:cNvSpPr/>
          <p:nvPr>
            <p:ph type="title" sz="full" idx="0"/>
          </p:nvPr>
        </p:nvSpPr>
        <p:spPr>
          <a:xfrm rot="0">
            <a:off x="600075" y="581025"/>
            <a:ext cx="7980362" cy="796925"/>
          </a:xfrm>
          <a:prstGeom prst="rect"/>
          <a:solidFill>
            <a:srgbClr val="65FF65"/>
          </a:solidFill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lnSpc>
                <a:spcPct val="90000"/>
              </a:lnSpc>
              <a:spcBef>
                <a:spcPct val="0"/>
              </a:spcBef>
              <a:buFontTx/>
              <a:buNone/>
              <a:defRPr b="0" sz="4400">
                <a:solidFill>
                  <a:srgbClr val="000000"/>
                </a:solidFill>
                <a:latin typeface="Calibri Light" pitchFamily="0" charset="1"/>
                <a:ea typeface="宋体" pitchFamily="0" charset="-122"/>
              </a:defRPr>
            </a:lvl1pPr>
          </a:lstStyle>
          <a:p>
            <a:pPr algn="ctr" eaLnBrk="1" fontAlgn="base" hangingPunct="1" indent="0" latinLnBrk="1" lvl="0" mar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altLang="zh-CN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Programming</a:t>
            </a:r>
            <a:r>
              <a:rPr altLang="zh-CN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 </a:t>
            </a:r>
          </a:p>
        </p:txBody>
      </p:sp>
      <p:sp>
        <p:nvSpPr>
          <p:cNvPr id="1048591" name=""/>
          <p:cNvSpPr/>
          <p:nvPr>
            <p:ph sz="full" idx="1"/>
          </p:nvPr>
        </p:nvSpPr>
        <p:spPr>
          <a:xfrm rot="0">
            <a:off x="628650" y="1401762"/>
            <a:ext cx="7886700" cy="5268912"/>
          </a:xfrm>
          <a:prstGeom prst="rect"/>
          <a:solidFill>
            <a:srgbClr val="FFCC99"/>
          </a:solidFill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228600" latinLnBrk="1" marL="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b="0" sz="2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228600" latinLnBrk="1" marL="6858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4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228600" latinLnBrk="1" marL="11430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0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228600" latinLnBrk="1" marL="16002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228600" latinLnBrk="1" marL="20574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fontAlgn="base" indent="0" lvl="0" mar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altLang="en-US" b="1" sz="3000" lang="zh-CN">
                <a:solidFill>
                  <a:srgbClr val="0000FF"/>
                </a:solidFill>
                <a:latin typeface="Calibri" pitchFamily="0" charset="1"/>
                <a:ea typeface="宋体" pitchFamily="0" charset="-122"/>
              </a:rPr>
              <a:t>What</a:t>
            </a:r>
            <a:r>
              <a:rPr altLang="en-US" b="1" sz="3000" lang="zh-CN">
                <a:solidFill>
                  <a:srgbClr val="0000FF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sz="3000" lang="zh-CN">
                <a:solidFill>
                  <a:srgbClr val="0000FF"/>
                </a:solidFill>
                <a:latin typeface="Calibri" pitchFamily="0" charset="1"/>
                <a:ea typeface="宋体" pitchFamily="0" charset="-122"/>
              </a:rPr>
              <a:t>is</a:t>
            </a:r>
            <a:r>
              <a:rPr altLang="en-US" b="1" sz="3000" lang="zh-CN">
                <a:solidFill>
                  <a:srgbClr val="0000FF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sz="3000" lang="zh-CN">
                <a:solidFill>
                  <a:srgbClr val="0000FF"/>
                </a:solidFill>
                <a:latin typeface="Calibri" pitchFamily="0" charset="1"/>
                <a:ea typeface="宋体" pitchFamily="0" charset="-122"/>
              </a:rPr>
              <a:t>programming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?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</a:p>
          <a:p>
            <a:pPr algn="l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altLang="en-US" b="1" sz="3000" lang="zh-CN">
                <a:solidFill>
                  <a:srgbClr val="C00000"/>
                </a:solidFill>
                <a:latin typeface="Calibri" pitchFamily="0" charset="1"/>
                <a:ea typeface="宋体" pitchFamily="0" charset="-122"/>
              </a:rPr>
              <a:t>Programming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: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is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the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process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of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creating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a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set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of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instructions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that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tell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a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computer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how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to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perform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a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task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.</a:t>
            </a:r>
          </a:p>
          <a:p>
            <a:pPr algn="l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altLang="en-US" sz="3000" lang="zh-CN">
              <a:solidFill>
                <a:srgbClr val="000000"/>
              </a:solidFill>
              <a:latin typeface="Calibri" pitchFamily="0" charset="1"/>
              <a:ea typeface="宋体" pitchFamily="0" charset="-122"/>
            </a:endParaRPr>
          </a:p>
          <a:p>
            <a:pPr algn="l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altLang="en-US" sz="3000" lang="zh-CN">
              <a:solidFill>
                <a:srgbClr val="000000"/>
              </a:solidFill>
              <a:latin typeface="Calibri" pitchFamily="0" charset="1"/>
              <a:ea typeface="宋体" pitchFamily="0" charset="-122"/>
            </a:endParaRPr>
          </a:p>
          <a:p>
            <a:pPr algn="l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altLang="en-US" sz="3000" lang="zh-CN">
              <a:solidFill>
                <a:srgbClr val="000000"/>
              </a:solidFill>
              <a:latin typeface="Calibri" pitchFamily="0" charset="1"/>
              <a:ea typeface="宋体" pitchFamily="0" charset="-122"/>
            </a:endParaRPr>
          </a:p>
          <a:p>
            <a:pPr algn="l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altLang="en-US" b="1" sz="3000" lang="zh-CN">
                <a:solidFill>
                  <a:srgbClr val="C00000"/>
                </a:solidFill>
                <a:latin typeface="Calibri" pitchFamily="0" charset="1"/>
                <a:ea typeface="宋体" pitchFamily="0" charset="-122"/>
              </a:rPr>
              <a:t>Programming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: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waa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siinta</a:t>
            </a:r>
            <a:r>
              <a:rPr altLang="zh-CN" sz="30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c</a:t>
            </a:r>
            <a:r>
              <a:rPr altLang="zh-CN" sz="30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computerka </a:t>
            </a:r>
            <a:r>
              <a:rPr altLang="zh-CN" sz="30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tilmaamo</a:t>
            </a:r>
            <a:r>
              <a:rPr altLang="zh-CN" sz="30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cayiman</a:t>
            </a:r>
            <a:r>
              <a:rPr altLang="zh-CN" sz="30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si</a:t>
            </a:r>
            <a:r>
              <a:rPr altLang="zh-CN" sz="30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u</a:t>
            </a:r>
            <a:r>
              <a:rPr altLang="zh-CN" sz="30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qabto</a:t>
            </a:r>
            <a:r>
              <a:rPr altLang="zh-CN" sz="30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shaqo</a:t>
            </a:r>
            <a:r>
              <a:rPr altLang="zh-CN" sz="30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30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cayiman</a:t>
            </a:r>
            <a:r>
              <a:rPr altLang="zh-CN" sz="30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. </a:t>
            </a:r>
            <a:endParaRPr altLang="en-US" lang="zh-CN"/>
          </a:p>
          <a:p>
            <a:pPr algn="l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sz="30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endParaRPr altLang="en-US" lang="zh-CN"/>
          </a:p>
        </p:txBody>
      </p:sp>
      <p:sp>
        <p:nvSpPr>
          <p:cNvPr id="1048592" name=""/>
          <p:cNvSpPr/>
          <p:nvPr/>
        </p:nvSpPr>
        <p:spPr>
          <a:xfrm rot="0">
            <a:off x="633412" y="3059112"/>
            <a:ext cx="7815262" cy="1573212"/>
          </a:xfrm>
          <a:prstGeom prst="star32"/>
          <a:solidFill>
            <a:srgbClr val="800000"/>
          </a:solidFill>
          <a:ln w="25400" cap="flat" cmpd="sng">
            <a:solidFill>
              <a:srgbClr val="C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1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1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1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1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ctr" eaLnBrk="1" fontAlgn="base" hangingPunct="1" indent="0" latinLnBrk="1" lvl="0" marL="0">
              <a:buFontTx/>
              <a:buNone/>
            </a:pPr>
            <a:r>
              <a:rPr altLang="en-GB" b="1" lang="en-US">
                <a:solidFill>
                  <a:srgbClr val="FFFFFF"/>
                </a:solidFill>
                <a:latin typeface="Arial" pitchFamily="0" charset="0"/>
                <a:ea typeface="Arial" pitchFamily="0" charset="0"/>
              </a:rPr>
              <a:t>Sharxaad</a:t>
            </a:r>
            <a:r>
              <a:rPr altLang="en-GB" b="1" lang="en-US">
                <a:solidFill>
                  <a:srgbClr val="FFFFFF"/>
                </a:solidFill>
                <a:latin typeface="Arial" pitchFamily="0" charset="0"/>
                <a:ea typeface="Arial" pitchFamily="0" charset="0"/>
              </a:rPr>
              <a:t> </a:t>
            </a:r>
            <a:r>
              <a:rPr altLang="en-GB" b="1" lang="en-US">
                <a:solidFill>
                  <a:srgbClr val="FFFFFF"/>
                </a:solidFill>
                <a:latin typeface="Arial" pitchFamily="0" charset="0"/>
                <a:ea typeface="Arial" pitchFamily="0" charset="0"/>
              </a:rPr>
              <a:t>kooban</a:t>
            </a:r>
            <a:r>
              <a:rPr altLang="en-US" b="1" lang="en-US">
                <a:solidFill>
                  <a:srgbClr val="FFFFFF"/>
                </a:solidFill>
                <a:latin typeface="Arial" pitchFamily="0" charset="0"/>
                <a:ea typeface="Arial" pitchFamily="0" charset="0"/>
              </a:rPr>
              <a:t> </a:t>
            </a:r>
            <a:endParaRPr altLang="en-US" lang="zh-CN"/>
          </a:p>
        </p:txBody>
      </p:sp>
    </p:spTree>
  </p:cSld>
  <p:clrMapOvr>
    <a:masterClrMapping/>
  </p:clrMapOvr>
  <p:transition spd="slow" advClick="1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4" name=""/>
          <p:cNvSpPr/>
          <p:nvPr>
            <p:ph type="title" sz="full" idx="0"/>
          </p:nvPr>
        </p:nvSpPr>
        <p:spPr>
          <a:xfrm rot="0">
            <a:off x="628650" y="365125"/>
            <a:ext cx="7886700" cy="1325562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lnSpc>
                <a:spcPct val="90000"/>
              </a:lnSpc>
              <a:spcBef>
                <a:spcPct val="0"/>
              </a:spcBef>
              <a:buFontTx/>
              <a:buNone/>
              <a:defRPr b="0" sz="4400">
                <a:solidFill>
                  <a:srgbClr val="000000"/>
                </a:solidFill>
                <a:latin typeface="Calibri Light" pitchFamily="0" charset="1"/>
                <a:ea typeface="宋体" pitchFamily="0" charset="-122"/>
              </a:defRPr>
            </a:lvl1pPr>
          </a:lstStyle>
          <a:p>
            <a:pPr algn="ctr" eaLnBrk="1" fontAlgn="base" hangingPunct="1" indent="0" latinLnBrk="1" lvl="0" mar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Barashada diinwaangalinta 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Computer-da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 </a:t>
            </a:r>
          </a:p>
        </p:txBody>
      </p:sp>
      <p:sp>
        <p:nvSpPr>
          <p:cNvPr id="1048595" name=""/>
          <p:cNvSpPr/>
          <p:nvPr>
            <p:ph sz="full" idx="1"/>
          </p:nvPr>
        </p:nvSpPr>
        <p:spPr>
          <a:xfrm rot="0">
            <a:off x="628650" y="1825625"/>
            <a:ext cx="7886700" cy="4351337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228600" latinLnBrk="1" marL="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b="0" sz="2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228600" latinLnBrk="1" marL="6858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4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228600" latinLnBrk="1" marL="11430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0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228600" latinLnBrk="1" marL="16002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228600" latinLnBrk="1" marL="20574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altLang="en-US" sz="54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waxay ka bilaabataa in qofka uu hami sare u hayo inuu aad iskugu taxaluujiyo cilmi dadka intiisa badan aad ugu adag.</a:t>
            </a:r>
          </a:p>
        </p:txBody>
      </p:sp>
    </p:spTree>
  </p:cSld>
  <p:clrMapOvr>
    <a:masterClrMapping/>
  </p:clrMapOvr>
  <p:transition spd="slow" advClick="1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6" name=""/>
          <p:cNvSpPr/>
          <p:nvPr>
            <p:ph type="title" sz="full" idx="0"/>
          </p:nvPr>
        </p:nvSpPr>
        <p:spPr>
          <a:xfrm rot="0">
            <a:off x="628650" y="365125"/>
            <a:ext cx="7886700" cy="1325562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lnSpc>
                <a:spcPct val="90000"/>
              </a:lnSpc>
              <a:spcBef>
                <a:spcPct val="0"/>
              </a:spcBef>
              <a:buFontTx/>
              <a:buNone/>
              <a:defRPr b="0" sz="4400">
                <a:solidFill>
                  <a:srgbClr val="000000"/>
                </a:solidFill>
                <a:latin typeface="Calibri Light" pitchFamily="0" charset="1"/>
                <a:ea typeface="宋体" pitchFamily="0" charset="-122"/>
              </a:defRPr>
            </a:lvl1pPr>
          </a:lstStyle>
          <a:p>
            <a:pPr algn="ctr" eaLnBrk="1" fontAlgn="base" hangingPunct="1" indent="0" latinLnBrk="1" lvl="0" mar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C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o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d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i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n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g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or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programming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 </a:t>
            </a:r>
          </a:p>
        </p:txBody>
      </p:sp>
      <p:sp>
        <p:nvSpPr>
          <p:cNvPr id="1048597" name=""/>
          <p:cNvSpPr/>
          <p:nvPr>
            <p:ph sz="full" idx="1"/>
          </p:nvPr>
        </p:nvSpPr>
        <p:spPr>
          <a:xfrm rot="0">
            <a:off x="628650" y="1825625"/>
            <a:ext cx="7886700" cy="4351337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228600" latinLnBrk="1" marL="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b="0" sz="2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228600" latinLnBrk="1" marL="6858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4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228600" latinLnBrk="1" marL="11430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0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228600" latinLnBrk="1" marL="16002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228600" latinLnBrk="1" marL="20574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altLang="en-US" sz="43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
Barashada coding-ka ama programming-ka wuxuu u kala qaybsamaa dhowr qaybood oo qaybtiiba ay qaybo kale usii kala baxdo.</a:t>
            </a:r>
          </a:p>
        </p:txBody>
      </p:sp>
    </p:spTree>
  </p:cSld>
  <p:clrMapOvr>
    <a:masterClrMapping/>
  </p:clrMapOvr>
  <p:transition spd="slow" advClick="1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8" name=""/>
          <p:cNvSpPr/>
          <p:nvPr>
            <p:ph type="title" sz="full" idx="0"/>
          </p:nvPr>
        </p:nvSpPr>
        <p:spPr>
          <a:xfrm rot="0">
            <a:off x="628650" y="365125"/>
            <a:ext cx="7886700" cy="1325562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lnSpc>
                <a:spcPct val="90000"/>
              </a:lnSpc>
              <a:spcBef>
                <a:spcPct val="0"/>
              </a:spcBef>
              <a:buFontTx/>
              <a:buNone/>
              <a:defRPr b="0" sz="4400">
                <a:solidFill>
                  <a:srgbClr val="000000"/>
                </a:solidFill>
                <a:latin typeface="Calibri Light" pitchFamily="0" charset="1"/>
                <a:ea typeface="宋体" pitchFamily="0" charset="-122"/>
              </a:defRPr>
            </a:lvl1pPr>
          </a:lstStyle>
          <a:p>
            <a:pPr algn="ctr" eaLnBrk="1" fontAlgn="base" hangingPunct="1" indent="0" latinLnBrk="1" lvl="0" mar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Qaybahaas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waxaa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kamid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ah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 </a:t>
            </a:r>
          </a:p>
        </p:txBody>
      </p:sp>
      <p:sp>
        <p:nvSpPr>
          <p:cNvPr id="1048599" name=""/>
          <p:cNvSpPr/>
          <p:nvPr>
            <p:ph sz="full" idx="1"/>
          </p:nvPr>
        </p:nvSpPr>
        <p:spPr>
          <a:xfrm rot="0">
            <a:off x="628650" y="1825625"/>
            <a:ext cx="7886700" cy="4351337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228600" latinLnBrk="1" marL="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b="0" sz="2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228600" latinLnBrk="1" marL="6858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4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228600" latinLnBrk="1" marL="11430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0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228600" latinLnBrk="1" marL="16002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228600" latinLnBrk="1" marL="20574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-514350" latinLnBrk="1" lvl="0" marL="514350">
              <a:lnSpc>
                <a:spcPct val="90000"/>
              </a:lnSpc>
              <a:spcBef>
                <a:spcPts val="1000"/>
              </a:spcBef>
              <a:buFontTx/>
              <a:buAutoNum type="arabicPeriod" startAt="1"/>
            </a:pPr>
            <a:r>
              <a:rPr altLang="en-US" b="1" sz="3000" lang="zh-CN">
                <a:solidFill>
                  <a:srgbClr val="C00000"/>
                </a:solidFill>
                <a:latin typeface="Calibri" pitchFamily="0" charset="1"/>
                <a:ea typeface="宋体" pitchFamily="0" charset="-122"/>
              </a:rPr>
              <a:t>WebDevelopment</a:t>
            </a:r>
            <a:r>
              <a:rPr altLang="en-US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 (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dhisida shabakadaha internetka</a:t>
            </a:r>
            <a:r>
              <a:rPr altLang="en-US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), </a:t>
            </a:r>
          </a:p>
          <a:p>
            <a:pPr algn="l" eaLnBrk="1" fontAlgn="base" hangingPunct="1" indent="-514350" latinLnBrk="1" lvl="0" marL="514350">
              <a:lnSpc>
                <a:spcPct val="90000"/>
              </a:lnSpc>
              <a:spcBef>
                <a:spcPts val="1000"/>
              </a:spcBef>
              <a:buFontTx/>
              <a:buAutoNum type="arabicPeriod" startAt="1"/>
            </a:pPr>
            <a:endParaRPr altLang="en-US" lang="zh-CN">
              <a:solidFill>
                <a:srgbClr val="000000"/>
              </a:solidFill>
              <a:latin typeface="Calibri" pitchFamily="0" charset="1"/>
              <a:ea typeface="宋体" pitchFamily="0" charset="-122"/>
            </a:endParaRPr>
          </a:p>
          <a:p>
            <a:pPr algn="l" eaLnBrk="1" fontAlgn="base" hangingPunct="1" indent="-514350" latinLnBrk="1" lvl="0" marL="514350">
              <a:lnSpc>
                <a:spcPct val="90000"/>
              </a:lnSpc>
              <a:spcBef>
                <a:spcPts val="1000"/>
              </a:spcBef>
              <a:buFontTx/>
              <a:buAutoNum type="arabicPeriod" startAt="1"/>
            </a:pPr>
            <a:r>
              <a:rPr altLang="en-US" b="1" sz="3000" lang="zh-CN">
                <a:solidFill>
                  <a:srgbClr val="C00000"/>
                </a:solidFill>
                <a:latin typeface="Calibri" pitchFamily="0" charset="1"/>
                <a:ea typeface="宋体" pitchFamily="0" charset="-122"/>
              </a:rPr>
              <a:t>Desktop Software Development</a:t>
            </a:r>
            <a:r>
              <a:rPr altLang="en-US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 (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dhisida software-da kumbuyuutarka loo isticmaalo</a:t>
            </a:r>
          </a:p>
          <a:p>
            <a:pPr algn="l" eaLnBrk="1" fontAlgn="base" hangingPunct="1" indent="-514350" latinLnBrk="1" lvl="0" marL="514350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en-US" b="1" sz="3900" lang="zh-CN">
                <a:solidFill>
                  <a:srgbClr val="0000FF"/>
                </a:solidFill>
                <a:latin typeface="Calibri" pitchFamily="0" charset="1"/>
                <a:ea typeface="宋体" pitchFamily="0" charset="-122"/>
              </a:rPr>
              <a:t>I</a:t>
            </a:r>
            <a:r>
              <a:rPr altLang="en-US" b="1" sz="3900" lang="zh-CN">
                <a:solidFill>
                  <a:srgbClr val="0000FF"/>
                </a:solidFill>
                <a:latin typeface="Calibri" pitchFamily="0" charset="1"/>
                <a:ea typeface="宋体" pitchFamily="0" charset="-122"/>
              </a:rPr>
              <a:t>yo </a:t>
            </a:r>
          </a:p>
          <a:p>
            <a:pPr algn="l" eaLnBrk="1" fontAlgn="base" hangingPunct="1" indent="-514350" latinLnBrk="1" lvl="0" marL="514350">
              <a:lnSpc>
                <a:spcPct val="90000"/>
              </a:lnSpc>
              <a:spcBef>
                <a:spcPts val="1000"/>
              </a:spcBef>
              <a:buFontTx/>
              <a:buAutoNum type="arabicPeriod" startAt="1"/>
            </a:pPr>
            <a:r>
              <a:rPr altLang="en-US" b="1" sz="3000" lang="zh-CN">
                <a:solidFill>
                  <a:srgbClr val="C00000"/>
                </a:solidFill>
                <a:latin typeface="Calibri" pitchFamily="0" charset="1"/>
                <a:ea typeface="宋体" pitchFamily="0" charset="-122"/>
              </a:rPr>
              <a:t>App Development</a:t>
            </a:r>
            <a:r>
              <a:rPr altLang="en-US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 (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dhisida application-nada taleefonada loo isticmaalo</a:t>
            </a:r>
            <a:r>
              <a:rPr altLang="en-US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). </a:t>
            </a:r>
          </a:p>
        </p:txBody>
      </p:sp>
    </p:spTree>
  </p:cSld>
  <p:clrMapOvr>
    <a:masterClrMapping/>
  </p:clrMapOvr>
  <p:transition spd="slow" advClick="1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0" name=""/>
          <p:cNvSpPr/>
          <p:nvPr>
            <p:ph type="title" sz="full" idx="0"/>
          </p:nvPr>
        </p:nvSpPr>
        <p:spPr>
          <a:xfrm rot="0">
            <a:off x="628650" y="365125"/>
            <a:ext cx="7886700" cy="1325562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lnSpc>
                <a:spcPct val="90000"/>
              </a:lnSpc>
              <a:spcBef>
                <a:spcPct val="0"/>
              </a:spcBef>
              <a:buFontTx/>
              <a:buNone/>
              <a:defRPr b="0" sz="4400">
                <a:solidFill>
                  <a:srgbClr val="000000"/>
                </a:solidFill>
                <a:latin typeface="Calibri Light" pitchFamily="0" charset="1"/>
                <a:ea typeface="宋体" pitchFamily="0" charset="-122"/>
              </a:defRPr>
            </a:lvl1pPr>
          </a:lstStyle>
          <a:p>
            <a:pPr algn="ctr" eaLnBrk="1" fontAlgn="base" hangingPunct="1" indent="0" latinLnBrk="1" lvl="0" mar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Kuwa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 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kale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 </a:t>
            </a:r>
          </a:p>
        </p:txBody>
      </p:sp>
      <p:sp>
        <p:nvSpPr>
          <p:cNvPr id="1048601" name=""/>
          <p:cNvSpPr/>
          <p:nvPr>
            <p:ph sz="full" idx="1"/>
          </p:nvPr>
        </p:nvSpPr>
        <p:spPr>
          <a:xfrm rot="0">
            <a:off x="628650" y="1825625"/>
            <a:ext cx="7886700" cy="4351337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228600" latinLnBrk="1" marL="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b="0" sz="2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228600" latinLnBrk="1" marL="6858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4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228600" latinLnBrk="1" marL="11430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0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228600" latinLnBrk="1" marL="16002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228600" latinLnBrk="1" marL="20574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ctr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altLang="en-US" sz="46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Waxaa jiro noocyo kale lakin dadka inta badan dhowrkaas nooc ayay bartaan. Noockasta oo aad isku daydo, waxaad u baahantahay inaad barato hal ama dhowr luuqadood.</a:t>
            </a:r>
          </a:p>
        </p:txBody>
      </p:sp>
    </p:spTree>
  </p:cSld>
  <p:clrMapOvr>
    <a:masterClrMapping/>
  </p:clrMapOvr>
  <p:transition spd="slow" advClick="1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"/>
          <p:cNvSpPr/>
          <p:nvPr>
            <p:ph type="title" sz="full" idx="0"/>
          </p:nvPr>
        </p:nvSpPr>
        <p:spPr>
          <a:xfrm rot="0">
            <a:off x="628650" y="365125"/>
            <a:ext cx="7886700" cy="1325562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>
              <a:lnSpc>
                <a:spcPct val="90000"/>
              </a:lnSpc>
              <a:spcBef>
                <a:spcPct val="0"/>
              </a:spcBef>
              <a:buFontTx/>
              <a:buNone/>
              <a:defRPr b="0" sz="4400">
                <a:solidFill>
                  <a:srgbClr val="000000"/>
                </a:solidFill>
                <a:latin typeface="Calibri Light" pitchFamily="0" charset="1"/>
                <a:ea typeface="宋体" pitchFamily="0" charset="-122"/>
              </a:defRPr>
            </a:lvl1pPr>
          </a:lstStyle>
          <a:p>
            <a:pPr algn="ctr" eaLnBrk="1" fontAlgn="base" hangingPunct="1" indent="0" latinLnBrk="1" lvl="0" mar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Tusaale</a:t>
            </a:r>
            <a:r>
              <a:rPr altLang="en-US" b="1" lang="zh-CN">
                <a:solidFill>
                  <a:srgbClr val="008000"/>
                </a:solidFill>
                <a:latin typeface="Calibri Light" pitchFamily="0" charset="1"/>
                <a:ea typeface="宋体" pitchFamily="0" charset="-122"/>
              </a:rPr>
              <a:t> </a:t>
            </a:r>
          </a:p>
        </p:txBody>
      </p:sp>
      <p:sp>
        <p:nvSpPr>
          <p:cNvPr id="1048603" name=""/>
          <p:cNvSpPr/>
          <p:nvPr>
            <p:ph sz="full" idx="1"/>
          </p:nvPr>
        </p:nvSpPr>
        <p:spPr>
          <a:xfrm rot="0">
            <a:off x="628650" y="1825625"/>
            <a:ext cx="7886700" cy="4351337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228600" latinLnBrk="1" marL="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b="0" sz="2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228600" latinLnBrk="1" marL="6858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4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228600" latinLnBrk="1" marL="11430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0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228600" latinLnBrk="1" marL="16002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228600" latinLnBrk="1" marL="20574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fontAlgn="base" indent="-514350" lvl="0" marL="51435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altLang="en-US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Waxaan tusaale u soo qaadaneynaa </a:t>
            </a:r>
            <a:r>
              <a:rPr altLang="en-US" b="1" lang="zh-CN">
                <a:solidFill>
                  <a:srgbClr val="C00000"/>
                </a:solidFill>
                <a:latin typeface="Calibri" pitchFamily="0" charset="1"/>
                <a:ea typeface="宋体" pitchFamily="0" charset="-122"/>
              </a:rPr>
              <a:t>Web Development</a:t>
            </a:r>
            <a:r>
              <a:rPr altLang="en-US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(dhisida/hormarinta shabakadaha internetka). </a:t>
            </a:r>
          </a:p>
          <a:p>
            <a:pPr algn="l" fontAlgn="base" indent="-514350" lvl="0" marL="514350">
              <a:lnSpc>
                <a:spcPct val="90000"/>
              </a:lnSpc>
              <a:spcBef>
                <a:spcPts val="1000"/>
              </a:spcBef>
              <a:buFont typeface="Wingdings" pitchFamily="0" charset="2"/>
              <a:buChar char="ü"/>
            </a:pPr>
            <a:r>
              <a:rPr altLang="en-US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Web Development wuxuu ka koobanyahay labo qaybood</a:t>
            </a:r>
            <a:r>
              <a:rPr altLang="en-US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:</a:t>
            </a:r>
            <a:r>
              <a:rPr altLang="en-US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-</a:t>
            </a:r>
            <a:r>
              <a:rPr altLang="en-US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</a:p>
          <a:p>
            <a:pPr algn="l" eaLnBrk="1" fontAlgn="base" hangingPunct="1" indent="-514350" latinLnBrk="1" lvl="0" marL="514350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altLang="en-US" lang="zh-CN">
              <a:solidFill>
                <a:srgbClr val="000000"/>
              </a:solidFill>
              <a:latin typeface="Calibri" pitchFamily="0" charset="1"/>
              <a:ea typeface="宋体" pitchFamily="0" charset="-122"/>
            </a:endParaRPr>
          </a:p>
          <a:p>
            <a:pPr algn="l" eaLnBrk="1" fontAlgn="base" hangingPunct="1" indent="-514350" latinLnBrk="1" lvl="0" marL="514350">
              <a:lnSpc>
                <a:spcPct val="90000"/>
              </a:lnSpc>
              <a:spcBef>
                <a:spcPts val="1000"/>
              </a:spcBef>
              <a:buFontTx/>
              <a:buAutoNum type="arabicPeriod" startAt="1"/>
            </a:pPr>
            <a:r>
              <a:rPr altLang="en-US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qaybta hore waa 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Front-End Development, </a:t>
            </a:r>
          </a:p>
          <a:p>
            <a:pPr algn="l" eaLnBrk="1" fontAlgn="base" hangingPunct="1" indent="-514350" latinLnBrk="1" lvl="0" marL="514350">
              <a:lnSpc>
                <a:spcPct val="90000"/>
              </a:lnSpc>
              <a:spcBef>
                <a:spcPts val="1000"/>
              </a:spcBef>
              <a:buFontTx/>
              <a:buAutoNum type="arabicPeriod" startAt="1"/>
            </a:pPr>
            <a:endParaRPr altLang="en-US" lang="zh-CN">
              <a:solidFill>
                <a:srgbClr val="000000"/>
              </a:solidFill>
              <a:latin typeface="Calibri" pitchFamily="0" charset="1"/>
              <a:ea typeface="宋体" pitchFamily="0" charset="-122"/>
            </a:endParaRPr>
          </a:p>
          <a:p>
            <a:pPr algn="l" eaLnBrk="1" fontAlgn="base" hangingPunct="1" indent="-514350" latinLnBrk="1" lvl="0" marL="514350">
              <a:lnSpc>
                <a:spcPct val="90000"/>
              </a:lnSpc>
              <a:spcBef>
                <a:spcPts val="1000"/>
              </a:spcBef>
              <a:buFontTx/>
              <a:buAutoNum type="arabicPeriod" startAt="1"/>
            </a:pPr>
            <a:r>
              <a:rPr altLang="en-US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qaybta labaadna waa </a:t>
            </a:r>
            <a:r>
              <a:rPr altLang="en-US" b="1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Back-End Development</a:t>
            </a:r>
            <a:r>
              <a:rPr altLang="en-US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.</a:t>
            </a:r>
          </a:p>
        </p:txBody>
      </p:sp>
    </p:spTree>
  </p:cSld>
  <p:clrMapOvr>
    <a:masterClrMapping/>
  </p:clrMapOvr>
  <p:transition spd="slow" advClick="1">
    <p:push dir="u"/>
  </p:transition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terms="http://purl.org/dc/terms/" xmlns:xsi="http://www.w3.org/2001/XMLSchema-instance">
  <dcterms:created xsi:type="dcterms:W3CDTF">2015-05-08T06:30:45Z</dcterms:created>
  <dcterms:modified xsi:type="dcterms:W3CDTF">2021-05-29T04:12:21Z</dcterms:modified>
</cp:coreProperties>
</file>