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323" r:id="rId6"/>
    <p:sldId id="316" r:id="rId7"/>
    <p:sldId id="319" r:id="rId8"/>
    <p:sldId id="320" r:id="rId9"/>
    <p:sldId id="317" r:id="rId10"/>
    <p:sldId id="324" r:id="rId11"/>
    <p:sldId id="314" r:id="rId12"/>
    <p:sldId id="322" r:id="rId13"/>
    <p:sldId id="299" r:id="rId14"/>
    <p:sldId id="318" r:id="rId15"/>
    <p:sldId id="325"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49927" autoAdjust="0"/>
  </p:normalViewPr>
  <p:slideViewPr>
    <p:cSldViewPr snapToGrid="0">
      <p:cViewPr varScale="1">
        <p:scale>
          <a:sx n="37" d="100"/>
          <a:sy n="37" d="100"/>
        </p:scale>
        <p:origin x="1950"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MVC Integration</a:t>
            </a:r>
          </a:p>
          <a:p>
            <a:pPr lvl="0" fontAlgn="ctr"/>
            <a:r>
              <a:rPr lang="en-US" sz="1200" kern="1200" baseline="0" dirty="0" smtClean="0">
                <a:solidFill>
                  <a:schemeClr val="tx1"/>
                </a:solidFill>
                <a:effectLst/>
                <a:latin typeface="+mn-lt"/>
                <a:ea typeface="+mn-ea"/>
                <a:cs typeface="+mn-cs"/>
              </a:rPr>
              <a:t>  Scaffolding</a:t>
            </a:r>
          </a:p>
          <a:p>
            <a:pPr lvl="0" fontAlgn="ct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Validation classes</a:t>
            </a:r>
          </a:p>
          <a:p>
            <a:pPr lvl="0" fontAlgn="ctr"/>
            <a:r>
              <a:rPr lang="en-US" sz="1200" kern="1200" dirty="0" smtClean="0">
                <a:solidFill>
                  <a:schemeClr val="tx1"/>
                </a:solidFill>
                <a:effectLst/>
                <a:latin typeface="+mn-lt"/>
                <a:ea typeface="+mn-ea"/>
                <a:cs typeface="+mn-cs"/>
              </a:rPr>
              <a:t>  Classes with HTML helpers</a:t>
            </a:r>
          </a:p>
          <a:p>
            <a:pPr lvl="0" fontAlgn="ctr"/>
            <a:r>
              <a:rPr lang="en-US" sz="1200" kern="1200" dirty="0" smtClean="0">
                <a:solidFill>
                  <a:schemeClr val="tx1"/>
                </a:solidFill>
                <a:effectLst/>
                <a:latin typeface="+mn-lt"/>
                <a:ea typeface="+mn-ea"/>
                <a:cs typeface="+mn-cs"/>
              </a:rPr>
              <a:t>  LESS integrated project</a:t>
            </a:r>
          </a:p>
          <a:p>
            <a:pPr lvl="0" fontAlgn="ctr"/>
            <a:r>
              <a:rPr lang="en-US" sz="1200" kern="1200" dirty="0" smtClean="0">
                <a:solidFill>
                  <a:schemeClr val="tx1"/>
                </a:solidFill>
                <a:effectLst/>
                <a:latin typeface="+mn-lt"/>
                <a:ea typeface="+mn-ea"/>
                <a:cs typeface="+mn-cs"/>
              </a:rPr>
              <a:t>Examples - we'll both come up with examples</a:t>
            </a:r>
          </a:p>
          <a:p>
            <a:pPr lvl="1" fontAlgn="ctr"/>
            <a:r>
              <a:rPr lang="en-US" sz="1200" kern="1200" dirty="0" err="1" smtClean="0">
                <a:solidFill>
                  <a:schemeClr val="tx1"/>
                </a:solidFill>
                <a:effectLst/>
                <a:latin typeface="+mn-lt"/>
                <a:ea typeface="+mn-ea"/>
                <a:cs typeface="+mn-cs"/>
              </a:rPr>
              <a:t>eCommerce</a:t>
            </a:r>
            <a:endParaRPr lang="en-US" sz="12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CMS</a:t>
            </a:r>
          </a:p>
          <a:p>
            <a:pPr lvl="1" fontAlgn="ctr"/>
            <a:r>
              <a:rPr lang="en-US" sz="1200" kern="1200" dirty="0" smtClean="0">
                <a:solidFill>
                  <a:schemeClr val="tx1"/>
                </a:solidFill>
                <a:effectLst/>
                <a:latin typeface="+mn-lt"/>
                <a:ea typeface="+mn-ea"/>
                <a:cs typeface="+mn-cs"/>
              </a:rPr>
              <a:t>Blog</a:t>
            </a:r>
          </a:p>
          <a:p>
            <a:pPr lvl="0" fontAlgn="ctr"/>
            <a:r>
              <a:rPr lang="en-US" sz="1200" kern="1200" dirty="0" smtClean="0">
                <a:solidFill>
                  <a:schemeClr val="tx1"/>
                </a:solidFill>
                <a:effectLst/>
                <a:latin typeface="+mn-lt"/>
                <a:ea typeface="+mn-ea"/>
                <a:cs typeface="+mn-cs"/>
              </a:rPr>
              <a:t>Bootstrap, but not Bootstrap</a:t>
            </a:r>
          </a:p>
          <a:p>
            <a:pPr lvl="0" fontAlgn="ctr"/>
            <a:r>
              <a:rPr lang="en-US" sz="1200" kern="1200" smtClean="0">
                <a:solidFill>
                  <a:schemeClr val="tx1"/>
                </a:solidFill>
                <a:effectLst/>
                <a:latin typeface="+mn-lt"/>
                <a:ea typeface="+mn-ea"/>
                <a:cs typeface="+mn-cs"/>
              </a:rPr>
              <a:t>Reading view</a:t>
            </a:r>
            <a:endParaRPr lang="en-US" sz="12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Optimization &amp; CDN</a:t>
            </a:r>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899570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966045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Jon</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764108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Christopher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93116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46456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MVC </a:t>
            </a:r>
            <a:r>
              <a:rPr lang="en-US" dirty="0" err="1" smtClean="0"/>
              <a:t>TempData</a:t>
            </a:r>
            <a:endParaRPr lang="en-US" dirty="0" smtClean="0"/>
          </a:p>
          <a:p>
            <a:r>
              <a:rPr lang="en-US" dirty="0" smtClean="0"/>
              <a:t>JavaScript</a:t>
            </a:r>
            <a:r>
              <a:rPr lang="en-US" baseline="0" dirty="0" smtClean="0"/>
              <a:t>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628006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07 | Bootstrap in the Real World</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Putting it all together</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Development</a:t>
            </a:r>
          </a:p>
          <a:p>
            <a:pPr lvl="1" fontAlgn="ctr"/>
            <a:r>
              <a:rPr lang="en-US" dirty="0" smtClean="0"/>
              <a:t>Visual Studio integration</a:t>
            </a:r>
          </a:p>
          <a:p>
            <a:pPr lvl="1" fontAlgn="ctr"/>
            <a:r>
              <a:rPr lang="en-US" dirty="0" smtClean="0"/>
              <a:t>Design</a:t>
            </a:r>
          </a:p>
          <a:p>
            <a:pPr fontAlgn="ctr"/>
            <a:r>
              <a:rPr lang="en-US" dirty="0" smtClean="0"/>
              <a:t>Deployment</a:t>
            </a:r>
          </a:p>
          <a:p>
            <a:pPr lvl="1" fontAlgn="ctr"/>
            <a:r>
              <a:rPr lang="en-US" smtClean="0"/>
              <a:t>LESS compilation</a:t>
            </a:r>
            <a:endParaRPr lang="en-US" dirty="0"/>
          </a:p>
          <a:p>
            <a:pPr lvl="1" fontAlgn="ctr"/>
            <a:r>
              <a:rPr lang="en-US" dirty="0" smtClean="0"/>
              <a:t>CDN</a:t>
            </a:r>
          </a:p>
          <a:p>
            <a:pPr lvl="1" fontAlgn="ctr"/>
            <a:r>
              <a:rPr lang="en-US" dirty="0" smtClean="0"/>
              <a:t>Continuous deployment</a:t>
            </a:r>
          </a:p>
        </p:txBody>
      </p:sp>
      <p:sp>
        <p:nvSpPr>
          <p:cNvPr id="2" name="Title 1"/>
          <p:cNvSpPr>
            <a:spLocks noGrp="1"/>
          </p:cNvSpPr>
          <p:nvPr>
            <p:ph type="title"/>
          </p:nvPr>
        </p:nvSpPr>
        <p:spPr/>
        <p:txBody>
          <a:bodyPr/>
          <a:lstStyle/>
          <a:p>
            <a:r>
              <a:rPr lang="en-US" dirty="0" smtClean="0"/>
              <a:t>Putting it all together</a:t>
            </a:r>
            <a:endParaRPr lang="en-US" dirty="0"/>
          </a:p>
        </p:txBody>
      </p:sp>
    </p:spTree>
    <p:extLst>
      <p:ext uri="{BB962C8B-B14F-4D97-AF65-F5344CB8AC3E}">
        <p14:creationId xmlns:p14="http://schemas.microsoft.com/office/powerpoint/2010/main" val="352778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Enhancing Alerts</a:t>
            </a:r>
            <a:endParaRPr lang="en-US" dirty="0"/>
          </a:p>
        </p:txBody>
      </p:sp>
    </p:spTree>
    <p:extLst>
      <p:ext uri="{BB962C8B-B14F-4D97-AF65-F5344CB8AC3E}">
        <p14:creationId xmlns:p14="http://schemas.microsoft.com/office/powerpoint/2010/main" val="938073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Bootstrap, but not Bootstrap</a:t>
            </a:r>
          </a:p>
          <a:p>
            <a:r>
              <a:rPr lang="en-US" dirty="0" smtClean="0"/>
              <a:t>Enhancing applications</a:t>
            </a:r>
          </a:p>
          <a:p>
            <a:r>
              <a:rPr lang="en-US" dirty="0" smtClean="0"/>
              <a:t>Putting it all together</a:t>
            </a:r>
            <a:endParaRPr lang="en-US" dirty="0"/>
          </a:p>
        </p:txBody>
      </p:sp>
    </p:spTree>
    <p:extLst>
      <p:ext uri="{BB962C8B-B14F-4D97-AF65-F5344CB8AC3E}">
        <p14:creationId xmlns:p14="http://schemas.microsoft.com/office/powerpoint/2010/main" val="103964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Bootstrap… but not Bootstrap</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54388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First Question</a:t>
            </a:r>
            <a:endParaRPr lang="en-US" dirty="0"/>
          </a:p>
        </p:txBody>
      </p:sp>
      <p:sp>
        <p:nvSpPr>
          <p:cNvPr id="5" name="Content Placeholder 4"/>
          <p:cNvSpPr>
            <a:spLocks noGrp="1"/>
          </p:cNvSpPr>
          <p:nvPr>
            <p:ph sz="quarter" idx="10"/>
          </p:nvPr>
        </p:nvSpPr>
        <p:spPr/>
        <p:txBody>
          <a:bodyPr/>
          <a:lstStyle/>
          <a:p>
            <a:r>
              <a:rPr lang="en-US" dirty="0" smtClean="0"/>
              <a:t>Why?</a:t>
            </a:r>
          </a:p>
          <a:p>
            <a:endParaRPr lang="en-US" dirty="0"/>
          </a:p>
          <a:p>
            <a:r>
              <a:rPr lang="en-US" dirty="0" smtClean="0"/>
              <a:t>Take advantage of what’s already built</a:t>
            </a:r>
          </a:p>
          <a:p>
            <a:r>
              <a:rPr lang="en-US" dirty="0" smtClean="0"/>
              <a:t>Consistency is not necessarily a bad thing</a:t>
            </a:r>
          </a:p>
          <a:p>
            <a:r>
              <a:rPr lang="en-US" dirty="0" smtClean="0"/>
              <a:t>Look at third party solutions</a:t>
            </a:r>
            <a:endParaRPr lang="en-US" dirty="0"/>
          </a:p>
        </p:txBody>
      </p:sp>
    </p:spTree>
    <p:extLst>
      <p:ext uri="{BB962C8B-B14F-4D97-AF65-F5344CB8AC3E}">
        <p14:creationId xmlns:p14="http://schemas.microsoft.com/office/powerpoint/2010/main" val="187590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Bootstrap</a:t>
            </a:r>
            <a:endParaRPr lang="en-US" dirty="0"/>
          </a:p>
        </p:txBody>
      </p:sp>
      <p:sp>
        <p:nvSpPr>
          <p:cNvPr id="3" name="Content Placeholder 2"/>
          <p:cNvSpPr>
            <a:spLocks noGrp="1"/>
          </p:cNvSpPr>
          <p:nvPr>
            <p:ph sz="quarter" idx="10"/>
          </p:nvPr>
        </p:nvSpPr>
        <p:spPr/>
        <p:txBody>
          <a:bodyPr/>
          <a:lstStyle/>
          <a:p>
            <a:r>
              <a:rPr lang="en-US" dirty="0" smtClean="0"/>
              <a:t>At the end of the day, it’s just CSS</a:t>
            </a:r>
          </a:p>
          <a:p>
            <a:r>
              <a:rPr lang="en-US" dirty="0" smtClean="0"/>
              <a:t>Use the classes provided</a:t>
            </a:r>
          </a:p>
          <a:p>
            <a:pPr lvl="1"/>
            <a:r>
              <a:rPr lang="en-US" dirty="0" smtClean="0"/>
              <a:t>Easier to be consistent across projects</a:t>
            </a:r>
          </a:p>
          <a:p>
            <a:pPr lvl="1"/>
            <a:r>
              <a:rPr lang="en-US" dirty="0" smtClean="0"/>
              <a:t>Easier to train developers</a:t>
            </a:r>
          </a:p>
          <a:p>
            <a:r>
              <a:rPr lang="en-US" dirty="0" smtClean="0"/>
              <a:t>Maybe consider small tweaks</a:t>
            </a:r>
            <a:endParaRPr lang="en-US" dirty="0"/>
          </a:p>
        </p:txBody>
      </p:sp>
    </p:spTree>
    <p:extLst>
      <p:ext uri="{BB962C8B-B14F-4D97-AF65-F5344CB8AC3E}">
        <p14:creationId xmlns:p14="http://schemas.microsoft.com/office/powerpoint/2010/main" val="1432109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Tweaking Bootstrap</a:t>
            </a:r>
            <a:endParaRPr lang="en-US" dirty="0"/>
          </a:p>
        </p:txBody>
      </p:sp>
    </p:spTree>
    <p:extLst>
      <p:ext uri="{BB962C8B-B14F-4D97-AF65-F5344CB8AC3E}">
        <p14:creationId xmlns:p14="http://schemas.microsoft.com/office/powerpoint/2010/main" val="133689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Enhancing Applications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1088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Blog</a:t>
            </a:r>
            <a:endParaRPr lang="en-US" dirty="0"/>
          </a:p>
        </p:txBody>
      </p:sp>
    </p:spTree>
    <p:extLst>
      <p:ext uri="{BB962C8B-B14F-4D97-AF65-F5344CB8AC3E}">
        <p14:creationId xmlns:p14="http://schemas.microsoft.com/office/powerpoint/2010/main" val="2416936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Enhancing Forms</a:t>
            </a:r>
            <a:endParaRPr lang="en-US" dirty="0"/>
          </a:p>
        </p:txBody>
      </p:sp>
    </p:spTree>
    <p:extLst>
      <p:ext uri="{BB962C8B-B14F-4D97-AF65-F5344CB8AC3E}">
        <p14:creationId xmlns:p14="http://schemas.microsoft.com/office/powerpoint/2010/main" val="4258145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4601</TotalTime>
  <Words>166</Words>
  <Application>Microsoft Office PowerPoint</Application>
  <PresentationFormat>Widescreen</PresentationFormat>
  <Paragraphs>58</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Outline</vt:lpstr>
      <vt:lpstr>PowerPoint Presentation</vt:lpstr>
      <vt:lpstr>First Question</vt:lpstr>
      <vt:lpstr>Modifying Bootstrap</vt:lpstr>
      <vt:lpstr>Tweaking Bootstrap</vt:lpstr>
      <vt:lpstr>PowerPoint Presentation</vt:lpstr>
      <vt:lpstr>ASP.NET Blog</vt:lpstr>
      <vt:lpstr>Enhancing Forms</vt:lpstr>
      <vt:lpstr>PowerPoint Presentation</vt:lpstr>
      <vt:lpstr>Putting it all together</vt:lpstr>
      <vt:lpstr>Enhancing Alerts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75</cp:revision>
  <dcterms:created xsi:type="dcterms:W3CDTF">2013-02-15T23:12:42Z</dcterms:created>
  <dcterms:modified xsi:type="dcterms:W3CDTF">2014-08-27T22:57:44Z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