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C65DC17-4652-4A07-9682-613A5FC44533}">
  <a:tblStyle styleId="{6C65DC17-4652-4A07-9682-613A5FC44533}" styleName="Table_0">
    <a:wholeTbl>
      <a:tcTxStyle b="off" i="off">
        <a:font>
          <a:latin typeface="Candara"/>
          <a:ea typeface="Candara"/>
          <a:cs typeface="Candara"/>
        </a:font>
        <a:schemeClr val="dk1"/>
      </a:tcTxStyle>
      <a:tcStyle>
        <a:tcBdr>
          <a:left>
            <a:ln w="12700" cap="flat">
              <a:solidFill>
                <a:schemeClr val="lt1"/>
              </a:solidFill>
              <a:prstDash val="solid"/>
              <a:round/>
              <a:headEnd type="none" w="med" len="med"/>
              <a:tailEnd type="none" w="med" len="med"/>
            </a:ln>
          </a:left>
          <a:right>
            <a:ln w="12700" cap="flat">
              <a:solidFill>
                <a:schemeClr val="lt1"/>
              </a:solidFill>
              <a:prstDash val="solid"/>
              <a:round/>
              <a:headEnd type="none" w="med" len="med"/>
              <a:tailEnd type="none" w="med" len="med"/>
            </a:ln>
          </a:right>
          <a:top>
            <a:ln w="12700" cap="flat">
              <a:solidFill>
                <a:schemeClr val="lt1"/>
              </a:solidFill>
              <a:prstDash val="solid"/>
              <a:round/>
              <a:headEnd type="none" w="med" len="med"/>
              <a:tailEnd type="none" w="med" len="med"/>
            </a:ln>
          </a:top>
          <a:bottom>
            <a:ln w="12700" cap="flat">
              <a:solidFill>
                <a:schemeClr val="lt1"/>
              </a:solidFill>
              <a:prstDash val="solid"/>
              <a:round/>
              <a:headEnd type="none" w="med" len="med"/>
              <a:tailEnd type="none" w="med" len="med"/>
            </a:ln>
          </a:bottom>
          <a:insideH>
            <a:ln w="12700" cap="flat">
              <a:solidFill>
                <a:schemeClr val="lt1"/>
              </a:solidFill>
              <a:prstDash val="solid"/>
              <a:round/>
              <a:headEnd type="none" w="med" len="med"/>
              <a:tailEnd type="none" w="med" len="med"/>
            </a:ln>
          </a:insideH>
          <a:insideV>
            <a:ln w="12700" cap="flat">
              <a:solidFill>
                <a:schemeClr val="lt1"/>
              </a:solidFill>
              <a:prstDash val="solid"/>
              <a:round/>
              <a:headEnd type="none" w="med" len="med"/>
              <a:tailEnd type="none" w="med" len="med"/>
            </a:ln>
          </a:insideV>
        </a:tcBdr>
        <a:fill>
          <a:solidFill>
            <a:srgbClr val="ECF8FE"/>
          </a:solidFill>
        </a:fill>
      </a:tcStyle>
    </a:wholeTbl>
    <a:band1H>
      <a:tcStyle>
        <a:tcBdr/>
        <a:fill>
          <a:solidFill>
            <a:srgbClr val="D5F0FE"/>
          </a:solidFill>
        </a:fill>
      </a:tcStyle>
    </a:band1H>
    <a:band1V>
      <a:tcStyle>
        <a:tcBdr/>
        <a:fill>
          <a:solidFill>
            <a:srgbClr val="D5F0FE"/>
          </a:solidFill>
        </a:fill>
      </a:tcStyle>
    </a:band1V>
    <a:lastCol>
      <a:tcTxStyle b="on" i="off">
        <a:font>
          <a:latin typeface="Candara"/>
          <a:ea typeface="Candara"/>
          <a:cs typeface="Candara"/>
        </a:font>
        <a:schemeClr val="lt1"/>
      </a:tcTxStyle>
      <a:tcStyle>
        <a:tcBdr/>
        <a:fill>
          <a:solidFill>
            <a:schemeClr val="accent1"/>
          </a:solidFill>
        </a:fill>
      </a:tcStyle>
    </a:lastCol>
    <a:firstCol>
      <a:tcTxStyle b="on" i="off">
        <a:font>
          <a:latin typeface="Candara"/>
          <a:ea typeface="Candara"/>
          <a:cs typeface="Candara"/>
        </a:font>
        <a:schemeClr val="lt1"/>
      </a:tcTxStyle>
      <a:tcStyle>
        <a:tcBdr/>
        <a:fill>
          <a:solidFill>
            <a:schemeClr val="accent1"/>
          </a:solidFill>
        </a:fill>
      </a:tcStyle>
    </a:firstCol>
    <a:lastRow>
      <a:tcTxStyle b="on" i="off">
        <a:font>
          <a:latin typeface="Candara"/>
          <a:ea typeface="Candara"/>
          <a:cs typeface="Candara"/>
        </a:font>
        <a:schemeClr val="lt1"/>
      </a:tcTxStyle>
      <a:tcStyle>
        <a:tcBdr>
          <a:top>
            <a:ln w="38100" cap="flat">
              <a:solidFill>
                <a:schemeClr val="lt1"/>
              </a:solidFill>
              <a:prstDash val="solid"/>
              <a:round/>
              <a:headEnd type="none" w="med" len="med"/>
              <a:tailEnd type="none" w="med" len="med"/>
            </a:ln>
          </a:top>
        </a:tcBdr>
        <a:fill>
          <a:solidFill>
            <a:schemeClr val="accent1"/>
          </a:solidFill>
        </a:fill>
      </a:tcStyle>
    </a:lastRow>
    <a:firstRow>
      <a:tcTxStyle b="on" i="off">
        <a:font>
          <a:latin typeface="Candara"/>
          <a:ea typeface="Candara"/>
          <a:cs typeface="Candara"/>
        </a:font>
        <a:schemeClr val="lt1"/>
      </a:tcTxStyle>
      <a:tcStyle>
        <a:tcBdr>
          <a:bottom>
            <a:ln w="38100" cap="flat">
              <a:solidFill>
                <a:schemeClr val="lt1"/>
              </a:solidFill>
              <a:prstDash val="solid"/>
              <a:round/>
              <a:headEnd type="none" w="med" len="med"/>
              <a:tailEnd type="none" w="med" len="med"/>
            </a:ln>
          </a:bottom>
        </a:tcBdr>
        <a:fill>
          <a:solidFill>
            <a:schemeClr val="accent1"/>
          </a:solidFill>
        </a:fill>
      </a:tcStyle>
    </a:firstRow>
  </a:tblStyle>
  <a:tblStyle styleId="{8DC14E89-A2C8-4DD2-BA7D-19DC21C4791C}" styleName="Table_1">
    <a:wholeTbl>
      <a:tcTxStyle b="off" i="off">
        <a:font>
          <a:latin typeface="Candara"/>
          <a:ea typeface="Candara"/>
          <a:cs typeface="Candara"/>
        </a:font>
        <a:schemeClr val="dk1"/>
      </a:tcTxStyle>
      <a:tcStyle>
        <a:tcBdr>
          <a:left>
            <a:ln w="12700" cap="flat">
              <a:solidFill>
                <a:schemeClr val="lt1"/>
              </a:solidFill>
              <a:prstDash val="solid"/>
              <a:round/>
              <a:headEnd type="none" w="med" len="med"/>
              <a:tailEnd type="none" w="med" len="med"/>
            </a:ln>
          </a:left>
          <a:right>
            <a:ln w="12700" cap="flat">
              <a:solidFill>
                <a:schemeClr val="lt1"/>
              </a:solidFill>
              <a:prstDash val="solid"/>
              <a:round/>
              <a:headEnd type="none" w="med" len="med"/>
              <a:tailEnd type="none" w="med" len="med"/>
            </a:ln>
          </a:right>
          <a:top>
            <a:ln w="12700" cap="flat">
              <a:solidFill>
                <a:schemeClr val="lt1"/>
              </a:solidFill>
              <a:prstDash val="solid"/>
              <a:round/>
              <a:headEnd type="none" w="med" len="med"/>
              <a:tailEnd type="none" w="med" len="med"/>
            </a:ln>
          </a:top>
          <a:bottom>
            <a:ln w="12700" cap="flat">
              <a:solidFill>
                <a:schemeClr val="lt1"/>
              </a:solidFill>
              <a:prstDash val="solid"/>
              <a:round/>
              <a:headEnd type="none" w="med" len="med"/>
              <a:tailEnd type="none" w="med" len="med"/>
            </a:ln>
          </a:bottom>
          <a:insideH>
            <a:ln w="12700" cap="flat">
              <a:solidFill>
                <a:schemeClr val="lt1"/>
              </a:solidFill>
              <a:prstDash val="solid"/>
              <a:round/>
              <a:headEnd type="none" w="med" len="med"/>
              <a:tailEnd type="none" w="med" len="med"/>
            </a:ln>
          </a:insideH>
          <a:insideV>
            <a:ln w="12700" cap="flat">
              <a:solidFill>
                <a:schemeClr val="lt1"/>
              </a:solidFill>
              <a:prstDash val="solid"/>
              <a:round/>
              <a:headEnd type="none" w="med" len="med"/>
              <a:tailEnd type="none" w="med" len="med"/>
            </a:ln>
          </a:insideV>
        </a:tcBdr>
        <a:fill>
          <a:solidFill>
            <a:srgbClr val="ECF8FE"/>
          </a:solidFill>
        </a:fill>
      </a:tcStyle>
    </a:wholeTbl>
    <a:band1H>
      <a:tcStyle>
        <a:tcBdr/>
        <a:fill>
          <a:solidFill>
            <a:srgbClr val="D5F0FE"/>
          </a:solidFill>
        </a:fill>
      </a:tcStyle>
    </a:band1H>
    <a:band1V>
      <a:tcStyle>
        <a:tcBdr/>
        <a:fill>
          <a:solidFill>
            <a:srgbClr val="D5F0FE"/>
          </a:solidFill>
        </a:fill>
      </a:tcStyle>
    </a:band1V>
    <a:lastCol>
      <a:tcTxStyle b="on" i="off">
        <a:font>
          <a:latin typeface="Candara"/>
          <a:ea typeface="Candara"/>
          <a:cs typeface="Candara"/>
        </a:font>
        <a:schemeClr val="lt1"/>
      </a:tcTxStyle>
      <a:tcStyle>
        <a:tcBdr/>
        <a:fill>
          <a:solidFill>
            <a:schemeClr val="accent1"/>
          </a:solidFill>
        </a:fill>
      </a:tcStyle>
    </a:lastCol>
    <a:firstCol>
      <a:tcTxStyle b="on" i="off">
        <a:font>
          <a:latin typeface="Candara"/>
          <a:ea typeface="Candara"/>
          <a:cs typeface="Candara"/>
        </a:font>
        <a:schemeClr val="lt1"/>
      </a:tcTxStyle>
      <a:tcStyle>
        <a:tcBdr/>
        <a:fill>
          <a:solidFill>
            <a:schemeClr val="accent1"/>
          </a:solidFill>
        </a:fill>
      </a:tcStyle>
    </a:firstCol>
    <a:lastRow>
      <a:tcTxStyle b="on" i="off">
        <a:font>
          <a:latin typeface="Candara"/>
          <a:ea typeface="Candara"/>
          <a:cs typeface="Candara"/>
        </a:font>
        <a:schemeClr val="lt1"/>
      </a:tcTxStyle>
      <a:tcStyle>
        <a:tcBdr>
          <a:top>
            <a:ln w="38100" cap="flat">
              <a:solidFill>
                <a:schemeClr val="lt1"/>
              </a:solidFill>
              <a:prstDash val="solid"/>
              <a:round/>
              <a:headEnd type="none" w="med" len="med"/>
              <a:tailEnd type="none" w="med" len="med"/>
            </a:ln>
          </a:top>
        </a:tcBdr>
        <a:fill>
          <a:solidFill>
            <a:schemeClr val="accent1"/>
          </a:solidFill>
        </a:fill>
      </a:tcStyle>
    </a:lastRow>
    <a:firstRow>
      <a:tcTxStyle b="on" i="off">
        <a:font>
          <a:latin typeface="Candara"/>
          <a:ea typeface="Candara"/>
          <a:cs typeface="Candara"/>
        </a:font>
        <a:schemeClr val="lt1"/>
      </a:tcTxStyle>
      <a:tcStyle>
        <a:tcBdr>
          <a:bottom>
            <a:ln w="38100" cap="flat">
              <a:solidFill>
                <a:schemeClr val="lt1"/>
              </a:solidFill>
              <a:prstDash val="solid"/>
              <a:round/>
              <a:headEnd type="none" w="med" len="med"/>
              <a:tailEnd type="none" w="med" len="med"/>
            </a:ln>
          </a:bottom>
        </a:tcBdr>
        <a:fill>
          <a:solidFill>
            <a:schemeClr val="accent1"/>
          </a:solidFill>
        </a:fill>
      </a:tcStyle>
    </a:firstRow>
  </a:tblStyle>
  <a:tblStyle styleId="{D636FB70-E1AA-4FD3-8B45-F799EAC87A23}" styleName="Table_2">
    <a:wholeTbl>
      <a:tcTxStyle b="off" i="off">
        <a:font>
          <a:latin typeface="Candara"/>
          <a:ea typeface="Candara"/>
          <a:cs typeface="Candara"/>
        </a:font>
        <a:schemeClr val="dk1"/>
      </a:tcTxStyle>
      <a:tcStyle>
        <a:tcBdr>
          <a:left>
            <a:ln w="12700" cap="flat">
              <a:solidFill>
                <a:schemeClr val="lt1"/>
              </a:solidFill>
              <a:prstDash val="solid"/>
              <a:round/>
              <a:headEnd type="none" w="med" len="med"/>
              <a:tailEnd type="none" w="med" len="med"/>
            </a:ln>
          </a:left>
          <a:right>
            <a:ln w="12700" cap="flat">
              <a:solidFill>
                <a:schemeClr val="lt1"/>
              </a:solidFill>
              <a:prstDash val="solid"/>
              <a:round/>
              <a:headEnd type="none" w="med" len="med"/>
              <a:tailEnd type="none" w="med" len="med"/>
            </a:ln>
          </a:right>
          <a:top>
            <a:ln w="12700" cap="flat">
              <a:solidFill>
                <a:schemeClr val="lt1"/>
              </a:solidFill>
              <a:prstDash val="solid"/>
              <a:round/>
              <a:headEnd type="none" w="med" len="med"/>
              <a:tailEnd type="none" w="med" len="med"/>
            </a:ln>
          </a:top>
          <a:bottom>
            <a:ln w="12700" cap="flat">
              <a:solidFill>
                <a:schemeClr val="lt1"/>
              </a:solidFill>
              <a:prstDash val="solid"/>
              <a:round/>
              <a:headEnd type="none" w="med" len="med"/>
              <a:tailEnd type="none" w="med" len="med"/>
            </a:ln>
          </a:bottom>
          <a:insideH>
            <a:ln w="12700" cap="flat">
              <a:solidFill>
                <a:schemeClr val="lt1"/>
              </a:solidFill>
              <a:prstDash val="solid"/>
              <a:round/>
              <a:headEnd type="none" w="med" len="med"/>
              <a:tailEnd type="none" w="med" len="med"/>
            </a:ln>
          </a:insideH>
          <a:insideV>
            <a:ln w="12700" cap="flat">
              <a:solidFill>
                <a:schemeClr val="lt1"/>
              </a:solidFill>
              <a:prstDash val="solid"/>
              <a:round/>
              <a:headEnd type="none" w="med" len="med"/>
              <a:tailEnd type="none" w="med" len="med"/>
            </a:ln>
          </a:insideV>
        </a:tcBdr>
        <a:fill>
          <a:solidFill>
            <a:srgbClr val="ECF8FE"/>
          </a:solidFill>
        </a:fill>
      </a:tcStyle>
    </a:wholeTbl>
    <a:band1H>
      <a:tcStyle>
        <a:tcBdr/>
        <a:fill>
          <a:solidFill>
            <a:srgbClr val="D5F0FE"/>
          </a:solidFill>
        </a:fill>
      </a:tcStyle>
    </a:band1H>
    <a:band1V>
      <a:tcStyle>
        <a:tcBdr/>
        <a:fill>
          <a:solidFill>
            <a:srgbClr val="D5F0FE"/>
          </a:solidFill>
        </a:fill>
      </a:tcStyle>
    </a:band1V>
    <a:lastCol>
      <a:tcTxStyle b="on" i="off">
        <a:font>
          <a:latin typeface="Candara"/>
          <a:ea typeface="Candara"/>
          <a:cs typeface="Candara"/>
        </a:font>
        <a:schemeClr val="lt1"/>
      </a:tcTxStyle>
      <a:tcStyle>
        <a:tcBdr/>
        <a:fill>
          <a:solidFill>
            <a:schemeClr val="accent1"/>
          </a:solidFill>
        </a:fill>
      </a:tcStyle>
    </a:lastCol>
    <a:firstCol>
      <a:tcTxStyle b="on" i="off">
        <a:font>
          <a:latin typeface="Candara"/>
          <a:ea typeface="Candara"/>
          <a:cs typeface="Candara"/>
        </a:font>
        <a:schemeClr val="lt1"/>
      </a:tcTxStyle>
      <a:tcStyle>
        <a:tcBdr/>
        <a:fill>
          <a:solidFill>
            <a:schemeClr val="accent1"/>
          </a:solidFill>
        </a:fill>
      </a:tcStyle>
    </a:firstCol>
    <a:lastRow>
      <a:tcTxStyle b="on" i="off">
        <a:font>
          <a:latin typeface="Candara"/>
          <a:ea typeface="Candara"/>
          <a:cs typeface="Candara"/>
        </a:font>
        <a:schemeClr val="lt1"/>
      </a:tcTxStyle>
      <a:tcStyle>
        <a:tcBdr>
          <a:top>
            <a:ln w="38100" cap="flat">
              <a:solidFill>
                <a:schemeClr val="lt1"/>
              </a:solidFill>
              <a:prstDash val="solid"/>
              <a:round/>
              <a:headEnd type="none" w="med" len="med"/>
              <a:tailEnd type="none" w="med" len="med"/>
            </a:ln>
          </a:top>
        </a:tcBdr>
        <a:fill>
          <a:solidFill>
            <a:schemeClr val="accent1"/>
          </a:solidFill>
        </a:fill>
      </a:tcStyle>
    </a:lastRow>
    <a:firstRow>
      <a:tcTxStyle b="on" i="off">
        <a:font>
          <a:latin typeface="Candara"/>
          <a:ea typeface="Candara"/>
          <a:cs typeface="Candara"/>
        </a:font>
        <a:schemeClr val="lt1"/>
      </a:tcTxStyle>
      <a:tcStyle>
        <a:tcBdr>
          <a:bottom>
            <a:ln w="38100" cap="flat">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91425" rIns="91425" bIns="91425" anchor="b"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Tree>
    <p:extLst>
      <p:ext uri="{BB962C8B-B14F-4D97-AF65-F5344CB8AC3E}">
        <p14:creationId xmlns:p14="http://schemas.microsoft.com/office/powerpoint/2010/main" val="166622750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37" name="Shape 1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44" name="Shape 1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50" name="Shape 1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58" name="Shape 15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159" name="Shape 15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67" name="Shape 1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74" name="Shape 174"/>
          <p:cNvSpPr txBox="1">
            <a:spLocks noGrp="1"/>
          </p:cNvSpPr>
          <p:nvPr>
            <p:ph type="sldNum" idx="12"/>
          </p:nvPr>
        </p:nvSpPr>
        <p:spPr>
          <a:xfrm>
            <a:off x="3884612" y="8685213"/>
            <a:ext cx="2971799" cy="457200"/>
          </a:xfrm>
          <a:prstGeom prst="rect">
            <a:avLst/>
          </a:prstGeom>
        </p:spPr>
        <p:txBody>
          <a:bodyPr lIns="91425" tIns="91425" rIns="91425" bIns="91425" anchor="b" anchorCtr="0">
            <a:noAutofit/>
          </a:bodyPr>
          <a:lstStyle/>
          <a:p>
            <a:pPr lvl="0" rtl="0">
              <a:spcBef>
                <a:spcPts val="0"/>
              </a:spcBef>
              <a:buClr>
                <a:srgbClr val="000000"/>
              </a:buClr>
              <a:buFont typeface="Arial"/>
              <a:buNone/>
            </a:pPr>
            <a:endParaRPr/>
          </a:p>
          <a:p>
            <a:pPr lvl="1" rtl="0">
              <a:spcBef>
                <a:spcPts val="0"/>
              </a:spcBef>
              <a:buClr>
                <a:srgbClr val="000000"/>
              </a:buClr>
              <a:buFont typeface="Arial"/>
              <a:buNone/>
            </a:pPr>
            <a:endParaRPr/>
          </a:p>
          <a:p>
            <a:pPr lvl="2" rtl="0">
              <a:spcBef>
                <a:spcPts val="0"/>
              </a:spcBef>
              <a:buClr>
                <a:srgbClr val="000000"/>
              </a:buClr>
              <a:buFont typeface="Arial"/>
              <a:buNone/>
            </a:pPr>
            <a:endParaRPr/>
          </a:p>
          <a:p>
            <a:pPr lvl="3" rtl="0">
              <a:spcBef>
                <a:spcPts val="0"/>
              </a:spcBef>
              <a:buClr>
                <a:srgbClr val="000000"/>
              </a:buClr>
              <a:buFont typeface="Arial"/>
              <a:buNone/>
            </a:pPr>
            <a:endParaRPr/>
          </a:p>
          <a:p>
            <a:pPr lvl="4" rtl="0">
              <a:spcBef>
                <a:spcPts val="0"/>
              </a:spcBef>
              <a:buClr>
                <a:srgbClr val="000000"/>
              </a:buClr>
              <a:buFont typeface="Arial"/>
              <a:buNone/>
            </a:pPr>
            <a:endParaRPr/>
          </a:p>
          <a:p>
            <a:pPr lvl="5" rtl="0">
              <a:spcBef>
                <a:spcPts val="0"/>
              </a:spcBef>
              <a:buClr>
                <a:srgbClr val="000000"/>
              </a:buClr>
              <a:buFont typeface="Arial"/>
              <a:buNone/>
            </a:pPr>
            <a:endParaRPr/>
          </a:p>
          <a:p>
            <a:pPr lvl="6" rtl="0">
              <a:spcBef>
                <a:spcPts val="0"/>
              </a:spcBef>
              <a:buClr>
                <a:srgbClr val="000000"/>
              </a:buClr>
              <a:buFont typeface="Arial"/>
              <a:buNone/>
            </a:pPr>
            <a:endParaRPr/>
          </a:p>
          <a:p>
            <a:pPr lvl="7" rtl="0">
              <a:spcBef>
                <a:spcPts val="0"/>
              </a:spcBef>
              <a:buClr>
                <a:srgbClr val="000000"/>
              </a:buClr>
              <a:buFont typeface="Arial"/>
              <a:buNone/>
            </a:pPr>
            <a:endParaRPr/>
          </a:p>
          <a:p>
            <a:pPr lvl="8">
              <a:spcBef>
                <a:spcPts val="0"/>
              </a:spcBef>
              <a:buClr>
                <a:srgbClr val="000000"/>
              </a:buClr>
              <a:buFont typeface="Arial"/>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83" name="Shape 1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84" name="Shape 184"/>
          <p:cNvSpPr txBox="1">
            <a:spLocks noGrp="1"/>
          </p:cNvSpPr>
          <p:nvPr>
            <p:ph type="sldNum" idx="12"/>
          </p:nvPr>
        </p:nvSpPr>
        <p:spPr>
          <a:xfrm>
            <a:off x="3884612" y="8685213"/>
            <a:ext cx="2971799" cy="457200"/>
          </a:xfrm>
          <a:prstGeom prst="rect">
            <a:avLst/>
          </a:prstGeom>
        </p:spPr>
        <p:txBody>
          <a:bodyPr lIns="91425" tIns="91425" rIns="91425" bIns="91425" anchor="b" anchorCtr="0">
            <a:noAutofit/>
          </a:bodyPr>
          <a:lstStyle/>
          <a:p>
            <a:pPr lvl="0" rtl="0">
              <a:spcBef>
                <a:spcPts val="0"/>
              </a:spcBef>
              <a:buClr>
                <a:srgbClr val="000000"/>
              </a:buClr>
              <a:buFont typeface="Arial"/>
              <a:buNone/>
            </a:pPr>
            <a:endParaRPr/>
          </a:p>
          <a:p>
            <a:pPr lvl="1" rtl="0">
              <a:spcBef>
                <a:spcPts val="0"/>
              </a:spcBef>
              <a:buClr>
                <a:srgbClr val="000000"/>
              </a:buClr>
              <a:buFont typeface="Arial"/>
              <a:buNone/>
            </a:pPr>
            <a:endParaRPr/>
          </a:p>
          <a:p>
            <a:pPr lvl="2" rtl="0">
              <a:spcBef>
                <a:spcPts val="0"/>
              </a:spcBef>
              <a:buClr>
                <a:srgbClr val="000000"/>
              </a:buClr>
              <a:buFont typeface="Arial"/>
              <a:buNone/>
            </a:pPr>
            <a:endParaRPr/>
          </a:p>
          <a:p>
            <a:pPr lvl="3" rtl="0">
              <a:spcBef>
                <a:spcPts val="0"/>
              </a:spcBef>
              <a:buClr>
                <a:srgbClr val="000000"/>
              </a:buClr>
              <a:buFont typeface="Arial"/>
              <a:buNone/>
            </a:pPr>
            <a:endParaRPr/>
          </a:p>
          <a:p>
            <a:pPr lvl="4" rtl="0">
              <a:spcBef>
                <a:spcPts val="0"/>
              </a:spcBef>
              <a:buClr>
                <a:srgbClr val="000000"/>
              </a:buClr>
              <a:buFont typeface="Arial"/>
              <a:buNone/>
            </a:pPr>
            <a:endParaRPr/>
          </a:p>
          <a:p>
            <a:pPr lvl="5" rtl="0">
              <a:spcBef>
                <a:spcPts val="0"/>
              </a:spcBef>
              <a:buClr>
                <a:srgbClr val="000000"/>
              </a:buClr>
              <a:buFont typeface="Arial"/>
              <a:buNone/>
            </a:pPr>
            <a:endParaRPr/>
          </a:p>
          <a:p>
            <a:pPr lvl="6" rtl="0">
              <a:spcBef>
                <a:spcPts val="0"/>
              </a:spcBef>
              <a:buClr>
                <a:srgbClr val="000000"/>
              </a:buClr>
              <a:buFont typeface="Arial"/>
              <a:buNone/>
            </a:pPr>
            <a:endParaRPr/>
          </a:p>
          <a:p>
            <a:pPr lvl="7" rtl="0">
              <a:spcBef>
                <a:spcPts val="0"/>
              </a:spcBef>
              <a:buClr>
                <a:srgbClr val="000000"/>
              </a:buClr>
              <a:buFont typeface="Arial"/>
              <a:buNone/>
            </a:pPr>
            <a:endParaRPr/>
          </a:p>
          <a:p>
            <a:pPr lvl="8">
              <a:spcBef>
                <a:spcPts val="0"/>
              </a:spcBef>
              <a:buClr>
                <a:srgbClr val="000000"/>
              </a:buClr>
              <a:buFont typeface="Arial"/>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90" name="Shape 1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91" name="Shape 191"/>
          <p:cNvSpPr txBox="1">
            <a:spLocks noGrp="1"/>
          </p:cNvSpPr>
          <p:nvPr>
            <p:ph type="sldNum" idx="12"/>
          </p:nvPr>
        </p:nvSpPr>
        <p:spPr>
          <a:xfrm>
            <a:off x="3884612" y="8685213"/>
            <a:ext cx="2971799" cy="457200"/>
          </a:xfrm>
          <a:prstGeom prst="rect">
            <a:avLst/>
          </a:prstGeom>
        </p:spPr>
        <p:txBody>
          <a:bodyPr lIns="91425" tIns="91425" rIns="91425" bIns="91425" anchor="b" anchorCtr="0">
            <a:noAutofit/>
          </a:bodyPr>
          <a:lstStyle/>
          <a:p>
            <a:pPr lvl="0" rtl="0">
              <a:spcBef>
                <a:spcPts val="0"/>
              </a:spcBef>
              <a:buClr>
                <a:srgbClr val="000000"/>
              </a:buClr>
              <a:buFont typeface="Arial"/>
              <a:buNone/>
            </a:pPr>
            <a:endParaRPr/>
          </a:p>
          <a:p>
            <a:pPr lvl="1" rtl="0">
              <a:spcBef>
                <a:spcPts val="0"/>
              </a:spcBef>
              <a:buClr>
                <a:srgbClr val="000000"/>
              </a:buClr>
              <a:buFont typeface="Arial"/>
              <a:buNone/>
            </a:pPr>
            <a:endParaRPr/>
          </a:p>
          <a:p>
            <a:pPr lvl="2" rtl="0">
              <a:spcBef>
                <a:spcPts val="0"/>
              </a:spcBef>
              <a:buClr>
                <a:srgbClr val="000000"/>
              </a:buClr>
              <a:buFont typeface="Arial"/>
              <a:buNone/>
            </a:pPr>
            <a:endParaRPr/>
          </a:p>
          <a:p>
            <a:pPr lvl="3" rtl="0">
              <a:spcBef>
                <a:spcPts val="0"/>
              </a:spcBef>
              <a:buClr>
                <a:srgbClr val="000000"/>
              </a:buClr>
              <a:buFont typeface="Arial"/>
              <a:buNone/>
            </a:pPr>
            <a:endParaRPr/>
          </a:p>
          <a:p>
            <a:pPr lvl="4" rtl="0">
              <a:spcBef>
                <a:spcPts val="0"/>
              </a:spcBef>
              <a:buClr>
                <a:srgbClr val="000000"/>
              </a:buClr>
              <a:buFont typeface="Arial"/>
              <a:buNone/>
            </a:pPr>
            <a:endParaRPr/>
          </a:p>
          <a:p>
            <a:pPr lvl="5" rtl="0">
              <a:spcBef>
                <a:spcPts val="0"/>
              </a:spcBef>
              <a:buClr>
                <a:srgbClr val="000000"/>
              </a:buClr>
              <a:buFont typeface="Arial"/>
              <a:buNone/>
            </a:pPr>
            <a:endParaRPr/>
          </a:p>
          <a:p>
            <a:pPr lvl="6" rtl="0">
              <a:spcBef>
                <a:spcPts val="0"/>
              </a:spcBef>
              <a:buClr>
                <a:srgbClr val="000000"/>
              </a:buClr>
              <a:buFont typeface="Arial"/>
              <a:buNone/>
            </a:pPr>
            <a:endParaRPr/>
          </a:p>
          <a:p>
            <a:pPr lvl="7" rtl="0">
              <a:spcBef>
                <a:spcPts val="0"/>
              </a:spcBef>
              <a:buClr>
                <a:srgbClr val="000000"/>
              </a:buClr>
              <a:buFont typeface="Arial"/>
              <a:buNone/>
            </a:pPr>
            <a:endParaRPr/>
          </a:p>
          <a:p>
            <a:pPr lvl="8">
              <a:spcBef>
                <a:spcPts val="0"/>
              </a:spcBef>
              <a:buClr>
                <a:srgbClr val="000000"/>
              </a:buClr>
              <a:buFont typeface="Arial"/>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1"/>
        <p:cNvGrpSpPr/>
        <p:nvPr/>
      </p:nvGrpSpPr>
      <p:grpSpPr>
        <a:xfrm>
          <a:off x="0" y="0"/>
          <a:ext cx="0" cy="0"/>
          <a:chOff x="0" y="0"/>
          <a:chExt cx="0" cy="0"/>
        </a:xfrm>
      </p:grpSpPr>
      <p:sp>
        <p:nvSpPr>
          <p:cNvPr id="22" name="Shape 22"/>
          <p:cNvSpPr/>
          <p:nvPr/>
        </p:nvSpPr>
        <p:spPr>
          <a:xfrm>
            <a:off x="228600" y="228600"/>
            <a:ext cx="8695944" cy="6035039"/>
          </a:xfrm>
          <a:prstGeom prst="roundRect">
            <a:avLst>
              <a:gd name="adj" fmla="val 1272"/>
            </a:avLst>
          </a:prstGeom>
          <a:gradFill>
            <a:gsLst>
              <a:gs pos="0">
                <a:srgbClr val="0293E0"/>
              </a:gs>
              <a:gs pos="100000">
                <a:srgbClr val="81D2FE"/>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Galdeano"/>
              <a:ea typeface="Galdeano"/>
              <a:cs typeface="Galdeano"/>
              <a:sym typeface="Galdeano"/>
            </a:endParaRPr>
          </a:p>
        </p:txBody>
      </p:sp>
      <p:grpSp>
        <p:nvGrpSpPr>
          <p:cNvPr id="23" name="Shape 23"/>
          <p:cNvGrpSpPr/>
          <p:nvPr/>
        </p:nvGrpSpPr>
        <p:grpSpPr>
          <a:xfrm>
            <a:off x="211664" y="5353963"/>
            <a:ext cx="8723376" cy="1331580"/>
            <a:chOff x="-3905250" y="4294187"/>
            <a:chExt cx="13011150" cy="1892300"/>
          </a:xfrm>
        </p:grpSpPr>
        <p:sp>
          <p:nvSpPr>
            <p:cNvPr id="24" name="Shape 24"/>
            <p:cNvSpPr/>
            <p:nvPr/>
          </p:nvSpPr>
          <p:spPr>
            <a:xfrm>
              <a:off x="4810125" y="4500562"/>
              <a:ext cx="4295775" cy="1016000"/>
            </a:xfrm>
            <a:custGeom>
              <a:avLst/>
              <a:gdLst/>
              <a:ahLst/>
              <a:cxnLst/>
              <a:rect l="0" t="0" r="0" b="0"/>
              <a:pathLst>
                <a:path w="2706" h="640" extrusionOk="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Galdeano"/>
                <a:ea typeface="Galdeano"/>
                <a:cs typeface="Galdeano"/>
                <a:sym typeface="Galdeano"/>
              </a:endParaRPr>
            </a:p>
          </p:txBody>
        </p:sp>
        <p:sp>
          <p:nvSpPr>
            <p:cNvPr id="25" name="Shape 25"/>
            <p:cNvSpPr/>
            <p:nvPr/>
          </p:nvSpPr>
          <p:spPr>
            <a:xfrm>
              <a:off x="-309562" y="4318000"/>
              <a:ext cx="8280400" cy="1209675"/>
            </a:xfrm>
            <a:custGeom>
              <a:avLst/>
              <a:gdLst/>
              <a:ahLst/>
              <a:cxnLst/>
              <a:rect l="0" t="0" r="0" b="0"/>
              <a:pathLst>
                <a:path w="5216" h="762" extrusionOk="0">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Galdeano"/>
                <a:ea typeface="Galdeano"/>
                <a:cs typeface="Galdeano"/>
                <a:sym typeface="Galdeano"/>
              </a:endParaRPr>
            </a:p>
          </p:txBody>
        </p:sp>
        <p:sp>
          <p:nvSpPr>
            <p:cNvPr id="26" name="Shape 26"/>
            <p:cNvSpPr/>
            <p:nvPr/>
          </p:nvSpPr>
          <p:spPr>
            <a:xfrm>
              <a:off x="3175" y="4335462"/>
              <a:ext cx="8166100" cy="1101725"/>
            </a:xfrm>
            <a:custGeom>
              <a:avLst/>
              <a:gdLst/>
              <a:ahLst/>
              <a:cxnLst/>
              <a:rect l="0" t="0" r="0" b="0"/>
              <a:pathLst>
                <a:path w="5144" h="694" extrusionOk="0">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9525" cap="flat">
              <a:solidFill>
                <a:srgbClr val="FFFFFF"/>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Galdeano"/>
                <a:ea typeface="Galdeano"/>
                <a:cs typeface="Galdeano"/>
                <a:sym typeface="Galdeano"/>
              </a:endParaRPr>
            </a:p>
          </p:txBody>
        </p:sp>
        <p:sp>
          <p:nvSpPr>
            <p:cNvPr id="27" name="Shape 27"/>
            <p:cNvSpPr/>
            <p:nvPr/>
          </p:nvSpPr>
          <p:spPr>
            <a:xfrm>
              <a:off x="4156075" y="4316412"/>
              <a:ext cx="4940300" cy="927100"/>
            </a:xfrm>
            <a:custGeom>
              <a:avLst/>
              <a:gdLst/>
              <a:ahLst/>
              <a:cxnLst/>
              <a:rect l="0" t="0" r="0" b="0"/>
              <a:pathLst>
                <a:path w="3112" h="584" extrusionOk="0">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9525" cap="flat">
              <a:solidFill>
                <a:srgbClr val="FFFFFF"/>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Galdeano"/>
                <a:ea typeface="Galdeano"/>
                <a:cs typeface="Galdeano"/>
                <a:sym typeface="Galdeano"/>
              </a:endParaRPr>
            </a:p>
          </p:txBody>
        </p:sp>
        <p:sp>
          <p:nvSpPr>
            <p:cNvPr id="28" name="Shape 28"/>
            <p:cNvSpPr/>
            <p:nvPr/>
          </p:nvSpPr>
          <p:spPr>
            <a:xfrm>
              <a:off x="-3905250" y="4294187"/>
              <a:ext cx="13011150" cy="1892300"/>
            </a:xfrm>
            <a:custGeom>
              <a:avLst/>
              <a:gdLst/>
              <a:ahLst/>
              <a:cxnLst/>
              <a:rect l="0" t="0" r="0" b="0"/>
              <a:pathLst>
                <a:path w="8196" h="1192" extrusionOk="0">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Galdeano"/>
                <a:ea typeface="Galdeano"/>
                <a:cs typeface="Galdeano"/>
                <a:sym typeface="Galdeano"/>
              </a:endParaRPr>
            </a:p>
          </p:txBody>
        </p:sp>
      </p:grpSp>
      <p:sp>
        <p:nvSpPr>
          <p:cNvPr id="29" name="Shape 29"/>
          <p:cNvSpPr txBox="1">
            <a:spLocks noGrp="1"/>
          </p:cNvSpPr>
          <p:nvPr>
            <p:ph type="ctrTitle"/>
          </p:nvPr>
        </p:nvSpPr>
        <p:spPr>
          <a:xfrm>
            <a:off x="685800" y="1600200"/>
            <a:ext cx="7772400" cy="1780107"/>
          </a:xfrm>
          <a:prstGeom prst="rect">
            <a:avLst/>
          </a:prstGeom>
          <a:noFill/>
          <a:ln>
            <a:noFill/>
          </a:ln>
        </p:spPr>
        <p:txBody>
          <a:bodyPr lIns="91425" tIns="91425" rIns="91425" bIns="91425" anchor="b" anchorCtr="0"/>
          <a:lstStyle>
            <a:lvl1pPr marL="0" marR="0" indent="0" algn="ctr" rtl="0">
              <a:spcBef>
                <a:spcPts val="0"/>
              </a:spcBef>
              <a:buClr>
                <a:srgbClr val="FFFFFF"/>
              </a:buClr>
              <a:buFont typeface="Galdeano"/>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30" name="Shape 30"/>
          <p:cNvSpPr txBox="1">
            <a:spLocks noGrp="1"/>
          </p:cNvSpPr>
          <p:nvPr>
            <p:ph type="subTitle" idx="1"/>
          </p:nvPr>
        </p:nvSpPr>
        <p:spPr>
          <a:xfrm>
            <a:off x="1371600" y="3556001"/>
            <a:ext cx="6400799" cy="1473199"/>
          </a:xfrm>
          <a:prstGeom prst="rect">
            <a:avLst/>
          </a:prstGeom>
          <a:noFill/>
          <a:ln>
            <a:noFill/>
          </a:ln>
        </p:spPr>
        <p:txBody>
          <a:bodyPr lIns="91425" tIns="91425" rIns="91425" bIns="91425" anchor="t" anchorCtr="0"/>
          <a:lstStyle>
            <a:lvl1pPr marL="0" marR="0" indent="0" algn="ctr" rtl="0">
              <a:spcBef>
                <a:spcPts val="400"/>
              </a:spcBef>
              <a:buClr>
                <a:schemeClr val="accent1"/>
              </a:buClr>
              <a:buFont typeface="Noto Symbol"/>
              <a:buNone/>
              <a:defRPr/>
            </a:lvl1pPr>
            <a:lvl2pPr marL="457200" marR="0" indent="0" algn="ctr" rtl="0">
              <a:spcBef>
                <a:spcPts val="440"/>
              </a:spcBef>
              <a:buClr>
                <a:schemeClr val="accent1"/>
              </a:buClr>
              <a:buFont typeface="Noto Symbol"/>
              <a:buNone/>
              <a:defRPr/>
            </a:lvl2pPr>
            <a:lvl3pPr marL="914400" marR="0" indent="0" algn="ctr" rtl="0">
              <a:spcBef>
                <a:spcPts val="400"/>
              </a:spcBef>
              <a:buClr>
                <a:schemeClr val="accent1"/>
              </a:buClr>
              <a:buFont typeface="Noto Symbol"/>
              <a:buNone/>
              <a:defRPr/>
            </a:lvl3pPr>
            <a:lvl4pPr marL="1371600" marR="0" indent="0" algn="ctr" rtl="0">
              <a:spcBef>
                <a:spcPts val="360"/>
              </a:spcBef>
              <a:buClr>
                <a:schemeClr val="accent1"/>
              </a:buClr>
              <a:buFont typeface="Noto Symbol"/>
              <a:buNone/>
              <a:defRPr/>
            </a:lvl4pPr>
            <a:lvl5pPr marL="1828800" marR="0" indent="0" algn="ctr" rtl="0">
              <a:spcBef>
                <a:spcPts val="320"/>
              </a:spcBef>
              <a:buClr>
                <a:schemeClr val="accent1"/>
              </a:buClr>
              <a:buFont typeface="Noto Symbol"/>
              <a:buNone/>
              <a:defRPr/>
            </a:lvl5pPr>
            <a:lvl6pPr marL="2286000" marR="0" indent="0" algn="ctr" rtl="0">
              <a:spcBef>
                <a:spcPts val="384"/>
              </a:spcBef>
              <a:buClr>
                <a:schemeClr val="accent1"/>
              </a:buClr>
              <a:buFont typeface="Noto Symbol"/>
              <a:buNone/>
              <a:defRPr/>
            </a:lvl6pPr>
            <a:lvl7pPr marL="2743200" marR="0" indent="0" algn="ctr" rtl="0">
              <a:spcBef>
                <a:spcPts val="384"/>
              </a:spcBef>
              <a:buClr>
                <a:schemeClr val="accent1"/>
              </a:buClr>
              <a:buFont typeface="Noto Symbol"/>
              <a:buNone/>
              <a:defRPr/>
            </a:lvl7pPr>
            <a:lvl8pPr marL="3200400" marR="0" indent="0" algn="ctr" rtl="0">
              <a:spcBef>
                <a:spcPts val="384"/>
              </a:spcBef>
              <a:buClr>
                <a:schemeClr val="accent1"/>
              </a:buClr>
              <a:buFont typeface="Noto Symbol"/>
              <a:buNone/>
              <a:defRPr/>
            </a:lvl8pPr>
            <a:lvl9pPr marL="3657600" marR="0" indent="0" algn="ctr" rtl="0">
              <a:spcBef>
                <a:spcPts val="384"/>
              </a:spcBef>
              <a:buClr>
                <a:schemeClr val="accent1"/>
              </a:buClr>
              <a:buFont typeface="Noto Symbol"/>
              <a:buNone/>
              <a:defRPr/>
            </a:lvl9pPr>
          </a:lstStyle>
          <a:p>
            <a:endParaRPr/>
          </a:p>
        </p:txBody>
      </p:sp>
      <p:sp>
        <p:nvSpPr>
          <p:cNvPr id="31" name="Shape 31"/>
          <p:cNvSpPr txBox="1">
            <a:spLocks noGrp="1"/>
          </p:cNvSpPr>
          <p:nvPr>
            <p:ph type="dt" idx="10"/>
          </p:nvPr>
        </p:nvSpPr>
        <p:spPr>
          <a:xfrm>
            <a:off x="5163671" y="6250164"/>
            <a:ext cx="3786690"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2" name="Shape 32"/>
          <p:cNvSpPr txBox="1">
            <a:spLocks noGrp="1"/>
          </p:cNvSpPr>
          <p:nvPr>
            <p:ph type="ftr" idx="11"/>
          </p:nvPr>
        </p:nvSpPr>
        <p:spPr>
          <a:xfrm>
            <a:off x="193638" y="6250164"/>
            <a:ext cx="378669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3" name="Shape 33"/>
          <p:cNvSpPr txBox="1">
            <a:spLocks noGrp="1"/>
          </p:cNvSpPr>
          <p:nvPr>
            <p:ph type="sldNum" idx="12"/>
          </p:nvPr>
        </p:nvSpPr>
        <p:spPr>
          <a:xfrm>
            <a:off x="3991087" y="6250162"/>
            <a:ext cx="1161826" cy="365125"/>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457200" y="338328"/>
            <a:ext cx="8229600" cy="1252727"/>
          </a:xfrm>
          <a:prstGeom prst="rect">
            <a:avLst/>
          </a:prstGeom>
          <a:noFill/>
          <a:ln>
            <a:noFill/>
          </a:ln>
        </p:spPr>
        <p:txBody>
          <a:bodyPr lIns="91425" tIns="91425" rIns="91425" bIns="91425" anchor="ctr" anchorCtr="0"/>
          <a:lstStyle>
            <a:lvl1pPr algn="ctr" rtl="0">
              <a:spcBef>
                <a:spcPts val="0"/>
              </a:spcBef>
              <a:buClr>
                <a:srgbClr val="FFFFFF"/>
              </a:buClr>
              <a:buFont typeface="Galdeano"/>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14" name="Shape 114"/>
          <p:cNvSpPr txBox="1">
            <a:spLocks noGrp="1"/>
          </p:cNvSpPr>
          <p:nvPr>
            <p:ph type="body" idx="1"/>
          </p:nvPr>
        </p:nvSpPr>
        <p:spPr>
          <a:xfrm rot="5400000">
            <a:off x="2850885" y="696648"/>
            <a:ext cx="3450695" cy="7408332"/>
          </a:xfrm>
          <a:prstGeom prst="rect">
            <a:avLst/>
          </a:prstGeom>
          <a:noFill/>
          <a:ln>
            <a:noFill/>
          </a:ln>
        </p:spPr>
        <p:txBody>
          <a:bodyPr lIns="91425" tIns="91425" rIns="91425" bIns="91425" anchor="ctr" anchorCtr="0"/>
          <a:lstStyle>
            <a:lvl1pPr algn="l" rtl="0">
              <a:spcBef>
                <a:spcPts val="0"/>
              </a:spcBef>
              <a:defRPr/>
            </a:lvl1pPr>
            <a:lvl2pPr algn="l" rtl="0">
              <a:spcBef>
                <a:spcPts val="0"/>
              </a:spcBef>
              <a:defRPr/>
            </a:lvl2pPr>
            <a:lvl3pPr algn="l" rtl="0">
              <a:spcBef>
                <a:spcPts val="0"/>
              </a:spcBef>
              <a:defRPr/>
            </a:lvl3pPr>
            <a:lvl4pPr algn="l" rtl="0">
              <a:spcBef>
                <a:spcPts val="0"/>
              </a:spcBef>
              <a:defRPr/>
            </a:lvl4pPr>
            <a:lvl5pPr algn="l"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15" name="Shape 115"/>
          <p:cNvSpPr txBox="1">
            <a:spLocks noGrp="1"/>
          </p:cNvSpPr>
          <p:nvPr>
            <p:ph type="dt" idx="10"/>
          </p:nvPr>
        </p:nvSpPr>
        <p:spPr>
          <a:xfrm>
            <a:off x="5163671" y="6250164"/>
            <a:ext cx="3786690"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16" name="Shape 116"/>
          <p:cNvSpPr txBox="1">
            <a:spLocks noGrp="1"/>
          </p:cNvSpPr>
          <p:nvPr>
            <p:ph type="ftr" idx="11"/>
          </p:nvPr>
        </p:nvSpPr>
        <p:spPr>
          <a:xfrm>
            <a:off x="193638" y="6250164"/>
            <a:ext cx="378669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17" name="Shape 117"/>
          <p:cNvSpPr txBox="1">
            <a:spLocks noGrp="1"/>
          </p:cNvSpPr>
          <p:nvPr>
            <p:ph type="sldNum" idx="12"/>
          </p:nvPr>
        </p:nvSpPr>
        <p:spPr>
          <a:xfrm>
            <a:off x="3991087" y="6250162"/>
            <a:ext cx="1161826" cy="365125"/>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18"/>
        <p:cNvGrpSpPr/>
        <p:nvPr/>
      </p:nvGrpSpPr>
      <p:grpSpPr>
        <a:xfrm>
          <a:off x="0" y="0"/>
          <a:ext cx="0" cy="0"/>
          <a:chOff x="0" y="0"/>
          <a:chExt cx="0" cy="0"/>
        </a:xfrm>
      </p:grpSpPr>
      <p:sp>
        <p:nvSpPr>
          <p:cNvPr id="119" name="Shape 119"/>
          <p:cNvSpPr/>
          <p:nvPr/>
        </p:nvSpPr>
        <p:spPr>
          <a:xfrm>
            <a:off x="228600" y="228600"/>
            <a:ext cx="8695944" cy="1426464"/>
          </a:xfrm>
          <a:prstGeom prst="roundRect">
            <a:avLst>
              <a:gd name="adj" fmla="val 7136"/>
            </a:avLst>
          </a:prstGeom>
          <a:gradFill>
            <a:gsLst>
              <a:gs pos="0">
                <a:srgbClr val="0293E0"/>
              </a:gs>
              <a:gs pos="90000">
                <a:srgbClr val="81D2FE"/>
              </a:gs>
              <a:gs pos="100000">
                <a:srgbClr val="81D2FE"/>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Galdeano"/>
              <a:ea typeface="Galdeano"/>
              <a:cs typeface="Galdeano"/>
              <a:sym typeface="Galdeano"/>
            </a:endParaRPr>
          </a:p>
        </p:txBody>
      </p:sp>
      <p:sp>
        <p:nvSpPr>
          <p:cNvPr id="120" name="Shape 120"/>
          <p:cNvSpPr txBox="1">
            <a:spLocks noGrp="1"/>
          </p:cNvSpPr>
          <p:nvPr>
            <p:ph type="dt" idx="10"/>
          </p:nvPr>
        </p:nvSpPr>
        <p:spPr>
          <a:xfrm>
            <a:off x="5163671" y="6250164"/>
            <a:ext cx="3786690"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1" name="Shape 121"/>
          <p:cNvSpPr txBox="1">
            <a:spLocks noGrp="1"/>
          </p:cNvSpPr>
          <p:nvPr>
            <p:ph type="ftr" idx="11"/>
          </p:nvPr>
        </p:nvSpPr>
        <p:spPr>
          <a:xfrm>
            <a:off x="193638" y="6250164"/>
            <a:ext cx="378669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2" name="Shape 122"/>
          <p:cNvSpPr txBox="1">
            <a:spLocks noGrp="1"/>
          </p:cNvSpPr>
          <p:nvPr>
            <p:ph type="sldNum" idx="12"/>
          </p:nvPr>
        </p:nvSpPr>
        <p:spPr>
          <a:xfrm>
            <a:off x="3991087" y="6250162"/>
            <a:ext cx="1161826" cy="365125"/>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grpSp>
        <p:nvGrpSpPr>
          <p:cNvPr id="123" name="Shape 123"/>
          <p:cNvGrpSpPr/>
          <p:nvPr/>
        </p:nvGrpSpPr>
        <p:grpSpPr>
          <a:xfrm>
            <a:off x="211664" y="714191"/>
            <a:ext cx="8723376" cy="1331580"/>
            <a:chOff x="-3905250" y="4294187"/>
            <a:chExt cx="13011150" cy="1892300"/>
          </a:xfrm>
        </p:grpSpPr>
        <p:sp>
          <p:nvSpPr>
            <p:cNvPr id="124" name="Shape 124"/>
            <p:cNvSpPr/>
            <p:nvPr/>
          </p:nvSpPr>
          <p:spPr>
            <a:xfrm>
              <a:off x="4810125" y="4500562"/>
              <a:ext cx="4295775" cy="1016000"/>
            </a:xfrm>
            <a:custGeom>
              <a:avLst/>
              <a:gdLst/>
              <a:ahLst/>
              <a:cxnLst/>
              <a:rect l="0" t="0" r="0" b="0"/>
              <a:pathLst>
                <a:path w="2706" h="640" extrusionOk="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Galdeano"/>
                <a:ea typeface="Galdeano"/>
                <a:cs typeface="Galdeano"/>
                <a:sym typeface="Galdeano"/>
              </a:endParaRPr>
            </a:p>
          </p:txBody>
        </p:sp>
        <p:sp>
          <p:nvSpPr>
            <p:cNvPr id="125" name="Shape 125"/>
            <p:cNvSpPr/>
            <p:nvPr/>
          </p:nvSpPr>
          <p:spPr>
            <a:xfrm>
              <a:off x="-309562" y="4318000"/>
              <a:ext cx="8280400" cy="1209675"/>
            </a:xfrm>
            <a:custGeom>
              <a:avLst/>
              <a:gdLst/>
              <a:ahLst/>
              <a:cxnLst/>
              <a:rect l="0" t="0" r="0" b="0"/>
              <a:pathLst>
                <a:path w="5216" h="762" extrusionOk="0">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Galdeano"/>
                <a:ea typeface="Galdeano"/>
                <a:cs typeface="Galdeano"/>
                <a:sym typeface="Galdeano"/>
              </a:endParaRPr>
            </a:p>
          </p:txBody>
        </p:sp>
        <p:sp>
          <p:nvSpPr>
            <p:cNvPr id="126" name="Shape 126"/>
            <p:cNvSpPr/>
            <p:nvPr/>
          </p:nvSpPr>
          <p:spPr>
            <a:xfrm>
              <a:off x="3175" y="4335462"/>
              <a:ext cx="8166100" cy="1101725"/>
            </a:xfrm>
            <a:custGeom>
              <a:avLst/>
              <a:gdLst/>
              <a:ahLst/>
              <a:cxnLst/>
              <a:rect l="0" t="0" r="0" b="0"/>
              <a:pathLst>
                <a:path w="5144" h="694" extrusionOk="0">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9525" cap="flat">
              <a:solidFill>
                <a:srgbClr val="FFFFFF"/>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Galdeano"/>
                <a:ea typeface="Galdeano"/>
                <a:cs typeface="Galdeano"/>
                <a:sym typeface="Galdeano"/>
              </a:endParaRPr>
            </a:p>
          </p:txBody>
        </p:sp>
        <p:sp>
          <p:nvSpPr>
            <p:cNvPr id="127" name="Shape 127"/>
            <p:cNvSpPr/>
            <p:nvPr/>
          </p:nvSpPr>
          <p:spPr>
            <a:xfrm>
              <a:off x="4156075" y="4316412"/>
              <a:ext cx="4940300" cy="927100"/>
            </a:xfrm>
            <a:custGeom>
              <a:avLst/>
              <a:gdLst/>
              <a:ahLst/>
              <a:cxnLst/>
              <a:rect l="0" t="0" r="0" b="0"/>
              <a:pathLst>
                <a:path w="3112" h="584" extrusionOk="0">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9525" cap="flat">
              <a:solidFill>
                <a:srgbClr val="FFFFFF"/>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Galdeano"/>
                <a:ea typeface="Galdeano"/>
                <a:cs typeface="Galdeano"/>
                <a:sym typeface="Galdeano"/>
              </a:endParaRPr>
            </a:p>
          </p:txBody>
        </p:sp>
        <p:sp>
          <p:nvSpPr>
            <p:cNvPr id="128" name="Shape 128"/>
            <p:cNvSpPr/>
            <p:nvPr/>
          </p:nvSpPr>
          <p:spPr>
            <a:xfrm>
              <a:off x="-3905250" y="4294187"/>
              <a:ext cx="13011150" cy="1892300"/>
            </a:xfrm>
            <a:custGeom>
              <a:avLst/>
              <a:gdLst/>
              <a:ahLst/>
              <a:cxnLst/>
              <a:rect l="0" t="0" r="0" b="0"/>
              <a:pathLst>
                <a:path w="8196" h="1192" extrusionOk="0">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Galdeano"/>
                <a:ea typeface="Galdeano"/>
                <a:cs typeface="Galdeano"/>
                <a:sym typeface="Galdeano"/>
              </a:endParaRPr>
            </a:p>
          </p:txBody>
        </p:sp>
      </p:grpSp>
      <p:sp>
        <p:nvSpPr>
          <p:cNvPr id="129" name="Shape 129"/>
          <p:cNvSpPr txBox="1">
            <a:spLocks noGrp="1"/>
          </p:cNvSpPr>
          <p:nvPr>
            <p:ph type="title"/>
          </p:nvPr>
        </p:nvSpPr>
        <p:spPr>
          <a:xfrm rot="5400000">
            <a:off x="5414433" y="2662766"/>
            <a:ext cx="4487333" cy="2057400"/>
          </a:xfrm>
          <a:prstGeom prst="rect">
            <a:avLst/>
          </a:prstGeom>
          <a:noFill/>
          <a:ln>
            <a:noFill/>
          </a:ln>
        </p:spPr>
        <p:txBody>
          <a:bodyPr lIns="91425" tIns="91425" rIns="91425" bIns="91425" anchor="ctr"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0" name="Shape 130"/>
          <p:cNvSpPr txBox="1">
            <a:spLocks noGrp="1"/>
          </p:cNvSpPr>
          <p:nvPr>
            <p:ph type="body" idx="1"/>
          </p:nvPr>
        </p:nvSpPr>
        <p:spPr>
          <a:xfrm rot="5400000">
            <a:off x="1223433" y="681567"/>
            <a:ext cx="4487333" cy="60197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4"/>
        <p:cNvGrpSpPr/>
        <p:nvPr/>
      </p:nvGrpSpPr>
      <p:grpSpPr>
        <a:xfrm>
          <a:off x="0" y="0"/>
          <a:ext cx="0" cy="0"/>
          <a:chOff x="0" y="0"/>
          <a:chExt cx="0" cy="0"/>
        </a:xfrm>
      </p:grpSpPr>
      <p:sp>
        <p:nvSpPr>
          <p:cNvPr id="35" name="Shape 35"/>
          <p:cNvSpPr txBox="1">
            <a:spLocks noGrp="1"/>
          </p:cNvSpPr>
          <p:nvPr>
            <p:ph type="body" idx="1"/>
          </p:nvPr>
        </p:nvSpPr>
        <p:spPr>
          <a:xfrm>
            <a:off x="872066" y="2675466"/>
            <a:ext cx="7408332" cy="3450695"/>
          </a:xfrm>
          <a:prstGeom prst="rect">
            <a:avLst/>
          </a:prstGeom>
          <a:noFill/>
          <a:ln>
            <a:noFill/>
          </a:ln>
        </p:spPr>
        <p:txBody>
          <a:bodyPr lIns="91425" tIns="91425" rIns="91425" bIns="91425" anchor="t" anchorCtr="0"/>
          <a:lstStyle>
            <a:lvl1pPr marL="274320" indent="-121920" algn="l" rtl="0">
              <a:spcBef>
                <a:spcPts val="480"/>
              </a:spcBef>
              <a:buClr>
                <a:schemeClr val="accent1"/>
              </a:buClr>
              <a:buFont typeface="Noto Symbol"/>
              <a:buChar char="∗"/>
              <a:defRPr/>
            </a:lvl1pPr>
            <a:lvl2pPr marL="576263" indent="-144462" algn="l" rtl="0">
              <a:spcBef>
                <a:spcPts val="440"/>
              </a:spcBef>
              <a:buClr>
                <a:schemeClr val="accent1"/>
              </a:buClr>
              <a:buFont typeface="Noto Symbol"/>
              <a:buChar char="∗"/>
              <a:defRPr/>
            </a:lvl2pPr>
            <a:lvl3pPr marL="855663" indent="-106362" algn="l" rtl="0">
              <a:spcBef>
                <a:spcPts val="400"/>
              </a:spcBef>
              <a:buClr>
                <a:schemeClr val="accent1"/>
              </a:buClr>
              <a:buFont typeface="Noto Symbol"/>
              <a:buChar char="∗"/>
              <a:defRPr/>
            </a:lvl3pPr>
            <a:lvl4pPr marL="1143000" indent="-114300" algn="l" rtl="0">
              <a:spcBef>
                <a:spcPts val="360"/>
              </a:spcBef>
              <a:buClr>
                <a:schemeClr val="accent1"/>
              </a:buClr>
              <a:buFont typeface="Noto Symbol"/>
              <a:buChar char="∗"/>
              <a:defRPr/>
            </a:lvl4pPr>
            <a:lvl5pPr marL="1463040" indent="-129539" algn="l" rtl="0">
              <a:spcBef>
                <a:spcPts val="320"/>
              </a:spcBef>
              <a:buClr>
                <a:schemeClr val="accent1"/>
              </a:buClr>
              <a:buFont typeface="Noto Symbol"/>
              <a:buChar char="∗"/>
              <a:defRPr/>
            </a:lvl5pPr>
            <a:lvl6pPr marL="1783079" indent="-144779" algn="l" rtl="0">
              <a:spcBef>
                <a:spcPts val="384"/>
              </a:spcBef>
              <a:buClr>
                <a:schemeClr val="accent1"/>
              </a:buClr>
              <a:buFont typeface="Noto Symbol"/>
              <a:buChar char="∗"/>
              <a:defRPr/>
            </a:lvl6pPr>
            <a:lvl7pPr marL="2103120" indent="-147320" algn="l" rtl="0">
              <a:spcBef>
                <a:spcPts val="384"/>
              </a:spcBef>
              <a:buClr>
                <a:schemeClr val="accent1"/>
              </a:buClr>
              <a:buFont typeface="Noto Symbol"/>
              <a:buChar char="∗"/>
              <a:defRPr/>
            </a:lvl7pPr>
            <a:lvl8pPr marL="2423160" indent="-149860" algn="l" rtl="0">
              <a:spcBef>
                <a:spcPts val="384"/>
              </a:spcBef>
              <a:buClr>
                <a:schemeClr val="accent1"/>
              </a:buClr>
              <a:buFont typeface="Noto Symbol"/>
              <a:buChar char="∗"/>
              <a:defRPr/>
            </a:lvl8pPr>
            <a:lvl9pPr marL="2743200" indent="-139700" algn="l" rtl="0">
              <a:spcBef>
                <a:spcPts val="384"/>
              </a:spcBef>
              <a:buClr>
                <a:schemeClr val="accent1"/>
              </a:buClr>
              <a:buFont typeface="Noto Symbol"/>
              <a:buChar char="∗"/>
              <a:defRPr/>
            </a:lvl9pPr>
          </a:lstStyle>
          <a:p>
            <a:endParaRPr/>
          </a:p>
        </p:txBody>
      </p:sp>
      <p:sp>
        <p:nvSpPr>
          <p:cNvPr id="36" name="Shape 36"/>
          <p:cNvSpPr txBox="1">
            <a:spLocks noGrp="1"/>
          </p:cNvSpPr>
          <p:nvPr>
            <p:ph type="dt" idx="10"/>
          </p:nvPr>
        </p:nvSpPr>
        <p:spPr>
          <a:xfrm>
            <a:off x="5163671" y="6250164"/>
            <a:ext cx="3786690"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7" name="Shape 37"/>
          <p:cNvSpPr txBox="1">
            <a:spLocks noGrp="1"/>
          </p:cNvSpPr>
          <p:nvPr>
            <p:ph type="ftr" idx="11"/>
          </p:nvPr>
        </p:nvSpPr>
        <p:spPr>
          <a:xfrm>
            <a:off x="193638" y="6250164"/>
            <a:ext cx="378669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8" name="Shape 38"/>
          <p:cNvSpPr txBox="1">
            <a:spLocks noGrp="1"/>
          </p:cNvSpPr>
          <p:nvPr>
            <p:ph type="sldNum" idx="12"/>
          </p:nvPr>
        </p:nvSpPr>
        <p:spPr>
          <a:xfrm>
            <a:off x="3991087" y="6250162"/>
            <a:ext cx="1161826" cy="365125"/>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
        <p:nvSpPr>
          <p:cNvPr id="39" name="Shape 39"/>
          <p:cNvSpPr txBox="1">
            <a:spLocks noGrp="1"/>
          </p:cNvSpPr>
          <p:nvPr>
            <p:ph type="title"/>
          </p:nvPr>
        </p:nvSpPr>
        <p:spPr>
          <a:xfrm>
            <a:off x="457200" y="338328"/>
            <a:ext cx="8229600" cy="1252727"/>
          </a:xfrm>
          <a:prstGeom prst="rect">
            <a:avLst/>
          </a:prstGeom>
          <a:noFill/>
          <a:ln>
            <a:noFill/>
          </a:ln>
        </p:spPr>
        <p:txBody>
          <a:bodyPr lIns="91425" tIns="91425" rIns="91425" bIns="91425" anchor="ctr" anchorCtr="0"/>
          <a:lstStyle>
            <a:lvl1pPr algn="ctr" rtl="0">
              <a:spcBef>
                <a:spcPts val="0"/>
              </a:spcBef>
              <a:buClr>
                <a:srgbClr val="FFFFFF"/>
              </a:buClr>
              <a:buFont typeface="Galdeano"/>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0"/>
        <p:cNvGrpSpPr/>
        <p:nvPr/>
      </p:nvGrpSpPr>
      <p:grpSpPr>
        <a:xfrm>
          <a:off x="0" y="0"/>
          <a:ext cx="0" cy="0"/>
          <a:chOff x="0" y="0"/>
          <a:chExt cx="0" cy="0"/>
        </a:xfrm>
      </p:grpSpPr>
      <p:sp>
        <p:nvSpPr>
          <p:cNvPr id="41" name="Shape 41"/>
          <p:cNvSpPr/>
          <p:nvPr/>
        </p:nvSpPr>
        <p:spPr>
          <a:xfrm>
            <a:off x="228600" y="228600"/>
            <a:ext cx="8695944" cy="4736591"/>
          </a:xfrm>
          <a:prstGeom prst="roundRect">
            <a:avLst>
              <a:gd name="adj" fmla="val 1272"/>
            </a:avLst>
          </a:prstGeom>
          <a:gradFill>
            <a:gsLst>
              <a:gs pos="0">
                <a:srgbClr val="0293E0"/>
              </a:gs>
              <a:gs pos="100000">
                <a:srgbClr val="81D2FE"/>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Galdeano"/>
              <a:ea typeface="Galdeano"/>
              <a:cs typeface="Galdeano"/>
              <a:sym typeface="Galdeano"/>
            </a:endParaRPr>
          </a:p>
        </p:txBody>
      </p:sp>
      <p:sp>
        <p:nvSpPr>
          <p:cNvPr id="42" name="Shape 42"/>
          <p:cNvSpPr/>
          <p:nvPr/>
        </p:nvSpPr>
        <p:spPr>
          <a:xfrm>
            <a:off x="6047437" y="4203592"/>
            <a:ext cx="2876428" cy="714026"/>
          </a:xfrm>
          <a:custGeom>
            <a:avLst/>
            <a:gdLst/>
            <a:ahLst/>
            <a:cxnLst/>
            <a:rect l="0" t="0" r="0" b="0"/>
            <a:pathLst>
              <a:path w="2706" h="640" extrusionOk="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Galdeano"/>
              <a:ea typeface="Galdeano"/>
              <a:cs typeface="Galdeano"/>
              <a:sym typeface="Galdeano"/>
            </a:endParaRPr>
          </a:p>
        </p:txBody>
      </p:sp>
      <p:sp>
        <p:nvSpPr>
          <p:cNvPr id="43" name="Shape 43"/>
          <p:cNvSpPr/>
          <p:nvPr/>
        </p:nvSpPr>
        <p:spPr>
          <a:xfrm>
            <a:off x="2619319" y="4075289"/>
            <a:ext cx="5544515" cy="850138"/>
          </a:xfrm>
          <a:custGeom>
            <a:avLst/>
            <a:gdLst/>
            <a:ahLst/>
            <a:cxnLst/>
            <a:rect l="0" t="0" r="0" b="0"/>
            <a:pathLst>
              <a:path w="5216" h="762" extrusionOk="0">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Galdeano"/>
              <a:ea typeface="Galdeano"/>
              <a:cs typeface="Galdeano"/>
              <a:sym typeface="Galdeano"/>
            </a:endParaRPr>
          </a:p>
        </p:txBody>
      </p:sp>
      <p:sp>
        <p:nvSpPr>
          <p:cNvPr id="44" name="Shape 44"/>
          <p:cNvSpPr/>
          <p:nvPr/>
        </p:nvSpPr>
        <p:spPr>
          <a:xfrm>
            <a:off x="2828727" y="4087562"/>
            <a:ext cx="5467979" cy="774272"/>
          </a:xfrm>
          <a:custGeom>
            <a:avLst/>
            <a:gdLst/>
            <a:ahLst/>
            <a:cxnLst/>
            <a:rect l="0" t="0" r="0" b="0"/>
            <a:pathLst>
              <a:path w="5144" h="694" extrusionOk="0">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9525" cap="flat">
            <a:solidFill>
              <a:srgbClr val="FFFFFF"/>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Galdeano"/>
              <a:ea typeface="Galdeano"/>
              <a:cs typeface="Galdeano"/>
              <a:sym typeface="Galdeano"/>
            </a:endParaRPr>
          </a:p>
        </p:txBody>
      </p:sp>
      <p:sp>
        <p:nvSpPr>
          <p:cNvPr id="45" name="Shape 45"/>
          <p:cNvSpPr/>
          <p:nvPr/>
        </p:nvSpPr>
        <p:spPr>
          <a:xfrm>
            <a:off x="5609489" y="4074173"/>
            <a:ext cx="3307999" cy="651549"/>
          </a:xfrm>
          <a:custGeom>
            <a:avLst/>
            <a:gdLst/>
            <a:ahLst/>
            <a:cxnLst/>
            <a:rect l="0" t="0" r="0" b="0"/>
            <a:pathLst>
              <a:path w="3112" h="584" extrusionOk="0">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9525" cap="flat">
            <a:solidFill>
              <a:srgbClr val="FFFFFF"/>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Galdeano"/>
              <a:ea typeface="Galdeano"/>
              <a:cs typeface="Galdeano"/>
              <a:sym typeface="Galdeano"/>
            </a:endParaRPr>
          </a:p>
        </p:txBody>
      </p:sp>
      <p:sp>
        <p:nvSpPr>
          <p:cNvPr id="46" name="Shape 46"/>
          <p:cNvSpPr/>
          <p:nvPr/>
        </p:nvSpPr>
        <p:spPr>
          <a:xfrm>
            <a:off x="211664" y="4058555"/>
            <a:ext cx="8723376" cy="1329873"/>
          </a:xfrm>
          <a:custGeom>
            <a:avLst/>
            <a:gdLst/>
            <a:ahLst/>
            <a:cxnLst/>
            <a:rect l="0" t="0" r="0" b="0"/>
            <a:pathLst>
              <a:path w="8196" h="1192" extrusionOk="0">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Galdeano"/>
              <a:ea typeface="Galdeano"/>
              <a:cs typeface="Galdeano"/>
              <a:sym typeface="Galdeano"/>
            </a:endParaRPr>
          </a:p>
        </p:txBody>
      </p:sp>
      <p:sp>
        <p:nvSpPr>
          <p:cNvPr id="47" name="Shape 47"/>
          <p:cNvSpPr txBox="1">
            <a:spLocks noGrp="1"/>
          </p:cNvSpPr>
          <p:nvPr>
            <p:ph type="title"/>
          </p:nvPr>
        </p:nvSpPr>
        <p:spPr>
          <a:xfrm>
            <a:off x="690031" y="2463559"/>
            <a:ext cx="7772400" cy="1524000"/>
          </a:xfrm>
          <a:prstGeom prst="rect">
            <a:avLst/>
          </a:prstGeom>
          <a:noFill/>
          <a:ln>
            <a:noFill/>
          </a:ln>
        </p:spPr>
        <p:txBody>
          <a:bodyPr lIns="91425" tIns="91425" rIns="91425" bIns="91425" anchor="t" anchorCtr="0"/>
          <a:lstStyle>
            <a:lvl1pPr algn="ct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8" name="Shape 48"/>
          <p:cNvSpPr txBox="1">
            <a:spLocks noGrp="1"/>
          </p:cNvSpPr>
          <p:nvPr>
            <p:ph type="body" idx="1"/>
          </p:nvPr>
        </p:nvSpPr>
        <p:spPr>
          <a:xfrm>
            <a:off x="1367365" y="1437448"/>
            <a:ext cx="6417733" cy="939800"/>
          </a:xfrm>
          <a:prstGeom prst="rect">
            <a:avLst/>
          </a:prstGeom>
          <a:noFill/>
          <a:ln>
            <a:noFill/>
          </a:ln>
        </p:spPr>
        <p:txBody>
          <a:bodyPr lIns="91425" tIns="91425" rIns="91425" bIns="91425" anchor="b" anchorCtr="0"/>
          <a:lstStyle>
            <a:lvl1pPr marL="0" indent="0" algn="ctr" rtl="0">
              <a:spcBef>
                <a:spcPts val="0"/>
              </a:spcBef>
              <a:buClr>
                <a:srgbClr val="FFFFFF"/>
              </a:buClr>
              <a:buFont typeface="Galdeano"/>
              <a:buNone/>
              <a:defRPr/>
            </a:lvl1pPr>
            <a:lvl2pPr marL="457200" indent="0" rtl="0">
              <a:spcBef>
                <a:spcPts val="0"/>
              </a:spcBef>
              <a:buClr>
                <a:srgbClr val="888888"/>
              </a:buClr>
              <a:buFont typeface="Galdeano"/>
              <a:buNone/>
              <a:defRPr/>
            </a:lvl2pPr>
            <a:lvl3pPr marL="914400" indent="0" rtl="0">
              <a:spcBef>
                <a:spcPts val="0"/>
              </a:spcBef>
              <a:buClr>
                <a:srgbClr val="888888"/>
              </a:buClr>
              <a:buFont typeface="Galdeano"/>
              <a:buNone/>
              <a:defRPr/>
            </a:lvl3pPr>
            <a:lvl4pPr marL="1371600" indent="0" rtl="0">
              <a:spcBef>
                <a:spcPts val="0"/>
              </a:spcBef>
              <a:buClr>
                <a:srgbClr val="888888"/>
              </a:buClr>
              <a:buFont typeface="Galdeano"/>
              <a:buNone/>
              <a:defRPr/>
            </a:lvl4pPr>
            <a:lvl5pPr marL="1828800" indent="0" rtl="0">
              <a:spcBef>
                <a:spcPts val="0"/>
              </a:spcBef>
              <a:buClr>
                <a:srgbClr val="888888"/>
              </a:buClr>
              <a:buFont typeface="Galdeano"/>
              <a:buNone/>
              <a:defRPr/>
            </a:lvl5pPr>
            <a:lvl6pPr marL="2286000" indent="0" rtl="0">
              <a:spcBef>
                <a:spcPts val="0"/>
              </a:spcBef>
              <a:buClr>
                <a:srgbClr val="888888"/>
              </a:buClr>
              <a:buFont typeface="Galdeano"/>
              <a:buNone/>
              <a:defRPr/>
            </a:lvl6pPr>
            <a:lvl7pPr marL="2743200" indent="0" rtl="0">
              <a:spcBef>
                <a:spcPts val="0"/>
              </a:spcBef>
              <a:buClr>
                <a:srgbClr val="888888"/>
              </a:buClr>
              <a:buFont typeface="Galdeano"/>
              <a:buNone/>
              <a:defRPr/>
            </a:lvl7pPr>
            <a:lvl8pPr marL="3200400" indent="0" rtl="0">
              <a:spcBef>
                <a:spcPts val="0"/>
              </a:spcBef>
              <a:buClr>
                <a:srgbClr val="888888"/>
              </a:buClr>
              <a:buFont typeface="Galdeano"/>
              <a:buNone/>
              <a:defRPr/>
            </a:lvl8pPr>
            <a:lvl9pPr marL="3657600" indent="0" rtl="0">
              <a:spcBef>
                <a:spcPts val="0"/>
              </a:spcBef>
              <a:buClr>
                <a:srgbClr val="888888"/>
              </a:buClr>
              <a:buFont typeface="Galdeano"/>
              <a:buNone/>
              <a:defRPr/>
            </a:lvl9pPr>
          </a:lstStyle>
          <a:p>
            <a:endParaRPr/>
          </a:p>
        </p:txBody>
      </p:sp>
      <p:sp>
        <p:nvSpPr>
          <p:cNvPr id="49" name="Shape 49"/>
          <p:cNvSpPr txBox="1">
            <a:spLocks noGrp="1"/>
          </p:cNvSpPr>
          <p:nvPr>
            <p:ph type="dt" idx="10"/>
          </p:nvPr>
        </p:nvSpPr>
        <p:spPr>
          <a:xfrm>
            <a:off x="5163671" y="6250164"/>
            <a:ext cx="3786690"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0" name="Shape 50"/>
          <p:cNvSpPr txBox="1">
            <a:spLocks noGrp="1"/>
          </p:cNvSpPr>
          <p:nvPr>
            <p:ph type="ftr" idx="11"/>
          </p:nvPr>
        </p:nvSpPr>
        <p:spPr>
          <a:xfrm>
            <a:off x="193638" y="6250164"/>
            <a:ext cx="378669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1" name="Shape 51"/>
          <p:cNvSpPr txBox="1">
            <a:spLocks noGrp="1"/>
          </p:cNvSpPr>
          <p:nvPr>
            <p:ph type="sldNum" idx="12"/>
          </p:nvPr>
        </p:nvSpPr>
        <p:spPr>
          <a:xfrm>
            <a:off x="3991087" y="6250162"/>
            <a:ext cx="1161826" cy="365125"/>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338328"/>
            <a:ext cx="8229600" cy="1252727"/>
          </a:xfrm>
          <a:prstGeom prst="rect">
            <a:avLst/>
          </a:prstGeom>
          <a:noFill/>
          <a:ln>
            <a:noFill/>
          </a:ln>
        </p:spPr>
        <p:txBody>
          <a:bodyPr lIns="91425" tIns="91425" rIns="91425" bIns="91425" anchor="ctr" anchorCtr="0"/>
          <a:lstStyle>
            <a:lvl1pPr algn="ctr" rtl="0">
              <a:spcBef>
                <a:spcPts val="0"/>
              </a:spcBef>
              <a:buClr>
                <a:srgbClr val="FFFFFF"/>
              </a:buClr>
              <a:buFont typeface="Galdeano"/>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4" name="Shape 54"/>
          <p:cNvSpPr txBox="1">
            <a:spLocks noGrp="1"/>
          </p:cNvSpPr>
          <p:nvPr>
            <p:ph type="dt" idx="10"/>
          </p:nvPr>
        </p:nvSpPr>
        <p:spPr>
          <a:xfrm>
            <a:off x="5163671" y="6250164"/>
            <a:ext cx="3786690"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5" name="Shape 55"/>
          <p:cNvSpPr txBox="1">
            <a:spLocks noGrp="1"/>
          </p:cNvSpPr>
          <p:nvPr>
            <p:ph type="ftr" idx="11"/>
          </p:nvPr>
        </p:nvSpPr>
        <p:spPr>
          <a:xfrm>
            <a:off x="193638" y="6250164"/>
            <a:ext cx="378669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6" name="Shape 56"/>
          <p:cNvSpPr txBox="1">
            <a:spLocks noGrp="1"/>
          </p:cNvSpPr>
          <p:nvPr>
            <p:ph type="sldNum" idx="12"/>
          </p:nvPr>
        </p:nvSpPr>
        <p:spPr>
          <a:xfrm>
            <a:off x="3991087" y="6250162"/>
            <a:ext cx="1161826" cy="365125"/>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
        <p:nvSpPr>
          <p:cNvPr id="57" name="Shape 57"/>
          <p:cNvSpPr txBox="1">
            <a:spLocks noGrp="1"/>
          </p:cNvSpPr>
          <p:nvPr>
            <p:ph type="body" idx="1"/>
          </p:nvPr>
        </p:nvSpPr>
        <p:spPr>
          <a:xfrm>
            <a:off x="676654" y="2679191"/>
            <a:ext cx="3822191" cy="3447288"/>
          </a:xfrm>
          <a:prstGeom prst="rect">
            <a:avLst/>
          </a:prstGeom>
          <a:noFill/>
          <a:ln>
            <a:noFill/>
          </a:ln>
        </p:spPr>
        <p:txBody>
          <a:bodyPr lIns="91425" tIns="91425" rIns="91425" bIns="91425" anchor="t" anchorCtr="0"/>
          <a:lstStyle>
            <a:lvl1pPr marL="274320" indent="-121920" algn="l" rtl="0">
              <a:spcBef>
                <a:spcPts val="480"/>
              </a:spcBef>
              <a:buClr>
                <a:schemeClr val="accent1"/>
              </a:buClr>
              <a:buFont typeface="Noto Symbol"/>
              <a:buChar char="∗"/>
              <a:defRPr/>
            </a:lvl1pPr>
            <a:lvl2pPr marL="576263" indent="-144462" algn="l" rtl="0">
              <a:spcBef>
                <a:spcPts val="440"/>
              </a:spcBef>
              <a:buClr>
                <a:schemeClr val="accent1"/>
              </a:buClr>
              <a:buFont typeface="Noto Symbol"/>
              <a:buChar char="∗"/>
              <a:defRPr/>
            </a:lvl2pPr>
            <a:lvl3pPr marL="855663" indent="-106362" algn="l" rtl="0">
              <a:spcBef>
                <a:spcPts val="400"/>
              </a:spcBef>
              <a:buClr>
                <a:schemeClr val="accent1"/>
              </a:buClr>
              <a:buFont typeface="Noto Symbol"/>
              <a:buChar char="∗"/>
              <a:defRPr/>
            </a:lvl3pPr>
            <a:lvl4pPr marL="1143000" indent="-114300" algn="l" rtl="0">
              <a:spcBef>
                <a:spcPts val="360"/>
              </a:spcBef>
              <a:buClr>
                <a:schemeClr val="accent1"/>
              </a:buClr>
              <a:buFont typeface="Noto Symbol"/>
              <a:buChar char="∗"/>
              <a:defRPr/>
            </a:lvl4pPr>
            <a:lvl5pPr marL="1463040" indent="-129539" algn="l" rtl="0">
              <a:spcBef>
                <a:spcPts val="320"/>
              </a:spcBef>
              <a:buClr>
                <a:schemeClr val="accent1"/>
              </a:buClr>
              <a:buFont typeface="Noto Symbol"/>
              <a:buChar char="∗"/>
              <a:defRPr/>
            </a:lvl5pPr>
            <a:lvl6pPr marL="1783079" indent="-144779" algn="l" rtl="0">
              <a:spcBef>
                <a:spcPts val="384"/>
              </a:spcBef>
              <a:buClr>
                <a:schemeClr val="accent1"/>
              </a:buClr>
              <a:buFont typeface="Noto Symbol"/>
              <a:buChar char="∗"/>
              <a:defRPr/>
            </a:lvl6pPr>
            <a:lvl7pPr marL="2103120" indent="-147320" algn="l" rtl="0">
              <a:spcBef>
                <a:spcPts val="384"/>
              </a:spcBef>
              <a:buClr>
                <a:schemeClr val="accent1"/>
              </a:buClr>
              <a:buFont typeface="Noto Symbol"/>
              <a:buChar char="∗"/>
              <a:defRPr/>
            </a:lvl7pPr>
            <a:lvl8pPr marL="2423160" indent="-149860" algn="l" rtl="0">
              <a:spcBef>
                <a:spcPts val="384"/>
              </a:spcBef>
              <a:buClr>
                <a:schemeClr val="accent1"/>
              </a:buClr>
              <a:buFont typeface="Noto Symbol"/>
              <a:buChar char="∗"/>
              <a:defRPr/>
            </a:lvl8pPr>
            <a:lvl9pPr marL="2743200" indent="-139700" algn="l" rtl="0">
              <a:spcBef>
                <a:spcPts val="384"/>
              </a:spcBef>
              <a:buClr>
                <a:schemeClr val="accent1"/>
              </a:buClr>
              <a:buFont typeface="Noto Symbol"/>
              <a:buChar char="∗"/>
              <a:defRPr/>
            </a:lvl9pPr>
          </a:lstStyle>
          <a:p>
            <a:endParaRPr/>
          </a:p>
        </p:txBody>
      </p:sp>
      <p:sp>
        <p:nvSpPr>
          <p:cNvPr id="58" name="Shape 58"/>
          <p:cNvSpPr txBox="1">
            <a:spLocks noGrp="1"/>
          </p:cNvSpPr>
          <p:nvPr>
            <p:ph type="body" idx="2"/>
          </p:nvPr>
        </p:nvSpPr>
        <p:spPr>
          <a:xfrm>
            <a:off x="4645151" y="2679191"/>
            <a:ext cx="3822191" cy="3447288"/>
          </a:xfrm>
          <a:prstGeom prst="rect">
            <a:avLst/>
          </a:prstGeom>
          <a:noFill/>
          <a:ln>
            <a:noFill/>
          </a:ln>
        </p:spPr>
        <p:txBody>
          <a:bodyPr lIns="91425" tIns="91425" rIns="91425" bIns="91425" anchor="t" anchorCtr="0"/>
          <a:lstStyle>
            <a:lvl1pPr marL="274320" indent="-121920" algn="l" rtl="0">
              <a:spcBef>
                <a:spcPts val="480"/>
              </a:spcBef>
              <a:buClr>
                <a:schemeClr val="accent1"/>
              </a:buClr>
              <a:buFont typeface="Noto Symbol"/>
              <a:buChar char="∗"/>
              <a:defRPr/>
            </a:lvl1pPr>
            <a:lvl2pPr marL="576263" indent="-144462" algn="l" rtl="0">
              <a:spcBef>
                <a:spcPts val="440"/>
              </a:spcBef>
              <a:buClr>
                <a:schemeClr val="accent1"/>
              </a:buClr>
              <a:buFont typeface="Noto Symbol"/>
              <a:buChar char="∗"/>
              <a:defRPr/>
            </a:lvl2pPr>
            <a:lvl3pPr marL="855663" indent="-106362" algn="l" rtl="0">
              <a:spcBef>
                <a:spcPts val="400"/>
              </a:spcBef>
              <a:buClr>
                <a:schemeClr val="accent1"/>
              </a:buClr>
              <a:buFont typeface="Noto Symbol"/>
              <a:buChar char="∗"/>
              <a:defRPr/>
            </a:lvl3pPr>
            <a:lvl4pPr marL="1143000" indent="-114300" algn="l" rtl="0">
              <a:spcBef>
                <a:spcPts val="360"/>
              </a:spcBef>
              <a:buClr>
                <a:schemeClr val="accent1"/>
              </a:buClr>
              <a:buFont typeface="Noto Symbol"/>
              <a:buChar char="∗"/>
              <a:defRPr/>
            </a:lvl4pPr>
            <a:lvl5pPr marL="1463040" indent="-129539" algn="l" rtl="0">
              <a:spcBef>
                <a:spcPts val="320"/>
              </a:spcBef>
              <a:buClr>
                <a:schemeClr val="accent1"/>
              </a:buClr>
              <a:buFont typeface="Noto Symbol"/>
              <a:buChar char="∗"/>
              <a:defRPr/>
            </a:lvl5pPr>
            <a:lvl6pPr marL="1783079" indent="-144779" algn="l" rtl="0">
              <a:spcBef>
                <a:spcPts val="384"/>
              </a:spcBef>
              <a:buClr>
                <a:schemeClr val="accent1"/>
              </a:buClr>
              <a:buFont typeface="Noto Symbol"/>
              <a:buChar char="∗"/>
              <a:defRPr/>
            </a:lvl6pPr>
            <a:lvl7pPr marL="2103120" indent="-147320" algn="l" rtl="0">
              <a:spcBef>
                <a:spcPts val="384"/>
              </a:spcBef>
              <a:buClr>
                <a:schemeClr val="accent1"/>
              </a:buClr>
              <a:buFont typeface="Noto Symbol"/>
              <a:buChar char="∗"/>
              <a:defRPr/>
            </a:lvl7pPr>
            <a:lvl8pPr marL="2423160" indent="-149860" algn="l" rtl="0">
              <a:spcBef>
                <a:spcPts val="384"/>
              </a:spcBef>
              <a:buClr>
                <a:schemeClr val="accent1"/>
              </a:buClr>
              <a:buFont typeface="Noto Symbol"/>
              <a:buChar char="∗"/>
              <a:defRPr/>
            </a:lvl8pPr>
            <a:lvl9pPr marL="2743200" indent="-139700" algn="l" rtl="0">
              <a:spcBef>
                <a:spcPts val="384"/>
              </a:spcBef>
              <a:buClr>
                <a:schemeClr val="accent1"/>
              </a:buClr>
              <a:buFont typeface="Noto Symbol"/>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338328"/>
            <a:ext cx="8229600" cy="1252727"/>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1" name="Shape 61"/>
          <p:cNvSpPr txBox="1">
            <a:spLocks noGrp="1"/>
          </p:cNvSpPr>
          <p:nvPr>
            <p:ph type="body" idx="1"/>
          </p:nvPr>
        </p:nvSpPr>
        <p:spPr>
          <a:xfrm>
            <a:off x="676656" y="2678114"/>
            <a:ext cx="3822191" cy="639762"/>
          </a:xfrm>
          <a:prstGeom prst="rect">
            <a:avLst/>
          </a:prstGeom>
          <a:noFill/>
          <a:ln>
            <a:noFill/>
          </a:ln>
        </p:spPr>
        <p:txBody>
          <a:bodyPr lIns="91425" tIns="91425" rIns="91425" bIns="91425" anchor="ctr" anchorCtr="0"/>
          <a:lstStyle>
            <a:lvl1pPr marL="0" indent="0" algn="ctr" rtl="0">
              <a:spcBef>
                <a:spcPts val="0"/>
              </a:spcBef>
              <a:buClr>
                <a:schemeClr val="dk2"/>
              </a:buClr>
              <a:buFont typeface="Galdeano"/>
              <a:buNone/>
              <a:defRPr/>
            </a:lvl1pPr>
            <a:lvl2pPr marL="457200" indent="0" rtl="0">
              <a:spcBef>
                <a:spcPts val="0"/>
              </a:spcBef>
              <a:buFont typeface="Galdeano"/>
              <a:buNone/>
              <a:defRPr/>
            </a:lvl2pPr>
            <a:lvl3pPr marL="914400" indent="0" rtl="0">
              <a:spcBef>
                <a:spcPts val="0"/>
              </a:spcBef>
              <a:buFont typeface="Galdeano"/>
              <a:buNone/>
              <a:defRPr/>
            </a:lvl3pPr>
            <a:lvl4pPr marL="1371600" indent="0" rtl="0">
              <a:spcBef>
                <a:spcPts val="0"/>
              </a:spcBef>
              <a:buFont typeface="Galdeano"/>
              <a:buNone/>
              <a:defRPr/>
            </a:lvl4pPr>
            <a:lvl5pPr marL="1828800" indent="0" rtl="0">
              <a:spcBef>
                <a:spcPts val="0"/>
              </a:spcBef>
              <a:buFont typeface="Galdeano"/>
              <a:buNone/>
              <a:defRPr/>
            </a:lvl5pPr>
            <a:lvl6pPr marL="2286000" indent="0" rtl="0">
              <a:spcBef>
                <a:spcPts val="0"/>
              </a:spcBef>
              <a:buFont typeface="Galdeano"/>
              <a:buNone/>
              <a:defRPr/>
            </a:lvl6pPr>
            <a:lvl7pPr marL="2743200" indent="0" rtl="0">
              <a:spcBef>
                <a:spcPts val="0"/>
              </a:spcBef>
              <a:buFont typeface="Galdeano"/>
              <a:buNone/>
              <a:defRPr/>
            </a:lvl7pPr>
            <a:lvl8pPr marL="3200400" indent="0" rtl="0">
              <a:spcBef>
                <a:spcPts val="0"/>
              </a:spcBef>
              <a:buFont typeface="Galdeano"/>
              <a:buNone/>
              <a:defRPr/>
            </a:lvl8pPr>
            <a:lvl9pPr marL="3657600" indent="0" rtl="0">
              <a:spcBef>
                <a:spcPts val="0"/>
              </a:spcBef>
              <a:buFont typeface="Galdeano"/>
              <a:buNone/>
              <a:defRPr/>
            </a:lvl9pPr>
          </a:lstStyle>
          <a:p>
            <a:endParaRPr/>
          </a:p>
        </p:txBody>
      </p:sp>
      <p:sp>
        <p:nvSpPr>
          <p:cNvPr id="62" name="Shape 62"/>
          <p:cNvSpPr txBox="1">
            <a:spLocks noGrp="1"/>
          </p:cNvSpPr>
          <p:nvPr>
            <p:ph type="body" idx="2"/>
          </p:nvPr>
        </p:nvSpPr>
        <p:spPr>
          <a:xfrm>
            <a:off x="677331" y="3429000"/>
            <a:ext cx="3820055" cy="26971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3" name="Shape 63"/>
          <p:cNvSpPr txBox="1">
            <a:spLocks noGrp="1"/>
          </p:cNvSpPr>
          <p:nvPr>
            <p:ph type="body" idx="3"/>
          </p:nvPr>
        </p:nvSpPr>
        <p:spPr>
          <a:xfrm>
            <a:off x="4648200" y="2678113"/>
            <a:ext cx="3822191" cy="639762"/>
          </a:xfrm>
          <a:prstGeom prst="rect">
            <a:avLst/>
          </a:prstGeom>
          <a:noFill/>
          <a:ln>
            <a:noFill/>
          </a:ln>
        </p:spPr>
        <p:txBody>
          <a:bodyPr lIns="91425" tIns="91425" rIns="91425" bIns="91425" anchor="ctr" anchorCtr="0"/>
          <a:lstStyle>
            <a:lvl1pPr marL="0" indent="0" algn="ctr" rtl="0">
              <a:spcBef>
                <a:spcPts val="0"/>
              </a:spcBef>
              <a:buClr>
                <a:schemeClr val="dk2"/>
              </a:buClr>
              <a:buFont typeface="Galdeano"/>
              <a:buNone/>
              <a:defRPr/>
            </a:lvl1pPr>
            <a:lvl2pPr marL="457200" indent="0" rtl="0">
              <a:spcBef>
                <a:spcPts val="0"/>
              </a:spcBef>
              <a:buFont typeface="Galdeano"/>
              <a:buNone/>
              <a:defRPr/>
            </a:lvl2pPr>
            <a:lvl3pPr marL="914400" indent="0" rtl="0">
              <a:spcBef>
                <a:spcPts val="0"/>
              </a:spcBef>
              <a:buFont typeface="Galdeano"/>
              <a:buNone/>
              <a:defRPr/>
            </a:lvl3pPr>
            <a:lvl4pPr marL="1371600" indent="0" rtl="0">
              <a:spcBef>
                <a:spcPts val="0"/>
              </a:spcBef>
              <a:buFont typeface="Galdeano"/>
              <a:buNone/>
              <a:defRPr/>
            </a:lvl4pPr>
            <a:lvl5pPr marL="1828800" indent="0" rtl="0">
              <a:spcBef>
                <a:spcPts val="0"/>
              </a:spcBef>
              <a:buFont typeface="Galdeano"/>
              <a:buNone/>
              <a:defRPr/>
            </a:lvl5pPr>
            <a:lvl6pPr marL="2286000" indent="0" rtl="0">
              <a:spcBef>
                <a:spcPts val="0"/>
              </a:spcBef>
              <a:buFont typeface="Galdeano"/>
              <a:buNone/>
              <a:defRPr/>
            </a:lvl6pPr>
            <a:lvl7pPr marL="2743200" indent="0" rtl="0">
              <a:spcBef>
                <a:spcPts val="0"/>
              </a:spcBef>
              <a:buFont typeface="Galdeano"/>
              <a:buNone/>
              <a:defRPr/>
            </a:lvl7pPr>
            <a:lvl8pPr marL="3200400" indent="0" rtl="0">
              <a:spcBef>
                <a:spcPts val="0"/>
              </a:spcBef>
              <a:buFont typeface="Galdeano"/>
              <a:buNone/>
              <a:defRPr/>
            </a:lvl8pPr>
            <a:lvl9pPr marL="3657600" indent="0" rtl="0">
              <a:spcBef>
                <a:spcPts val="0"/>
              </a:spcBef>
              <a:buFont typeface="Galdeano"/>
              <a:buNone/>
              <a:defRPr/>
            </a:lvl9pPr>
          </a:lstStyle>
          <a:p>
            <a:endParaRPr/>
          </a:p>
        </p:txBody>
      </p:sp>
      <p:sp>
        <p:nvSpPr>
          <p:cNvPr id="64" name="Shape 64"/>
          <p:cNvSpPr txBox="1">
            <a:spLocks noGrp="1"/>
          </p:cNvSpPr>
          <p:nvPr>
            <p:ph type="body" idx="4"/>
          </p:nvPr>
        </p:nvSpPr>
        <p:spPr>
          <a:xfrm>
            <a:off x="4645025" y="3429000"/>
            <a:ext cx="3822191" cy="26971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5" name="Shape 65"/>
          <p:cNvSpPr txBox="1">
            <a:spLocks noGrp="1"/>
          </p:cNvSpPr>
          <p:nvPr>
            <p:ph type="dt" idx="10"/>
          </p:nvPr>
        </p:nvSpPr>
        <p:spPr>
          <a:xfrm>
            <a:off x="5163671" y="6250164"/>
            <a:ext cx="3786690"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6" name="Shape 66"/>
          <p:cNvSpPr txBox="1">
            <a:spLocks noGrp="1"/>
          </p:cNvSpPr>
          <p:nvPr>
            <p:ph type="ftr" idx="11"/>
          </p:nvPr>
        </p:nvSpPr>
        <p:spPr>
          <a:xfrm>
            <a:off x="193638" y="6250164"/>
            <a:ext cx="378669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7" name="Shape 67"/>
          <p:cNvSpPr txBox="1">
            <a:spLocks noGrp="1"/>
          </p:cNvSpPr>
          <p:nvPr>
            <p:ph type="sldNum" idx="12"/>
          </p:nvPr>
        </p:nvSpPr>
        <p:spPr>
          <a:xfrm>
            <a:off x="3991087" y="6250162"/>
            <a:ext cx="1161826" cy="365125"/>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457200" y="338328"/>
            <a:ext cx="8229600" cy="1252727"/>
          </a:xfrm>
          <a:prstGeom prst="rect">
            <a:avLst/>
          </a:prstGeom>
          <a:noFill/>
          <a:ln>
            <a:noFill/>
          </a:ln>
        </p:spPr>
        <p:txBody>
          <a:bodyPr lIns="91425" tIns="91425" rIns="91425" bIns="91425" anchor="ctr" anchorCtr="0"/>
          <a:lstStyle>
            <a:lvl1pPr algn="ctr" rtl="0">
              <a:spcBef>
                <a:spcPts val="0"/>
              </a:spcBef>
              <a:buClr>
                <a:srgbClr val="FFFFFF"/>
              </a:buClr>
              <a:buFont typeface="Galdeano"/>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0" name="Shape 70"/>
          <p:cNvSpPr txBox="1">
            <a:spLocks noGrp="1"/>
          </p:cNvSpPr>
          <p:nvPr>
            <p:ph type="dt" idx="10"/>
          </p:nvPr>
        </p:nvSpPr>
        <p:spPr>
          <a:xfrm>
            <a:off x="5163671" y="6250164"/>
            <a:ext cx="3786690"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1" name="Shape 71"/>
          <p:cNvSpPr txBox="1">
            <a:spLocks noGrp="1"/>
          </p:cNvSpPr>
          <p:nvPr>
            <p:ph type="ftr" idx="11"/>
          </p:nvPr>
        </p:nvSpPr>
        <p:spPr>
          <a:xfrm>
            <a:off x="193638" y="6250164"/>
            <a:ext cx="378669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2" name="Shape 72"/>
          <p:cNvSpPr txBox="1">
            <a:spLocks noGrp="1"/>
          </p:cNvSpPr>
          <p:nvPr>
            <p:ph type="sldNum" idx="12"/>
          </p:nvPr>
        </p:nvSpPr>
        <p:spPr>
          <a:xfrm>
            <a:off x="3991087" y="6250162"/>
            <a:ext cx="1161826" cy="365125"/>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3"/>
        <p:cNvGrpSpPr/>
        <p:nvPr/>
      </p:nvGrpSpPr>
      <p:grpSpPr>
        <a:xfrm>
          <a:off x="0" y="0"/>
          <a:ext cx="0" cy="0"/>
          <a:chOff x="0" y="0"/>
          <a:chExt cx="0" cy="0"/>
        </a:xfrm>
      </p:grpSpPr>
      <p:sp>
        <p:nvSpPr>
          <p:cNvPr id="74" name="Shape 74"/>
          <p:cNvSpPr/>
          <p:nvPr/>
        </p:nvSpPr>
        <p:spPr>
          <a:xfrm>
            <a:off x="228600" y="228600"/>
            <a:ext cx="8695944" cy="1426464"/>
          </a:xfrm>
          <a:prstGeom prst="roundRect">
            <a:avLst>
              <a:gd name="adj" fmla="val 7136"/>
            </a:avLst>
          </a:prstGeom>
          <a:gradFill>
            <a:gsLst>
              <a:gs pos="0">
                <a:srgbClr val="0293E0"/>
              </a:gs>
              <a:gs pos="90000">
                <a:srgbClr val="81D2FE"/>
              </a:gs>
              <a:gs pos="100000">
                <a:srgbClr val="81D2FE"/>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Galdeano"/>
              <a:ea typeface="Galdeano"/>
              <a:cs typeface="Galdeano"/>
              <a:sym typeface="Galdeano"/>
            </a:endParaRPr>
          </a:p>
        </p:txBody>
      </p:sp>
      <p:grpSp>
        <p:nvGrpSpPr>
          <p:cNvPr id="75" name="Shape 75"/>
          <p:cNvGrpSpPr/>
          <p:nvPr/>
        </p:nvGrpSpPr>
        <p:grpSpPr>
          <a:xfrm>
            <a:off x="211664" y="714190"/>
            <a:ext cx="8723375" cy="1329873"/>
            <a:chOff x="-3905251" y="4294187"/>
            <a:chExt cx="13027838" cy="1892300"/>
          </a:xfrm>
        </p:grpSpPr>
        <p:sp>
          <p:nvSpPr>
            <p:cNvPr id="76" name="Shape 76"/>
            <p:cNvSpPr/>
            <p:nvPr/>
          </p:nvSpPr>
          <p:spPr>
            <a:xfrm>
              <a:off x="4810125" y="4500562"/>
              <a:ext cx="4295775" cy="1016000"/>
            </a:xfrm>
            <a:custGeom>
              <a:avLst/>
              <a:gdLst/>
              <a:ahLst/>
              <a:cxnLst/>
              <a:rect l="0" t="0" r="0" b="0"/>
              <a:pathLst>
                <a:path w="2706" h="640" extrusionOk="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Galdeano"/>
                <a:ea typeface="Galdeano"/>
                <a:cs typeface="Galdeano"/>
                <a:sym typeface="Galdeano"/>
              </a:endParaRPr>
            </a:p>
          </p:txBody>
        </p:sp>
        <p:sp>
          <p:nvSpPr>
            <p:cNvPr id="77" name="Shape 77"/>
            <p:cNvSpPr/>
            <p:nvPr/>
          </p:nvSpPr>
          <p:spPr>
            <a:xfrm>
              <a:off x="-309562" y="4318000"/>
              <a:ext cx="8280400" cy="1209675"/>
            </a:xfrm>
            <a:custGeom>
              <a:avLst/>
              <a:gdLst/>
              <a:ahLst/>
              <a:cxnLst/>
              <a:rect l="0" t="0" r="0" b="0"/>
              <a:pathLst>
                <a:path w="5216" h="762" extrusionOk="0">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Galdeano"/>
                <a:ea typeface="Galdeano"/>
                <a:cs typeface="Galdeano"/>
                <a:sym typeface="Galdeano"/>
              </a:endParaRPr>
            </a:p>
          </p:txBody>
        </p:sp>
        <p:sp>
          <p:nvSpPr>
            <p:cNvPr id="78" name="Shape 78"/>
            <p:cNvSpPr/>
            <p:nvPr/>
          </p:nvSpPr>
          <p:spPr>
            <a:xfrm>
              <a:off x="3175" y="4335462"/>
              <a:ext cx="8166100" cy="1101725"/>
            </a:xfrm>
            <a:custGeom>
              <a:avLst/>
              <a:gdLst/>
              <a:ahLst/>
              <a:cxnLst/>
              <a:rect l="0" t="0" r="0" b="0"/>
              <a:pathLst>
                <a:path w="5144" h="694" extrusionOk="0">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9525" cap="flat">
              <a:solidFill>
                <a:srgbClr val="FFFFFF"/>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Galdeano"/>
                <a:ea typeface="Galdeano"/>
                <a:cs typeface="Galdeano"/>
                <a:sym typeface="Galdeano"/>
              </a:endParaRPr>
            </a:p>
          </p:txBody>
        </p:sp>
        <p:sp>
          <p:nvSpPr>
            <p:cNvPr id="79" name="Shape 79"/>
            <p:cNvSpPr/>
            <p:nvPr/>
          </p:nvSpPr>
          <p:spPr>
            <a:xfrm>
              <a:off x="4156075" y="4316412"/>
              <a:ext cx="4940300" cy="927100"/>
            </a:xfrm>
            <a:custGeom>
              <a:avLst/>
              <a:gdLst/>
              <a:ahLst/>
              <a:cxnLst/>
              <a:rect l="0" t="0" r="0" b="0"/>
              <a:pathLst>
                <a:path w="3112" h="584" extrusionOk="0">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9525" cap="flat">
              <a:solidFill>
                <a:srgbClr val="FFFFFF"/>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Galdeano"/>
                <a:ea typeface="Galdeano"/>
                <a:cs typeface="Galdeano"/>
                <a:sym typeface="Galdeano"/>
              </a:endParaRPr>
            </a:p>
          </p:txBody>
        </p:sp>
        <p:sp>
          <p:nvSpPr>
            <p:cNvPr id="80" name="Shape 80"/>
            <p:cNvSpPr/>
            <p:nvPr/>
          </p:nvSpPr>
          <p:spPr>
            <a:xfrm>
              <a:off x="-3905251" y="4294187"/>
              <a:ext cx="13027838" cy="1892300"/>
            </a:xfrm>
            <a:custGeom>
              <a:avLst/>
              <a:gdLst/>
              <a:ahLst/>
              <a:cxnLst/>
              <a:rect l="0" t="0" r="0" b="0"/>
              <a:pathLst>
                <a:path w="8196" h="1192" extrusionOk="0">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Galdeano"/>
                <a:ea typeface="Galdeano"/>
                <a:cs typeface="Galdeano"/>
                <a:sym typeface="Galdeano"/>
              </a:endParaRPr>
            </a:p>
          </p:txBody>
        </p:sp>
      </p:grpSp>
      <p:sp>
        <p:nvSpPr>
          <p:cNvPr id="81" name="Shape 81"/>
          <p:cNvSpPr txBox="1">
            <a:spLocks noGrp="1"/>
          </p:cNvSpPr>
          <p:nvPr>
            <p:ph type="dt" idx="10"/>
          </p:nvPr>
        </p:nvSpPr>
        <p:spPr>
          <a:xfrm>
            <a:off x="5163671" y="6250164"/>
            <a:ext cx="3786690"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2" name="Shape 82"/>
          <p:cNvSpPr txBox="1">
            <a:spLocks noGrp="1"/>
          </p:cNvSpPr>
          <p:nvPr>
            <p:ph type="ftr" idx="11"/>
          </p:nvPr>
        </p:nvSpPr>
        <p:spPr>
          <a:xfrm>
            <a:off x="193638" y="6250164"/>
            <a:ext cx="378669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3" name="Shape 83"/>
          <p:cNvSpPr txBox="1">
            <a:spLocks noGrp="1"/>
          </p:cNvSpPr>
          <p:nvPr>
            <p:ph type="sldNum" idx="12"/>
          </p:nvPr>
        </p:nvSpPr>
        <p:spPr>
          <a:xfrm>
            <a:off x="3991087" y="6250162"/>
            <a:ext cx="1161826" cy="365125"/>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84"/>
        <p:cNvGrpSpPr/>
        <p:nvPr/>
      </p:nvGrpSpPr>
      <p:grpSpPr>
        <a:xfrm>
          <a:off x="0" y="0"/>
          <a:ext cx="0" cy="0"/>
          <a:chOff x="0" y="0"/>
          <a:chExt cx="0" cy="0"/>
        </a:xfrm>
      </p:grpSpPr>
      <p:sp>
        <p:nvSpPr>
          <p:cNvPr id="85" name="Shape 85"/>
          <p:cNvSpPr/>
          <p:nvPr/>
        </p:nvSpPr>
        <p:spPr>
          <a:xfrm>
            <a:off x="228600" y="228600"/>
            <a:ext cx="8695944" cy="1426464"/>
          </a:xfrm>
          <a:prstGeom prst="roundRect">
            <a:avLst>
              <a:gd name="adj" fmla="val 7136"/>
            </a:avLst>
          </a:prstGeom>
          <a:gradFill>
            <a:gsLst>
              <a:gs pos="0">
                <a:srgbClr val="0293E0"/>
              </a:gs>
              <a:gs pos="90000">
                <a:srgbClr val="81D2FE"/>
              </a:gs>
              <a:gs pos="100000">
                <a:srgbClr val="81D2FE"/>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Galdeano"/>
              <a:ea typeface="Galdeano"/>
              <a:cs typeface="Galdeano"/>
              <a:sym typeface="Galdeano"/>
            </a:endParaRPr>
          </a:p>
        </p:txBody>
      </p:sp>
      <p:sp>
        <p:nvSpPr>
          <p:cNvPr id="86" name="Shape 86"/>
          <p:cNvSpPr txBox="1">
            <a:spLocks noGrp="1"/>
          </p:cNvSpPr>
          <p:nvPr>
            <p:ph type="dt" idx="10"/>
          </p:nvPr>
        </p:nvSpPr>
        <p:spPr>
          <a:xfrm>
            <a:off x="5163671" y="6250164"/>
            <a:ext cx="3786690"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7" name="Shape 87"/>
          <p:cNvSpPr txBox="1">
            <a:spLocks noGrp="1"/>
          </p:cNvSpPr>
          <p:nvPr>
            <p:ph type="ftr" idx="11"/>
          </p:nvPr>
        </p:nvSpPr>
        <p:spPr>
          <a:xfrm>
            <a:off x="193638" y="6250164"/>
            <a:ext cx="378669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8" name="Shape 88"/>
          <p:cNvSpPr txBox="1">
            <a:spLocks noGrp="1"/>
          </p:cNvSpPr>
          <p:nvPr>
            <p:ph type="sldNum" idx="12"/>
          </p:nvPr>
        </p:nvSpPr>
        <p:spPr>
          <a:xfrm>
            <a:off x="3991087" y="6250162"/>
            <a:ext cx="1161826" cy="365125"/>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
        <p:nvSpPr>
          <p:cNvPr id="89" name="Shape 89"/>
          <p:cNvSpPr txBox="1">
            <a:spLocks noGrp="1"/>
          </p:cNvSpPr>
          <p:nvPr>
            <p:ph type="body" idx="1"/>
          </p:nvPr>
        </p:nvSpPr>
        <p:spPr>
          <a:xfrm>
            <a:off x="914400" y="3581400"/>
            <a:ext cx="3352799" cy="1905001"/>
          </a:xfrm>
          <a:prstGeom prst="rect">
            <a:avLst/>
          </a:prstGeom>
          <a:noFill/>
          <a:ln>
            <a:noFill/>
          </a:ln>
        </p:spPr>
        <p:txBody>
          <a:bodyPr lIns="91425" tIns="91425" rIns="91425" bIns="91425" anchor="t" anchorCtr="0"/>
          <a:lstStyle>
            <a:lvl1pPr marL="0" indent="0" rtl="0">
              <a:spcBef>
                <a:spcPts val="0"/>
              </a:spcBef>
              <a:spcAft>
                <a:spcPts val="600"/>
              </a:spcAft>
              <a:buClr>
                <a:schemeClr val="dk2"/>
              </a:buClr>
              <a:buFont typeface="Galdeano"/>
              <a:buNone/>
              <a:defRPr/>
            </a:lvl1pPr>
            <a:lvl2pPr marL="457200" indent="0" rtl="0">
              <a:spcBef>
                <a:spcPts val="0"/>
              </a:spcBef>
              <a:buFont typeface="Galdeano"/>
              <a:buNone/>
              <a:defRPr/>
            </a:lvl2pPr>
            <a:lvl3pPr marL="914400" indent="0" rtl="0">
              <a:spcBef>
                <a:spcPts val="0"/>
              </a:spcBef>
              <a:buFont typeface="Galdeano"/>
              <a:buNone/>
              <a:defRPr/>
            </a:lvl3pPr>
            <a:lvl4pPr marL="1371600" indent="0" rtl="0">
              <a:spcBef>
                <a:spcPts val="0"/>
              </a:spcBef>
              <a:buFont typeface="Galdeano"/>
              <a:buNone/>
              <a:defRPr/>
            </a:lvl4pPr>
            <a:lvl5pPr marL="1828800" indent="0" rtl="0">
              <a:spcBef>
                <a:spcPts val="0"/>
              </a:spcBef>
              <a:buFont typeface="Galdeano"/>
              <a:buNone/>
              <a:defRPr/>
            </a:lvl5pPr>
            <a:lvl6pPr marL="2286000" indent="0" rtl="0">
              <a:spcBef>
                <a:spcPts val="0"/>
              </a:spcBef>
              <a:buFont typeface="Galdeano"/>
              <a:buNone/>
              <a:defRPr/>
            </a:lvl6pPr>
            <a:lvl7pPr marL="2743200" indent="0" rtl="0">
              <a:spcBef>
                <a:spcPts val="0"/>
              </a:spcBef>
              <a:buFont typeface="Galdeano"/>
              <a:buNone/>
              <a:defRPr/>
            </a:lvl7pPr>
            <a:lvl8pPr marL="3200400" indent="0" rtl="0">
              <a:spcBef>
                <a:spcPts val="0"/>
              </a:spcBef>
              <a:buFont typeface="Galdeano"/>
              <a:buNone/>
              <a:defRPr/>
            </a:lvl8pPr>
            <a:lvl9pPr marL="3657600" indent="0" rtl="0">
              <a:spcBef>
                <a:spcPts val="0"/>
              </a:spcBef>
              <a:buFont typeface="Galdeano"/>
              <a:buNone/>
              <a:defRPr/>
            </a:lvl9pPr>
          </a:lstStyle>
          <a:p>
            <a:endParaRPr/>
          </a:p>
        </p:txBody>
      </p:sp>
      <p:grpSp>
        <p:nvGrpSpPr>
          <p:cNvPr id="90" name="Shape 90"/>
          <p:cNvGrpSpPr/>
          <p:nvPr/>
        </p:nvGrpSpPr>
        <p:grpSpPr>
          <a:xfrm>
            <a:off x="211664" y="714191"/>
            <a:ext cx="8723376" cy="1331580"/>
            <a:chOff x="-3905250" y="4294187"/>
            <a:chExt cx="13011150" cy="1892300"/>
          </a:xfrm>
        </p:grpSpPr>
        <p:sp>
          <p:nvSpPr>
            <p:cNvPr id="91" name="Shape 91"/>
            <p:cNvSpPr/>
            <p:nvPr/>
          </p:nvSpPr>
          <p:spPr>
            <a:xfrm>
              <a:off x="4810125" y="4500562"/>
              <a:ext cx="4295775" cy="1016000"/>
            </a:xfrm>
            <a:custGeom>
              <a:avLst/>
              <a:gdLst/>
              <a:ahLst/>
              <a:cxnLst/>
              <a:rect l="0" t="0" r="0" b="0"/>
              <a:pathLst>
                <a:path w="2706" h="640" extrusionOk="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Galdeano"/>
                <a:ea typeface="Galdeano"/>
                <a:cs typeface="Galdeano"/>
                <a:sym typeface="Galdeano"/>
              </a:endParaRPr>
            </a:p>
          </p:txBody>
        </p:sp>
        <p:sp>
          <p:nvSpPr>
            <p:cNvPr id="92" name="Shape 92"/>
            <p:cNvSpPr/>
            <p:nvPr/>
          </p:nvSpPr>
          <p:spPr>
            <a:xfrm>
              <a:off x="-309562" y="4318000"/>
              <a:ext cx="8280400" cy="1209675"/>
            </a:xfrm>
            <a:custGeom>
              <a:avLst/>
              <a:gdLst/>
              <a:ahLst/>
              <a:cxnLst/>
              <a:rect l="0" t="0" r="0" b="0"/>
              <a:pathLst>
                <a:path w="5216" h="762" extrusionOk="0">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Galdeano"/>
                <a:ea typeface="Galdeano"/>
                <a:cs typeface="Galdeano"/>
                <a:sym typeface="Galdeano"/>
              </a:endParaRPr>
            </a:p>
          </p:txBody>
        </p:sp>
        <p:sp>
          <p:nvSpPr>
            <p:cNvPr id="93" name="Shape 93"/>
            <p:cNvSpPr/>
            <p:nvPr/>
          </p:nvSpPr>
          <p:spPr>
            <a:xfrm>
              <a:off x="3175" y="4335462"/>
              <a:ext cx="8166100" cy="1101725"/>
            </a:xfrm>
            <a:custGeom>
              <a:avLst/>
              <a:gdLst/>
              <a:ahLst/>
              <a:cxnLst/>
              <a:rect l="0" t="0" r="0" b="0"/>
              <a:pathLst>
                <a:path w="5144" h="694" extrusionOk="0">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9525" cap="flat">
              <a:solidFill>
                <a:srgbClr val="FFFFFF"/>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Galdeano"/>
                <a:ea typeface="Galdeano"/>
                <a:cs typeface="Galdeano"/>
                <a:sym typeface="Galdeano"/>
              </a:endParaRPr>
            </a:p>
          </p:txBody>
        </p:sp>
        <p:sp>
          <p:nvSpPr>
            <p:cNvPr id="94" name="Shape 94"/>
            <p:cNvSpPr/>
            <p:nvPr/>
          </p:nvSpPr>
          <p:spPr>
            <a:xfrm>
              <a:off x="4156075" y="4316412"/>
              <a:ext cx="4940300" cy="927100"/>
            </a:xfrm>
            <a:custGeom>
              <a:avLst/>
              <a:gdLst/>
              <a:ahLst/>
              <a:cxnLst/>
              <a:rect l="0" t="0" r="0" b="0"/>
              <a:pathLst>
                <a:path w="3112" h="584" extrusionOk="0">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9525" cap="flat">
              <a:solidFill>
                <a:srgbClr val="FFFFFF"/>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Galdeano"/>
                <a:ea typeface="Galdeano"/>
                <a:cs typeface="Galdeano"/>
                <a:sym typeface="Galdeano"/>
              </a:endParaRPr>
            </a:p>
          </p:txBody>
        </p:sp>
        <p:sp>
          <p:nvSpPr>
            <p:cNvPr id="95" name="Shape 95"/>
            <p:cNvSpPr/>
            <p:nvPr/>
          </p:nvSpPr>
          <p:spPr>
            <a:xfrm>
              <a:off x="-3905250" y="4294187"/>
              <a:ext cx="13011150" cy="1892300"/>
            </a:xfrm>
            <a:custGeom>
              <a:avLst/>
              <a:gdLst/>
              <a:ahLst/>
              <a:cxnLst/>
              <a:rect l="0" t="0" r="0" b="0"/>
              <a:pathLst>
                <a:path w="8196" h="1192" extrusionOk="0">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Galdeano"/>
                <a:ea typeface="Galdeano"/>
                <a:cs typeface="Galdeano"/>
                <a:sym typeface="Galdeano"/>
              </a:endParaRPr>
            </a:p>
          </p:txBody>
        </p:sp>
      </p:grpSp>
      <p:sp>
        <p:nvSpPr>
          <p:cNvPr id="96" name="Shape 96"/>
          <p:cNvSpPr txBox="1">
            <a:spLocks noGrp="1"/>
          </p:cNvSpPr>
          <p:nvPr>
            <p:ph type="title"/>
          </p:nvPr>
        </p:nvSpPr>
        <p:spPr>
          <a:xfrm>
            <a:off x="914400" y="2286000"/>
            <a:ext cx="3352799" cy="125272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7" name="Shape 97"/>
          <p:cNvSpPr txBox="1">
            <a:spLocks noGrp="1"/>
          </p:cNvSpPr>
          <p:nvPr>
            <p:ph type="body" idx="2"/>
          </p:nvPr>
        </p:nvSpPr>
        <p:spPr>
          <a:xfrm>
            <a:off x="4651962" y="1828800"/>
            <a:ext cx="3904076" cy="38099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98"/>
        <p:cNvGrpSpPr/>
        <p:nvPr/>
      </p:nvGrpSpPr>
      <p:grpSpPr>
        <a:xfrm>
          <a:off x="0" y="0"/>
          <a:ext cx="0" cy="0"/>
          <a:chOff x="0" y="0"/>
          <a:chExt cx="0" cy="0"/>
        </a:xfrm>
      </p:grpSpPr>
      <p:sp>
        <p:nvSpPr>
          <p:cNvPr id="99" name="Shape 99"/>
          <p:cNvSpPr/>
          <p:nvPr/>
        </p:nvSpPr>
        <p:spPr>
          <a:xfrm>
            <a:off x="228600" y="228600"/>
            <a:ext cx="8695944" cy="6035039"/>
          </a:xfrm>
          <a:prstGeom prst="roundRect">
            <a:avLst>
              <a:gd name="adj" fmla="val 1272"/>
            </a:avLst>
          </a:prstGeom>
          <a:gradFill>
            <a:gsLst>
              <a:gs pos="0">
                <a:srgbClr val="0293E0"/>
              </a:gs>
              <a:gs pos="100000">
                <a:srgbClr val="81D2FE"/>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Galdeano"/>
              <a:ea typeface="Galdeano"/>
              <a:cs typeface="Galdeano"/>
              <a:sym typeface="Galdeano"/>
            </a:endParaRPr>
          </a:p>
        </p:txBody>
      </p:sp>
      <p:grpSp>
        <p:nvGrpSpPr>
          <p:cNvPr id="100" name="Shape 100"/>
          <p:cNvGrpSpPr/>
          <p:nvPr/>
        </p:nvGrpSpPr>
        <p:grpSpPr>
          <a:xfrm>
            <a:off x="211664" y="5353963"/>
            <a:ext cx="8723376" cy="1331580"/>
            <a:chOff x="-3905250" y="4294187"/>
            <a:chExt cx="13011150" cy="1892300"/>
          </a:xfrm>
        </p:grpSpPr>
        <p:sp>
          <p:nvSpPr>
            <p:cNvPr id="101" name="Shape 101"/>
            <p:cNvSpPr/>
            <p:nvPr/>
          </p:nvSpPr>
          <p:spPr>
            <a:xfrm>
              <a:off x="4810125" y="4500562"/>
              <a:ext cx="4295775" cy="1016000"/>
            </a:xfrm>
            <a:custGeom>
              <a:avLst/>
              <a:gdLst/>
              <a:ahLst/>
              <a:cxnLst/>
              <a:rect l="0" t="0" r="0" b="0"/>
              <a:pathLst>
                <a:path w="2706" h="640" extrusionOk="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Galdeano"/>
                <a:ea typeface="Galdeano"/>
                <a:cs typeface="Galdeano"/>
                <a:sym typeface="Galdeano"/>
              </a:endParaRPr>
            </a:p>
          </p:txBody>
        </p:sp>
        <p:sp>
          <p:nvSpPr>
            <p:cNvPr id="102" name="Shape 102"/>
            <p:cNvSpPr/>
            <p:nvPr/>
          </p:nvSpPr>
          <p:spPr>
            <a:xfrm>
              <a:off x="-309562" y="4318000"/>
              <a:ext cx="8280400" cy="1209675"/>
            </a:xfrm>
            <a:custGeom>
              <a:avLst/>
              <a:gdLst/>
              <a:ahLst/>
              <a:cxnLst/>
              <a:rect l="0" t="0" r="0" b="0"/>
              <a:pathLst>
                <a:path w="5216" h="762" extrusionOk="0">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Galdeano"/>
                <a:ea typeface="Galdeano"/>
                <a:cs typeface="Galdeano"/>
                <a:sym typeface="Galdeano"/>
              </a:endParaRPr>
            </a:p>
          </p:txBody>
        </p:sp>
        <p:sp>
          <p:nvSpPr>
            <p:cNvPr id="103" name="Shape 103"/>
            <p:cNvSpPr/>
            <p:nvPr/>
          </p:nvSpPr>
          <p:spPr>
            <a:xfrm>
              <a:off x="3175" y="4335462"/>
              <a:ext cx="8166100" cy="1101725"/>
            </a:xfrm>
            <a:custGeom>
              <a:avLst/>
              <a:gdLst/>
              <a:ahLst/>
              <a:cxnLst/>
              <a:rect l="0" t="0" r="0" b="0"/>
              <a:pathLst>
                <a:path w="5144" h="694" extrusionOk="0">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9525" cap="flat">
              <a:solidFill>
                <a:srgbClr val="FFFFFF"/>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Galdeano"/>
                <a:ea typeface="Galdeano"/>
                <a:cs typeface="Galdeano"/>
                <a:sym typeface="Galdeano"/>
              </a:endParaRPr>
            </a:p>
          </p:txBody>
        </p:sp>
        <p:sp>
          <p:nvSpPr>
            <p:cNvPr id="104" name="Shape 104"/>
            <p:cNvSpPr/>
            <p:nvPr/>
          </p:nvSpPr>
          <p:spPr>
            <a:xfrm>
              <a:off x="4156075" y="4316412"/>
              <a:ext cx="4940300" cy="927100"/>
            </a:xfrm>
            <a:custGeom>
              <a:avLst/>
              <a:gdLst/>
              <a:ahLst/>
              <a:cxnLst/>
              <a:rect l="0" t="0" r="0" b="0"/>
              <a:pathLst>
                <a:path w="3112" h="584" extrusionOk="0">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9525" cap="flat">
              <a:solidFill>
                <a:srgbClr val="FFFFFF"/>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Galdeano"/>
                <a:ea typeface="Galdeano"/>
                <a:cs typeface="Galdeano"/>
                <a:sym typeface="Galdeano"/>
              </a:endParaRPr>
            </a:p>
          </p:txBody>
        </p:sp>
        <p:sp>
          <p:nvSpPr>
            <p:cNvPr id="105" name="Shape 105"/>
            <p:cNvSpPr/>
            <p:nvPr/>
          </p:nvSpPr>
          <p:spPr>
            <a:xfrm>
              <a:off x="-3905250" y="4294187"/>
              <a:ext cx="13011150" cy="1892300"/>
            </a:xfrm>
            <a:custGeom>
              <a:avLst/>
              <a:gdLst/>
              <a:ahLst/>
              <a:cxnLst/>
              <a:rect l="0" t="0" r="0" b="0"/>
              <a:pathLst>
                <a:path w="8196" h="1192" extrusionOk="0">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Galdeano"/>
                <a:ea typeface="Galdeano"/>
                <a:cs typeface="Galdeano"/>
                <a:sym typeface="Galdeano"/>
              </a:endParaRPr>
            </a:p>
          </p:txBody>
        </p:sp>
      </p:grpSp>
      <p:sp>
        <p:nvSpPr>
          <p:cNvPr id="106" name="Shape 106"/>
          <p:cNvSpPr txBox="1">
            <a:spLocks noGrp="1"/>
          </p:cNvSpPr>
          <p:nvPr>
            <p:ph type="title"/>
          </p:nvPr>
        </p:nvSpPr>
        <p:spPr>
          <a:xfrm>
            <a:off x="4874155" y="338666"/>
            <a:ext cx="3812644" cy="2429934"/>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07" name="Shape 107"/>
          <p:cNvSpPr txBox="1">
            <a:spLocks noGrp="1"/>
          </p:cNvSpPr>
          <p:nvPr>
            <p:ph type="body" idx="1"/>
          </p:nvPr>
        </p:nvSpPr>
        <p:spPr>
          <a:xfrm>
            <a:off x="4868332" y="2785533"/>
            <a:ext cx="3818467" cy="2421467"/>
          </a:xfrm>
          <a:prstGeom prst="rect">
            <a:avLst/>
          </a:prstGeom>
          <a:noFill/>
          <a:ln>
            <a:noFill/>
          </a:ln>
        </p:spPr>
        <p:txBody>
          <a:bodyPr lIns="91425" tIns="91425" rIns="91425" bIns="91425" anchor="t" anchorCtr="0"/>
          <a:lstStyle>
            <a:lvl1pPr marL="0" indent="0" rtl="0">
              <a:spcBef>
                <a:spcPts val="0"/>
              </a:spcBef>
              <a:buClr>
                <a:srgbClr val="FFFFFF"/>
              </a:buClr>
              <a:buFont typeface="Galdeano"/>
              <a:buNone/>
              <a:defRPr/>
            </a:lvl1pPr>
            <a:lvl2pPr marL="457200" indent="0" rtl="0">
              <a:spcBef>
                <a:spcPts val="0"/>
              </a:spcBef>
              <a:buFont typeface="Galdeano"/>
              <a:buNone/>
              <a:defRPr/>
            </a:lvl2pPr>
            <a:lvl3pPr marL="914400" indent="0" rtl="0">
              <a:spcBef>
                <a:spcPts val="0"/>
              </a:spcBef>
              <a:buFont typeface="Galdeano"/>
              <a:buNone/>
              <a:defRPr/>
            </a:lvl3pPr>
            <a:lvl4pPr marL="1371600" indent="0" rtl="0">
              <a:spcBef>
                <a:spcPts val="0"/>
              </a:spcBef>
              <a:buFont typeface="Galdeano"/>
              <a:buNone/>
              <a:defRPr/>
            </a:lvl4pPr>
            <a:lvl5pPr marL="1828800" indent="0" rtl="0">
              <a:spcBef>
                <a:spcPts val="0"/>
              </a:spcBef>
              <a:buFont typeface="Galdeano"/>
              <a:buNone/>
              <a:defRPr/>
            </a:lvl5pPr>
            <a:lvl6pPr marL="2286000" indent="0" rtl="0">
              <a:spcBef>
                <a:spcPts val="0"/>
              </a:spcBef>
              <a:buFont typeface="Galdeano"/>
              <a:buNone/>
              <a:defRPr/>
            </a:lvl6pPr>
            <a:lvl7pPr marL="2743200" indent="0" rtl="0">
              <a:spcBef>
                <a:spcPts val="0"/>
              </a:spcBef>
              <a:buFont typeface="Galdeano"/>
              <a:buNone/>
              <a:defRPr/>
            </a:lvl7pPr>
            <a:lvl8pPr marL="3200400" indent="0" rtl="0">
              <a:spcBef>
                <a:spcPts val="0"/>
              </a:spcBef>
              <a:buFont typeface="Galdeano"/>
              <a:buNone/>
              <a:defRPr/>
            </a:lvl8pPr>
            <a:lvl9pPr marL="3657600" indent="0" rtl="0">
              <a:spcBef>
                <a:spcPts val="0"/>
              </a:spcBef>
              <a:buFont typeface="Galdeano"/>
              <a:buNone/>
              <a:defRPr/>
            </a:lvl9pPr>
          </a:lstStyle>
          <a:p>
            <a:endParaRPr/>
          </a:p>
        </p:txBody>
      </p:sp>
      <p:sp>
        <p:nvSpPr>
          <p:cNvPr id="108" name="Shape 108"/>
          <p:cNvSpPr txBox="1">
            <a:spLocks noGrp="1"/>
          </p:cNvSpPr>
          <p:nvPr>
            <p:ph type="dt" idx="10"/>
          </p:nvPr>
        </p:nvSpPr>
        <p:spPr>
          <a:xfrm>
            <a:off x="5163671" y="6250164"/>
            <a:ext cx="3786690"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09" name="Shape 109"/>
          <p:cNvSpPr txBox="1">
            <a:spLocks noGrp="1"/>
          </p:cNvSpPr>
          <p:nvPr>
            <p:ph type="ftr" idx="11"/>
          </p:nvPr>
        </p:nvSpPr>
        <p:spPr>
          <a:xfrm>
            <a:off x="193638" y="6250164"/>
            <a:ext cx="378669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10" name="Shape 110"/>
          <p:cNvSpPr txBox="1">
            <a:spLocks noGrp="1"/>
          </p:cNvSpPr>
          <p:nvPr>
            <p:ph type="sldNum" idx="12"/>
          </p:nvPr>
        </p:nvSpPr>
        <p:spPr>
          <a:xfrm>
            <a:off x="3991087" y="6250162"/>
            <a:ext cx="1161826" cy="365125"/>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
        <p:nvSpPr>
          <p:cNvPr id="111" name="Shape 111"/>
          <p:cNvSpPr>
            <a:spLocks noGrp="1"/>
          </p:cNvSpPr>
          <p:nvPr>
            <p:ph type="pic" idx="2"/>
          </p:nvPr>
        </p:nvSpPr>
        <p:spPr>
          <a:xfrm>
            <a:off x="838200" y="1371600"/>
            <a:ext cx="3566159" cy="2926079"/>
          </a:xfrm>
          <a:prstGeom prst="roundRect">
            <a:avLst>
              <a:gd name="adj" fmla="val 3924"/>
            </a:avLst>
          </a:prstGeom>
          <a:solidFill>
            <a:schemeClr val="accent1"/>
          </a:solidFill>
          <a:ln>
            <a:noFill/>
          </a:ln>
        </p:spPr>
        <p:txBody>
          <a:bodyPr lIns="91425" tIns="91425" rIns="91425" bIns="91425" anchor="ctr" anchorCtr="0"/>
          <a:lstStyle>
            <a:lvl1pPr marL="0" marR="0" indent="0" algn="ctr" rtl="0">
              <a:spcBef>
                <a:spcPts val="0"/>
              </a:spcBef>
              <a:buClr>
                <a:schemeClr val="lt1"/>
              </a:buClr>
              <a:buFont typeface="Galdeano"/>
              <a:buNone/>
              <a:defRPr/>
            </a:lvl1pPr>
            <a:lvl2pPr marL="457200" marR="0" indent="0" algn="l" rtl="0">
              <a:spcBef>
                <a:spcPts val="0"/>
              </a:spcBef>
              <a:buClr>
                <a:schemeClr val="dk1"/>
              </a:buClr>
              <a:buFont typeface="Galdeano"/>
              <a:buNone/>
              <a:defRPr/>
            </a:lvl2pPr>
            <a:lvl3pPr marL="914400" marR="0" indent="0" algn="l" rtl="0">
              <a:spcBef>
                <a:spcPts val="0"/>
              </a:spcBef>
              <a:buClr>
                <a:schemeClr val="dk1"/>
              </a:buClr>
              <a:buFont typeface="Galdeano"/>
              <a:buNone/>
              <a:defRPr/>
            </a:lvl3pPr>
            <a:lvl4pPr marL="1371600" marR="0" indent="0" algn="l" rtl="0">
              <a:spcBef>
                <a:spcPts val="0"/>
              </a:spcBef>
              <a:buClr>
                <a:schemeClr val="dk1"/>
              </a:buClr>
              <a:buFont typeface="Galdeano"/>
              <a:buNone/>
              <a:defRPr/>
            </a:lvl4pPr>
            <a:lvl5pPr marL="1828800" marR="0" indent="0" algn="l" rtl="0">
              <a:spcBef>
                <a:spcPts val="0"/>
              </a:spcBef>
              <a:buClr>
                <a:schemeClr val="dk1"/>
              </a:buClr>
              <a:buFont typeface="Galdeano"/>
              <a:buNone/>
              <a:defRPr/>
            </a:lvl5pPr>
            <a:lvl6pPr marL="2286000" marR="0" indent="0" algn="l" rtl="0">
              <a:spcBef>
                <a:spcPts val="0"/>
              </a:spcBef>
              <a:buClr>
                <a:schemeClr val="dk1"/>
              </a:buClr>
              <a:buFont typeface="Galdeano"/>
              <a:buNone/>
              <a:defRPr/>
            </a:lvl6pPr>
            <a:lvl7pPr marL="2743200" marR="0" indent="0" algn="l" rtl="0">
              <a:spcBef>
                <a:spcPts val="0"/>
              </a:spcBef>
              <a:buClr>
                <a:schemeClr val="dk1"/>
              </a:buClr>
              <a:buFont typeface="Galdeano"/>
              <a:buNone/>
              <a:defRPr/>
            </a:lvl7pPr>
            <a:lvl8pPr marL="3200400" marR="0" indent="0" algn="l" rtl="0">
              <a:spcBef>
                <a:spcPts val="0"/>
              </a:spcBef>
              <a:buClr>
                <a:schemeClr val="dk1"/>
              </a:buClr>
              <a:buFont typeface="Galdeano"/>
              <a:buNone/>
              <a:defRPr/>
            </a:lvl8pPr>
            <a:lvl9pPr marL="3657600" marR="0" indent="0" algn="l" rtl="0">
              <a:spcBef>
                <a:spcPts val="0"/>
              </a:spcBef>
              <a:buClr>
                <a:schemeClr val="dk1"/>
              </a:buClr>
              <a:buFont typeface="Galdeano"/>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p:nvPr/>
        </p:nvSpPr>
        <p:spPr>
          <a:xfrm>
            <a:off x="228600" y="228600"/>
            <a:ext cx="8695944" cy="2468880"/>
          </a:xfrm>
          <a:prstGeom prst="roundRect">
            <a:avLst>
              <a:gd name="adj" fmla="val 3362"/>
            </a:avLst>
          </a:prstGeom>
          <a:gradFill>
            <a:gsLst>
              <a:gs pos="0">
                <a:srgbClr val="0293E0"/>
              </a:gs>
              <a:gs pos="90000">
                <a:srgbClr val="81D2FE"/>
              </a:gs>
              <a:gs pos="100000">
                <a:srgbClr val="81D2FE"/>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Galdeano"/>
              <a:ea typeface="Galdeano"/>
              <a:cs typeface="Galdeano"/>
              <a:sym typeface="Galdeano"/>
            </a:endParaRPr>
          </a:p>
        </p:txBody>
      </p:sp>
      <p:grpSp>
        <p:nvGrpSpPr>
          <p:cNvPr id="10" name="Shape 10"/>
          <p:cNvGrpSpPr/>
          <p:nvPr/>
        </p:nvGrpSpPr>
        <p:grpSpPr>
          <a:xfrm>
            <a:off x="211664" y="1679428"/>
            <a:ext cx="8723375" cy="1329873"/>
            <a:chOff x="-3905251" y="4294187"/>
            <a:chExt cx="13027838" cy="1892300"/>
          </a:xfrm>
        </p:grpSpPr>
        <p:sp>
          <p:nvSpPr>
            <p:cNvPr id="11" name="Shape 11"/>
            <p:cNvSpPr/>
            <p:nvPr/>
          </p:nvSpPr>
          <p:spPr>
            <a:xfrm>
              <a:off x="4810125" y="4500562"/>
              <a:ext cx="4295775" cy="1016000"/>
            </a:xfrm>
            <a:custGeom>
              <a:avLst/>
              <a:gdLst/>
              <a:ahLst/>
              <a:cxnLst/>
              <a:rect l="0" t="0" r="0" b="0"/>
              <a:pathLst>
                <a:path w="2706" h="640" extrusionOk="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Galdeano"/>
                <a:ea typeface="Galdeano"/>
                <a:cs typeface="Galdeano"/>
                <a:sym typeface="Galdeano"/>
              </a:endParaRPr>
            </a:p>
          </p:txBody>
        </p:sp>
        <p:sp>
          <p:nvSpPr>
            <p:cNvPr id="12" name="Shape 12"/>
            <p:cNvSpPr/>
            <p:nvPr/>
          </p:nvSpPr>
          <p:spPr>
            <a:xfrm>
              <a:off x="-309562" y="4318000"/>
              <a:ext cx="8280400" cy="1209675"/>
            </a:xfrm>
            <a:custGeom>
              <a:avLst/>
              <a:gdLst/>
              <a:ahLst/>
              <a:cxnLst/>
              <a:rect l="0" t="0" r="0" b="0"/>
              <a:pathLst>
                <a:path w="5216" h="762" extrusionOk="0">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Galdeano"/>
                <a:ea typeface="Galdeano"/>
                <a:cs typeface="Galdeano"/>
                <a:sym typeface="Galdeano"/>
              </a:endParaRPr>
            </a:p>
          </p:txBody>
        </p:sp>
        <p:sp>
          <p:nvSpPr>
            <p:cNvPr id="13" name="Shape 13"/>
            <p:cNvSpPr/>
            <p:nvPr/>
          </p:nvSpPr>
          <p:spPr>
            <a:xfrm>
              <a:off x="3175" y="4335462"/>
              <a:ext cx="8166100" cy="1101725"/>
            </a:xfrm>
            <a:custGeom>
              <a:avLst/>
              <a:gdLst/>
              <a:ahLst/>
              <a:cxnLst/>
              <a:rect l="0" t="0" r="0" b="0"/>
              <a:pathLst>
                <a:path w="5144" h="694" extrusionOk="0">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9525" cap="flat">
              <a:solidFill>
                <a:srgbClr val="FFFFFF"/>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Galdeano"/>
                <a:ea typeface="Galdeano"/>
                <a:cs typeface="Galdeano"/>
                <a:sym typeface="Galdeano"/>
              </a:endParaRPr>
            </a:p>
          </p:txBody>
        </p:sp>
        <p:sp>
          <p:nvSpPr>
            <p:cNvPr id="14" name="Shape 14"/>
            <p:cNvSpPr/>
            <p:nvPr/>
          </p:nvSpPr>
          <p:spPr>
            <a:xfrm>
              <a:off x="4156075" y="4316412"/>
              <a:ext cx="4940300" cy="927100"/>
            </a:xfrm>
            <a:custGeom>
              <a:avLst/>
              <a:gdLst/>
              <a:ahLst/>
              <a:cxnLst/>
              <a:rect l="0" t="0" r="0" b="0"/>
              <a:pathLst>
                <a:path w="3112" h="584" extrusionOk="0">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9525" cap="flat">
              <a:solidFill>
                <a:srgbClr val="FFFFFF"/>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Galdeano"/>
                <a:ea typeface="Galdeano"/>
                <a:cs typeface="Galdeano"/>
                <a:sym typeface="Galdeano"/>
              </a:endParaRPr>
            </a:p>
          </p:txBody>
        </p:sp>
        <p:sp>
          <p:nvSpPr>
            <p:cNvPr id="15" name="Shape 15"/>
            <p:cNvSpPr/>
            <p:nvPr/>
          </p:nvSpPr>
          <p:spPr>
            <a:xfrm>
              <a:off x="-3905251" y="4294187"/>
              <a:ext cx="13027838" cy="1892300"/>
            </a:xfrm>
            <a:custGeom>
              <a:avLst/>
              <a:gdLst/>
              <a:ahLst/>
              <a:cxnLst/>
              <a:rect l="0" t="0" r="0" b="0"/>
              <a:pathLst>
                <a:path w="8196" h="1192" extrusionOk="0">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Galdeano"/>
                <a:ea typeface="Galdeano"/>
                <a:cs typeface="Galdeano"/>
                <a:sym typeface="Galdeano"/>
              </a:endParaRPr>
            </a:p>
          </p:txBody>
        </p:sp>
      </p:grpSp>
      <p:sp>
        <p:nvSpPr>
          <p:cNvPr id="16" name="Shape 16"/>
          <p:cNvSpPr txBox="1">
            <a:spLocks noGrp="1"/>
          </p:cNvSpPr>
          <p:nvPr>
            <p:ph type="title"/>
          </p:nvPr>
        </p:nvSpPr>
        <p:spPr>
          <a:xfrm>
            <a:off x="457200" y="338328"/>
            <a:ext cx="8229600" cy="1252727"/>
          </a:xfrm>
          <a:prstGeom prst="rect">
            <a:avLst/>
          </a:prstGeom>
          <a:noFill/>
          <a:ln>
            <a:noFill/>
          </a:ln>
        </p:spPr>
        <p:txBody>
          <a:bodyPr lIns="91425" tIns="91425" rIns="91425" bIns="91425" anchor="ctr" anchorCtr="0"/>
          <a:lstStyle>
            <a:lvl1pPr marL="0" marR="0" indent="0" algn="ctr" rtl="0">
              <a:spcBef>
                <a:spcPts val="0"/>
              </a:spcBef>
              <a:buClr>
                <a:srgbClr val="FFFFFF"/>
              </a:buClr>
              <a:buFont typeface="Galdeano"/>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7" name="Shape 17"/>
          <p:cNvSpPr txBox="1">
            <a:spLocks noGrp="1"/>
          </p:cNvSpPr>
          <p:nvPr>
            <p:ph type="dt" idx="10"/>
          </p:nvPr>
        </p:nvSpPr>
        <p:spPr>
          <a:xfrm>
            <a:off x="5163671" y="6250164"/>
            <a:ext cx="3786690"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8" name="Shape 18"/>
          <p:cNvSpPr txBox="1">
            <a:spLocks noGrp="1"/>
          </p:cNvSpPr>
          <p:nvPr>
            <p:ph type="ftr" idx="11"/>
          </p:nvPr>
        </p:nvSpPr>
        <p:spPr>
          <a:xfrm>
            <a:off x="193638" y="6250164"/>
            <a:ext cx="378669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9" name="Shape 19"/>
          <p:cNvSpPr txBox="1">
            <a:spLocks noGrp="1"/>
          </p:cNvSpPr>
          <p:nvPr>
            <p:ph type="sldNum" idx="12"/>
          </p:nvPr>
        </p:nvSpPr>
        <p:spPr>
          <a:xfrm>
            <a:off x="3991087" y="6250162"/>
            <a:ext cx="1161826" cy="365125"/>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
        <p:nvSpPr>
          <p:cNvPr id="20" name="Shape 20"/>
          <p:cNvSpPr txBox="1">
            <a:spLocks noGrp="1"/>
          </p:cNvSpPr>
          <p:nvPr>
            <p:ph type="body" idx="1"/>
          </p:nvPr>
        </p:nvSpPr>
        <p:spPr>
          <a:xfrm>
            <a:off x="872066" y="2675466"/>
            <a:ext cx="7408332" cy="3450695"/>
          </a:xfrm>
          <a:prstGeom prst="rect">
            <a:avLst/>
          </a:prstGeom>
          <a:noFill/>
          <a:ln>
            <a:noFill/>
          </a:ln>
        </p:spPr>
        <p:txBody>
          <a:bodyPr lIns="91425" tIns="91425" rIns="91425" bIns="91425" anchor="t" anchorCtr="0"/>
          <a:lstStyle>
            <a:lvl1pPr marL="274320" marR="0" indent="-121920" algn="l" rtl="0">
              <a:spcBef>
                <a:spcPts val="480"/>
              </a:spcBef>
              <a:buClr>
                <a:schemeClr val="accent1"/>
              </a:buClr>
              <a:buFont typeface="Noto Symbol"/>
              <a:buChar char="∗"/>
              <a:defRPr/>
            </a:lvl1pPr>
            <a:lvl2pPr marL="576263" marR="0" indent="-144462" algn="l" rtl="0">
              <a:spcBef>
                <a:spcPts val="440"/>
              </a:spcBef>
              <a:buClr>
                <a:schemeClr val="accent1"/>
              </a:buClr>
              <a:buFont typeface="Noto Symbol"/>
              <a:buChar char="∗"/>
              <a:defRPr/>
            </a:lvl2pPr>
            <a:lvl3pPr marL="855663" marR="0" indent="-106362" algn="l" rtl="0">
              <a:spcBef>
                <a:spcPts val="400"/>
              </a:spcBef>
              <a:buClr>
                <a:schemeClr val="accent1"/>
              </a:buClr>
              <a:buFont typeface="Noto Symbol"/>
              <a:buChar char="∗"/>
              <a:defRPr/>
            </a:lvl3pPr>
            <a:lvl4pPr marL="1143000" marR="0" indent="-114300" algn="l" rtl="0">
              <a:spcBef>
                <a:spcPts val="360"/>
              </a:spcBef>
              <a:buClr>
                <a:schemeClr val="accent1"/>
              </a:buClr>
              <a:buFont typeface="Noto Symbol"/>
              <a:buChar char="∗"/>
              <a:defRPr/>
            </a:lvl4pPr>
            <a:lvl5pPr marL="1463040" marR="0" indent="-129539" algn="l" rtl="0">
              <a:spcBef>
                <a:spcPts val="320"/>
              </a:spcBef>
              <a:buClr>
                <a:schemeClr val="accent1"/>
              </a:buClr>
              <a:buFont typeface="Noto Symbol"/>
              <a:buChar char="∗"/>
              <a:defRPr/>
            </a:lvl5pPr>
            <a:lvl6pPr marL="1783079" marR="0" indent="-144779" algn="l" rtl="0">
              <a:spcBef>
                <a:spcPts val="384"/>
              </a:spcBef>
              <a:buClr>
                <a:schemeClr val="accent1"/>
              </a:buClr>
              <a:buFont typeface="Noto Symbol"/>
              <a:buChar char="∗"/>
              <a:defRPr/>
            </a:lvl6pPr>
            <a:lvl7pPr marL="2103120" marR="0" indent="-147320" algn="l" rtl="0">
              <a:spcBef>
                <a:spcPts val="384"/>
              </a:spcBef>
              <a:buClr>
                <a:schemeClr val="accent1"/>
              </a:buClr>
              <a:buFont typeface="Noto Symbol"/>
              <a:buChar char="∗"/>
              <a:defRPr/>
            </a:lvl7pPr>
            <a:lvl8pPr marL="2423160" marR="0" indent="-149860" algn="l" rtl="0">
              <a:spcBef>
                <a:spcPts val="384"/>
              </a:spcBef>
              <a:buClr>
                <a:schemeClr val="accent1"/>
              </a:buClr>
              <a:buFont typeface="Noto Symbol"/>
              <a:buChar char="∗"/>
              <a:defRPr/>
            </a:lvl8pPr>
            <a:lvl9pPr marL="2743200" marR="0" indent="-139700" algn="l" rtl="0">
              <a:spcBef>
                <a:spcPts val="384"/>
              </a:spcBef>
              <a:buClr>
                <a:schemeClr val="accent1"/>
              </a:buClr>
              <a:buFont typeface="Noto Symbol"/>
              <a:buChar ch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ctrTitle"/>
          </p:nvPr>
        </p:nvSpPr>
        <p:spPr>
          <a:xfrm>
            <a:off x="685800" y="1856059"/>
            <a:ext cx="7772400" cy="1263299"/>
          </a:xfrm>
          <a:prstGeom prst="rect">
            <a:avLst/>
          </a:prstGeom>
          <a:noFill/>
          <a:ln>
            <a:noFill/>
          </a:ln>
        </p:spPr>
        <p:txBody>
          <a:bodyPr lIns="91425" tIns="45700" rIns="91425" bIns="45700" anchor="b" anchorCtr="0">
            <a:noAutofit/>
          </a:bodyPr>
          <a:lstStyle/>
          <a:p>
            <a:pPr marL="0" marR="0" lvl="0" indent="0" algn="ctr" rtl="0">
              <a:spcBef>
                <a:spcPts val="0"/>
              </a:spcBef>
              <a:buClr>
                <a:schemeClr val="lt1"/>
              </a:buClr>
              <a:buSzPct val="25000"/>
              <a:buFont typeface="Galdeano"/>
              <a:buNone/>
            </a:pPr>
            <a:r>
              <a:rPr lang="en-US" sz="3950" b="1" i="0" u="none" strike="noStrike" cap="none" baseline="0">
                <a:solidFill>
                  <a:schemeClr val="lt1"/>
                </a:solidFill>
                <a:latin typeface="Galdeano"/>
                <a:ea typeface="Galdeano"/>
                <a:cs typeface="Galdeano"/>
                <a:sym typeface="Galdeano"/>
              </a:rPr>
              <a:t>Sports Adages Explored through Data Analysis</a:t>
            </a:r>
          </a:p>
        </p:txBody>
      </p:sp>
      <p:sp>
        <p:nvSpPr>
          <p:cNvPr id="133" name="Shape 133"/>
          <p:cNvSpPr txBox="1">
            <a:spLocks noGrp="1"/>
          </p:cNvSpPr>
          <p:nvPr>
            <p:ph type="subTitle" idx="1"/>
          </p:nvPr>
        </p:nvSpPr>
        <p:spPr>
          <a:xfrm>
            <a:off x="1371600" y="1927101"/>
            <a:ext cx="6400799" cy="2620324"/>
          </a:xfrm>
          <a:prstGeom prst="rect">
            <a:avLst/>
          </a:prstGeom>
          <a:noFill/>
          <a:ln>
            <a:noFill/>
          </a:ln>
        </p:spPr>
        <p:txBody>
          <a:bodyPr lIns="91425" tIns="45700" rIns="91425" bIns="45700" anchor="t" anchorCtr="0">
            <a:noAutofit/>
          </a:bodyPr>
          <a:lstStyle/>
          <a:p>
            <a:pPr marL="0" marR="0" lvl="0" indent="0" algn="ctr" rtl="0">
              <a:spcBef>
                <a:spcPts val="0"/>
              </a:spcBef>
              <a:buClr>
                <a:schemeClr val="accent1"/>
              </a:buClr>
              <a:buFont typeface="Noto Symbol"/>
              <a:buNone/>
            </a:pPr>
            <a:endParaRPr sz="2400" b="1" i="0" u="none" strike="noStrike" cap="none" baseline="0">
              <a:solidFill>
                <a:srgbClr val="000000"/>
              </a:solidFill>
              <a:latin typeface="Galdeano"/>
              <a:ea typeface="Galdeano"/>
              <a:cs typeface="Galdeano"/>
              <a:sym typeface="Galdeano"/>
            </a:endParaRPr>
          </a:p>
          <a:p>
            <a:pPr marL="0" marR="0" lvl="0" indent="0" algn="ctr" rtl="0">
              <a:spcBef>
                <a:spcPts val="400"/>
              </a:spcBef>
              <a:buClr>
                <a:schemeClr val="accent1"/>
              </a:buClr>
              <a:buFont typeface="Noto Symbol"/>
              <a:buNone/>
            </a:pPr>
            <a:endParaRPr sz="2000" b="1" i="0" u="none" strike="noStrike" cap="none" baseline="0">
              <a:solidFill>
                <a:schemeClr val="dk1"/>
              </a:solidFill>
              <a:latin typeface="Galdeano"/>
              <a:ea typeface="Galdeano"/>
              <a:cs typeface="Galdeano"/>
              <a:sym typeface="Galdeano"/>
            </a:endParaRPr>
          </a:p>
        </p:txBody>
      </p:sp>
      <p:sp>
        <p:nvSpPr>
          <p:cNvPr id="134" name="Shape 134"/>
          <p:cNvSpPr/>
          <p:nvPr/>
        </p:nvSpPr>
        <p:spPr>
          <a:xfrm>
            <a:off x="2409450" y="3680300"/>
            <a:ext cx="4325099" cy="1703700"/>
          </a:xfrm>
          <a:prstGeom prst="rect">
            <a:avLst/>
          </a:prstGeom>
          <a:noFill/>
          <a:ln>
            <a:noFill/>
          </a:ln>
        </p:spPr>
        <p:txBody>
          <a:bodyPr lIns="91425" tIns="45700" rIns="91425" bIns="45700" anchor="t" anchorCtr="0">
            <a:noAutofit/>
          </a:bodyPr>
          <a:lstStyle/>
          <a:p>
            <a:pPr marL="0" marR="0" lvl="0" indent="0" rtl="0">
              <a:spcBef>
                <a:spcPts val="0"/>
              </a:spcBef>
              <a:buSzPct val="25000"/>
              <a:buNone/>
            </a:pPr>
            <a:r>
              <a:rPr lang="en-US" sz="1600" b="1" i="0" u="none" strike="noStrike" cap="none" baseline="0">
                <a:solidFill>
                  <a:srgbClr val="0C0C0C"/>
                </a:solidFill>
              </a:rPr>
              <a:t>Presented by:</a:t>
            </a:r>
          </a:p>
          <a:p>
            <a:pPr marL="0" marR="0" lvl="0" indent="0" algn="r" rtl="0">
              <a:spcBef>
                <a:spcPts val="0"/>
              </a:spcBef>
              <a:buSzPct val="25000"/>
              <a:buNone/>
            </a:pPr>
            <a:r>
              <a:rPr lang="en-US" sz="1600" b="1" i="0" u="none" strike="noStrike" cap="none" baseline="0">
                <a:solidFill>
                  <a:srgbClr val="0C0C0C"/>
                </a:solidFill>
              </a:rPr>
              <a:t>Hunter Carraway</a:t>
            </a:r>
          </a:p>
          <a:p>
            <a:pPr marL="0" marR="0" lvl="0" indent="0" algn="r" rtl="0">
              <a:spcBef>
                <a:spcPts val="0"/>
              </a:spcBef>
              <a:buSzPct val="25000"/>
              <a:buNone/>
            </a:pPr>
            <a:r>
              <a:rPr lang="en-US" sz="1600" b="1" i="0" u="none" strike="noStrike" cap="none" baseline="0">
                <a:solidFill>
                  <a:srgbClr val="0C0C0C"/>
                </a:solidFill>
              </a:rPr>
              <a:t>Austin Dickerson</a:t>
            </a:r>
          </a:p>
          <a:p>
            <a:pPr marL="0" marR="0" lvl="0" indent="0" algn="r" rtl="0">
              <a:spcBef>
                <a:spcPts val="0"/>
              </a:spcBef>
              <a:buSzPct val="25000"/>
              <a:buNone/>
            </a:pPr>
            <a:r>
              <a:rPr lang="en-US" sz="1600" b="1" i="0" u="none" strike="noStrike" cap="none" baseline="0">
                <a:solidFill>
                  <a:srgbClr val="0C0C0C"/>
                </a:solidFill>
              </a:rPr>
              <a:t>Matt Fleischer</a:t>
            </a:r>
          </a:p>
          <a:p>
            <a:pPr marL="0" marR="0" lvl="0" indent="0" algn="r" rtl="0">
              <a:spcBef>
                <a:spcPts val="0"/>
              </a:spcBef>
              <a:buSzPct val="25000"/>
              <a:buNone/>
            </a:pPr>
            <a:r>
              <a:rPr lang="en-US" sz="1600" b="1" i="0" u="none" strike="noStrike" cap="none" baseline="0">
                <a:solidFill>
                  <a:srgbClr val="0C0C0C"/>
                </a:solidFill>
              </a:rPr>
              <a:t>Karl Meyer</a:t>
            </a: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ctrTitle"/>
          </p:nvPr>
        </p:nvSpPr>
        <p:spPr>
          <a:xfrm>
            <a:off x="685800" y="291985"/>
            <a:ext cx="7772400" cy="1263416"/>
          </a:xfrm>
          <a:prstGeom prst="rect">
            <a:avLst/>
          </a:prstGeom>
          <a:noFill/>
          <a:ln>
            <a:noFill/>
          </a:ln>
        </p:spPr>
        <p:txBody>
          <a:bodyPr lIns="91425" tIns="45700" rIns="91425" bIns="45700" anchor="b" anchorCtr="0">
            <a:noAutofit/>
          </a:bodyPr>
          <a:lstStyle/>
          <a:p>
            <a:pPr marL="0" marR="0" lvl="0" indent="0" algn="ctr" rtl="0">
              <a:spcBef>
                <a:spcPts val="0"/>
              </a:spcBef>
              <a:buClr>
                <a:schemeClr val="lt1"/>
              </a:buClr>
              <a:buSzPct val="25000"/>
              <a:buFont typeface="Galdeano"/>
              <a:buNone/>
            </a:pPr>
            <a:r>
              <a:rPr lang="en-US" sz="3950" b="1" i="0" u="none" strike="noStrike" cap="none" baseline="0">
                <a:solidFill>
                  <a:schemeClr val="lt1"/>
                </a:solidFill>
                <a:latin typeface="Galdeano"/>
                <a:ea typeface="Galdeano"/>
                <a:cs typeface="Galdeano"/>
                <a:sym typeface="Galdeano"/>
              </a:rPr>
              <a:t>Sports Adages Explored through Data Analysis</a:t>
            </a:r>
          </a:p>
        </p:txBody>
      </p:sp>
      <p:sp>
        <p:nvSpPr>
          <p:cNvPr id="140" name="Shape 140"/>
          <p:cNvSpPr txBox="1">
            <a:spLocks noGrp="1"/>
          </p:cNvSpPr>
          <p:nvPr>
            <p:ph type="subTitle" idx="1"/>
          </p:nvPr>
        </p:nvSpPr>
        <p:spPr>
          <a:xfrm>
            <a:off x="1371600" y="1927101"/>
            <a:ext cx="6400799" cy="2620324"/>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buClr>
                <a:schemeClr val="accent1"/>
              </a:buClr>
              <a:buSzPct val="25000"/>
              <a:buFont typeface="Noto Symbol"/>
              <a:buNone/>
            </a:pPr>
            <a:r>
              <a:rPr lang="en-US" sz="1850" b="1" i="0" u="none" strike="noStrike" cap="none" baseline="0">
                <a:solidFill>
                  <a:schemeClr val="dk1"/>
                </a:solidFill>
                <a:latin typeface="Galdeano"/>
                <a:ea typeface="Galdeano"/>
                <a:cs typeface="Galdeano"/>
                <a:sym typeface="Galdeano"/>
              </a:rPr>
              <a:t>Which of the following help a NCAAF football team win the most efficiently?</a:t>
            </a:r>
          </a:p>
          <a:p>
            <a:pPr marL="0" marR="0" lvl="0" indent="0" algn="ctr" rtl="0">
              <a:lnSpc>
                <a:spcPct val="90000"/>
              </a:lnSpc>
              <a:spcBef>
                <a:spcPts val="370"/>
              </a:spcBef>
              <a:buClr>
                <a:schemeClr val="accent1"/>
              </a:buClr>
              <a:buFont typeface="Noto Symbol"/>
              <a:buNone/>
            </a:pPr>
            <a:endParaRPr sz="1850" b="1" i="0" u="none" strike="noStrike" cap="none" baseline="0">
              <a:solidFill>
                <a:schemeClr val="dk1"/>
              </a:solidFill>
              <a:latin typeface="Galdeano"/>
              <a:ea typeface="Galdeano"/>
              <a:cs typeface="Galdeano"/>
              <a:sym typeface="Galdeano"/>
            </a:endParaRPr>
          </a:p>
          <a:p>
            <a:pPr marL="0" marR="0" lvl="0" indent="0" algn="ctr" rtl="0">
              <a:lnSpc>
                <a:spcPct val="90000"/>
              </a:lnSpc>
              <a:spcBef>
                <a:spcPts val="444"/>
              </a:spcBef>
              <a:buClr>
                <a:schemeClr val="accent1"/>
              </a:buClr>
              <a:buFont typeface="Noto Symbol"/>
              <a:buNone/>
            </a:pPr>
            <a:endParaRPr sz="2200" b="1" i="1" u="none" strike="noStrike" cap="none" baseline="0">
              <a:solidFill>
                <a:srgbClr val="000000"/>
              </a:solidFill>
              <a:latin typeface="Galdeano"/>
              <a:ea typeface="Galdeano"/>
              <a:cs typeface="Galdeano"/>
              <a:sym typeface="Galdeano"/>
            </a:endParaRPr>
          </a:p>
          <a:p>
            <a:pPr marL="0" marR="0" lvl="0" indent="0" algn="ctr" rtl="0">
              <a:lnSpc>
                <a:spcPct val="90000"/>
              </a:lnSpc>
              <a:spcBef>
                <a:spcPts val="520"/>
              </a:spcBef>
              <a:buClr>
                <a:schemeClr val="accent1"/>
              </a:buClr>
              <a:buSzPct val="25000"/>
              <a:buFont typeface="Noto Symbol"/>
              <a:buNone/>
            </a:pPr>
            <a:r>
              <a:rPr lang="en-US" sz="2600" b="1" i="1" u="none" strike="noStrike" cap="none" baseline="0">
                <a:solidFill>
                  <a:srgbClr val="000000"/>
                </a:solidFill>
                <a:latin typeface="Galdeano"/>
                <a:ea typeface="Galdeano"/>
                <a:cs typeface="Galdeano"/>
                <a:sym typeface="Galdeano"/>
              </a:rPr>
              <a:t>Offense</a:t>
            </a:r>
            <a:r>
              <a:rPr lang="en-US" sz="2600" b="1" i="0" u="none" strike="noStrike" cap="none" baseline="0">
                <a:solidFill>
                  <a:srgbClr val="000000"/>
                </a:solidFill>
                <a:latin typeface="Galdeano"/>
                <a:ea typeface="Galdeano"/>
                <a:cs typeface="Galdeano"/>
                <a:sym typeface="Galdeano"/>
              </a:rPr>
              <a:t> wins games.</a:t>
            </a:r>
          </a:p>
          <a:p>
            <a:pPr marL="0" marR="0" lvl="0" indent="0" algn="ctr" rtl="0">
              <a:lnSpc>
                <a:spcPct val="90000"/>
              </a:lnSpc>
              <a:spcBef>
                <a:spcPts val="520"/>
              </a:spcBef>
              <a:buClr>
                <a:schemeClr val="accent1"/>
              </a:buClr>
              <a:buSzPct val="25000"/>
              <a:buFont typeface="Noto Symbol"/>
              <a:buNone/>
            </a:pPr>
            <a:r>
              <a:rPr lang="en-US" sz="2600" b="1" i="1" u="none" strike="noStrike" cap="none" baseline="0">
                <a:solidFill>
                  <a:srgbClr val="000000"/>
                </a:solidFill>
                <a:latin typeface="Galdeano"/>
                <a:ea typeface="Galdeano"/>
                <a:cs typeface="Galdeano"/>
                <a:sym typeface="Galdeano"/>
              </a:rPr>
              <a:t>Defense</a:t>
            </a:r>
            <a:r>
              <a:rPr lang="en-US" sz="2600" b="1" i="0" u="none" strike="noStrike" cap="none" baseline="0">
                <a:solidFill>
                  <a:srgbClr val="000000"/>
                </a:solidFill>
                <a:latin typeface="Galdeano"/>
                <a:ea typeface="Galdeano"/>
                <a:cs typeface="Galdeano"/>
                <a:sym typeface="Galdeano"/>
              </a:rPr>
              <a:t> wins championships.</a:t>
            </a:r>
          </a:p>
          <a:p>
            <a:pPr marL="0" marR="0" lvl="0" indent="0" algn="ctr" rtl="0">
              <a:lnSpc>
                <a:spcPct val="90000"/>
              </a:lnSpc>
              <a:spcBef>
                <a:spcPts val="520"/>
              </a:spcBef>
              <a:buClr>
                <a:schemeClr val="accent1"/>
              </a:buClr>
              <a:buSzPct val="25000"/>
              <a:buFont typeface="Noto Symbol"/>
              <a:buNone/>
            </a:pPr>
            <a:r>
              <a:rPr lang="en-US" sz="2600" b="1" i="1" u="none" strike="noStrike" cap="none" baseline="0">
                <a:solidFill>
                  <a:srgbClr val="000000"/>
                </a:solidFill>
                <a:latin typeface="Galdeano"/>
                <a:ea typeface="Galdeano"/>
                <a:cs typeface="Galdeano"/>
                <a:sym typeface="Galdeano"/>
              </a:rPr>
              <a:t>Punting</a:t>
            </a:r>
            <a:r>
              <a:rPr lang="en-US" sz="2600" b="1" i="0" u="none" strike="noStrike" cap="none" baseline="0">
                <a:solidFill>
                  <a:srgbClr val="000000"/>
                </a:solidFill>
                <a:latin typeface="Galdeano"/>
                <a:ea typeface="Galdeano"/>
                <a:cs typeface="Galdeano"/>
                <a:sym typeface="Galdeano"/>
              </a:rPr>
              <a:t> wins field position.</a:t>
            </a:r>
          </a:p>
          <a:p>
            <a:pPr marL="0" marR="0" lvl="0" indent="0" algn="ctr" rtl="0">
              <a:lnSpc>
                <a:spcPct val="90000"/>
              </a:lnSpc>
              <a:spcBef>
                <a:spcPts val="370"/>
              </a:spcBef>
              <a:buClr>
                <a:schemeClr val="accent1"/>
              </a:buClr>
              <a:buFont typeface="Noto Symbol"/>
              <a:buNone/>
            </a:pPr>
            <a:endParaRPr sz="1850" b="1" i="0" u="none" strike="noStrike" cap="none" baseline="0">
              <a:solidFill>
                <a:schemeClr val="dk1"/>
              </a:solidFill>
              <a:latin typeface="Galdeano"/>
              <a:ea typeface="Galdeano"/>
              <a:cs typeface="Galdeano"/>
              <a:sym typeface="Galdeano"/>
            </a:endParaRPr>
          </a:p>
        </p:txBody>
      </p:sp>
      <p:sp>
        <p:nvSpPr>
          <p:cNvPr id="141" name="Shape 141"/>
          <p:cNvSpPr txBox="1"/>
          <p:nvPr/>
        </p:nvSpPr>
        <p:spPr>
          <a:xfrm>
            <a:off x="1618363" y="6107498"/>
            <a:ext cx="5693330" cy="923329"/>
          </a:xfrm>
          <a:prstGeom prst="rect">
            <a:avLst/>
          </a:prstGeom>
          <a:noFill/>
          <a:ln>
            <a:noFill/>
          </a:ln>
        </p:spPr>
        <p:txBody>
          <a:bodyPr lIns="91425" tIns="45700" rIns="91425" bIns="45700" anchor="t" anchorCtr="0">
            <a:noAutofit/>
          </a:bodyPr>
          <a:lstStyle/>
          <a:p>
            <a:pPr marL="457200" marR="0" lvl="0" indent="0" algn="l" rtl="0">
              <a:spcBef>
                <a:spcPts val="0"/>
              </a:spcBef>
              <a:buSzPct val="25000"/>
              <a:buNone/>
            </a:pPr>
            <a:r>
              <a:rPr lang="en-US" sz="1800" b="1" i="1" u="none" strike="noStrike" cap="none" baseline="0">
                <a:solidFill>
                  <a:schemeClr val="dk1"/>
                </a:solidFill>
                <a:latin typeface="Galdeano"/>
                <a:ea typeface="Galdeano"/>
                <a:cs typeface="Galdeano"/>
                <a:sym typeface="Galdeano"/>
              </a:rPr>
              <a:t>Our goal is to predict the winner of each game  depending on the correct metric.</a:t>
            </a:r>
          </a:p>
          <a:p>
            <a:pPr marL="0" marR="0" lvl="0" indent="0" algn="l" rtl="0">
              <a:spcBef>
                <a:spcPts val="0"/>
              </a:spcBef>
              <a:buNone/>
            </a:pPr>
            <a:endParaRPr sz="1800" b="0" i="0" u="none" strike="noStrike" cap="none" baseline="0">
              <a:solidFill>
                <a:schemeClr val="dk1"/>
              </a:solidFill>
              <a:latin typeface="Galdeano"/>
              <a:ea typeface="Galdeano"/>
              <a:cs typeface="Galdeano"/>
              <a:sym typeface="Galdeano"/>
            </a:endParaRP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graphicFrame>
        <p:nvGraphicFramePr>
          <p:cNvPr id="146" name="Shape 146"/>
          <p:cNvGraphicFramePr/>
          <p:nvPr/>
        </p:nvGraphicFramePr>
        <p:xfrm>
          <a:off x="0" y="2542808"/>
          <a:ext cx="9144000" cy="3291930"/>
        </p:xfrm>
        <a:graphic>
          <a:graphicData uri="http://schemas.openxmlformats.org/drawingml/2006/table">
            <a:tbl>
              <a:tblPr firstRow="1" bandRow="1">
                <a:noFill/>
                <a:tableStyleId>{6C65DC17-4652-4A07-9682-613A5FC44533}</a:tableStyleId>
              </a:tblPr>
              <a:tblGrid>
                <a:gridCol w="2330825"/>
                <a:gridCol w="2241175"/>
                <a:gridCol w="2286000"/>
                <a:gridCol w="2286000"/>
              </a:tblGrid>
              <a:tr h="228600">
                <a:tc>
                  <a:txBody>
                    <a:bodyPr/>
                    <a:lstStyle/>
                    <a:p>
                      <a:pPr marL="0" marR="0" lvl="0" indent="0" algn="l" rtl="0">
                        <a:spcBef>
                          <a:spcPts val="0"/>
                        </a:spcBef>
                        <a:buSzPct val="25000"/>
                        <a:buNone/>
                      </a:pPr>
                      <a:r>
                        <a:rPr lang="en-US" sz="1800" u="none" strike="noStrike" cap="none" baseline="0"/>
                        <a:t>Variable</a:t>
                      </a:r>
                    </a:p>
                  </a:txBody>
                  <a:tcPr marL="91450" marR="91450" marT="45725" marB="45725"/>
                </a:tc>
                <a:tc>
                  <a:txBody>
                    <a:bodyPr/>
                    <a:lstStyle/>
                    <a:p>
                      <a:pPr marL="0" marR="0" lvl="0" indent="0" algn="l" rtl="0">
                        <a:spcBef>
                          <a:spcPts val="0"/>
                        </a:spcBef>
                        <a:buSzPct val="25000"/>
                        <a:buNone/>
                      </a:pPr>
                      <a:r>
                        <a:rPr lang="en-US" sz="1800" u="none" strike="noStrike" cap="none" baseline="0"/>
                        <a:t>Measure</a:t>
                      </a:r>
                    </a:p>
                  </a:txBody>
                  <a:tcPr marL="91450" marR="91450" marT="45725" marB="45725"/>
                </a:tc>
                <a:tc>
                  <a:txBody>
                    <a:bodyPr/>
                    <a:lstStyle/>
                    <a:p>
                      <a:pPr marL="0" marR="0" lvl="0" indent="0" algn="l" rtl="0">
                        <a:spcBef>
                          <a:spcPts val="0"/>
                        </a:spcBef>
                        <a:buSzPct val="25000"/>
                        <a:buNone/>
                      </a:pPr>
                      <a:r>
                        <a:rPr lang="en-US" sz="1800" u="none" strike="noStrike" cap="none" baseline="0"/>
                        <a:t>Type</a:t>
                      </a:r>
                    </a:p>
                  </a:txBody>
                  <a:tcPr marL="91450" marR="91450" marT="45725" marB="45725"/>
                </a:tc>
                <a:tc>
                  <a:txBody>
                    <a:bodyPr/>
                    <a:lstStyle/>
                    <a:p>
                      <a:pPr marL="0" marR="0" lvl="0" indent="0" algn="l" rtl="0">
                        <a:spcBef>
                          <a:spcPts val="0"/>
                        </a:spcBef>
                        <a:buSzPct val="25000"/>
                        <a:buNone/>
                      </a:pPr>
                      <a:r>
                        <a:rPr lang="en-US" sz="1800" u="none" strike="noStrike" cap="none" baseline="0"/>
                        <a:t>Source</a:t>
                      </a:r>
                    </a:p>
                  </a:txBody>
                  <a:tcPr marL="91450" marR="91450" marT="45725" marB="45725"/>
                </a:tc>
              </a:tr>
              <a:tr h="228600">
                <a:tc>
                  <a:txBody>
                    <a:bodyPr/>
                    <a:lstStyle/>
                    <a:p>
                      <a:pPr marL="0" marR="0" lvl="0" indent="0" algn="l" rtl="0">
                        <a:spcBef>
                          <a:spcPts val="0"/>
                        </a:spcBef>
                        <a:buSzPct val="25000"/>
                        <a:buNone/>
                      </a:pPr>
                      <a:r>
                        <a:rPr lang="en-US" sz="1800" u="none" strike="noStrike" cap="none" baseline="0"/>
                        <a:t>Team</a:t>
                      </a:r>
                    </a:p>
                  </a:txBody>
                  <a:tcPr marL="91450" marR="91450" marT="45725" marB="45725"/>
                </a:tc>
                <a:tc>
                  <a:txBody>
                    <a:bodyPr/>
                    <a:lstStyle/>
                    <a:p>
                      <a:pPr marL="0" marR="0" lvl="0" indent="0" algn="l" rtl="0">
                        <a:spcBef>
                          <a:spcPts val="0"/>
                        </a:spcBef>
                        <a:buSzPct val="25000"/>
                        <a:buNone/>
                      </a:pPr>
                      <a:r>
                        <a:rPr lang="en-US" sz="1800" u="none" strike="noStrike" cap="none" baseline="0"/>
                        <a:t>Categorical</a:t>
                      </a:r>
                    </a:p>
                  </a:txBody>
                  <a:tcPr marL="91450" marR="91450" marT="45725" marB="45725"/>
                </a:tc>
                <a:tc>
                  <a:txBody>
                    <a:bodyPr/>
                    <a:lstStyle/>
                    <a:p>
                      <a:pPr marL="0" marR="0" lvl="0" indent="0" algn="l" rtl="0">
                        <a:spcBef>
                          <a:spcPts val="0"/>
                        </a:spcBef>
                        <a:buSzPct val="25000"/>
                        <a:buNone/>
                      </a:pPr>
                      <a:r>
                        <a:rPr lang="en-US" sz="1800" u="none" strike="noStrike" cap="none" baseline="0"/>
                        <a:t>String</a:t>
                      </a:r>
                    </a:p>
                  </a:txBody>
                  <a:tcPr marL="91450" marR="91450" marT="45725" marB="45725"/>
                </a:tc>
                <a:tc>
                  <a:txBody>
                    <a:bodyPr/>
                    <a:lstStyle/>
                    <a:p>
                      <a:pPr marL="0" marR="0" lvl="0" indent="0" algn="l" rtl="0">
                        <a:spcBef>
                          <a:spcPts val="0"/>
                        </a:spcBef>
                        <a:buSzPct val="25000"/>
                        <a:buNone/>
                      </a:pPr>
                      <a:r>
                        <a:rPr lang="en-US" sz="1800" u="none" strike="noStrike" cap="none" baseline="0"/>
                        <a:t>ESPN</a:t>
                      </a:r>
                    </a:p>
                  </a:txBody>
                  <a:tcPr marL="91450" marR="91450" marT="45725" marB="45725"/>
                </a:tc>
              </a:tr>
              <a:tr h="228600">
                <a:tc>
                  <a:txBody>
                    <a:bodyPr/>
                    <a:lstStyle/>
                    <a:p>
                      <a:pPr marL="0" marR="0" lvl="0" indent="0" algn="l" rtl="0">
                        <a:spcBef>
                          <a:spcPts val="0"/>
                        </a:spcBef>
                        <a:buSzPct val="25000"/>
                        <a:buNone/>
                      </a:pPr>
                      <a:r>
                        <a:rPr lang="en-US" sz="1800" u="none" strike="noStrike" cap="none" baseline="0"/>
                        <a:t>Pass Yards/ Game</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Galdeano"/>
                        <a:buNone/>
                      </a:pPr>
                      <a:r>
                        <a:rPr lang="en-US" sz="1800" u="none" strike="noStrike" cap="none" baseline="0"/>
                        <a:t>Average Yds</a:t>
                      </a:r>
                    </a:p>
                  </a:txBody>
                  <a:tcPr marL="91450" marR="91450" marT="45725" marB="45725"/>
                </a:tc>
                <a:tc>
                  <a:txBody>
                    <a:bodyPr/>
                    <a:lstStyle/>
                    <a:p>
                      <a:pPr marL="0" marR="0" lvl="0" indent="0" algn="l" rtl="0">
                        <a:spcBef>
                          <a:spcPts val="0"/>
                        </a:spcBef>
                        <a:buSzPct val="25000"/>
                        <a:buNone/>
                      </a:pPr>
                      <a:r>
                        <a:rPr lang="en-US" sz="1800" u="none" strike="noStrike" cap="none" baseline="0"/>
                        <a:t>Double</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Galdeano"/>
                        <a:buNone/>
                      </a:pPr>
                      <a:r>
                        <a:rPr lang="en-US" sz="1800" u="none" strike="noStrike" cap="none" baseline="0"/>
                        <a:t>ESPN</a:t>
                      </a:r>
                    </a:p>
                  </a:txBody>
                  <a:tcPr marL="91450" marR="91450" marT="45725" marB="45725"/>
                </a:tc>
              </a:tr>
              <a:tr h="228600">
                <a:tc>
                  <a:txBody>
                    <a:bodyPr/>
                    <a:lstStyle/>
                    <a:p>
                      <a:pPr marL="0" marR="0" lvl="0" indent="0" algn="l" rtl="0">
                        <a:spcBef>
                          <a:spcPts val="0"/>
                        </a:spcBef>
                        <a:buSzPct val="25000"/>
                        <a:buNone/>
                      </a:pPr>
                      <a:r>
                        <a:rPr lang="en-US" sz="1800" u="none" strike="noStrike" cap="none" baseline="0"/>
                        <a:t>Rush Yards/Game</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Galdeano"/>
                        <a:buNone/>
                      </a:pPr>
                      <a:r>
                        <a:rPr lang="en-US" sz="1800" u="none" strike="noStrike" cap="none" baseline="0"/>
                        <a:t>Average Yds</a:t>
                      </a:r>
                    </a:p>
                  </a:txBody>
                  <a:tcPr marL="91450" marR="91450" marT="45725" marB="45725"/>
                </a:tc>
                <a:tc>
                  <a:txBody>
                    <a:bodyPr/>
                    <a:lstStyle/>
                    <a:p>
                      <a:pPr marL="0" marR="0" lvl="0" indent="0" algn="l" rtl="0">
                        <a:spcBef>
                          <a:spcPts val="0"/>
                        </a:spcBef>
                        <a:buSzPct val="25000"/>
                        <a:buNone/>
                      </a:pPr>
                      <a:r>
                        <a:rPr lang="en-US" sz="1800" u="none" strike="noStrike" cap="none" baseline="0"/>
                        <a:t>Double</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Galdeano"/>
                        <a:buNone/>
                      </a:pPr>
                      <a:r>
                        <a:rPr lang="en-US" sz="1800" u="none" strike="noStrike" cap="none" baseline="0"/>
                        <a:t>ESPN</a:t>
                      </a:r>
                    </a:p>
                  </a:txBody>
                  <a:tcPr marL="91450" marR="91450" marT="45725" marB="45725"/>
                </a:tc>
              </a:tr>
              <a:tr h="228600">
                <a:tc>
                  <a:txBody>
                    <a:bodyPr/>
                    <a:lstStyle/>
                    <a:p>
                      <a:pPr marL="0" marR="0" lvl="0" indent="0" algn="l" rtl="0">
                        <a:spcBef>
                          <a:spcPts val="0"/>
                        </a:spcBef>
                        <a:buSzPct val="25000"/>
                        <a:buNone/>
                      </a:pPr>
                      <a:r>
                        <a:rPr lang="en-US" sz="1800" u="none" strike="noStrike" cap="none" baseline="0"/>
                        <a:t>Win Percentage</a:t>
                      </a:r>
                    </a:p>
                  </a:txBody>
                  <a:tcPr marL="91450" marR="91450" marT="45725" marB="45725"/>
                </a:tc>
                <a:tc>
                  <a:txBody>
                    <a:bodyPr/>
                    <a:lstStyle/>
                    <a:p>
                      <a:pPr marL="0" marR="0" lvl="0" indent="0" algn="l" rtl="0">
                        <a:spcBef>
                          <a:spcPts val="0"/>
                        </a:spcBef>
                        <a:buSzPct val="25000"/>
                        <a:buNone/>
                      </a:pPr>
                      <a:r>
                        <a:rPr lang="en-US" sz="1800" u="none" strike="noStrike" cap="none" baseline="0"/>
                        <a:t># G Won / # G Played</a:t>
                      </a:r>
                    </a:p>
                  </a:txBody>
                  <a:tcPr marL="91450" marR="91450" marT="45725" marB="45725"/>
                </a:tc>
                <a:tc>
                  <a:txBody>
                    <a:bodyPr/>
                    <a:lstStyle/>
                    <a:p>
                      <a:pPr marL="0" marR="0" lvl="0" indent="0" algn="l" rtl="0">
                        <a:spcBef>
                          <a:spcPts val="0"/>
                        </a:spcBef>
                        <a:buSzPct val="25000"/>
                        <a:buNone/>
                      </a:pPr>
                      <a:r>
                        <a:rPr lang="en-US" sz="1800" u="none" strike="noStrike" cap="none" baseline="0"/>
                        <a:t>Double</a:t>
                      </a:r>
                    </a:p>
                  </a:txBody>
                  <a:tcPr marL="91450" marR="91450" marT="45725" marB="45725"/>
                </a:tc>
                <a:tc>
                  <a:txBody>
                    <a:bodyPr/>
                    <a:lstStyle/>
                    <a:p>
                      <a:pPr marL="0" marR="0" lvl="0" indent="0" algn="l" rtl="0">
                        <a:spcBef>
                          <a:spcPts val="0"/>
                        </a:spcBef>
                        <a:buSzPct val="25000"/>
                        <a:buNone/>
                      </a:pPr>
                      <a:r>
                        <a:rPr lang="en-US" sz="1800" u="none" strike="noStrike" cap="none" baseline="0"/>
                        <a:t>ESPN</a:t>
                      </a:r>
                    </a:p>
                  </a:txBody>
                  <a:tcPr marL="91450" marR="91450" marT="45725" marB="45725"/>
                </a:tc>
              </a:tr>
              <a:tr h="228600">
                <a:tc>
                  <a:txBody>
                    <a:bodyPr/>
                    <a:lstStyle/>
                    <a:p>
                      <a:pPr marL="0" marR="0" lvl="0" indent="0" algn="l" rtl="0">
                        <a:spcBef>
                          <a:spcPts val="0"/>
                        </a:spcBef>
                        <a:buSzPct val="25000"/>
                        <a:buNone/>
                      </a:pPr>
                      <a:r>
                        <a:rPr lang="en-US" sz="1800" u="none" strike="noStrike" cap="none" baseline="0"/>
                        <a:t>Yards Against/Game</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Galdeano"/>
                        <a:buNone/>
                      </a:pPr>
                      <a:r>
                        <a:rPr lang="en-US" sz="1800" u="none" strike="noStrike" cap="none" baseline="0"/>
                        <a:t>Average Yds</a:t>
                      </a:r>
                    </a:p>
                  </a:txBody>
                  <a:tcPr marL="91450" marR="91450" marT="45725" marB="45725"/>
                </a:tc>
                <a:tc>
                  <a:txBody>
                    <a:bodyPr/>
                    <a:lstStyle/>
                    <a:p>
                      <a:pPr marL="0" marR="0" lvl="0" indent="0" algn="l" rtl="0">
                        <a:spcBef>
                          <a:spcPts val="0"/>
                        </a:spcBef>
                        <a:buSzPct val="25000"/>
                        <a:buNone/>
                      </a:pPr>
                      <a:r>
                        <a:rPr lang="en-US" sz="1800" u="none" strike="noStrike" cap="none" baseline="0"/>
                        <a:t>Double</a:t>
                      </a:r>
                    </a:p>
                  </a:txBody>
                  <a:tcPr marL="91450" marR="91450" marT="45725" marB="45725"/>
                </a:tc>
                <a:tc>
                  <a:txBody>
                    <a:bodyPr/>
                    <a:lstStyle/>
                    <a:p>
                      <a:pPr marL="0" marR="0" lvl="0" indent="0" algn="l" rtl="0">
                        <a:spcBef>
                          <a:spcPts val="0"/>
                        </a:spcBef>
                        <a:buSzPct val="25000"/>
                        <a:buNone/>
                      </a:pPr>
                      <a:r>
                        <a:rPr lang="en-US" sz="1800" u="none" strike="noStrike" cap="none" baseline="0"/>
                        <a:t>ESPN</a:t>
                      </a:r>
                    </a:p>
                  </a:txBody>
                  <a:tcPr marL="91450" marR="91450" marT="45725" marB="45725"/>
                </a:tc>
              </a:tr>
              <a:tr h="228600">
                <a:tc>
                  <a:txBody>
                    <a:bodyPr/>
                    <a:lstStyle/>
                    <a:p>
                      <a:pPr marL="0" marR="0" lvl="0" indent="0" algn="l" rtl="0">
                        <a:spcBef>
                          <a:spcPts val="0"/>
                        </a:spcBef>
                        <a:buSzPct val="25000"/>
                        <a:buNone/>
                      </a:pPr>
                      <a:r>
                        <a:rPr lang="en-US" sz="1800" u="none" strike="noStrike" cap="none" baseline="0"/>
                        <a:t>Net Punt</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Galdeano"/>
                        <a:buNone/>
                      </a:pPr>
                      <a:r>
                        <a:rPr lang="en-US" sz="1800" u="none" strike="noStrike" cap="none" baseline="0"/>
                        <a:t>Average Yds</a:t>
                      </a:r>
                    </a:p>
                  </a:txBody>
                  <a:tcPr marL="91450" marR="91450" marT="45725" marB="45725"/>
                </a:tc>
                <a:tc>
                  <a:txBody>
                    <a:bodyPr/>
                    <a:lstStyle/>
                    <a:p>
                      <a:pPr marL="0" marR="0" lvl="0" indent="0" algn="l" rtl="0">
                        <a:spcBef>
                          <a:spcPts val="0"/>
                        </a:spcBef>
                        <a:buSzPct val="25000"/>
                        <a:buNone/>
                      </a:pPr>
                      <a:r>
                        <a:rPr lang="en-US" sz="1800" u="none" strike="noStrike" cap="none" baseline="0"/>
                        <a:t>Double</a:t>
                      </a:r>
                    </a:p>
                  </a:txBody>
                  <a:tcPr marL="91450" marR="91450" marT="45725" marB="45725"/>
                </a:tc>
                <a:tc>
                  <a:txBody>
                    <a:bodyPr/>
                    <a:lstStyle/>
                    <a:p>
                      <a:pPr marL="0" marR="0" lvl="0" indent="0" algn="l" rtl="0">
                        <a:spcBef>
                          <a:spcPts val="0"/>
                        </a:spcBef>
                        <a:buSzPct val="25000"/>
                        <a:buNone/>
                      </a:pPr>
                      <a:r>
                        <a:rPr lang="en-US" sz="1800" u="none" strike="noStrike" cap="none" baseline="0"/>
                        <a:t>ESPN</a:t>
                      </a:r>
                    </a:p>
                  </a:txBody>
                  <a:tcPr marL="91450" marR="91450" marT="45725" marB="45725"/>
                </a:tc>
              </a:tr>
              <a:tr h="228600">
                <a:tc>
                  <a:txBody>
                    <a:bodyPr/>
                    <a:lstStyle/>
                    <a:p>
                      <a:pPr marL="0" marR="0" lvl="0" indent="0" algn="l" rtl="0">
                        <a:spcBef>
                          <a:spcPts val="0"/>
                        </a:spcBef>
                        <a:buSzPct val="25000"/>
                        <a:buNone/>
                      </a:pPr>
                      <a:r>
                        <a:rPr lang="en-US" sz="1800" u="none" strike="noStrike" cap="none" baseline="0"/>
                        <a:t>Punt Ret Yds/Game</a:t>
                      </a:r>
                    </a:p>
                  </a:txBody>
                  <a:tcPr marL="91450" marR="91450" marT="45725" marB="45725"/>
                </a:tc>
                <a:tc>
                  <a:txBody>
                    <a:bodyPr/>
                    <a:lstStyle/>
                    <a:p>
                      <a:pPr marL="0" marR="0" lvl="0" indent="0" algn="l" rtl="0">
                        <a:spcBef>
                          <a:spcPts val="0"/>
                        </a:spcBef>
                        <a:buSzPct val="25000"/>
                        <a:buNone/>
                      </a:pPr>
                      <a:r>
                        <a:rPr lang="en-US" sz="1800" u="none" strike="noStrike" cap="none" baseline="0"/>
                        <a:t>Average Yds</a:t>
                      </a:r>
                    </a:p>
                  </a:txBody>
                  <a:tcPr marL="91450" marR="91450" marT="45725" marB="45725"/>
                </a:tc>
                <a:tc>
                  <a:txBody>
                    <a:bodyPr/>
                    <a:lstStyle/>
                    <a:p>
                      <a:pPr marL="0" marR="0" lvl="0" indent="0" algn="l" rtl="0">
                        <a:spcBef>
                          <a:spcPts val="0"/>
                        </a:spcBef>
                        <a:buSzPct val="25000"/>
                        <a:buNone/>
                      </a:pPr>
                      <a:r>
                        <a:rPr lang="en-US" sz="1800" u="none" strike="noStrike" cap="none" baseline="0"/>
                        <a:t>Double</a:t>
                      </a:r>
                    </a:p>
                  </a:txBody>
                  <a:tcPr marL="91450" marR="91450" marT="45725" marB="45725"/>
                </a:tc>
                <a:tc>
                  <a:txBody>
                    <a:bodyPr/>
                    <a:lstStyle/>
                    <a:p>
                      <a:pPr marL="0" marR="0" lvl="0" indent="0" algn="l" rtl="0">
                        <a:spcBef>
                          <a:spcPts val="0"/>
                        </a:spcBef>
                        <a:buSzPct val="25000"/>
                        <a:buNone/>
                      </a:pPr>
                      <a:r>
                        <a:rPr lang="en-US" sz="1800" u="none" strike="noStrike" cap="none" baseline="0"/>
                        <a:t>ESPN</a:t>
                      </a:r>
                    </a:p>
                  </a:txBody>
                  <a:tcPr marL="91450" marR="91450" marT="45725" marB="45725"/>
                </a:tc>
              </a:tr>
              <a:tr h="228600">
                <a:tc>
                  <a:txBody>
                    <a:bodyPr/>
                    <a:lstStyle/>
                    <a:p>
                      <a:pPr marL="0" marR="0" lvl="0" indent="0" algn="l" rtl="0">
                        <a:spcBef>
                          <a:spcPts val="0"/>
                        </a:spcBef>
                        <a:buSzPct val="25000"/>
                        <a:buNone/>
                      </a:pPr>
                      <a:r>
                        <a:rPr lang="en-US" sz="1800" u="none" strike="noStrike" cap="none" baseline="0"/>
                        <a:t>Winning Record (6+)</a:t>
                      </a:r>
                    </a:p>
                  </a:txBody>
                  <a:tcPr marL="91450" marR="91450" marT="45725" marB="45725"/>
                </a:tc>
                <a:tc>
                  <a:txBody>
                    <a:bodyPr/>
                    <a:lstStyle/>
                    <a:p>
                      <a:pPr marL="0" marR="0" lvl="0" indent="0" algn="l" rtl="0">
                        <a:spcBef>
                          <a:spcPts val="0"/>
                        </a:spcBef>
                        <a:buSzPct val="25000"/>
                        <a:buNone/>
                      </a:pPr>
                      <a:r>
                        <a:rPr lang="en-US" sz="1800" u="none" strike="noStrike" cap="none" baseline="0"/>
                        <a:t>T/F from Win Percent</a:t>
                      </a:r>
                    </a:p>
                  </a:txBody>
                  <a:tcPr marL="91450" marR="91450" marT="45725" marB="45725"/>
                </a:tc>
                <a:tc>
                  <a:txBody>
                    <a:bodyPr/>
                    <a:lstStyle/>
                    <a:p>
                      <a:pPr marL="0" marR="0" lvl="0" indent="0" algn="l" rtl="0">
                        <a:spcBef>
                          <a:spcPts val="0"/>
                        </a:spcBef>
                        <a:buSzPct val="25000"/>
                        <a:buNone/>
                      </a:pPr>
                      <a:r>
                        <a:rPr lang="en-US" sz="1800" u="none" strike="noStrike" cap="none" baseline="0"/>
                        <a:t>Boolean</a:t>
                      </a:r>
                    </a:p>
                  </a:txBody>
                  <a:tcPr marL="91450" marR="91450" marT="45725" marB="45725"/>
                </a:tc>
                <a:tc>
                  <a:txBody>
                    <a:bodyPr/>
                    <a:lstStyle/>
                    <a:p>
                      <a:pPr marL="0" marR="0" lvl="0" indent="0" algn="l" rtl="0">
                        <a:spcBef>
                          <a:spcPts val="0"/>
                        </a:spcBef>
                        <a:buSzPct val="25000"/>
                        <a:buNone/>
                      </a:pPr>
                      <a:r>
                        <a:rPr lang="en-US" sz="1800" u="none" strike="noStrike" cap="none" baseline="0"/>
                        <a:t>Created</a:t>
                      </a:r>
                    </a:p>
                  </a:txBody>
                  <a:tcPr marL="91450" marR="91450" marT="45725" marB="45725"/>
                </a:tc>
              </a:tr>
            </a:tbl>
          </a:graphicData>
        </a:graphic>
      </p:graphicFrame>
      <p:sp>
        <p:nvSpPr>
          <p:cNvPr id="147" name="Shape 147"/>
          <p:cNvSpPr txBox="1">
            <a:spLocks noGrp="1"/>
          </p:cNvSpPr>
          <p:nvPr>
            <p:ph type="title"/>
          </p:nvPr>
        </p:nvSpPr>
        <p:spPr>
          <a:xfrm>
            <a:off x="457200" y="338328"/>
            <a:ext cx="8229600" cy="1252727"/>
          </a:xfrm>
          <a:prstGeom prst="rect">
            <a:avLst/>
          </a:prstGeom>
          <a:noFill/>
          <a:ln>
            <a:noFill/>
          </a:ln>
        </p:spPr>
        <p:txBody>
          <a:bodyPr lIns="91425" tIns="45700" rIns="91425" bIns="45700" anchor="ctr" anchorCtr="0">
            <a:noAutofit/>
          </a:bodyPr>
          <a:lstStyle/>
          <a:p>
            <a:pPr marL="0" marR="0" lvl="0" indent="0" algn="ctr" rtl="0">
              <a:spcBef>
                <a:spcPts val="0"/>
              </a:spcBef>
              <a:buClr>
                <a:schemeClr val="lt1"/>
              </a:buClr>
              <a:buSzPct val="25000"/>
              <a:buFont typeface="Galdeano"/>
              <a:buNone/>
            </a:pPr>
            <a:r>
              <a:rPr lang="en-US" sz="4400" b="1" i="0" u="none" strike="noStrike" cap="none" baseline="0">
                <a:solidFill>
                  <a:schemeClr val="lt1"/>
                </a:solidFill>
                <a:latin typeface="Galdeano"/>
                <a:ea typeface="Galdeano"/>
                <a:cs typeface="Galdeano"/>
                <a:sym typeface="Galdeano"/>
              </a:rPr>
              <a:t>Data And Data Sources</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457200" y="338328"/>
            <a:ext cx="8229600" cy="1252727"/>
          </a:xfrm>
          <a:prstGeom prst="rect">
            <a:avLst/>
          </a:prstGeom>
          <a:noFill/>
          <a:ln>
            <a:noFill/>
          </a:ln>
        </p:spPr>
        <p:txBody>
          <a:bodyPr lIns="91425" tIns="45700" rIns="91425" bIns="45700" anchor="ctr" anchorCtr="0">
            <a:noAutofit/>
          </a:bodyPr>
          <a:lstStyle/>
          <a:p>
            <a:pPr marL="0" marR="0" lvl="0" indent="0" algn="ctr" rtl="0">
              <a:spcBef>
                <a:spcPts val="0"/>
              </a:spcBef>
              <a:buClr>
                <a:schemeClr val="lt1"/>
              </a:buClr>
              <a:buSzPct val="25000"/>
              <a:buFont typeface="Galdeano"/>
              <a:buNone/>
            </a:pPr>
            <a:r>
              <a:rPr lang="en-US" sz="4400" b="1" i="0" u="none" strike="noStrike" cap="none" baseline="0">
                <a:solidFill>
                  <a:schemeClr val="lt1"/>
                </a:solidFill>
                <a:latin typeface="Galdeano"/>
                <a:ea typeface="Galdeano"/>
                <a:cs typeface="Galdeano"/>
                <a:sym typeface="Galdeano"/>
              </a:rPr>
              <a:t>Analysis of Numerical Summaries</a:t>
            </a:r>
          </a:p>
        </p:txBody>
      </p:sp>
      <p:graphicFrame>
        <p:nvGraphicFramePr>
          <p:cNvPr id="153" name="Shape 153"/>
          <p:cNvGraphicFramePr/>
          <p:nvPr/>
        </p:nvGraphicFramePr>
        <p:xfrm>
          <a:off x="237391" y="1507965"/>
          <a:ext cx="5709300" cy="1005860"/>
        </p:xfrm>
        <a:graphic>
          <a:graphicData uri="http://schemas.openxmlformats.org/drawingml/2006/table">
            <a:tbl>
              <a:tblPr firstRow="1" bandRow="1">
                <a:noFill/>
                <a:tableStyleId>{8DC14E89-A2C8-4DD2-BA7D-19DC21C4791C}</a:tableStyleId>
              </a:tblPr>
              <a:tblGrid>
                <a:gridCol w="1427325"/>
                <a:gridCol w="1427325"/>
                <a:gridCol w="1427325"/>
                <a:gridCol w="1427325"/>
              </a:tblGrid>
              <a:tr h="540850">
                <a:tc>
                  <a:txBody>
                    <a:bodyPr/>
                    <a:lstStyle/>
                    <a:p>
                      <a:pPr marL="0" marR="0" lvl="0" indent="0" algn="l" rtl="0">
                        <a:spcBef>
                          <a:spcPts val="0"/>
                        </a:spcBef>
                        <a:buSzPct val="25000"/>
                        <a:buNone/>
                      </a:pPr>
                      <a:r>
                        <a:rPr lang="en-US" sz="1800" b="1" u="none" strike="noStrike" cap="none" baseline="0">
                          <a:solidFill>
                            <a:srgbClr val="FFFFFF"/>
                          </a:solidFill>
                        </a:rPr>
                        <a:t>Winning Record</a:t>
                      </a:r>
                    </a:p>
                  </a:txBody>
                  <a:tcPr marL="91450" marR="91450" marT="45725" marB="45725"/>
                </a:tc>
                <a:tc>
                  <a:txBody>
                    <a:bodyPr/>
                    <a:lstStyle/>
                    <a:p>
                      <a:pPr marL="0" marR="0" lvl="0" indent="0" algn="l" rtl="0">
                        <a:spcBef>
                          <a:spcPts val="0"/>
                        </a:spcBef>
                        <a:buSzPct val="25000"/>
                        <a:buNone/>
                      </a:pPr>
                      <a:r>
                        <a:rPr lang="en-US" sz="1800" u="none" strike="noStrike" cap="none" baseline="0">
                          <a:solidFill>
                            <a:srgbClr val="FFFFFF"/>
                          </a:solidFill>
                        </a:rPr>
                        <a:t>Yes</a:t>
                      </a:r>
                    </a:p>
                  </a:txBody>
                  <a:tcPr marL="91450" marR="91450" marT="45725" marB="45725"/>
                </a:tc>
                <a:tc>
                  <a:txBody>
                    <a:bodyPr/>
                    <a:lstStyle/>
                    <a:p>
                      <a:pPr marL="0" marR="0" lvl="0" indent="0" algn="l" rtl="0">
                        <a:spcBef>
                          <a:spcPts val="0"/>
                        </a:spcBef>
                        <a:buSzPct val="25000"/>
                        <a:buNone/>
                      </a:pPr>
                      <a:r>
                        <a:rPr lang="en-US" sz="1800" u="none" strike="noStrike" cap="none" baseline="0">
                          <a:solidFill>
                            <a:srgbClr val="FFFFFF"/>
                          </a:solidFill>
                        </a:rPr>
                        <a:t>No</a:t>
                      </a:r>
                    </a:p>
                  </a:txBody>
                  <a:tcPr marL="91450" marR="91450" marT="45725" marB="45725"/>
                </a:tc>
                <a:tc>
                  <a:txBody>
                    <a:bodyPr/>
                    <a:lstStyle/>
                    <a:p>
                      <a:pPr marL="0" marR="0" lvl="0" indent="0" algn="l" rtl="0">
                        <a:spcBef>
                          <a:spcPts val="0"/>
                        </a:spcBef>
                        <a:buSzPct val="25000"/>
                        <a:buNone/>
                      </a:pPr>
                      <a:r>
                        <a:rPr lang="en-US" sz="1800" u="none" strike="noStrike" cap="none" baseline="0">
                          <a:solidFill>
                            <a:srgbClr val="FFFFFF"/>
                          </a:solidFill>
                        </a:rPr>
                        <a:t>Total</a:t>
                      </a:r>
                    </a:p>
                  </a:txBody>
                  <a:tcPr marL="91450" marR="91450" marT="45725" marB="45725"/>
                </a:tc>
              </a:tr>
              <a:tr h="313350">
                <a:tc>
                  <a:txBody>
                    <a:bodyPr/>
                    <a:lstStyle/>
                    <a:p>
                      <a:pPr marL="0" marR="0" lvl="0" indent="0" algn="l" rtl="0">
                        <a:spcBef>
                          <a:spcPts val="0"/>
                        </a:spcBef>
                        <a:buSzPct val="25000"/>
                        <a:buNone/>
                      </a:pPr>
                      <a:r>
                        <a:rPr lang="en-US" sz="1800" b="1" u="none" strike="noStrike" cap="none" baseline="0">
                          <a:solidFill>
                            <a:schemeClr val="dk1"/>
                          </a:solidFill>
                        </a:rPr>
                        <a:t>Total</a:t>
                      </a:r>
                    </a:p>
                  </a:txBody>
                  <a:tcPr marL="91450" marR="91450" marT="45725" marB="45725"/>
                </a:tc>
                <a:tc>
                  <a:txBody>
                    <a:bodyPr/>
                    <a:lstStyle/>
                    <a:p>
                      <a:pPr marL="0" marR="0" lvl="0" indent="0" algn="l" rtl="0">
                        <a:spcBef>
                          <a:spcPts val="0"/>
                        </a:spcBef>
                        <a:buSzPct val="25000"/>
                        <a:buNone/>
                      </a:pPr>
                      <a:r>
                        <a:rPr lang="en-US" sz="1800" u="none" strike="noStrike" cap="none" baseline="0"/>
                        <a:t>71</a:t>
                      </a:r>
                    </a:p>
                  </a:txBody>
                  <a:tcPr marL="91450" marR="91450" marT="45725" marB="45725"/>
                </a:tc>
                <a:tc>
                  <a:txBody>
                    <a:bodyPr/>
                    <a:lstStyle/>
                    <a:p>
                      <a:pPr marL="0" marR="0" lvl="0" indent="0" algn="l" rtl="0">
                        <a:spcBef>
                          <a:spcPts val="0"/>
                        </a:spcBef>
                        <a:buSzPct val="25000"/>
                        <a:buNone/>
                      </a:pPr>
                      <a:r>
                        <a:rPr lang="en-US" sz="1800" u="none" strike="noStrike" cap="none" baseline="0"/>
                        <a:t>48</a:t>
                      </a:r>
                    </a:p>
                  </a:txBody>
                  <a:tcPr marL="91450" marR="91450" marT="45725" marB="45725"/>
                </a:tc>
                <a:tc>
                  <a:txBody>
                    <a:bodyPr/>
                    <a:lstStyle/>
                    <a:p>
                      <a:pPr marL="0" marR="0" lvl="0" indent="0" algn="l" rtl="0">
                        <a:spcBef>
                          <a:spcPts val="0"/>
                        </a:spcBef>
                        <a:buSzPct val="25000"/>
                        <a:buNone/>
                      </a:pPr>
                      <a:r>
                        <a:rPr lang="en-US" sz="1800" u="none" strike="noStrike" cap="none" baseline="0"/>
                        <a:t>119</a:t>
                      </a:r>
                    </a:p>
                  </a:txBody>
                  <a:tcPr marL="91450" marR="91450" marT="45725" marB="45725"/>
                </a:tc>
              </a:tr>
            </a:tbl>
          </a:graphicData>
        </a:graphic>
      </p:graphicFrame>
      <p:graphicFrame>
        <p:nvGraphicFramePr>
          <p:cNvPr id="154" name="Shape 154"/>
          <p:cNvGraphicFramePr/>
          <p:nvPr/>
        </p:nvGraphicFramePr>
        <p:xfrm>
          <a:off x="3048000" y="2735964"/>
          <a:ext cx="6096000" cy="3337650"/>
        </p:xfrm>
        <a:graphic>
          <a:graphicData uri="http://schemas.openxmlformats.org/drawingml/2006/table">
            <a:tbl>
              <a:tblPr firstRow="1" bandRow="1">
                <a:noFill/>
                <a:tableStyleId>{D636FB70-E1AA-4FD3-8B45-F799EAC87A23}</a:tableStyleId>
              </a:tblPr>
              <a:tblGrid>
                <a:gridCol w="1524000"/>
                <a:gridCol w="1524000"/>
                <a:gridCol w="1524000"/>
                <a:gridCol w="1524000"/>
              </a:tblGrid>
              <a:tr h="370850">
                <a:tc>
                  <a:txBody>
                    <a:bodyPr/>
                    <a:lstStyle/>
                    <a:p>
                      <a:pPr marL="0" marR="0" lvl="0" indent="0" algn="l" rtl="0">
                        <a:spcBef>
                          <a:spcPts val="0"/>
                        </a:spcBef>
                        <a:buNone/>
                      </a:pPr>
                      <a:endParaRPr sz="1800" u="none" strike="noStrike" cap="none" baseline="0"/>
                    </a:p>
                  </a:txBody>
                  <a:tcPr marL="91450" marR="91450" marT="45725" marB="45725"/>
                </a:tc>
                <a:tc>
                  <a:txBody>
                    <a:bodyPr/>
                    <a:lstStyle/>
                    <a:p>
                      <a:pPr marL="0" marR="0" lvl="0" indent="0" algn="l" rtl="0">
                        <a:spcBef>
                          <a:spcPts val="0"/>
                        </a:spcBef>
                        <a:buSzPct val="25000"/>
                        <a:buNone/>
                      </a:pPr>
                      <a:r>
                        <a:rPr lang="en-US" sz="1800"/>
                        <a:t>YDSG</a:t>
                      </a:r>
                    </a:p>
                  </a:txBody>
                  <a:tcPr marL="91450" marR="91450" marT="45725" marB="45725"/>
                </a:tc>
                <a:tc>
                  <a:txBody>
                    <a:bodyPr/>
                    <a:lstStyle/>
                    <a:p>
                      <a:pPr marL="0" marR="0" lvl="0" indent="0" algn="l" rtl="0">
                        <a:spcBef>
                          <a:spcPts val="0"/>
                        </a:spcBef>
                        <a:buSzPct val="25000"/>
                        <a:buNone/>
                      </a:pPr>
                      <a:r>
                        <a:rPr lang="en-US" sz="1800">
                          <a:solidFill>
                            <a:srgbClr val="FFFFFF"/>
                          </a:solidFill>
                        </a:rPr>
                        <a:t>YDSAG</a:t>
                      </a:r>
                    </a:p>
                  </a:txBody>
                  <a:tcPr marL="91450" marR="91450" marT="45725" marB="45725"/>
                </a:tc>
                <a:tc>
                  <a:txBody>
                    <a:bodyPr/>
                    <a:lstStyle/>
                    <a:p>
                      <a:pPr marL="0" marR="0" lvl="0" indent="0" algn="l" rtl="0">
                        <a:spcBef>
                          <a:spcPts val="0"/>
                        </a:spcBef>
                        <a:buSzPct val="25000"/>
                        <a:buNone/>
                      </a:pPr>
                      <a:r>
                        <a:rPr lang="en-US" sz="1800" b="1" u="none" strike="noStrike" cap="none" baseline="0">
                          <a:solidFill>
                            <a:srgbClr val="FFFFFF"/>
                          </a:solidFill>
                        </a:rPr>
                        <a:t>Net Punt</a:t>
                      </a:r>
                    </a:p>
                  </a:txBody>
                  <a:tcPr marL="91450" marR="91450" marT="45725" marB="45725"/>
                </a:tc>
              </a:tr>
              <a:tr h="370850">
                <a:tc>
                  <a:txBody>
                    <a:bodyPr/>
                    <a:lstStyle/>
                    <a:p>
                      <a:pPr marL="0" marR="0" lvl="0" indent="0" algn="l" rtl="0">
                        <a:spcBef>
                          <a:spcPts val="0"/>
                        </a:spcBef>
                        <a:buSzPct val="25000"/>
                        <a:buNone/>
                      </a:pPr>
                      <a:r>
                        <a:rPr lang="en-US" sz="1800" b="1" u="none" strike="noStrike" cap="none" baseline="0"/>
                        <a:t>Count</a:t>
                      </a:r>
                    </a:p>
                  </a:txBody>
                  <a:tcPr marL="91450" marR="91450" marT="45725" marB="45725"/>
                </a:tc>
                <a:tc>
                  <a:txBody>
                    <a:bodyPr/>
                    <a:lstStyle/>
                    <a:p>
                      <a:pPr marL="0" marR="0" lvl="0" indent="0" algn="l" rtl="0">
                        <a:spcBef>
                          <a:spcPts val="0"/>
                        </a:spcBef>
                        <a:buSzPct val="25000"/>
                        <a:buNone/>
                      </a:pPr>
                      <a:r>
                        <a:rPr lang="en-US" sz="1800" u="none" strike="noStrike" cap="none" baseline="0"/>
                        <a:t>119</a:t>
                      </a:r>
                    </a:p>
                  </a:txBody>
                  <a:tcPr marL="91450" marR="91450" marT="45725" marB="45725"/>
                </a:tc>
                <a:tc>
                  <a:txBody>
                    <a:bodyPr/>
                    <a:lstStyle/>
                    <a:p>
                      <a:pPr marL="0" marR="0" lvl="0" indent="0" algn="l" rtl="0">
                        <a:spcBef>
                          <a:spcPts val="0"/>
                        </a:spcBef>
                        <a:buSzPct val="25000"/>
                        <a:buNone/>
                      </a:pPr>
                      <a:r>
                        <a:rPr lang="en-US" sz="1800" u="none" strike="noStrike" cap="none" baseline="0"/>
                        <a:t>119</a:t>
                      </a:r>
                    </a:p>
                  </a:txBody>
                  <a:tcPr marL="91450" marR="91450" marT="45725" marB="45725"/>
                </a:tc>
                <a:tc>
                  <a:txBody>
                    <a:bodyPr/>
                    <a:lstStyle/>
                    <a:p>
                      <a:pPr marL="0" marR="0" lvl="0" indent="0" algn="l" rtl="0">
                        <a:spcBef>
                          <a:spcPts val="0"/>
                        </a:spcBef>
                        <a:buSzPct val="25000"/>
                        <a:buNone/>
                      </a:pPr>
                      <a:r>
                        <a:rPr lang="en-US" sz="1800" u="none" strike="noStrike" cap="none" baseline="0"/>
                        <a:t>119</a:t>
                      </a:r>
                    </a:p>
                  </a:txBody>
                  <a:tcPr marL="91450" marR="91450" marT="45725" marB="45725"/>
                </a:tc>
              </a:tr>
              <a:tr h="370850">
                <a:tc>
                  <a:txBody>
                    <a:bodyPr/>
                    <a:lstStyle/>
                    <a:p>
                      <a:pPr marL="0" marR="0" lvl="0" indent="0" algn="l" rtl="0">
                        <a:spcBef>
                          <a:spcPts val="0"/>
                        </a:spcBef>
                        <a:buSzPct val="25000"/>
                        <a:buNone/>
                      </a:pPr>
                      <a:r>
                        <a:rPr lang="en-US" sz="1800" b="1" u="none" strike="noStrike" cap="none" baseline="0"/>
                        <a:t>Mean</a:t>
                      </a:r>
                    </a:p>
                  </a:txBody>
                  <a:tcPr marL="91450" marR="91450" marT="45725" marB="45725"/>
                </a:tc>
                <a:tc>
                  <a:txBody>
                    <a:bodyPr/>
                    <a:lstStyle/>
                    <a:p>
                      <a:pPr marL="0" marR="0" lvl="0" indent="0" algn="l" rtl="0">
                        <a:spcBef>
                          <a:spcPts val="0"/>
                        </a:spcBef>
                        <a:buSzPct val="25000"/>
                        <a:buNone/>
                      </a:pPr>
                      <a:r>
                        <a:rPr lang="en-US" sz="1800" u="none" strike="noStrike" cap="none" baseline="0"/>
                        <a:t>412.00</a:t>
                      </a:r>
                    </a:p>
                  </a:txBody>
                  <a:tcPr marL="91450" marR="91450" marT="45725" marB="45725"/>
                </a:tc>
                <a:tc>
                  <a:txBody>
                    <a:bodyPr/>
                    <a:lstStyle/>
                    <a:p>
                      <a:pPr marL="0" marR="0" lvl="0" indent="0" algn="l" rtl="0">
                        <a:spcBef>
                          <a:spcPts val="0"/>
                        </a:spcBef>
                        <a:buSzPct val="25000"/>
                        <a:buNone/>
                      </a:pPr>
                      <a:r>
                        <a:rPr lang="en-US" sz="1800" u="none" strike="noStrike" cap="none" baseline="0"/>
                        <a:t>397.42</a:t>
                      </a:r>
                    </a:p>
                  </a:txBody>
                  <a:tcPr marL="91450" marR="91450" marT="45725" marB="45725"/>
                </a:tc>
                <a:tc>
                  <a:txBody>
                    <a:bodyPr/>
                    <a:lstStyle/>
                    <a:p>
                      <a:pPr marL="0" marR="0" lvl="0" indent="0" algn="l" rtl="0">
                        <a:spcBef>
                          <a:spcPts val="0"/>
                        </a:spcBef>
                        <a:buSzPct val="25000"/>
                        <a:buNone/>
                      </a:pPr>
                      <a:r>
                        <a:rPr lang="en-US" sz="1800" u="none" strike="noStrike" cap="none" baseline="0"/>
                        <a:t>37.06</a:t>
                      </a:r>
                    </a:p>
                  </a:txBody>
                  <a:tcPr marL="91450" marR="91450" marT="45725" marB="45725"/>
                </a:tc>
              </a:tr>
              <a:tr h="370850">
                <a:tc>
                  <a:txBody>
                    <a:bodyPr/>
                    <a:lstStyle/>
                    <a:p>
                      <a:pPr marL="0" marR="0" lvl="0" indent="0" algn="l" rtl="0">
                        <a:spcBef>
                          <a:spcPts val="0"/>
                        </a:spcBef>
                        <a:buSzPct val="25000"/>
                        <a:buNone/>
                      </a:pPr>
                      <a:r>
                        <a:rPr lang="en-US" sz="1800" b="1" u="none" strike="noStrike" cap="none" baseline="0"/>
                        <a:t>Std Deviation</a:t>
                      </a:r>
                    </a:p>
                  </a:txBody>
                  <a:tcPr marL="91450" marR="91450" marT="45725" marB="45725"/>
                </a:tc>
                <a:tc>
                  <a:txBody>
                    <a:bodyPr/>
                    <a:lstStyle/>
                    <a:p>
                      <a:pPr marL="0" marR="0" lvl="0" indent="0" algn="l" rtl="0">
                        <a:spcBef>
                          <a:spcPts val="0"/>
                        </a:spcBef>
                        <a:buSzPct val="25000"/>
                        <a:buNone/>
                      </a:pPr>
                      <a:r>
                        <a:rPr lang="en-US" sz="1800" u="none" strike="noStrike" cap="none" baseline="0"/>
                        <a:t>64.73</a:t>
                      </a:r>
                    </a:p>
                  </a:txBody>
                  <a:tcPr marL="91450" marR="91450" marT="45725" marB="45725"/>
                </a:tc>
                <a:tc>
                  <a:txBody>
                    <a:bodyPr/>
                    <a:lstStyle/>
                    <a:p>
                      <a:pPr marL="0" marR="0" lvl="0" indent="0" algn="l" rtl="0">
                        <a:spcBef>
                          <a:spcPts val="0"/>
                        </a:spcBef>
                        <a:buSzPct val="25000"/>
                        <a:buNone/>
                      </a:pPr>
                      <a:r>
                        <a:rPr lang="en-US" sz="1800" u="none" strike="noStrike" cap="none" baseline="0"/>
                        <a:t>55.33</a:t>
                      </a:r>
                    </a:p>
                  </a:txBody>
                  <a:tcPr marL="91450" marR="91450" marT="45725" marB="45725"/>
                </a:tc>
                <a:tc>
                  <a:txBody>
                    <a:bodyPr/>
                    <a:lstStyle/>
                    <a:p>
                      <a:pPr marL="0" marR="0" lvl="0" indent="0" algn="l" rtl="0">
                        <a:spcBef>
                          <a:spcPts val="0"/>
                        </a:spcBef>
                        <a:buSzPct val="25000"/>
                        <a:buNone/>
                      </a:pPr>
                      <a:r>
                        <a:rPr lang="en-US" sz="1800" u="none" strike="noStrike" cap="none" baseline="0"/>
                        <a:t>3.42</a:t>
                      </a:r>
                    </a:p>
                  </a:txBody>
                  <a:tcPr marL="91450" marR="91450" marT="45725" marB="45725"/>
                </a:tc>
              </a:tr>
              <a:tr h="370850">
                <a:tc>
                  <a:txBody>
                    <a:bodyPr/>
                    <a:lstStyle/>
                    <a:p>
                      <a:pPr marL="0" marR="0" lvl="0" indent="0" algn="l" rtl="0">
                        <a:spcBef>
                          <a:spcPts val="0"/>
                        </a:spcBef>
                        <a:buSzPct val="25000"/>
                        <a:buNone/>
                      </a:pPr>
                      <a:r>
                        <a:rPr lang="en-US" sz="1800" b="1" u="none" strike="noStrike" cap="none" baseline="0"/>
                        <a:t>Minimum</a:t>
                      </a:r>
                    </a:p>
                  </a:txBody>
                  <a:tcPr marL="91450" marR="91450" marT="45725" marB="45725"/>
                </a:tc>
                <a:tc>
                  <a:txBody>
                    <a:bodyPr/>
                    <a:lstStyle/>
                    <a:p>
                      <a:pPr marL="0" marR="0" lvl="0" indent="0" algn="l" rtl="0">
                        <a:spcBef>
                          <a:spcPts val="0"/>
                        </a:spcBef>
                        <a:buSzPct val="25000"/>
                        <a:buNone/>
                      </a:pPr>
                      <a:r>
                        <a:rPr lang="en-US" sz="1800" u="none" strike="noStrike" cap="none" baseline="0"/>
                        <a:t>256.00</a:t>
                      </a:r>
                    </a:p>
                  </a:txBody>
                  <a:tcPr marL="91450" marR="91450" marT="45725" marB="45725"/>
                </a:tc>
                <a:tc>
                  <a:txBody>
                    <a:bodyPr/>
                    <a:lstStyle/>
                    <a:p>
                      <a:pPr marL="0" marR="0" lvl="0" indent="0" algn="l" rtl="0">
                        <a:spcBef>
                          <a:spcPts val="0"/>
                        </a:spcBef>
                        <a:buSzPct val="25000"/>
                        <a:buNone/>
                      </a:pPr>
                      <a:r>
                        <a:rPr lang="en-US" sz="1800" u="none" strike="noStrike" cap="none" baseline="0"/>
                        <a:t>252.00</a:t>
                      </a:r>
                    </a:p>
                  </a:txBody>
                  <a:tcPr marL="91450" marR="91450" marT="45725" marB="45725"/>
                </a:tc>
                <a:tc>
                  <a:txBody>
                    <a:bodyPr/>
                    <a:lstStyle/>
                    <a:p>
                      <a:pPr marL="0" marR="0" lvl="0" indent="0" algn="l" rtl="0">
                        <a:spcBef>
                          <a:spcPts val="0"/>
                        </a:spcBef>
                        <a:buSzPct val="25000"/>
                        <a:buNone/>
                      </a:pPr>
                      <a:r>
                        <a:rPr lang="en-US" sz="1800" u="none" strike="noStrike" cap="none" baseline="0"/>
                        <a:t>31.30</a:t>
                      </a:r>
                    </a:p>
                  </a:txBody>
                  <a:tcPr marL="91450" marR="91450" marT="45725" marB="45725"/>
                </a:tc>
              </a:tr>
              <a:tr h="370850">
                <a:tc>
                  <a:txBody>
                    <a:bodyPr/>
                    <a:lstStyle/>
                    <a:p>
                      <a:pPr marL="0" marR="0" lvl="0" indent="0" algn="l" rtl="0">
                        <a:spcBef>
                          <a:spcPts val="0"/>
                        </a:spcBef>
                        <a:buSzPct val="25000"/>
                        <a:buNone/>
                      </a:pPr>
                      <a:r>
                        <a:rPr lang="en-US" sz="1800" b="1" u="none" strike="noStrike" cap="none" baseline="0"/>
                        <a:t>1</a:t>
                      </a:r>
                      <a:r>
                        <a:rPr lang="en-US" sz="1800" b="1" u="none" strike="noStrike" cap="none" baseline="30000"/>
                        <a:t>st</a:t>
                      </a:r>
                      <a:r>
                        <a:rPr lang="en-US" sz="1800" b="1" u="none" strike="noStrike" cap="none" baseline="0"/>
                        <a:t> Quartile</a:t>
                      </a:r>
                    </a:p>
                  </a:txBody>
                  <a:tcPr marL="91450" marR="91450" marT="45725" marB="45725"/>
                </a:tc>
                <a:tc>
                  <a:txBody>
                    <a:bodyPr/>
                    <a:lstStyle/>
                    <a:p>
                      <a:pPr marL="0" marR="0" lvl="0" indent="0" algn="l" rtl="0">
                        <a:spcBef>
                          <a:spcPts val="0"/>
                        </a:spcBef>
                        <a:buSzPct val="25000"/>
                        <a:buNone/>
                      </a:pPr>
                      <a:r>
                        <a:rPr lang="en-US" sz="1800" u="none" strike="noStrike" cap="none" baseline="0"/>
                        <a:t>367.00</a:t>
                      </a:r>
                    </a:p>
                  </a:txBody>
                  <a:tcPr marL="91450" marR="91450" marT="45725" marB="45725"/>
                </a:tc>
                <a:tc>
                  <a:txBody>
                    <a:bodyPr/>
                    <a:lstStyle/>
                    <a:p>
                      <a:pPr marL="0" marR="0" lvl="0" indent="0" algn="l" rtl="0">
                        <a:spcBef>
                          <a:spcPts val="0"/>
                        </a:spcBef>
                        <a:buSzPct val="25000"/>
                        <a:buNone/>
                      </a:pPr>
                      <a:r>
                        <a:rPr lang="en-US" sz="1800" u="none" strike="noStrike" cap="none" baseline="0"/>
                        <a:t>366.00</a:t>
                      </a:r>
                    </a:p>
                  </a:txBody>
                  <a:tcPr marL="91450" marR="91450" marT="45725" marB="45725"/>
                </a:tc>
                <a:tc>
                  <a:txBody>
                    <a:bodyPr/>
                    <a:lstStyle/>
                    <a:p>
                      <a:pPr marL="0" marR="0" lvl="0" indent="0" algn="l" rtl="0">
                        <a:spcBef>
                          <a:spcPts val="0"/>
                        </a:spcBef>
                        <a:buSzPct val="25000"/>
                        <a:buNone/>
                      </a:pPr>
                      <a:r>
                        <a:rPr lang="en-US" sz="1800" u="none" strike="noStrike" cap="none" baseline="0"/>
                        <a:t>35.85</a:t>
                      </a:r>
                    </a:p>
                  </a:txBody>
                  <a:tcPr marL="91450" marR="91450" marT="45725" marB="45725"/>
                </a:tc>
              </a:tr>
              <a:tr h="370850">
                <a:tc>
                  <a:txBody>
                    <a:bodyPr/>
                    <a:lstStyle/>
                    <a:p>
                      <a:pPr marL="0" marR="0" lvl="0" indent="0" algn="l" rtl="0">
                        <a:spcBef>
                          <a:spcPts val="0"/>
                        </a:spcBef>
                        <a:buSzPct val="25000"/>
                        <a:buNone/>
                      </a:pPr>
                      <a:r>
                        <a:rPr lang="en-US" sz="1800" b="1" u="none" strike="noStrike" cap="none" baseline="0"/>
                        <a:t>2</a:t>
                      </a:r>
                      <a:r>
                        <a:rPr lang="en-US" sz="1800" b="1" u="none" strike="noStrike" cap="none" baseline="30000"/>
                        <a:t>nd</a:t>
                      </a:r>
                      <a:r>
                        <a:rPr lang="en-US" sz="1800" b="1" u="none" strike="noStrike" cap="none" baseline="0"/>
                        <a:t> Quartile</a:t>
                      </a:r>
                    </a:p>
                  </a:txBody>
                  <a:tcPr marL="91450" marR="91450" marT="45725" marB="45725"/>
                </a:tc>
                <a:tc>
                  <a:txBody>
                    <a:bodyPr/>
                    <a:lstStyle/>
                    <a:p>
                      <a:pPr marL="0" marR="0" lvl="0" indent="0" algn="l" rtl="0">
                        <a:spcBef>
                          <a:spcPts val="0"/>
                        </a:spcBef>
                        <a:buSzPct val="25000"/>
                        <a:buNone/>
                      </a:pPr>
                      <a:r>
                        <a:rPr lang="en-US" sz="1800" u="none" strike="noStrike" cap="none" baseline="0"/>
                        <a:t>411.00</a:t>
                      </a:r>
                    </a:p>
                  </a:txBody>
                  <a:tcPr marL="91450" marR="91450" marT="45725" marB="45725"/>
                </a:tc>
                <a:tc>
                  <a:txBody>
                    <a:bodyPr/>
                    <a:lstStyle/>
                    <a:p>
                      <a:pPr marL="0" marR="0" lvl="0" indent="0" algn="l" rtl="0">
                        <a:spcBef>
                          <a:spcPts val="0"/>
                        </a:spcBef>
                        <a:buSzPct val="25000"/>
                        <a:buNone/>
                      </a:pPr>
                      <a:r>
                        <a:rPr lang="en-US" sz="1800" u="none" strike="noStrike" cap="none" baseline="0"/>
                        <a:t>398.00</a:t>
                      </a:r>
                    </a:p>
                  </a:txBody>
                  <a:tcPr marL="91450" marR="91450" marT="45725" marB="45725"/>
                </a:tc>
                <a:tc>
                  <a:txBody>
                    <a:bodyPr/>
                    <a:lstStyle/>
                    <a:p>
                      <a:pPr marL="0" marR="0" lvl="0" indent="0" algn="l" rtl="0">
                        <a:spcBef>
                          <a:spcPts val="0"/>
                        </a:spcBef>
                        <a:buSzPct val="25000"/>
                        <a:buNone/>
                      </a:pPr>
                      <a:r>
                        <a:rPr lang="en-US" sz="1800" u="none" strike="noStrike" cap="none" baseline="0"/>
                        <a:t>36.90</a:t>
                      </a:r>
                    </a:p>
                  </a:txBody>
                  <a:tcPr marL="91450" marR="91450" marT="45725" marB="45725"/>
                </a:tc>
              </a:tr>
              <a:tr h="370850">
                <a:tc>
                  <a:txBody>
                    <a:bodyPr/>
                    <a:lstStyle/>
                    <a:p>
                      <a:pPr marL="0" marR="0" lvl="0" indent="0" algn="l" rtl="0">
                        <a:spcBef>
                          <a:spcPts val="0"/>
                        </a:spcBef>
                        <a:buSzPct val="25000"/>
                        <a:buNone/>
                      </a:pPr>
                      <a:r>
                        <a:rPr lang="en-US" sz="1800" b="1" u="none" strike="noStrike" cap="none" baseline="0"/>
                        <a:t>3</a:t>
                      </a:r>
                      <a:r>
                        <a:rPr lang="en-US" sz="1800" b="1" u="none" strike="noStrike" cap="none" baseline="30000"/>
                        <a:t>rd</a:t>
                      </a:r>
                      <a:r>
                        <a:rPr lang="en-US" sz="1800" b="1" u="none" strike="noStrike" cap="none" baseline="0"/>
                        <a:t> Quartile</a:t>
                      </a:r>
                    </a:p>
                  </a:txBody>
                  <a:tcPr marL="91450" marR="91450" marT="45725" marB="45725"/>
                </a:tc>
                <a:tc>
                  <a:txBody>
                    <a:bodyPr/>
                    <a:lstStyle/>
                    <a:p>
                      <a:pPr marL="0" marR="0" lvl="0" indent="0" algn="l" rtl="0">
                        <a:spcBef>
                          <a:spcPts val="0"/>
                        </a:spcBef>
                        <a:buSzPct val="25000"/>
                        <a:buNone/>
                      </a:pPr>
                      <a:r>
                        <a:rPr lang="en-US" sz="1800" u="none" strike="noStrike" cap="none" baseline="0"/>
                        <a:t>455.50</a:t>
                      </a:r>
                    </a:p>
                  </a:txBody>
                  <a:tcPr marL="91450" marR="91450" marT="45725" marB="45725"/>
                </a:tc>
                <a:tc>
                  <a:txBody>
                    <a:bodyPr/>
                    <a:lstStyle/>
                    <a:p>
                      <a:pPr marL="0" marR="0" lvl="0" indent="0" algn="l" rtl="0">
                        <a:spcBef>
                          <a:spcPts val="0"/>
                        </a:spcBef>
                        <a:buSzPct val="25000"/>
                        <a:buNone/>
                      </a:pPr>
                      <a:r>
                        <a:rPr lang="en-US" sz="1800" u="none" strike="noStrike" cap="none" baseline="0"/>
                        <a:t>426.50</a:t>
                      </a:r>
                    </a:p>
                  </a:txBody>
                  <a:tcPr marL="91450" marR="91450" marT="45725" marB="45725"/>
                </a:tc>
                <a:tc>
                  <a:txBody>
                    <a:bodyPr/>
                    <a:lstStyle/>
                    <a:p>
                      <a:pPr marL="0" marR="0" lvl="0" indent="0" algn="l" rtl="0">
                        <a:spcBef>
                          <a:spcPts val="0"/>
                        </a:spcBef>
                        <a:buSzPct val="25000"/>
                        <a:buNone/>
                      </a:pPr>
                      <a:r>
                        <a:rPr lang="en-US" sz="1800" u="none" strike="noStrike" cap="none" baseline="0"/>
                        <a:t>38.25</a:t>
                      </a:r>
                    </a:p>
                  </a:txBody>
                  <a:tcPr marL="91450" marR="91450" marT="45725" marB="45725"/>
                </a:tc>
              </a:tr>
              <a:tr h="370850">
                <a:tc>
                  <a:txBody>
                    <a:bodyPr/>
                    <a:lstStyle/>
                    <a:p>
                      <a:pPr marL="0" marR="0" lvl="0" indent="0" algn="l" rtl="0">
                        <a:spcBef>
                          <a:spcPts val="0"/>
                        </a:spcBef>
                        <a:buSzPct val="25000"/>
                        <a:buNone/>
                      </a:pPr>
                      <a:r>
                        <a:rPr lang="en-US" sz="1800" b="1" u="none" strike="noStrike" cap="none" baseline="0"/>
                        <a:t>Maximum</a:t>
                      </a:r>
                    </a:p>
                  </a:txBody>
                  <a:tcPr marL="91450" marR="91450" marT="45725" marB="45725"/>
                </a:tc>
                <a:tc>
                  <a:txBody>
                    <a:bodyPr/>
                    <a:lstStyle/>
                    <a:p>
                      <a:pPr marL="0" marR="0" lvl="0" indent="0" algn="l" rtl="0">
                        <a:spcBef>
                          <a:spcPts val="0"/>
                        </a:spcBef>
                        <a:buSzPct val="25000"/>
                        <a:buNone/>
                      </a:pPr>
                      <a:r>
                        <a:rPr lang="en-US" sz="1800" u="none" strike="noStrike" cap="none" baseline="0"/>
                        <a:t>619.00</a:t>
                      </a:r>
                    </a:p>
                  </a:txBody>
                  <a:tcPr marL="91450" marR="91450" marT="45725" marB="45725"/>
                </a:tc>
                <a:tc>
                  <a:txBody>
                    <a:bodyPr/>
                    <a:lstStyle/>
                    <a:p>
                      <a:pPr marL="0" marR="0" lvl="0" indent="0" algn="l" rtl="0">
                        <a:spcBef>
                          <a:spcPts val="0"/>
                        </a:spcBef>
                        <a:buSzPct val="25000"/>
                        <a:buNone/>
                      </a:pPr>
                      <a:r>
                        <a:rPr lang="en-US" sz="1800" u="none" strike="noStrike" cap="none" baseline="0"/>
                        <a:t>528.00</a:t>
                      </a:r>
                    </a:p>
                  </a:txBody>
                  <a:tcPr marL="91450" marR="91450" marT="45725" marB="45725"/>
                </a:tc>
                <a:tc>
                  <a:txBody>
                    <a:bodyPr/>
                    <a:lstStyle/>
                    <a:p>
                      <a:pPr marL="0" marR="0" lvl="0" indent="0" algn="l" rtl="0">
                        <a:spcBef>
                          <a:spcPts val="0"/>
                        </a:spcBef>
                        <a:buSzPct val="25000"/>
                        <a:buNone/>
                      </a:pPr>
                      <a:r>
                        <a:rPr lang="en-US" sz="1800" u="none" strike="noStrike" cap="none" baseline="0"/>
                        <a:t>42.40</a:t>
                      </a:r>
                    </a:p>
                  </a:txBody>
                  <a:tcPr marL="91450" marR="91450" marT="45725" marB="45725"/>
                </a:tc>
              </a:tr>
            </a:tbl>
          </a:graphicData>
        </a:graphic>
      </p:graphicFrame>
      <p:sp>
        <p:nvSpPr>
          <p:cNvPr id="155" name="Shape 155"/>
          <p:cNvSpPr txBox="1"/>
          <p:nvPr/>
        </p:nvSpPr>
        <p:spPr>
          <a:xfrm>
            <a:off x="0" y="2654940"/>
            <a:ext cx="2751261" cy="3693318"/>
          </a:xfrm>
          <a:prstGeom prst="rect">
            <a:avLst/>
          </a:prstGeom>
          <a:noFill/>
          <a:ln>
            <a:noFill/>
          </a:ln>
        </p:spPr>
        <p:txBody>
          <a:bodyPr lIns="91425" tIns="45700" rIns="91425" bIns="45700" anchor="t" anchorCtr="0">
            <a:noAutofit/>
          </a:bodyPr>
          <a:lstStyle/>
          <a:p>
            <a:pPr marL="285750" marR="0" lvl="0" indent="-285750" algn="l" rtl="0">
              <a:spcBef>
                <a:spcPts val="0"/>
              </a:spcBef>
              <a:buClr>
                <a:schemeClr val="dk1"/>
              </a:buClr>
              <a:buSzPct val="100000"/>
              <a:buFont typeface="Arial"/>
              <a:buChar char="•"/>
            </a:pPr>
            <a:r>
              <a:rPr lang="en-US" sz="1800" b="0" i="0" u="none" strike="noStrike" cap="none" baseline="0">
                <a:solidFill>
                  <a:schemeClr val="dk1"/>
                </a:solidFill>
                <a:latin typeface="Galdeano"/>
                <a:ea typeface="Galdeano"/>
                <a:cs typeface="Galdeano"/>
                <a:sym typeface="Galdeano"/>
              </a:rPr>
              <a:t>Winning Record skewed left because FCS teams involved (95-16)</a:t>
            </a:r>
          </a:p>
          <a:p>
            <a:pPr marL="0" marR="0" lvl="0" indent="0" algn="l" rtl="0">
              <a:spcBef>
                <a:spcPts val="0"/>
              </a:spcBef>
              <a:buNone/>
            </a:pPr>
            <a:endParaRPr sz="1800" b="0" i="0" u="none" strike="noStrike" cap="none" baseline="0">
              <a:solidFill>
                <a:schemeClr val="dk1"/>
              </a:solidFill>
              <a:latin typeface="Galdeano"/>
              <a:ea typeface="Galdeano"/>
              <a:cs typeface="Galdeano"/>
              <a:sym typeface="Galdeano"/>
            </a:endParaRPr>
          </a:p>
          <a:p>
            <a:pPr marL="285750" marR="0" lvl="0" indent="-285750" algn="l" rtl="0">
              <a:spcBef>
                <a:spcPts val="0"/>
              </a:spcBef>
              <a:buClr>
                <a:schemeClr val="dk1"/>
              </a:buClr>
              <a:buSzPct val="100000"/>
              <a:buFont typeface="Arial"/>
              <a:buChar char="•"/>
            </a:pPr>
            <a:r>
              <a:rPr lang="en-US" sz="1800" b="0" i="0" u="none" strike="noStrike" cap="none" baseline="0">
                <a:solidFill>
                  <a:schemeClr val="dk1"/>
                </a:solidFill>
                <a:latin typeface="Galdeano"/>
                <a:ea typeface="Galdeano"/>
                <a:cs typeface="Galdeano"/>
                <a:sym typeface="Galdeano"/>
              </a:rPr>
              <a:t>Max of Yds/Game (Baylor) is an outlier </a:t>
            </a:r>
          </a:p>
          <a:p>
            <a:pPr marL="742950" marR="0" lvl="1" indent="-285750" algn="l" rtl="0">
              <a:spcBef>
                <a:spcPts val="0"/>
              </a:spcBef>
              <a:buClr>
                <a:schemeClr val="dk1"/>
              </a:buClr>
              <a:buSzPct val="100000"/>
              <a:buFont typeface="Arial"/>
              <a:buChar char="•"/>
            </a:pPr>
            <a:r>
              <a:rPr lang="en-US" sz="1800" b="0" i="0" u="none" strike="noStrike" cap="none" baseline="0">
                <a:solidFill>
                  <a:schemeClr val="dk1"/>
                </a:solidFill>
                <a:latin typeface="Galdeano"/>
                <a:ea typeface="Galdeano"/>
                <a:cs typeface="Galdeano"/>
                <a:sym typeface="Galdeano"/>
              </a:rPr>
              <a:t>(Q3 + 1.5 x IQR) = 588.25</a:t>
            </a:r>
          </a:p>
          <a:p>
            <a:pPr marL="285750" marR="0" lvl="0" indent="-171450" algn="l" rtl="0">
              <a:spcBef>
                <a:spcPts val="0"/>
              </a:spcBef>
              <a:buClr>
                <a:schemeClr val="dk1"/>
              </a:buClr>
              <a:buFont typeface="Arial"/>
              <a:buNone/>
            </a:pPr>
            <a:endParaRPr sz="1800" b="0" i="0" u="none" strike="noStrike" cap="none" baseline="0">
              <a:solidFill>
                <a:schemeClr val="dk1"/>
              </a:solidFill>
              <a:latin typeface="Galdeano"/>
              <a:ea typeface="Galdeano"/>
              <a:cs typeface="Galdeano"/>
              <a:sym typeface="Galdeano"/>
            </a:endParaRPr>
          </a:p>
          <a:p>
            <a:pPr marL="285750" marR="0" lvl="0" indent="-285750" algn="l" rtl="0">
              <a:spcBef>
                <a:spcPts val="0"/>
              </a:spcBef>
              <a:buClr>
                <a:schemeClr val="dk1"/>
              </a:buClr>
              <a:buSzPct val="100000"/>
              <a:buFont typeface="Arial"/>
              <a:buChar char="•"/>
            </a:pPr>
            <a:r>
              <a:rPr lang="en-US" sz="1800" b="0" i="0" u="none" strike="noStrike" cap="none" baseline="0">
                <a:solidFill>
                  <a:schemeClr val="dk1"/>
                </a:solidFill>
                <a:latin typeface="Galdeano"/>
                <a:ea typeface="Galdeano"/>
                <a:cs typeface="Galdeano"/>
                <a:sym typeface="Galdeano"/>
              </a:rPr>
              <a:t>All 3 numerical variables are very uniformly distributed (mean ≈ median)</a:t>
            </a: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457200" y="338328"/>
            <a:ext cx="8229600" cy="1252727"/>
          </a:xfrm>
          <a:prstGeom prst="rect">
            <a:avLst/>
          </a:prstGeom>
          <a:noFill/>
          <a:ln>
            <a:noFill/>
          </a:ln>
        </p:spPr>
        <p:txBody>
          <a:bodyPr lIns="91425" tIns="45700" rIns="91425" bIns="45700" anchor="ctr" anchorCtr="0">
            <a:noAutofit/>
          </a:bodyPr>
          <a:lstStyle/>
          <a:p>
            <a:pPr marL="0" marR="0" lvl="0" indent="0" algn="ctr" rtl="0">
              <a:spcBef>
                <a:spcPts val="0"/>
              </a:spcBef>
              <a:buClr>
                <a:schemeClr val="lt1"/>
              </a:buClr>
              <a:buSzPct val="25000"/>
              <a:buFont typeface="Galdeano"/>
              <a:buNone/>
            </a:pPr>
            <a:r>
              <a:rPr lang="en-US" sz="4400" b="1" i="0" u="none" strike="noStrike" cap="none" baseline="0">
                <a:solidFill>
                  <a:schemeClr val="lt1"/>
                </a:solidFill>
                <a:latin typeface="Galdeano"/>
                <a:ea typeface="Galdeano"/>
                <a:cs typeface="Galdeano"/>
                <a:sym typeface="Galdeano"/>
              </a:rPr>
              <a:t>Visualizations</a:t>
            </a:r>
          </a:p>
        </p:txBody>
      </p:sp>
      <p:pic>
        <p:nvPicPr>
          <p:cNvPr id="162" name="Shape 162"/>
          <p:cNvPicPr preferRelativeResize="0"/>
          <p:nvPr/>
        </p:nvPicPr>
        <p:blipFill>
          <a:blip r:embed="rId3">
            <a:alphaModFix/>
          </a:blip>
          <a:stretch>
            <a:fillRect/>
          </a:stretch>
        </p:blipFill>
        <p:spPr>
          <a:xfrm>
            <a:off x="692900" y="1767375"/>
            <a:ext cx="3220200" cy="2332149"/>
          </a:xfrm>
          <a:prstGeom prst="rect">
            <a:avLst/>
          </a:prstGeom>
          <a:noFill/>
          <a:ln>
            <a:noFill/>
          </a:ln>
        </p:spPr>
      </p:pic>
      <p:pic>
        <p:nvPicPr>
          <p:cNvPr id="163" name="Shape 163"/>
          <p:cNvPicPr preferRelativeResize="0"/>
          <p:nvPr/>
        </p:nvPicPr>
        <p:blipFill>
          <a:blip r:embed="rId4">
            <a:alphaModFix/>
          </a:blip>
          <a:stretch>
            <a:fillRect/>
          </a:stretch>
        </p:blipFill>
        <p:spPr>
          <a:xfrm>
            <a:off x="5664800" y="2715637"/>
            <a:ext cx="3543300" cy="2676525"/>
          </a:xfrm>
          <a:prstGeom prst="rect">
            <a:avLst/>
          </a:prstGeom>
          <a:noFill/>
          <a:ln>
            <a:noFill/>
          </a:ln>
        </p:spPr>
      </p:pic>
      <p:pic>
        <p:nvPicPr>
          <p:cNvPr id="164" name="Shape 164"/>
          <p:cNvPicPr preferRelativeResize="0"/>
          <p:nvPr/>
        </p:nvPicPr>
        <p:blipFill>
          <a:blip r:embed="rId5">
            <a:alphaModFix/>
          </a:blip>
          <a:stretch>
            <a:fillRect/>
          </a:stretch>
        </p:blipFill>
        <p:spPr>
          <a:xfrm>
            <a:off x="692900" y="4181475"/>
            <a:ext cx="4495800" cy="267652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body" idx="1"/>
          </p:nvPr>
        </p:nvSpPr>
        <p:spPr>
          <a:xfrm>
            <a:off x="872066" y="2675466"/>
            <a:ext cx="7408199" cy="3450600"/>
          </a:xfrm>
          <a:prstGeom prst="rect">
            <a:avLst/>
          </a:prstGeom>
        </p:spPr>
        <p:txBody>
          <a:bodyPr lIns="91425" tIns="91425" rIns="91425" bIns="91425" anchor="t" anchorCtr="0">
            <a:noAutofit/>
          </a:bodyPr>
          <a:lstStyle/>
          <a:p>
            <a:pPr marL="0" lvl="0" indent="0" rtl="0">
              <a:lnSpc>
                <a:spcPct val="115000"/>
              </a:lnSpc>
              <a:spcBef>
                <a:spcPts val="800"/>
              </a:spcBef>
              <a:buNone/>
            </a:pPr>
            <a:r>
              <a:rPr lang="en-US" sz="2400">
                <a:solidFill>
                  <a:schemeClr val="dk1"/>
                </a:solidFill>
              </a:rPr>
              <a:t>•We employed a </a:t>
            </a:r>
            <a:r>
              <a:rPr lang="en-US" sz="2400" i="1">
                <a:solidFill>
                  <a:schemeClr val="dk1"/>
                </a:solidFill>
              </a:rPr>
              <a:t>linear classification</a:t>
            </a:r>
            <a:r>
              <a:rPr lang="en-US" sz="2400">
                <a:solidFill>
                  <a:schemeClr val="dk1"/>
                </a:solidFill>
              </a:rPr>
              <a:t> model, using certain features from our data to determine which contributed most to a higher winning percentage</a:t>
            </a:r>
          </a:p>
          <a:p>
            <a:pPr marL="0" lvl="0" indent="0" rtl="0">
              <a:lnSpc>
                <a:spcPct val="115000"/>
              </a:lnSpc>
              <a:spcBef>
                <a:spcPts val="800"/>
              </a:spcBef>
              <a:buClr>
                <a:schemeClr val="dk1"/>
              </a:buClr>
              <a:buFont typeface="Arial"/>
              <a:buNone/>
            </a:pPr>
            <a:endParaRPr sz="2400">
              <a:solidFill>
                <a:schemeClr val="dk1"/>
              </a:solidFill>
            </a:endParaRPr>
          </a:p>
          <a:p>
            <a:pPr marL="0" lvl="0" indent="0" rtl="0">
              <a:lnSpc>
                <a:spcPct val="115000"/>
              </a:lnSpc>
              <a:spcBef>
                <a:spcPts val="800"/>
              </a:spcBef>
              <a:buClr>
                <a:schemeClr val="dk1"/>
              </a:buClr>
              <a:buSzPct val="45833"/>
              <a:buFont typeface="Arial"/>
              <a:buNone/>
            </a:pPr>
            <a:r>
              <a:rPr lang="en-US" sz="2400">
                <a:solidFill>
                  <a:schemeClr val="dk1"/>
                </a:solidFill>
              </a:rPr>
              <a:t>•A feature is an important feature if it is marked with an *, meaning its p-value is below </a:t>
            </a:r>
            <a:r>
              <a:rPr lang="en-US" sz="2400" b="1">
                <a:solidFill>
                  <a:schemeClr val="dk1"/>
                </a:solidFill>
              </a:rPr>
              <a:t>0.05</a:t>
            </a:r>
          </a:p>
          <a:p>
            <a:pPr>
              <a:spcBef>
                <a:spcPts val="0"/>
              </a:spcBef>
              <a:buNone/>
            </a:pPr>
            <a:endParaRPr sz="2400"/>
          </a:p>
        </p:txBody>
      </p:sp>
      <p:sp>
        <p:nvSpPr>
          <p:cNvPr id="170" name="Shape 170"/>
          <p:cNvSpPr txBox="1">
            <a:spLocks noGrp="1"/>
          </p:cNvSpPr>
          <p:nvPr>
            <p:ph type="title"/>
          </p:nvPr>
        </p:nvSpPr>
        <p:spPr>
          <a:xfrm>
            <a:off x="457200" y="338328"/>
            <a:ext cx="8229600" cy="1252800"/>
          </a:xfrm>
          <a:prstGeom prst="rect">
            <a:avLst/>
          </a:prstGeom>
        </p:spPr>
        <p:txBody>
          <a:bodyPr lIns="91425" tIns="91425" rIns="91425" bIns="91425" anchor="ctr" anchorCtr="0">
            <a:noAutofit/>
          </a:bodyPr>
          <a:lstStyle/>
          <a:p>
            <a:pPr>
              <a:spcBef>
                <a:spcPts val="0"/>
              </a:spcBef>
              <a:buNone/>
            </a:pPr>
            <a:r>
              <a:rPr lang="en-US" sz="3600">
                <a:solidFill>
                  <a:srgbClr val="FFFFFF"/>
                </a:solidFill>
              </a:rPr>
              <a:t>Machine Learning Algorithm</a:t>
            </a: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457200" y="338328"/>
            <a:ext cx="8229600" cy="1252800"/>
          </a:xfrm>
          <a:prstGeom prst="rect">
            <a:avLst/>
          </a:prstGeom>
        </p:spPr>
        <p:txBody>
          <a:bodyPr lIns="91425" tIns="91425" rIns="91425" bIns="91425" anchor="ctr" anchorCtr="0">
            <a:noAutofit/>
          </a:bodyPr>
          <a:lstStyle/>
          <a:p>
            <a:pPr>
              <a:spcBef>
                <a:spcPts val="0"/>
              </a:spcBef>
              <a:buNone/>
            </a:pPr>
            <a:r>
              <a:rPr lang="en-US" sz="4400">
                <a:solidFill>
                  <a:srgbClr val="FFFFFF"/>
                </a:solidFill>
                <a:latin typeface="Calibri"/>
                <a:ea typeface="Calibri"/>
                <a:cs typeface="Calibri"/>
                <a:sym typeface="Calibri"/>
              </a:rPr>
              <a:t>Results</a:t>
            </a:r>
          </a:p>
        </p:txBody>
      </p:sp>
      <p:pic>
        <p:nvPicPr>
          <p:cNvPr id="177" name="Shape 177"/>
          <p:cNvPicPr preferRelativeResize="0"/>
          <p:nvPr/>
        </p:nvPicPr>
        <p:blipFill>
          <a:blip r:embed="rId3">
            <a:alphaModFix/>
          </a:blip>
          <a:stretch>
            <a:fillRect/>
          </a:stretch>
        </p:blipFill>
        <p:spPr>
          <a:xfrm>
            <a:off x="4471700" y="2057400"/>
            <a:ext cx="4271249" cy="2928873"/>
          </a:xfrm>
          <a:prstGeom prst="rect">
            <a:avLst/>
          </a:prstGeom>
          <a:noFill/>
          <a:ln>
            <a:noFill/>
          </a:ln>
        </p:spPr>
      </p:pic>
      <p:pic>
        <p:nvPicPr>
          <p:cNvPr id="178" name="Shape 178"/>
          <p:cNvPicPr preferRelativeResize="0"/>
          <p:nvPr/>
        </p:nvPicPr>
        <p:blipFill>
          <a:blip r:embed="rId4">
            <a:alphaModFix/>
          </a:blip>
          <a:stretch>
            <a:fillRect/>
          </a:stretch>
        </p:blipFill>
        <p:spPr>
          <a:xfrm>
            <a:off x="200450" y="5072400"/>
            <a:ext cx="3476625" cy="1323975"/>
          </a:xfrm>
          <a:prstGeom prst="rect">
            <a:avLst/>
          </a:prstGeom>
          <a:noFill/>
          <a:ln>
            <a:noFill/>
          </a:ln>
        </p:spPr>
      </p:pic>
      <p:pic>
        <p:nvPicPr>
          <p:cNvPr id="179" name="Shape 179"/>
          <p:cNvPicPr preferRelativeResize="0"/>
          <p:nvPr/>
        </p:nvPicPr>
        <p:blipFill>
          <a:blip r:embed="rId5">
            <a:alphaModFix/>
          </a:blip>
          <a:stretch>
            <a:fillRect/>
          </a:stretch>
        </p:blipFill>
        <p:spPr>
          <a:xfrm>
            <a:off x="4471700" y="5072400"/>
            <a:ext cx="3476625" cy="1323975"/>
          </a:xfrm>
          <a:prstGeom prst="rect">
            <a:avLst/>
          </a:prstGeom>
          <a:noFill/>
          <a:ln>
            <a:noFill/>
          </a:ln>
        </p:spPr>
      </p:pic>
      <p:pic>
        <p:nvPicPr>
          <p:cNvPr id="180" name="Shape 180"/>
          <p:cNvPicPr preferRelativeResize="0"/>
          <p:nvPr/>
        </p:nvPicPr>
        <p:blipFill>
          <a:blip r:embed="rId6">
            <a:alphaModFix/>
          </a:blip>
          <a:stretch>
            <a:fillRect/>
          </a:stretch>
        </p:blipFill>
        <p:spPr>
          <a:xfrm>
            <a:off x="200450" y="2057400"/>
            <a:ext cx="4271250" cy="30150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457200" y="2259224"/>
            <a:ext cx="8229600" cy="4470600"/>
          </a:xfrm>
          <a:prstGeom prst="rect">
            <a:avLst/>
          </a:prstGeom>
        </p:spPr>
        <p:txBody>
          <a:bodyPr lIns="91425" tIns="91425" rIns="91425" bIns="91425" anchor="t" anchorCtr="0">
            <a:noAutofit/>
          </a:bodyPr>
          <a:lstStyle/>
          <a:p>
            <a:pPr marL="457200" lvl="0" indent="-330200" rtl="0">
              <a:spcBef>
                <a:spcPts val="0"/>
              </a:spcBef>
              <a:spcAft>
                <a:spcPts val="1000"/>
              </a:spcAft>
              <a:buClr>
                <a:schemeClr val="accent1"/>
              </a:buClr>
              <a:buSzPct val="100000"/>
              <a:buFont typeface="Noto Symbol"/>
              <a:buChar char="●"/>
            </a:pPr>
            <a:r>
              <a:rPr lang="en-US" sz="1600"/>
              <a:t>results are as is expected, both algorithms show that they most important values were the passing &amp; running yards per game, and both showed that the yards allowed by the defense per game was also important</a:t>
            </a:r>
          </a:p>
          <a:p>
            <a:pPr marL="457200" lvl="0" indent="-330200" rtl="0">
              <a:spcBef>
                <a:spcPts val="0"/>
              </a:spcBef>
              <a:spcAft>
                <a:spcPts val="1000"/>
              </a:spcAft>
              <a:buClr>
                <a:schemeClr val="accent1"/>
              </a:buClr>
              <a:buSzPct val="100000"/>
              <a:buFont typeface="Noto Symbol"/>
              <a:buChar char="●"/>
            </a:pPr>
            <a:r>
              <a:rPr lang="en-US" sz="1600"/>
              <a:t>however, we have one algorithm that says that offensive yards are slightly more important than defensive, and the other algorithm says the opposite--contradiction, but going to conclude that offense is more important</a:t>
            </a:r>
          </a:p>
          <a:p>
            <a:pPr marL="457200" lvl="0" indent="-330200" rtl="0">
              <a:spcBef>
                <a:spcPts val="0"/>
              </a:spcBef>
              <a:spcAft>
                <a:spcPts val="1000"/>
              </a:spcAft>
              <a:buClr>
                <a:schemeClr val="accent1"/>
              </a:buClr>
              <a:buSzPct val="100000"/>
              <a:buFont typeface="Noto Symbol"/>
              <a:buChar char="●"/>
            </a:pPr>
            <a:r>
              <a:rPr lang="en-US" sz="1600"/>
              <a:t>recommend that the second algorithm be amended to have only one category for yards gained by the offense so that it better matches the importance and the results from the first algorithm</a:t>
            </a:r>
          </a:p>
          <a:p>
            <a:pPr marL="457200" lvl="0" indent="-330200" rtl="0">
              <a:spcBef>
                <a:spcPts val="0"/>
              </a:spcBef>
              <a:spcAft>
                <a:spcPts val="1000"/>
              </a:spcAft>
              <a:buClr>
                <a:schemeClr val="accent1"/>
              </a:buClr>
              <a:buSzPct val="100000"/>
              <a:buFont typeface="Noto Symbol"/>
              <a:buChar char="●"/>
            </a:pPr>
            <a:r>
              <a:rPr lang="en-US" sz="1600"/>
              <a:t>recommend that further analysis should be done on the strength correlation between the three important features listed above and the overall outcome of the winning percentage or rating of an offense and the overall effectiveness and rating of a defense</a:t>
            </a:r>
          </a:p>
          <a:p>
            <a:pPr marL="457200" lvl="0" indent="-330200">
              <a:spcBef>
                <a:spcPts val="0"/>
              </a:spcBef>
              <a:spcAft>
                <a:spcPts val="1000"/>
              </a:spcAft>
              <a:buClr>
                <a:schemeClr val="accent1"/>
              </a:buClr>
              <a:buSzPct val="100000"/>
              <a:buFont typeface="Noto Symbol"/>
              <a:buChar char="●"/>
            </a:pPr>
            <a:r>
              <a:rPr lang="en-US" sz="1600"/>
              <a:t>recommend that future analysis includes looking into the definability of certain teams into a strong defensive or offensive team, and their winning percentage based on their individual players’ statistics--much harder</a:t>
            </a:r>
          </a:p>
        </p:txBody>
      </p:sp>
      <p:sp>
        <p:nvSpPr>
          <p:cNvPr id="187" name="Shape 187"/>
          <p:cNvSpPr txBox="1">
            <a:spLocks noGrp="1"/>
          </p:cNvSpPr>
          <p:nvPr>
            <p:ph type="title"/>
          </p:nvPr>
        </p:nvSpPr>
        <p:spPr>
          <a:xfrm>
            <a:off x="457200" y="338328"/>
            <a:ext cx="8229600" cy="1252800"/>
          </a:xfrm>
          <a:prstGeom prst="rect">
            <a:avLst/>
          </a:prstGeom>
        </p:spPr>
        <p:txBody>
          <a:bodyPr lIns="91425" tIns="91425" rIns="91425" bIns="91425" anchor="ctr" anchorCtr="0">
            <a:noAutofit/>
          </a:bodyPr>
          <a:lstStyle/>
          <a:p>
            <a:pPr>
              <a:spcBef>
                <a:spcPts val="0"/>
              </a:spcBef>
              <a:buNone/>
            </a:pPr>
            <a:r>
              <a:rPr lang="en-US" sz="3000">
                <a:solidFill>
                  <a:srgbClr val="FFFFFF"/>
                </a:solidFill>
              </a:rPr>
              <a:t>Conclusions &amp; Recommendations</a:t>
            </a: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Waveform">
  <a:themeElements>
    <a:clrScheme name="Waveform">
      <a:dk1>
        <a:srgbClr val="000000"/>
      </a:dk1>
      <a:lt1>
        <a:srgbClr val="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462</Words>
  <Application>Microsoft Office PowerPoint</Application>
  <PresentationFormat>On-screen Show (4:3)</PresentationFormat>
  <Paragraphs>135</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Waveform</vt:lpstr>
      <vt:lpstr>Sports Adages Explored through Data Analysis</vt:lpstr>
      <vt:lpstr>Sports Adages Explored through Data Analysis</vt:lpstr>
      <vt:lpstr>Data And Data Sources</vt:lpstr>
      <vt:lpstr>Analysis of Numerical Summaries</vt:lpstr>
      <vt:lpstr>Visualizations</vt:lpstr>
      <vt:lpstr>Machine Learning Algorithm</vt:lpstr>
      <vt:lpstr>Results</vt:lpstr>
      <vt:lpstr>Conclusions &amp; Recommendations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Sports Adages Explored through Data Analysis</dc:title>
  <dc:creator>Austin Dickerson</dc:creator>
  <cp:lastModifiedBy>Austin Dickerson</cp:lastModifiedBy>
  <cp:revision>1</cp:revision>
  <dcterms:modified xsi:type="dcterms:W3CDTF">2014-12-08T16:46:26Z</dcterms:modified>
</cp:coreProperties>
</file>