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20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978947"/>
            <a:ext cx="7477601" cy="3376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Banking Management System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68856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 This banking management system is designed to streamline and automate the core operations of a financial institution. It provides a comprehensive solution for managing customer accounts, transactions, loans, and other banking services.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37674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786086" y="6360081"/>
            <a:ext cx="232040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69330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Project Overview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40699" y="293620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970848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Enhance Customer Experience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79845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Improve customer satisfaction by offering a user-friendly interface and efficient service delivery.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04985" y="293620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9977199" y="2970848"/>
            <a:ext cx="366926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Optimize Business Processes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Streamline internal operations and increase productivity through automation and data-driven decision making.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40699" y="531030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5344954"/>
            <a:ext cx="38938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Ensure Regulatory Compliance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 robust security measures and adhere to industry regulations to protect customer data and assets.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4311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Features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Account Management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3862268"/>
            <a:ext cx="29494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Open, close, and manage customer accounts with ease.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292912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Transactions and Payments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847398" y="4209455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Facilitate secure and seamless financial transactions, including deposits, withdrawals, and fund transfers.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29291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Loan Processing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346406" y="3862268"/>
            <a:ext cx="294941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Streamline the loan application, approval, and disbursement process.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11031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System Architecture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810244" y="2130743"/>
            <a:ext cx="27742" cy="4995624"/>
          </a:xfrm>
          <a:prstGeom prst="rect">
            <a:avLst/>
          </a:prstGeom>
          <a:solidFill>
            <a:srgbClr val="DFDFEB"/>
          </a:solidFill>
          <a:ln/>
        </p:spPr>
      </p:sp>
      <p:sp>
        <p:nvSpPr>
          <p:cNvPr id="7" name="Shape 3"/>
          <p:cNvSpPr/>
          <p:nvPr/>
        </p:nvSpPr>
        <p:spPr>
          <a:xfrm>
            <a:off x="5074027" y="2540377"/>
            <a:ext cx="777597" cy="27742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8" name="Shape 4"/>
          <p:cNvSpPr/>
          <p:nvPr/>
        </p:nvSpPr>
        <p:spPr>
          <a:xfrm>
            <a:off x="4574084" y="230433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723983" y="234600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6046113" y="23529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Frontend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046113" y="2833330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User-friendly web and mobile interfaces for customers and employees.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074027" y="4042708"/>
            <a:ext cx="777597" cy="27742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13" name="Shape 9"/>
          <p:cNvSpPr/>
          <p:nvPr/>
        </p:nvSpPr>
        <p:spPr>
          <a:xfrm>
            <a:off x="4574084" y="380666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4723983" y="384833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6046113" y="38552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Backend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6046113" y="433566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Secure and scalable server-side components that handle business logic and data management.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5074027" y="5900440"/>
            <a:ext cx="777597" cy="27742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18" name="Shape 14"/>
          <p:cNvSpPr/>
          <p:nvPr/>
        </p:nvSpPr>
        <p:spPr>
          <a:xfrm>
            <a:off x="4574084" y="566439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4723983" y="570607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6046113" y="571297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Database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6046113" y="619339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Robust and secure database system for storing and managing customer and transaction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75307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Database Design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891790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3419" y="31368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Customer Accounts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3419" y="3617238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Stores customer information, account details, and transaction history.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891790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1316" y="313682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Loans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1316" y="3617238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Manages loan applications, approvals, and repayment schedules.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348389" y="4795242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593419" y="5040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Transactions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593419" y="5520690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Records all financial transactions, including deposits, withdrawals, and fund transfers.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4855726" cy="1681282"/>
          </a:xfrm>
          <a:prstGeom prst="roundRect">
            <a:avLst>
              <a:gd name="adj" fmla="val 23789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71316" y="5040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Security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71316" y="5520690"/>
            <a:ext cx="436566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Maintains user authentication, authorization, and access control data.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854279"/>
            <a:ext cx="806934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User Interface and Functionality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2992993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348389" y="3770590"/>
            <a:ext cx="223337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Account Overview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598194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View and manage customer account details and balances.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019" y="2992993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915019" y="3770590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Transaction Management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915019" y="4598194"/>
            <a:ext cx="223349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Initiate and track financial transactions, including deposits, withdrawals, and fund transfers.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992993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770590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Loan Processing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251008"/>
            <a:ext cx="223337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Handle loan applications, approvals, and repayment tracking.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399" y="2992993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48399" y="3770590"/>
            <a:ext cx="223349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Customer Support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48399" y="4598194"/>
            <a:ext cx="223349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Provide personalized customer service and address inquiries and concerns.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872377"/>
            <a:ext cx="8350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Implementation and Deployment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89" y="3011091"/>
            <a:ext cx="2483287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570559" y="4233029"/>
            <a:ext cx="20389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Development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570559" y="4713446"/>
            <a:ext cx="203894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Build and test the system components using agile methodologies.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1675" y="3011091"/>
            <a:ext cx="2483406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53846" y="4233029"/>
            <a:ext cx="20390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Integration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053846" y="4713446"/>
            <a:ext cx="203906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Seamlessly integrate the frontend, backend, and database systems.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081" y="3011091"/>
            <a:ext cx="2483406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37252" y="4233029"/>
            <a:ext cx="20390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Deployment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537252" y="4713446"/>
            <a:ext cx="203906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Deploy the system on secure and scalable infrastructure.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8487" y="3011091"/>
            <a:ext cx="2483406" cy="888682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020657" y="4233029"/>
            <a:ext cx="20390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Monitoring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020657" y="4713446"/>
            <a:ext cx="2039064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Continuously monitor and maintain the system's performance and security.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637824"/>
            <a:ext cx="95045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 and Future Enhancements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295013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498288" y="299180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026450"/>
            <a:ext cx="39429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Improved Customer Experience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350686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Leverage emerging technologies to enhance the user experience and personalize banking services.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6185" y="2991803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026450"/>
            <a:ext cx="29712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Expanded Functionality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506867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Introduce new features such as mobile banking, online lending, and integrated financial planning tools.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348389" y="496883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498288" y="501050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070503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Enhanced Security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070503" y="552557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Implement advanced security measures, including biometric authentication and blockchain-based transactions.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F3F3FF"/>
          </a:solidFill>
          <a:ln w="22860">
            <a:solidFill>
              <a:srgbClr val="00002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6185" y="5010507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Data-driven Insights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13361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Utilize data analytics and AI to gain deeper insights and make more informed business decisions.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430</Words>
  <Application>Microsoft Office PowerPoint</Application>
  <PresentationFormat>Custom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kartikay kaushik</cp:lastModifiedBy>
  <cp:revision>2</cp:revision>
  <dcterms:created xsi:type="dcterms:W3CDTF">2024-04-23T17:12:37Z</dcterms:created>
  <dcterms:modified xsi:type="dcterms:W3CDTF">2024-04-23T17:18:55Z</dcterms:modified>
</cp:coreProperties>
</file>