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5" r:id="rId4"/>
    <p:sldId id="286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072" autoAdjust="0"/>
  </p:normalViewPr>
  <p:slideViewPr>
    <p:cSldViewPr snapToGrid="0">
      <p:cViewPr varScale="1">
        <p:scale>
          <a:sx n="66" d="100"/>
          <a:sy n="66" d="100"/>
        </p:scale>
        <p:origin x="888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07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7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95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38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54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9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72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16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1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98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335F-B508-4363-8040-01BB55888A09}" type="datetimeFigureOut">
              <a:rPr lang="fr-FR" smtClean="0"/>
              <a:t>17/04/2022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D49A-5049-47BC-B2F3-130310EC3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9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56000">
              <a:schemeClr val="tx1"/>
            </a:gs>
            <a:gs pos="45000">
              <a:schemeClr val="tx1"/>
            </a:gs>
            <a:gs pos="95000">
              <a:schemeClr val="tx1"/>
            </a:gs>
            <a:gs pos="69000">
              <a:schemeClr val="tx1"/>
            </a:gs>
            <a:gs pos="13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86861" y="1128122"/>
            <a:ext cx="3502168" cy="1052536"/>
            <a:chOff x="1874505" y="1632204"/>
            <a:chExt cx="3502168" cy="1052536"/>
          </a:xfrm>
        </p:grpSpPr>
        <p:sp>
          <p:nvSpPr>
            <p:cNvPr id="49" name="Forme libre 48"/>
            <p:cNvSpPr/>
            <p:nvPr/>
          </p:nvSpPr>
          <p:spPr>
            <a:xfrm>
              <a:off x="4043770" y="1664098"/>
              <a:ext cx="1332903" cy="882507"/>
            </a:xfrm>
            <a:custGeom>
              <a:avLst/>
              <a:gdLst>
                <a:gd name="connsiteX0" fmla="*/ 1071656 w 1332903"/>
                <a:gd name="connsiteY0" fmla="*/ 0 h 868707"/>
                <a:gd name="connsiteX1" fmla="*/ 1131328 w 1332903"/>
                <a:gd name="connsiteY1" fmla="*/ 32389 h 868707"/>
                <a:gd name="connsiteX2" fmla="*/ 1332903 w 1332903"/>
                <a:gd name="connsiteY2" fmla="*/ 411507 h 868707"/>
                <a:gd name="connsiteX3" fmla="*/ 875703 w 1332903"/>
                <a:gd name="connsiteY3" fmla="*/ 868707 h 868707"/>
                <a:gd name="connsiteX4" fmla="*/ 0 w 1332903"/>
                <a:gd name="connsiteY4" fmla="*/ 868707 h 868707"/>
                <a:gd name="connsiteX5" fmla="*/ 9977 w 1332903"/>
                <a:gd name="connsiteY5" fmla="*/ 851013 h 868707"/>
                <a:gd name="connsiteX6" fmla="*/ 945153 w 1332903"/>
                <a:gd name="connsiteY6" fmla="*/ 52063 h 868707"/>
                <a:gd name="connsiteX7" fmla="*/ 1071656 w 1332903"/>
                <a:gd name="connsiteY7" fmla="*/ 0 h 86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2903" h="868707">
                  <a:moveTo>
                    <a:pt x="1071656" y="0"/>
                  </a:moveTo>
                  <a:lnTo>
                    <a:pt x="1131328" y="32389"/>
                  </a:lnTo>
                  <a:cubicBezTo>
                    <a:pt x="1252944" y="114551"/>
                    <a:pt x="1332903" y="253691"/>
                    <a:pt x="1332903" y="411507"/>
                  </a:cubicBezTo>
                  <a:cubicBezTo>
                    <a:pt x="1332903" y="664012"/>
                    <a:pt x="1128208" y="868707"/>
                    <a:pt x="875703" y="868707"/>
                  </a:cubicBezTo>
                  <a:lnTo>
                    <a:pt x="0" y="868707"/>
                  </a:lnTo>
                  <a:lnTo>
                    <a:pt x="9977" y="851013"/>
                  </a:lnTo>
                  <a:cubicBezTo>
                    <a:pt x="224506" y="513627"/>
                    <a:pt x="550241" y="235342"/>
                    <a:pt x="945153" y="52063"/>
                  </a:cubicBezTo>
                  <a:lnTo>
                    <a:pt x="1071656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3" name="Forme libre 42"/>
            <p:cNvSpPr/>
            <p:nvPr/>
          </p:nvSpPr>
          <p:spPr>
            <a:xfrm>
              <a:off x="1874505" y="1632204"/>
              <a:ext cx="3277481" cy="914400"/>
            </a:xfrm>
            <a:custGeom>
              <a:avLst/>
              <a:gdLst>
                <a:gd name="connsiteX0" fmla="*/ 457200 w 3277481"/>
                <a:gd name="connsiteY0" fmla="*/ 0 h 914400"/>
                <a:gd name="connsiteX1" fmla="*/ 3081528 w 3277481"/>
                <a:gd name="connsiteY1" fmla="*/ 0 h 914400"/>
                <a:gd name="connsiteX2" fmla="*/ 3259491 w 3277481"/>
                <a:gd name="connsiteY2" fmla="*/ 35929 h 914400"/>
                <a:gd name="connsiteX3" fmla="*/ 3277481 w 3277481"/>
                <a:gd name="connsiteY3" fmla="*/ 45693 h 914400"/>
                <a:gd name="connsiteX4" fmla="*/ 3150978 w 3277481"/>
                <a:gd name="connsiteY4" fmla="*/ 97756 h 914400"/>
                <a:gd name="connsiteX5" fmla="*/ 2215802 w 3277481"/>
                <a:gd name="connsiteY5" fmla="*/ 896706 h 914400"/>
                <a:gd name="connsiteX6" fmla="*/ 2205825 w 3277481"/>
                <a:gd name="connsiteY6" fmla="*/ 914400 h 914400"/>
                <a:gd name="connsiteX7" fmla="*/ 457200 w 3277481"/>
                <a:gd name="connsiteY7" fmla="*/ 914400 h 914400"/>
                <a:gd name="connsiteX8" fmla="*/ 0 w 3277481"/>
                <a:gd name="connsiteY8" fmla="*/ 457200 h 914400"/>
                <a:gd name="connsiteX9" fmla="*/ 457200 w 3277481"/>
                <a:gd name="connsiteY9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7481" h="914400">
                  <a:moveTo>
                    <a:pt x="457200" y="0"/>
                  </a:moveTo>
                  <a:lnTo>
                    <a:pt x="3081528" y="0"/>
                  </a:lnTo>
                  <a:cubicBezTo>
                    <a:pt x="3144654" y="0"/>
                    <a:pt x="3204792" y="12793"/>
                    <a:pt x="3259491" y="35929"/>
                  </a:cubicBezTo>
                  <a:lnTo>
                    <a:pt x="3277481" y="45693"/>
                  </a:lnTo>
                  <a:lnTo>
                    <a:pt x="3150978" y="97756"/>
                  </a:lnTo>
                  <a:cubicBezTo>
                    <a:pt x="2756066" y="281035"/>
                    <a:pt x="2430331" y="559320"/>
                    <a:pt x="2215802" y="896706"/>
                  </a:cubicBezTo>
                  <a:lnTo>
                    <a:pt x="2205825" y="914400"/>
                  </a:ln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56000">
                  <a:schemeClr val="bg1"/>
                </a:gs>
                <a:gs pos="45000">
                  <a:schemeClr val="bg1"/>
                </a:gs>
                <a:gs pos="95000">
                  <a:schemeClr val="bg1"/>
                </a:gs>
                <a:gs pos="69000">
                  <a:schemeClr val="bg1"/>
                </a:gs>
                <a:gs pos="13000">
                  <a:schemeClr val="bg1"/>
                </a:gs>
              </a:gsLst>
              <a:path path="circle">
                <a:fillToRect l="50000" t="50000" r="50000" b="50000"/>
              </a:path>
            </a:gradFill>
            <a:effectLst>
              <a:outerShdw blurRad="2794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49290" y="1761410"/>
              <a:ext cx="7150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  <a:endParaRPr lang="fr-FR" sz="54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2253673" y="1921164"/>
              <a:ext cx="191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Analyse de Project</a:t>
              </a:r>
              <a:endParaRPr lang="fr-FR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8578903" y="1128122"/>
            <a:ext cx="3538728" cy="1014283"/>
            <a:chOff x="6736081" y="1636776"/>
            <a:chExt cx="3538728" cy="1014283"/>
          </a:xfrm>
        </p:grpSpPr>
        <p:sp>
          <p:nvSpPr>
            <p:cNvPr id="50" name="Forme libre 49"/>
            <p:cNvSpPr/>
            <p:nvPr/>
          </p:nvSpPr>
          <p:spPr>
            <a:xfrm>
              <a:off x="6736081" y="1664098"/>
              <a:ext cx="1414729" cy="887078"/>
            </a:xfrm>
            <a:custGeom>
              <a:avLst/>
              <a:gdLst>
                <a:gd name="connsiteX0" fmla="*/ 306965 w 1414729"/>
                <a:gd name="connsiteY0" fmla="*/ 0 h 887078"/>
                <a:gd name="connsiteX1" fmla="*/ 466998 w 1414729"/>
                <a:gd name="connsiteY1" fmla="*/ 65862 h 887078"/>
                <a:gd name="connsiteX2" fmla="*/ 1402174 w 1414729"/>
                <a:gd name="connsiteY2" fmla="*/ 864812 h 887078"/>
                <a:gd name="connsiteX3" fmla="*/ 1414729 w 1414729"/>
                <a:gd name="connsiteY3" fmla="*/ 887078 h 887078"/>
                <a:gd name="connsiteX4" fmla="*/ 457200 w 1414729"/>
                <a:gd name="connsiteY4" fmla="*/ 887078 h 887078"/>
                <a:gd name="connsiteX5" fmla="*/ 0 w 1414729"/>
                <a:gd name="connsiteY5" fmla="*/ 429878 h 887078"/>
                <a:gd name="connsiteX6" fmla="*/ 279237 w 1414729"/>
                <a:gd name="connsiteY6" fmla="*/ 8607 h 887078"/>
                <a:gd name="connsiteX7" fmla="*/ 306965 w 1414729"/>
                <a:gd name="connsiteY7" fmla="*/ 0 h 88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4729" h="887078">
                  <a:moveTo>
                    <a:pt x="306965" y="0"/>
                  </a:moveTo>
                  <a:lnTo>
                    <a:pt x="466998" y="65862"/>
                  </a:lnTo>
                  <a:cubicBezTo>
                    <a:pt x="861910" y="249141"/>
                    <a:pt x="1187645" y="527426"/>
                    <a:pt x="1402174" y="864812"/>
                  </a:cubicBezTo>
                  <a:lnTo>
                    <a:pt x="1414729" y="887078"/>
                  </a:lnTo>
                  <a:lnTo>
                    <a:pt x="457200" y="887078"/>
                  </a:lnTo>
                  <a:cubicBezTo>
                    <a:pt x="204695" y="887078"/>
                    <a:pt x="0" y="682383"/>
                    <a:pt x="0" y="429878"/>
                  </a:cubicBezTo>
                  <a:cubicBezTo>
                    <a:pt x="0" y="240499"/>
                    <a:pt x="115141" y="78014"/>
                    <a:pt x="279237" y="8607"/>
                  </a:cubicBezTo>
                  <a:lnTo>
                    <a:pt x="306965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2" name="Forme libre 41"/>
            <p:cNvSpPr/>
            <p:nvPr/>
          </p:nvSpPr>
          <p:spPr>
            <a:xfrm>
              <a:off x="7043046" y="1636776"/>
              <a:ext cx="3231763" cy="914400"/>
            </a:xfrm>
            <a:custGeom>
              <a:avLst/>
              <a:gdLst>
                <a:gd name="connsiteX0" fmla="*/ 150235 w 3231763"/>
                <a:gd name="connsiteY0" fmla="*/ 0 h 914400"/>
                <a:gd name="connsiteX1" fmla="*/ 2774563 w 3231763"/>
                <a:gd name="connsiteY1" fmla="*/ 0 h 914400"/>
                <a:gd name="connsiteX2" fmla="*/ 3231763 w 3231763"/>
                <a:gd name="connsiteY2" fmla="*/ 457200 h 914400"/>
                <a:gd name="connsiteX3" fmla="*/ 2774563 w 3231763"/>
                <a:gd name="connsiteY3" fmla="*/ 914400 h 914400"/>
                <a:gd name="connsiteX4" fmla="*/ 1107764 w 3231763"/>
                <a:gd name="connsiteY4" fmla="*/ 914400 h 914400"/>
                <a:gd name="connsiteX5" fmla="*/ 1095209 w 3231763"/>
                <a:gd name="connsiteY5" fmla="*/ 892134 h 914400"/>
                <a:gd name="connsiteX6" fmla="*/ 160033 w 3231763"/>
                <a:gd name="connsiteY6" fmla="*/ 93184 h 914400"/>
                <a:gd name="connsiteX7" fmla="*/ 0 w 3231763"/>
                <a:gd name="connsiteY7" fmla="*/ 27322 h 914400"/>
                <a:gd name="connsiteX8" fmla="*/ 58093 w 3231763"/>
                <a:gd name="connsiteY8" fmla="*/ 9289 h 914400"/>
                <a:gd name="connsiteX9" fmla="*/ 150235 w 3231763"/>
                <a:gd name="connsiteY9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1763" h="914400">
                  <a:moveTo>
                    <a:pt x="150235" y="0"/>
                  </a:moveTo>
                  <a:lnTo>
                    <a:pt x="2774563" y="0"/>
                  </a:lnTo>
                  <a:cubicBezTo>
                    <a:pt x="3027068" y="0"/>
                    <a:pt x="3231763" y="204695"/>
                    <a:pt x="3231763" y="457200"/>
                  </a:cubicBezTo>
                  <a:cubicBezTo>
                    <a:pt x="3231763" y="709705"/>
                    <a:pt x="3027068" y="914400"/>
                    <a:pt x="2774563" y="914400"/>
                  </a:cubicBezTo>
                  <a:lnTo>
                    <a:pt x="1107764" y="914400"/>
                  </a:lnTo>
                  <a:lnTo>
                    <a:pt x="1095209" y="892134"/>
                  </a:lnTo>
                  <a:cubicBezTo>
                    <a:pt x="880680" y="554748"/>
                    <a:pt x="554945" y="276463"/>
                    <a:pt x="160033" y="93184"/>
                  </a:cubicBezTo>
                  <a:lnTo>
                    <a:pt x="0" y="27322"/>
                  </a:lnTo>
                  <a:lnTo>
                    <a:pt x="58093" y="9289"/>
                  </a:lnTo>
                  <a:cubicBezTo>
                    <a:pt x="87856" y="3198"/>
                    <a:pt x="118672" y="0"/>
                    <a:pt x="150235" y="0"/>
                  </a:cubicBezTo>
                  <a:close/>
                </a:path>
              </a:pathLst>
            </a:custGeom>
            <a:gradFill>
              <a:gsLst>
                <a:gs pos="23112">
                  <a:schemeClr val="bg1"/>
                </a:gs>
                <a:gs pos="100000">
                  <a:schemeClr val="bg1"/>
                </a:gs>
                <a:gs pos="56000">
                  <a:schemeClr val="bg1"/>
                </a:gs>
                <a:gs pos="45000">
                  <a:schemeClr val="bg1"/>
                </a:gs>
                <a:gs pos="95000">
                  <a:schemeClr val="bg1"/>
                </a:gs>
                <a:gs pos="69000">
                  <a:schemeClr val="bg1"/>
                </a:gs>
                <a:gs pos="13000">
                  <a:schemeClr val="bg1"/>
                </a:gs>
              </a:gsLst>
              <a:path path="circle">
                <a:fillToRect l="50000" t="50000" r="50000" b="50000"/>
              </a:path>
            </a:gradFill>
            <a:effectLst>
              <a:outerShdw blurRad="2794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32515" y="1727729"/>
              <a:ext cx="7150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dirty="0" smtClean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  <a:endParaRPr lang="fr-FR" sz="54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979308" y="1802200"/>
              <a:ext cx="1915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Spécification analyse de besoin</a:t>
              </a:r>
              <a:endParaRPr lang="fr-FR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0302" y="2682410"/>
            <a:ext cx="3538727" cy="945345"/>
            <a:chOff x="969265" y="2891028"/>
            <a:chExt cx="3538727" cy="945345"/>
          </a:xfrm>
        </p:grpSpPr>
        <p:sp>
          <p:nvSpPr>
            <p:cNvPr id="48" name="Forme libre 47"/>
            <p:cNvSpPr/>
            <p:nvPr/>
          </p:nvSpPr>
          <p:spPr>
            <a:xfrm>
              <a:off x="3773424" y="2891028"/>
              <a:ext cx="734568" cy="914400"/>
            </a:xfrm>
            <a:custGeom>
              <a:avLst/>
              <a:gdLst>
                <a:gd name="connsiteX0" fmla="*/ 102503 w 734568"/>
                <a:gd name="connsiteY0" fmla="*/ 0 h 914400"/>
                <a:gd name="connsiteX1" fmla="*/ 277368 w 734568"/>
                <a:gd name="connsiteY1" fmla="*/ 0 h 914400"/>
                <a:gd name="connsiteX2" fmla="*/ 734568 w 734568"/>
                <a:gd name="connsiteY2" fmla="*/ 457200 h 914400"/>
                <a:gd name="connsiteX3" fmla="*/ 277368 w 734568"/>
                <a:gd name="connsiteY3" fmla="*/ 914400 h 914400"/>
                <a:gd name="connsiteX4" fmla="*/ 34827 w 734568"/>
                <a:gd name="connsiteY4" fmla="*/ 914400 h 914400"/>
                <a:gd name="connsiteX5" fmla="*/ 11991 w 734568"/>
                <a:gd name="connsiteY5" fmla="*/ 786570 h 914400"/>
                <a:gd name="connsiteX6" fmla="*/ 0 w 734568"/>
                <a:gd name="connsiteY6" fmla="*/ 583692 h 914400"/>
                <a:gd name="connsiteX7" fmla="*/ 47187 w 734568"/>
                <a:gd name="connsiteY7" fmla="*/ 183797 h 914400"/>
                <a:gd name="connsiteX8" fmla="*/ 102503 w 734568"/>
                <a:gd name="connsiteY8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568" h="914400">
                  <a:moveTo>
                    <a:pt x="102503" y="0"/>
                  </a:moveTo>
                  <a:lnTo>
                    <a:pt x="277368" y="0"/>
                  </a:lnTo>
                  <a:cubicBezTo>
                    <a:pt x="529873" y="0"/>
                    <a:pt x="734568" y="204695"/>
                    <a:pt x="734568" y="457200"/>
                  </a:cubicBezTo>
                  <a:cubicBezTo>
                    <a:pt x="734568" y="709705"/>
                    <a:pt x="529873" y="914400"/>
                    <a:pt x="277368" y="914400"/>
                  </a:cubicBezTo>
                  <a:lnTo>
                    <a:pt x="34827" y="914400"/>
                  </a:lnTo>
                  <a:lnTo>
                    <a:pt x="11991" y="786570"/>
                  </a:lnTo>
                  <a:cubicBezTo>
                    <a:pt x="4062" y="719865"/>
                    <a:pt x="0" y="652184"/>
                    <a:pt x="0" y="583692"/>
                  </a:cubicBezTo>
                  <a:cubicBezTo>
                    <a:pt x="0" y="446708"/>
                    <a:pt x="16248" y="312966"/>
                    <a:pt x="47187" y="183797"/>
                  </a:cubicBezTo>
                  <a:lnTo>
                    <a:pt x="102503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1" name="Forme libre 40"/>
            <p:cNvSpPr/>
            <p:nvPr/>
          </p:nvSpPr>
          <p:spPr>
            <a:xfrm>
              <a:off x="969265" y="2891028"/>
              <a:ext cx="2906663" cy="914400"/>
            </a:xfrm>
            <a:custGeom>
              <a:avLst/>
              <a:gdLst>
                <a:gd name="connsiteX0" fmla="*/ 457200 w 2906663"/>
                <a:gd name="connsiteY0" fmla="*/ 0 h 914400"/>
                <a:gd name="connsiteX1" fmla="*/ 2906663 w 2906663"/>
                <a:gd name="connsiteY1" fmla="*/ 0 h 914400"/>
                <a:gd name="connsiteX2" fmla="*/ 2851347 w 2906663"/>
                <a:gd name="connsiteY2" fmla="*/ 183797 h 914400"/>
                <a:gd name="connsiteX3" fmla="*/ 2804160 w 2906663"/>
                <a:gd name="connsiteY3" fmla="*/ 583692 h 914400"/>
                <a:gd name="connsiteX4" fmla="*/ 2816151 w 2906663"/>
                <a:gd name="connsiteY4" fmla="*/ 786570 h 914400"/>
                <a:gd name="connsiteX5" fmla="*/ 2838987 w 2906663"/>
                <a:gd name="connsiteY5" fmla="*/ 914400 h 914400"/>
                <a:gd name="connsiteX6" fmla="*/ 457200 w 2906663"/>
                <a:gd name="connsiteY6" fmla="*/ 914400 h 914400"/>
                <a:gd name="connsiteX7" fmla="*/ 0 w 2906663"/>
                <a:gd name="connsiteY7" fmla="*/ 457200 h 914400"/>
                <a:gd name="connsiteX8" fmla="*/ 457200 w 2906663"/>
                <a:gd name="connsiteY8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6663" h="914400">
                  <a:moveTo>
                    <a:pt x="457200" y="0"/>
                  </a:moveTo>
                  <a:lnTo>
                    <a:pt x="2906663" y="0"/>
                  </a:lnTo>
                  <a:lnTo>
                    <a:pt x="2851347" y="183797"/>
                  </a:lnTo>
                  <a:cubicBezTo>
                    <a:pt x="2820408" y="312966"/>
                    <a:pt x="2804160" y="446708"/>
                    <a:pt x="2804160" y="583692"/>
                  </a:cubicBezTo>
                  <a:cubicBezTo>
                    <a:pt x="2804160" y="652184"/>
                    <a:pt x="2808222" y="719865"/>
                    <a:pt x="2816151" y="786570"/>
                  </a:cubicBezTo>
                  <a:lnTo>
                    <a:pt x="2838987" y="914400"/>
                  </a:ln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56000">
                  <a:schemeClr val="bg1"/>
                </a:gs>
                <a:gs pos="80648">
                  <a:schemeClr val="bg1"/>
                </a:gs>
                <a:gs pos="45000">
                  <a:schemeClr val="bg1"/>
                </a:gs>
                <a:gs pos="95000">
                  <a:schemeClr val="bg1"/>
                </a:gs>
                <a:gs pos="69000">
                  <a:schemeClr val="bg1"/>
                </a:gs>
                <a:gs pos="13000">
                  <a:schemeClr val="bg1"/>
                </a:gs>
              </a:gsLst>
              <a:path path="circle">
                <a:fillToRect l="50000" t="50000" r="50000" b="50000"/>
              </a:path>
            </a:gradFill>
            <a:effectLst>
              <a:outerShdw blurRad="2794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749271" y="2913043"/>
              <a:ext cx="7150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  <a:endParaRPr lang="fr-FR" sz="54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294392" y="3051542"/>
              <a:ext cx="2099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Spécification des objectifs </a:t>
              </a:r>
              <a:endParaRPr lang="fr-FR" dirty="0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8578902" y="2760122"/>
            <a:ext cx="3538729" cy="966289"/>
            <a:chOff x="7684008" y="2891028"/>
            <a:chExt cx="3538729" cy="966289"/>
          </a:xfrm>
        </p:grpSpPr>
        <p:sp>
          <p:nvSpPr>
            <p:cNvPr id="47" name="Forme libre 46"/>
            <p:cNvSpPr/>
            <p:nvPr/>
          </p:nvSpPr>
          <p:spPr>
            <a:xfrm>
              <a:off x="7684008" y="2891028"/>
              <a:ext cx="734568" cy="914400"/>
            </a:xfrm>
            <a:custGeom>
              <a:avLst/>
              <a:gdLst>
                <a:gd name="connsiteX0" fmla="*/ 457200 w 734568"/>
                <a:gd name="connsiteY0" fmla="*/ 0 h 914400"/>
                <a:gd name="connsiteX1" fmla="*/ 632065 w 734568"/>
                <a:gd name="connsiteY1" fmla="*/ 0 h 914400"/>
                <a:gd name="connsiteX2" fmla="*/ 687381 w 734568"/>
                <a:gd name="connsiteY2" fmla="*/ 183797 h 914400"/>
                <a:gd name="connsiteX3" fmla="*/ 734568 w 734568"/>
                <a:gd name="connsiteY3" fmla="*/ 583692 h 914400"/>
                <a:gd name="connsiteX4" fmla="*/ 722577 w 734568"/>
                <a:gd name="connsiteY4" fmla="*/ 786570 h 914400"/>
                <a:gd name="connsiteX5" fmla="*/ 699741 w 734568"/>
                <a:gd name="connsiteY5" fmla="*/ 914400 h 914400"/>
                <a:gd name="connsiteX6" fmla="*/ 457200 w 734568"/>
                <a:gd name="connsiteY6" fmla="*/ 914400 h 914400"/>
                <a:gd name="connsiteX7" fmla="*/ 0 w 734568"/>
                <a:gd name="connsiteY7" fmla="*/ 457200 h 914400"/>
                <a:gd name="connsiteX8" fmla="*/ 457200 w 734568"/>
                <a:gd name="connsiteY8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568" h="914400">
                  <a:moveTo>
                    <a:pt x="457200" y="0"/>
                  </a:moveTo>
                  <a:lnTo>
                    <a:pt x="632065" y="0"/>
                  </a:lnTo>
                  <a:lnTo>
                    <a:pt x="687381" y="183797"/>
                  </a:lnTo>
                  <a:cubicBezTo>
                    <a:pt x="718320" y="312966"/>
                    <a:pt x="734568" y="446708"/>
                    <a:pt x="734568" y="583692"/>
                  </a:cubicBezTo>
                  <a:cubicBezTo>
                    <a:pt x="734568" y="652184"/>
                    <a:pt x="730506" y="719865"/>
                    <a:pt x="722577" y="786570"/>
                  </a:cubicBezTo>
                  <a:lnTo>
                    <a:pt x="699741" y="914400"/>
                  </a:ln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sp>
          <p:nvSpPr>
            <p:cNvPr id="40" name="Forme libre 39"/>
            <p:cNvSpPr/>
            <p:nvPr/>
          </p:nvSpPr>
          <p:spPr>
            <a:xfrm>
              <a:off x="8316074" y="2891028"/>
              <a:ext cx="2906663" cy="914400"/>
            </a:xfrm>
            <a:custGeom>
              <a:avLst/>
              <a:gdLst>
                <a:gd name="connsiteX0" fmla="*/ 0 w 2906663"/>
                <a:gd name="connsiteY0" fmla="*/ 0 h 914400"/>
                <a:gd name="connsiteX1" fmla="*/ 2449463 w 2906663"/>
                <a:gd name="connsiteY1" fmla="*/ 0 h 914400"/>
                <a:gd name="connsiteX2" fmla="*/ 2906663 w 2906663"/>
                <a:gd name="connsiteY2" fmla="*/ 457200 h 914400"/>
                <a:gd name="connsiteX3" fmla="*/ 2449463 w 2906663"/>
                <a:gd name="connsiteY3" fmla="*/ 914400 h 914400"/>
                <a:gd name="connsiteX4" fmla="*/ 67676 w 2906663"/>
                <a:gd name="connsiteY4" fmla="*/ 914400 h 914400"/>
                <a:gd name="connsiteX5" fmla="*/ 90512 w 2906663"/>
                <a:gd name="connsiteY5" fmla="*/ 786570 h 914400"/>
                <a:gd name="connsiteX6" fmla="*/ 102503 w 2906663"/>
                <a:gd name="connsiteY6" fmla="*/ 583692 h 914400"/>
                <a:gd name="connsiteX7" fmla="*/ 55316 w 2906663"/>
                <a:gd name="connsiteY7" fmla="*/ 183797 h 914400"/>
                <a:gd name="connsiteX8" fmla="*/ 0 w 2906663"/>
                <a:gd name="connsiteY8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06663" h="914400">
                  <a:moveTo>
                    <a:pt x="0" y="0"/>
                  </a:moveTo>
                  <a:lnTo>
                    <a:pt x="2449463" y="0"/>
                  </a:lnTo>
                  <a:cubicBezTo>
                    <a:pt x="2701968" y="0"/>
                    <a:pt x="2906663" y="204695"/>
                    <a:pt x="2906663" y="457200"/>
                  </a:cubicBezTo>
                  <a:cubicBezTo>
                    <a:pt x="2906663" y="709705"/>
                    <a:pt x="2701968" y="914400"/>
                    <a:pt x="2449463" y="914400"/>
                  </a:cubicBezTo>
                  <a:lnTo>
                    <a:pt x="67676" y="914400"/>
                  </a:lnTo>
                  <a:lnTo>
                    <a:pt x="90512" y="786570"/>
                  </a:lnTo>
                  <a:cubicBezTo>
                    <a:pt x="98441" y="719865"/>
                    <a:pt x="102503" y="652184"/>
                    <a:pt x="102503" y="583692"/>
                  </a:cubicBezTo>
                  <a:cubicBezTo>
                    <a:pt x="102503" y="446708"/>
                    <a:pt x="86255" y="312966"/>
                    <a:pt x="55316" y="18379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56000">
                  <a:schemeClr val="bg1"/>
                </a:gs>
                <a:gs pos="45000">
                  <a:schemeClr val="bg1"/>
                </a:gs>
                <a:gs pos="95000">
                  <a:schemeClr val="bg1"/>
                </a:gs>
                <a:gs pos="69000">
                  <a:schemeClr val="bg1"/>
                </a:gs>
                <a:gs pos="13000">
                  <a:schemeClr val="bg1"/>
                </a:gs>
              </a:gsLst>
              <a:path path="circle">
                <a:fillToRect l="50000" t="50000" r="50000" b="50000"/>
              </a:path>
            </a:gradFill>
            <a:effectLst>
              <a:outerShdw blurRad="2794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703537" y="2933987"/>
              <a:ext cx="7150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  <a:endParaRPr lang="fr-FR" sz="54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8528435" y="3163163"/>
              <a:ext cx="23145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Conception Générale</a:t>
              </a:r>
              <a:endParaRPr lang="fr-FR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86861" y="4073815"/>
            <a:ext cx="3538727" cy="941848"/>
            <a:chOff x="1837945" y="4200144"/>
            <a:chExt cx="3538727" cy="941848"/>
          </a:xfrm>
        </p:grpSpPr>
        <p:sp>
          <p:nvSpPr>
            <p:cNvPr id="46" name="Forme libre 45"/>
            <p:cNvSpPr/>
            <p:nvPr/>
          </p:nvSpPr>
          <p:spPr>
            <a:xfrm>
              <a:off x="3935836" y="4200144"/>
              <a:ext cx="1440836" cy="914400"/>
            </a:xfrm>
            <a:custGeom>
              <a:avLst/>
              <a:gdLst>
                <a:gd name="connsiteX0" fmla="*/ 0 w 1440836"/>
                <a:gd name="connsiteY0" fmla="*/ 0 h 914400"/>
                <a:gd name="connsiteX1" fmla="*/ 983636 w 1440836"/>
                <a:gd name="connsiteY1" fmla="*/ 0 h 914400"/>
                <a:gd name="connsiteX2" fmla="*/ 1440836 w 1440836"/>
                <a:gd name="connsiteY2" fmla="*/ 457200 h 914400"/>
                <a:gd name="connsiteX3" fmla="*/ 983636 w 1440836"/>
                <a:gd name="connsiteY3" fmla="*/ 914400 h 914400"/>
                <a:gd name="connsiteX4" fmla="*/ 852909 w 1440836"/>
                <a:gd name="connsiteY4" fmla="*/ 914400 h 914400"/>
                <a:gd name="connsiteX5" fmla="*/ 682790 w 1440836"/>
                <a:gd name="connsiteY5" fmla="*/ 805718 h 914400"/>
                <a:gd name="connsiteX6" fmla="*/ 20108 w 1440836"/>
                <a:gd name="connsiteY6" fmla="*/ 46935 h 914400"/>
                <a:gd name="connsiteX7" fmla="*/ 0 w 1440836"/>
                <a:gd name="connsiteY7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836" h="914400">
                  <a:moveTo>
                    <a:pt x="0" y="0"/>
                  </a:moveTo>
                  <a:lnTo>
                    <a:pt x="983636" y="0"/>
                  </a:lnTo>
                  <a:cubicBezTo>
                    <a:pt x="1236141" y="0"/>
                    <a:pt x="1440836" y="204695"/>
                    <a:pt x="1440836" y="457200"/>
                  </a:cubicBezTo>
                  <a:cubicBezTo>
                    <a:pt x="1440836" y="709705"/>
                    <a:pt x="1236141" y="914400"/>
                    <a:pt x="983636" y="914400"/>
                  </a:cubicBezTo>
                  <a:lnTo>
                    <a:pt x="852909" y="914400"/>
                  </a:lnTo>
                  <a:lnTo>
                    <a:pt x="682790" y="805718"/>
                  </a:lnTo>
                  <a:cubicBezTo>
                    <a:pt x="396020" y="603529"/>
                    <a:pt x="167018" y="343675"/>
                    <a:pt x="20108" y="469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9" name="Forme libre 38"/>
            <p:cNvSpPr/>
            <p:nvPr/>
          </p:nvSpPr>
          <p:spPr>
            <a:xfrm>
              <a:off x="1837945" y="4200144"/>
              <a:ext cx="2950801" cy="914400"/>
            </a:xfrm>
            <a:custGeom>
              <a:avLst/>
              <a:gdLst>
                <a:gd name="connsiteX0" fmla="*/ 457200 w 2950801"/>
                <a:gd name="connsiteY0" fmla="*/ 0 h 914400"/>
                <a:gd name="connsiteX1" fmla="*/ 2097892 w 2950801"/>
                <a:gd name="connsiteY1" fmla="*/ 0 h 914400"/>
                <a:gd name="connsiteX2" fmla="*/ 2118000 w 2950801"/>
                <a:gd name="connsiteY2" fmla="*/ 46935 h 914400"/>
                <a:gd name="connsiteX3" fmla="*/ 2780682 w 2950801"/>
                <a:gd name="connsiteY3" fmla="*/ 805718 h 914400"/>
                <a:gd name="connsiteX4" fmla="*/ 2950801 w 2950801"/>
                <a:gd name="connsiteY4" fmla="*/ 914400 h 914400"/>
                <a:gd name="connsiteX5" fmla="*/ 457200 w 2950801"/>
                <a:gd name="connsiteY5" fmla="*/ 914400 h 914400"/>
                <a:gd name="connsiteX6" fmla="*/ 0 w 2950801"/>
                <a:gd name="connsiteY6" fmla="*/ 457200 h 914400"/>
                <a:gd name="connsiteX7" fmla="*/ 457200 w 2950801"/>
                <a:gd name="connsiteY7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0801" h="914400">
                  <a:moveTo>
                    <a:pt x="457200" y="0"/>
                  </a:moveTo>
                  <a:lnTo>
                    <a:pt x="2097892" y="0"/>
                  </a:lnTo>
                  <a:lnTo>
                    <a:pt x="2118000" y="46935"/>
                  </a:lnTo>
                  <a:cubicBezTo>
                    <a:pt x="2264910" y="343675"/>
                    <a:pt x="2493912" y="603529"/>
                    <a:pt x="2780682" y="805718"/>
                  </a:cubicBezTo>
                  <a:lnTo>
                    <a:pt x="2950801" y="914400"/>
                  </a:lnTo>
                  <a:lnTo>
                    <a:pt x="457200" y="914400"/>
                  </a:ln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56000">
                  <a:schemeClr val="bg1"/>
                </a:gs>
                <a:gs pos="45000">
                  <a:schemeClr val="bg1"/>
                </a:gs>
                <a:gs pos="95000">
                  <a:schemeClr val="bg1"/>
                </a:gs>
                <a:gs pos="69000">
                  <a:schemeClr val="bg1"/>
                </a:gs>
                <a:gs pos="13000">
                  <a:schemeClr val="bg1"/>
                </a:gs>
              </a:gsLst>
              <a:path path="circle">
                <a:fillToRect l="50000" t="50000" r="50000" b="50000"/>
              </a:path>
            </a:gradFill>
            <a:effectLst>
              <a:outerShdw blurRad="2794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83626" y="4218662"/>
              <a:ext cx="71503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rgbClr val="FFFF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  <a:endParaRPr lang="fr-FR" sz="5400" b="0" cap="none" spc="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2205603" y="4495661"/>
              <a:ext cx="17900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Conception détaillée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4462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5625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15807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0793 -0.005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07031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022E-16 L 0.15638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9300" y="57150"/>
            <a:ext cx="8010525" cy="8477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Calculateurs de deux notes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0" y="904875"/>
            <a:ext cx="12125325" cy="5883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lv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1. Analyse de </a:t>
            </a:r>
            <a:r>
              <a:rPr lang="fr-FR" dirty="0" err="1" smtClean="0">
                <a:solidFill>
                  <a:srgbClr val="FF0000"/>
                </a:solidFill>
              </a:rPr>
              <a:t>project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4" y="1942171"/>
            <a:ext cx="11268094" cy="469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9300" y="57150"/>
            <a:ext cx="8010525" cy="8477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Calculateurs de deux notes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0" y="904875"/>
            <a:ext cx="12125325" cy="5883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lv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1. </a:t>
            </a:r>
            <a:r>
              <a:rPr lang="fr-FR" dirty="0" err="1" smtClean="0">
                <a:solidFill>
                  <a:srgbClr val="FF0000"/>
                </a:solidFill>
              </a:rPr>
              <a:t>Specification</a:t>
            </a:r>
            <a:r>
              <a:rPr lang="fr-FR" dirty="0" smtClean="0">
                <a:solidFill>
                  <a:srgbClr val="FF0000"/>
                </a:solidFill>
              </a:rPr>
              <a:t> et analyse des besoins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3" y="1885694"/>
            <a:ext cx="11165191" cy="49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9300" y="57150"/>
            <a:ext cx="8010525" cy="8477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Calculateurs de deux notes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0" y="904875"/>
            <a:ext cx="12125325" cy="5883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lv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1. Spécifications des objectifs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4" y="1905802"/>
            <a:ext cx="11133621" cy="488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9300" y="57150"/>
            <a:ext cx="8010525" cy="8477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Calculateurs de deux notes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0" y="904875"/>
            <a:ext cx="12125325" cy="5883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0" lv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1. Conception Générale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35667" y="-1217595"/>
            <a:ext cx="4793381" cy="110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9300" y="57150"/>
            <a:ext cx="8010525" cy="8477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Calculateurs de deux notes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0" y="904875"/>
            <a:ext cx="12125325" cy="5883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514350" lvl="0" indent="-514350"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Conception </a:t>
            </a:r>
            <a:r>
              <a:rPr lang="fr-FR" dirty="0" err="1" smtClean="0">
                <a:solidFill>
                  <a:srgbClr val="FF0000"/>
                </a:solidFill>
              </a:rPr>
              <a:t>detailleé</a:t>
            </a:r>
            <a:endParaRPr lang="fr-FR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fr-FR" dirty="0" smtClean="0"/>
              <a:t>                                                     Diagramme de use cas :</a:t>
            </a:r>
          </a:p>
          <a:p>
            <a:pPr marL="514350" lvl="0" indent="-514350">
              <a:buAutoNum type="arabicPeriod"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87" y="2403643"/>
            <a:ext cx="11634436" cy="44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9300" y="57150"/>
            <a:ext cx="8010525" cy="8477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Calculateurs de deux notes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0" y="904875"/>
            <a:ext cx="12125325" cy="5883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514350" lvl="0" indent="-514350"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Conception </a:t>
            </a:r>
            <a:r>
              <a:rPr lang="fr-FR" dirty="0" err="1" smtClean="0">
                <a:solidFill>
                  <a:srgbClr val="FF0000"/>
                </a:solidFill>
              </a:rPr>
              <a:t>detailleé</a:t>
            </a:r>
            <a:endParaRPr lang="fr-FR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fr-FR" dirty="0" smtClean="0"/>
              <a:t>                                                     Diagramme de Classe :</a:t>
            </a:r>
          </a:p>
          <a:p>
            <a:pPr marL="514350" lvl="0" indent="-514350">
              <a:buAutoNum type="arabicPeriod"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6" y="2474626"/>
            <a:ext cx="10607039" cy="41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9300" y="57150"/>
            <a:ext cx="8010525" cy="847725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Calculateurs de deux notes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>
            <a:spLocks noGrp="1"/>
          </p:cNvSpPr>
          <p:nvPr>
            <p:ph idx="1"/>
          </p:nvPr>
        </p:nvSpPr>
        <p:spPr>
          <a:xfrm>
            <a:off x="0" y="904875"/>
            <a:ext cx="12125325" cy="5883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 sz="2400" dirty="0" smtClean="0"/>
          </a:p>
          <a:p>
            <a:pPr marL="514350" lvl="0" indent="-514350">
              <a:buAutoNum type="arabicPeriod"/>
            </a:pPr>
            <a:r>
              <a:rPr lang="fr-FR" dirty="0" smtClean="0">
                <a:solidFill>
                  <a:srgbClr val="FF0000"/>
                </a:solidFill>
              </a:rPr>
              <a:t>Conception détaillée</a:t>
            </a:r>
          </a:p>
          <a:p>
            <a:pPr marL="0" lvl="0" indent="0">
              <a:buNone/>
            </a:pPr>
            <a:r>
              <a:rPr lang="fr-FR" dirty="0" smtClean="0"/>
              <a:t>                                                     Diagramme de Séquence :</a:t>
            </a:r>
          </a:p>
          <a:p>
            <a:pPr marL="514350" lvl="0" indent="-514350">
              <a:buAutoNum type="arabicPeriod"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8" y="2406316"/>
            <a:ext cx="11030550" cy="43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90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Calculateurs de deux notes</vt:lpstr>
      <vt:lpstr>Calculateurs de deux notes</vt:lpstr>
      <vt:lpstr>Calculateurs de deux notes</vt:lpstr>
      <vt:lpstr>Calculateurs de deux notes</vt:lpstr>
      <vt:lpstr>Calculateurs de deux notes</vt:lpstr>
      <vt:lpstr>Calculateurs de deux notes</vt:lpstr>
      <vt:lpstr>Calculateurs de deux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abdikarim</dc:creator>
  <cp:lastModifiedBy>abdikarim</cp:lastModifiedBy>
  <cp:revision>30</cp:revision>
  <dcterms:created xsi:type="dcterms:W3CDTF">2021-10-07T07:25:48Z</dcterms:created>
  <dcterms:modified xsi:type="dcterms:W3CDTF">2022-04-17T19:18:31Z</dcterms:modified>
</cp:coreProperties>
</file>