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3" r:id="rId3"/>
    <p:sldId id="262" r:id="rId4"/>
    <p:sldId id="267" r:id="rId5"/>
    <p:sldId id="293" r:id="rId6"/>
    <p:sldId id="294" r:id="rId7"/>
    <p:sldId id="295" r:id="rId8"/>
    <p:sldId id="308" r:id="rId9"/>
    <p:sldId id="318" r:id="rId10"/>
    <p:sldId id="309" r:id="rId11"/>
    <p:sldId id="296" r:id="rId12"/>
    <p:sldId id="316" r:id="rId13"/>
    <p:sldId id="317" r:id="rId14"/>
    <p:sldId id="26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B680-5BED-4682-B66C-50707E0A0DC5}" type="datetimeFigureOut">
              <a:rPr lang="en-US" smtClean="0"/>
              <a:pPr/>
              <a:t>25/08/2023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Chapter Five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 smtClean="0"/>
              <a:t>Augmented </a:t>
            </a:r>
            <a:r>
              <a:rPr lang="en-US" b="1" dirty="0" smtClean="0"/>
              <a:t>Reality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Mixed Reality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Mixed Reality (MR), sometimes referred to as hybrid reality, is the merging of real and virtual worlds to produce new environments and visualizations where physical and digital objects co-exist and interact in real-time.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It means placing new imagery within a real space in such a way that the new imagery is able to interact, to an extent, with what is real in the physical world we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… Continued</a:t>
            </a:r>
            <a:endParaRPr lang="en-US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32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43000" y="4800600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Figure 5.5 Mixed Reality in Engineering and Medicine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… Continued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 mixed  reality,  you  interact  with  and  manipulate  both  physical  and  virtual  items  and environments, using next-generation sensing and imaging technologies. MR allows you to see and immerse yourself in the world around you even as you interact with a virtual environment using your own hands—all without ever removing your headset.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… Continued</a:t>
            </a:r>
            <a:endParaRPr lang="en-US" sz="28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924800" cy="361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029200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Figure 5.6 Mixed Reality in Entertainment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>Reading Assignment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The architecture of AR Systems</a:t>
            </a:r>
          </a:p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 smtClean="0"/>
              <a:t>Applications of AR 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Chapter Four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b="1" dirty="0" smtClean="0">
                <a:solidFill>
                  <a:srgbClr val="00B050"/>
                </a:solidFill>
              </a:rPr>
              <a:t>Thank You !!!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Activity 5.1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What do you think about augmented reality?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What are the common features of augmented reality?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Overview of Augmented Reality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</a:rPr>
              <a:t>The  fundamental  idea  of  AR  is  to  combine,  or  mix,  the  view  of  the  </a:t>
            </a:r>
            <a:r>
              <a:rPr lang="en-US" sz="2400" b="1" dirty="0" smtClean="0">
                <a:solidFill>
                  <a:schemeClr val="accent5"/>
                </a:solidFill>
              </a:rPr>
              <a:t>real  environment  </a:t>
            </a:r>
            <a:r>
              <a:rPr lang="en-US" sz="2400" b="1" dirty="0" smtClean="0">
                <a:solidFill>
                  <a:schemeClr val="tx1"/>
                </a:solidFill>
              </a:rPr>
              <a:t>with additional, </a:t>
            </a:r>
            <a:r>
              <a:rPr lang="en-US" sz="2400" b="1" dirty="0" smtClean="0">
                <a:solidFill>
                  <a:schemeClr val="accent5"/>
                </a:solidFill>
              </a:rPr>
              <a:t>virtual content </a:t>
            </a:r>
            <a:r>
              <a:rPr lang="en-US" sz="2400" b="1" dirty="0" smtClean="0">
                <a:solidFill>
                  <a:schemeClr val="tx1"/>
                </a:solidFill>
              </a:rPr>
              <a:t>that is presented through computer graphics.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Augmented reality (AR) is a form of emerging technology that allows users to overlay computer generated content in the real world.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AR refers to a live view of a physical real-world environment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whose elements are merged with augmented computer-generated images creating a mixed reality.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…continued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The  augmentation  is  typically  done  in  real-time  and  in  semantic  context  with  environmental elements.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By  using  the  latest  AR  techniques  and  technologies,  the  information  about  the surrounding real world becomes interactive and digitally usable.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Augmented reality is the integration of digital information with the user's environment in real-time.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Unlike virtual reality, which creates a totally artificial environment, augmented reality uses the existing environment and overlays new information on top of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Virtual reality (VR), Augmented Reality (AR)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Mixed reality (MR)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7912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Figure 5.1 Paul </a:t>
            </a:r>
            <a:r>
              <a:rPr lang="en-US" sz="2400" dirty="0" err="1" smtClean="0"/>
              <a:t>Milgram's</a:t>
            </a:r>
            <a:r>
              <a:rPr lang="en-US" sz="2400" dirty="0" smtClean="0"/>
              <a:t> Reality-</a:t>
            </a:r>
            <a:r>
              <a:rPr lang="en-US" sz="2400" dirty="0" err="1" smtClean="0"/>
              <a:t>Virtuality</a:t>
            </a:r>
            <a:r>
              <a:rPr lang="en-US" sz="2400" dirty="0" smtClean="0"/>
              <a:t> (RV) Continuum</a:t>
            </a:r>
            <a:endParaRPr 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76462"/>
            <a:ext cx="7848600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Virtual Reality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/>
              <a:t>VR is fully immersive, which tricks your senses into thinking you’re in a different environment or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/>
              <a:t>world  apart  from  the  real  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….Continued</a:t>
            </a:r>
            <a:endParaRPr 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6019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14400" y="525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of Immersive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Augmented Reality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In augmented reality, users see and interact with the real world while digital content is added to it.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If you own a modern Smartphone, you can easily download an AR app and try this technology.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0400"/>
            <a:ext cx="82295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b="1" dirty="0" smtClean="0"/>
              <a:t>Augmented Reality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In augmented reality, users see and interact with the real world while digital content is added to it.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/>
              <a:t>If you own a modern Smartphone, you can easily download an AR app and try this technology.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0400"/>
            <a:ext cx="8229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494</Words>
  <Application>Microsoft Office PowerPoint</Application>
  <PresentationFormat>On-screen Show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Chapter Five</vt:lpstr>
      <vt:lpstr>Activity 5.1</vt:lpstr>
      <vt:lpstr>Overview of Augmented Reality</vt:lpstr>
      <vt:lpstr>…continued</vt:lpstr>
      <vt:lpstr>Virtual reality (VR), Augmented Reality (AR) vs Mixed reality (MR)</vt:lpstr>
      <vt:lpstr>Virtual Reality</vt:lpstr>
      <vt:lpstr>….Continued</vt:lpstr>
      <vt:lpstr>Augmented Reality</vt:lpstr>
      <vt:lpstr>Augmented Reality</vt:lpstr>
      <vt:lpstr>Mixed Reality</vt:lpstr>
      <vt:lpstr>… Continued</vt:lpstr>
      <vt:lpstr>… Continued</vt:lpstr>
      <vt:lpstr>… Continued</vt:lpstr>
      <vt:lpstr>Reading Assignment</vt:lpstr>
      <vt:lpstr>Chapter Four 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543</cp:revision>
  <dcterms:created xsi:type="dcterms:W3CDTF">2020-03-10T06:16:10Z</dcterms:created>
  <dcterms:modified xsi:type="dcterms:W3CDTF">2023-08-24T21:48:02Z</dcterms:modified>
</cp:coreProperties>
</file>