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4" d="100"/>
          <a:sy n="34" d="100"/>
        </p:scale>
        <p:origin x="10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26BC38-11E1-488A-AD34-D412786C3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2F1203-7084-445F-9CEC-8CBA47EEA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6F8A3-195B-4142-B151-B23EE66B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615-645A-4711-94FE-64EE8C8BFE2C}" type="datetimeFigureOut">
              <a:rPr lang="fr-MA" smtClean="0"/>
              <a:t>27/11/2019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D2F9FD-59CE-4DEB-B3EC-D3BD8C8B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E440F3-0E07-4A91-B7BC-B4D6365F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85A9-17B7-4F0C-9A86-A445EC1B5EA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2087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82EBA-ABCB-4597-BA49-5EC96411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3E0662-476F-4E1E-A52B-6143B9CF0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25B9AF-CBB5-44B2-ACDB-F0CFB45B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615-645A-4711-94FE-64EE8C8BFE2C}" type="datetimeFigureOut">
              <a:rPr lang="fr-MA" smtClean="0"/>
              <a:t>27/11/2019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79CF51-64DA-4860-A8B7-070F37878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C6F7E3-520F-4296-9A30-38897466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85A9-17B7-4F0C-9A86-A445EC1B5EA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8319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DF5AA10-7600-4269-81DA-4E4830539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40BAF9-3596-461B-A622-4F0917F01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C55A40-4593-45FA-8249-BAC7ACC80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615-645A-4711-94FE-64EE8C8BFE2C}" type="datetimeFigureOut">
              <a:rPr lang="fr-MA" smtClean="0"/>
              <a:t>27/11/2019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C3CCC8-8414-4C33-81A9-8B54D8D0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D0C2DE-E763-4370-B280-59E728E7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85A9-17B7-4F0C-9A86-A445EC1B5EA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55528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F5D49-9278-47EA-9188-B1A23A09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C4DC9-AD03-4ED9-9114-A9FC02102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A2907A-19C5-4F3D-A420-A1E944E5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615-645A-4711-94FE-64EE8C8BFE2C}" type="datetimeFigureOut">
              <a:rPr lang="fr-MA" smtClean="0"/>
              <a:t>27/11/2019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650422-2721-4F80-A214-A8BE39B6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F5F454-A4EC-45E2-BAFE-38660D953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85A9-17B7-4F0C-9A86-A445EC1B5EA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3967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7B310-A7B0-4E8D-BB16-09C62794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3BB7A4-FF4C-4447-85B1-D0C8E7068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46DF2C-89D4-4F91-B33A-C03992CE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615-645A-4711-94FE-64EE8C8BFE2C}" type="datetimeFigureOut">
              <a:rPr lang="fr-MA" smtClean="0"/>
              <a:t>27/11/2019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A95156-F40E-462D-9A0F-DEE51537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8E83E-C7AC-43EA-A3D7-609EE471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85A9-17B7-4F0C-9A86-A445EC1B5EA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65326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C77CA-F682-43DE-9652-2393E33F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FFF26-5686-45AB-9FED-AA0A545EF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F799C6-0500-403C-994C-AEE85416C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ABC6ED-E3F5-4578-95FD-B9F63588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615-645A-4711-94FE-64EE8C8BFE2C}" type="datetimeFigureOut">
              <a:rPr lang="fr-MA" smtClean="0"/>
              <a:t>27/11/2019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E93160-31AB-4300-A5B1-5B3F1C9C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16BFA9-6710-4D2A-B4EA-A8BBC3B7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85A9-17B7-4F0C-9A86-A445EC1B5EA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41888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9553B5-9F9A-412E-92A0-F487E850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896DCF-94A1-4FEE-81A3-8C0296AB8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C2882D-4D4F-4DDB-B759-12861798E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DE1ACF1-1B2E-479F-A3F3-5A1FCAE4B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77F1B6-7E18-4E79-B07C-290E523E6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CC490E7-2EFC-44DC-96FD-20D5903B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615-645A-4711-94FE-64EE8C8BFE2C}" type="datetimeFigureOut">
              <a:rPr lang="fr-MA" smtClean="0"/>
              <a:t>27/11/2019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013290-5662-40C1-BE97-198558BB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94AA16-2A16-425D-8F7B-24D41563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85A9-17B7-4F0C-9A86-A445EC1B5EA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6065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CA51C-36CE-40C7-8DAC-1BF7056F1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A320B6-6EEA-437F-A9A2-1C525DC05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615-645A-4711-94FE-64EE8C8BFE2C}" type="datetimeFigureOut">
              <a:rPr lang="fr-MA" smtClean="0"/>
              <a:t>27/11/2019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5DC9F6-1A7B-4031-9705-10F0AAD1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69BE79-8B90-4C5B-B200-F00730B2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85A9-17B7-4F0C-9A86-A445EC1B5EA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14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03BEA84-5867-4C07-A444-CA35D1D8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615-645A-4711-94FE-64EE8C8BFE2C}" type="datetimeFigureOut">
              <a:rPr lang="fr-MA" smtClean="0"/>
              <a:t>27/11/2019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0C1185-8FFD-446D-A063-304701154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639385-7DB8-4B72-BAC4-228946D5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85A9-17B7-4F0C-9A86-A445EC1B5EA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44837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149276-D85C-4CA2-97A8-B2C908BC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C7573-EE3E-4A04-9C13-CA05EF54E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4EBC08-2979-4D13-9BEA-7B6CC2234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5B11E6-EFBD-4073-8B64-9ED18A82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615-645A-4711-94FE-64EE8C8BFE2C}" type="datetimeFigureOut">
              <a:rPr lang="fr-MA" smtClean="0"/>
              <a:t>27/11/2019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9BE314-7103-4461-B8C9-69C5B374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70F956-847F-472F-A892-346B05FC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85A9-17B7-4F0C-9A86-A445EC1B5EA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9612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6B8CC-9615-4578-88E3-51AEFF8C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D91BD1-CEA0-4B11-883A-F11B933EF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5D1058-80C7-443E-94FD-3847C6836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B44FA9-BFD1-4EBD-9B28-45CB7FDC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0615-645A-4711-94FE-64EE8C8BFE2C}" type="datetimeFigureOut">
              <a:rPr lang="fr-MA" smtClean="0"/>
              <a:t>27/11/2019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AD3D69-B9FD-4D68-91FC-EFB60564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ED0C4E-5382-4209-8DD9-01E5391A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B85A9-17B7-4F0C-9A86-A445EC1B5EA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7458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E1467C-8E25-4BC3-8E6E-2EAC1DF5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0AFD41-B6F1-493D-8CDF-D14EDC3D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1402FA-50E4-4CE9-A331-494883D18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E0615-645A-4711-94FE-64EE8C8BFE2C}" type="datetimeFigureOut">
              <a:rPr lang="fr-MA" smtClean="0"/>
              <a:t>27/11/2019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4278CC-7784-4FD0-BE8B-06DD664A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BD1E78-101F-436B-9B90-B41CEB37C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B85A9-17B7-4F0C-9A86-A445EC1B5EA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28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8248C4E-29B0-42F2-AFA0-5F7A969A639F}"/>
              </a:ext>
            </a:extLst>
          </p:cNvPr>
          <p:cNvSpPr txBox="1"/>
          <p:nvPr/>
        </p:nvSpPr>
        <p:spPr>
          <a:xfrm>
            <a:off x="590550" y="2781300"/>
            <a:ext cx="11220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/>
              <a:t>Adobe XD</a:t>
            </a:r>
            <a:r>
              <a:rPr lang="fr-FR" sz="3600" dirty="0"/>
              <a:t> est un logiciel de design ultra complet, compatible avec les outils artistiques de la gamme </a:t>
            </a:r>
            <a:r>
              <a:rPr lang="fr-FR" sz="3600" b="1" dirty="0"/>
              <a:t>Adobe</a:t>
            </a:r>
            <a:r>
              <a:rPr lang="fr-FR" sz="3600" dirty="0"/>
              <a:t> : Illustrator, Photoshop, </a:t>
            </a:r>
            <a:r>
              <a:rPr lang="fr-FR" sz="3600" dirty="0" err="1"/>
              <a:t>After</a:t>
            </a:r>
            <a:r>
              <a:rPr lang="fr-FR" sz="3600" dirty="0"/>
              <a:t> </a:t>
            </a:r>
            <a:r>
              <a:rPr lang="fr-FR" sz="3600" dirty="0" err="1"/>
              <a:t>Effects</a:t>
            </a:r>
            <a:r>
              <a:rPr lang="fr-FR" sz="3600" dirty="0"/>
              <a:t>, et la bibliothèque Creative </a:t>
            </a:r>
            <a:r>
              <a:rPr lang="fr-FR" sz="3600" dirty="0" err="1"/>
              <a:t>Clouds</a:t>
            </a:r>
            <a:r>
              <a:rPr lang="fr-FR" sz="3600" dirty="0"/>
              <a:t>. ... </a:t>
            </a:r>
            <a:r>
              <a:rPr lang="fr-FR" sz="3600" b="1" dirty="0"/>
              <a:t>Adobe XD</a:t>
            </a:r>
            <a:r>
              <a:rPr lang="fr-FR" sz="3600" dirty="0"/>
              <a:t> est disponible gratuitement dans une version light qui permet d'en faire l'évaluation.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750640-E0BC-48A5-9E8E-C5B42992A1AC}"/>
              </a:ext>
            </a:extLst>
          </p:cNvPr>
          <p:cNvSpPr txBox="1"/>
          <p:nvPr/>
        </p:nvSpPr>
        <p:spPr>
          <a:xfrm>
            <a:off x="3562350" y="990600"/>
            <a:ext cx="5505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96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</a:t>
            </a:r>
            <a:r>
              <a:rPr lang="fr-MA" sz="9600" dirty="0" err="1"/>
              <a:t>e</a:t>
            </a:r>
            <a:r>
              <a:rPr lang="fr-MA" sz="9600" dirty="0" err="1">
                <a:solidFill>
                  <a:schemeClr val="accent4">
                    <a:lumMod val="75000"/>
                  </a:schemeClr>
                </a:solidFill>
              </a:rPr>
              <a:t>f</a:t>
            </a:r>
            <a:r>
              <a:rPr lang="fr-MA" sz="9600" dirty="0" err="1"/>
              <a:t>i</a:t>
            </a:r>
            <a:r>
              <a:rPr lang="fr-MA" sz="9600" dirty="0" err="1">
                <a:solidFill>
                  <a:srgbClr val="FF0000"/>
                </a:solidFill>
              </a:rPr>
              <a:t>n</a:t>
            </a:r>
            <a:r>
              <a:rPr lang="fr-MA" sz="9600" dirty="0" err="1"/>
              <a:t>i</a:t>
            </a:r>
            <a:r>
              <a:rPr lang="fr-MA" sz="9600" dirty="0" err="1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fr-MA" sz="9600" dirty="0" err="1"/>
              <a:t>i</a:t>
            </a:r>
            <a:r>
              <a:rPr lang="fr-MA" sz="9600" dirty="0" err="1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fr-MA" sz="9600" dirty="0" err="1"/>
              <a:t>n</a:t>
            </a:r>
            <a:endParaRPr lang="fr-MA" sz="9600" dirty="0"/>
          </a:p>
        </p:txBody>
      </p:sp>
    </p:spTree>
    <p:extLst>
      <p:ext uri="{BB962C8B-B14F-4D97-AF65-F5344CB8AC3E}">
        <p14:creationId xmlns:p14="http://schemas.microsoft.com/office/powerpoint/2010/main" val="111989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" decel="50000" autoRev="1" fill="hold">
                                          <p:stCondLst>
                                            <p:cond delay="5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1376</TotalTime>
  <Words>50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akram reqqi</dc:creator>
  <cp:lastModifiedBy>akram reqqi</cp:lastModifiedBy>
  <cp:revision>6</cp:revision>
  <dcterms:created xsi:type="dcterms:W3CDTF">2019-11-27T10:19:18Z</dcterms:created>
  <dcterms:modified xsi:type="dcterms:W3CDTF">2019-11-28T09:15:44Z</dcterms:modified>
</cp:coreProperties>
</file>