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>
        <p:scale>
          <a:sx n="101" d="100"/>
          <a:sy n="101" d="100"/>
        </p:scale>
        <p:origin x="9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26FD-E27B-DB43-9D6F-CAE82D384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D8E93-750F-E140-8413-848775541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354E5-4119-254E-B634-D3E04CEC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EE43-D2F8-7F49-8CD8-2C73D6EA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6D3A0-C0DC-D344-BB5A-4F2EF8D0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7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A6D7-5B0B-7C49-BE6B-8EE325F0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74C36-4DD6-8D41-B6AC-44CFAAB9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FEDD1-3FAD-C44F-96FB-09B2E755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CA86-C16E-BC49-A338-30F8456D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0E10-E329-7140-BC70-CC93C6B0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4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036EE-C93F-7143-8284-C64D7D88A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6BA53-FDF8-334D-A784-8844E2A8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62B1-98BB-594C-920C-DDF4B60D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EEF0-808D-4D44-ADEB-E91936F7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ACC70-5A18-5943-94BD-5636DA00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8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ECCB-766E-CF41-8653-DC3CDD06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BB62B-8AAB-B644-9081-A42B08D3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01FF8-89EB-0847-9CA2-80A2DF9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F118-9A90-5C4F-B5E0-F21750D3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726B-CB44-6F4F-81A0-0D13911A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8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D6AA-52CA-7C4A-A3F2-A8F16D8D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C4CBC-B813-2541-A50B-0E757051B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7956-DF2F-BB4C-9459-4D63BCA6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1136C-9D1E-0340-B2B0-8EB5EC46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AAF3-903A-AB47-8EF6-54B65EED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1D55-C43A-A44F-8A0A-6D0D5C0E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339-F6CE-8646-A0E4-A3C3F4FC3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DE3B9-3B55-5345-A41D-4C71E20C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1B803-409F-F84D-827B-EB22183E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1EE92-3325-7741-B6F3-5A28BC5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AC61-BDE3-504F-B02B-5AA84DF38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4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4A79-1312-FF4F-8CED-7DE0C5A6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728A8-2B63-7243-B17A-5400AC948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2F1AC-A91A-E54A-86FE-A39571B0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3C567-6B26-274C-B3CA-5A7E4D413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BFB19-3B50-5E4D-9D46-8D50180A8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C1510-7CCE-0141-92C5-F866824A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8D1AF-2E6D-034C-8C88-6A87BE9E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9B804-C018-C34D-8571-B0629480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1C7F-2650-AE44-9958-33F7EA83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0FB0B-A08E-ED44-8167-013D7E38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545B4-E6B5-3A41-AC8B-14427AB8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FA23B-3C83-8042-B38D-936AC5B2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6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A771E-C6A5-6743-8E91-5ACEAE81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E7BB3-444A-F14E-A915-78945349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CAE69-6995-C249-9324-615129E0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6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5BDD-BB5A-FF4C-9BD6-2EA211F2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8E41-D0E1-AE41-AB63-E997F66E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DD03-485F-354E-8D08-68F48BC7B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C4E0F-A23D-9A44-AEAA-3B586116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BC62-71B2-FE4D-9672-1A4CD38F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9F78-9D13-7A4B-9011-66BDD20E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8088-E61A-EA4C-A04E-A2AB5040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F0FE7-0F2A-B543-B71B-FB82626F0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5D56-F140-CF4E-B382-6C318E256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4550F-45A6-B148-9CCF-42FB96F1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83B64-9B5C-A24C-A40B-CEB95F34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DA18F-4043-794F-AE8E-A78A8FEE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997DC4-3202-FF43-A58A-0003A7F6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7767F-D7E7-BE4A-BD5B-2A69C56B2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2626E-8802-FE48-8F3B-14443F13F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3B52-8BF6-FE4E-BAD4-5C29BF673928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370A-B125-6D49-96A5-D42835BC1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8F16-CE7E-F749-9C3C-9E63EBD0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8A369-2ACB-A14B-9717-B415E6496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6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6188E3B-7C03-504F-A306-C3AEEAA92052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137169-0D73-E04C-9D32-AB4709D2FCD5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BC248E0F-F8EE-EF4A-8834-B9F9FA7B6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7893" t="16807" r="18376" b="21152"/>
            <a:stretch/>
          </p:blipFill>
          <p:spPr>
            <a:xfrm>
              <a:off x="3200400" y="435429"/>
              <a:ext cx="5747657" cy="5595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13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2025-04-04T00:42:14Z</dcterms:created>
  <dcterms:modified xsi:type="dcterms:W3CDTF">2025-04-04T00:45:53Z</dcterms:modified>
</cp:coreProperties>
</file>