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[Startup Name]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[One-line Pitch]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Our Team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r>
              <a:t>[Team bios]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r>
              <a:t>[Photos]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Roadmap Ahead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[Milestones / timeline]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Get In Touch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[Email / Website / Contact info]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[Problem statement bullets]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Our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[Solution bullets]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Who It’s For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[Target customer segments]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Traction So Far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[Metrics, milestones]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We’re Raising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[Funding amount &amp; uses]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We Make Money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r>
              <a:t>[Revenue streams]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r>
              <a:t>[Chart / diagram]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Market Opportunity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r>
              <a:t>[TAM, SAM, SOM text]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r>
              <a:t>[Chart / graphic]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Competitive Landscape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[Your Startup]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r>
              <a:t>[Competitors]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