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2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illah mufky auzan mubin" initials="amam" lastIdx="1" clrIdx="0">
    <p:extLst>
      <p:ext uri="{19B8F6BF-5375-455C-9EA6-DF929625EA0E}">
        <p15:presenceInfo xmlns:p15="http://schemas.microsoft.com/office/powerpoint/2012/main" userId="35647f1900a616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njil.widyatama.ac.id/mod/resource/view.php?id=225283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eg"/><Relationship Id="rId4" Type="http://schemas.openxmlformats.org/officeDocument/2006/relationships/hyperlink" Target="https://ganjil.widyatama.ac.id/mod/resource/view.php?id=22528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kno.kompas.com/read/2022/12/01/02150047/pengertian-stack-dan-queue-serta-contoh-penerapannya?page=all" TargetMode="External"/><Relationship Id="rId2" Type="http://schemas.openxmlformats.org/officeDocument/2006/relationships/hyperlink" Target="https://www.kompa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le.co/3hXWJ0L" TargetMode="External"/><Relationship Id="rId4" Type="http://schemas.openxmlformats.org/officeDocument/2006/relationships/hyperlink" Target="https://bit.ly/3g85pk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alegreyasansR"/>
                <a:hlinkClick r:id="rId3" tooltip="Stack"/>
              </a:rPr>
              <a:t>Stack</a:t>
            </a:r>
            <a:r>
              <a:rPr lang="en-US" b="0" i="0" dirty="0">
                <a:solidFill>
                  <a:srgbClr val="212529"/>
                </a:solidFill>
                <a:effectLst/>
                <a:latin typeface="alegreyasansR"/>
              </a:rPr>
              <a:t> &amp;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legreyasansR"/>
                <a:hlinkClick r:id="rId4" tooltip="Queue"/>
              </a:rPr>
              <a:t>Queue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Abdillah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mufki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auzan mubin</a:t>
            </a: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4062110006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8DE37-87C0-C679-F60E-DF00042B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tumpukan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dan queue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mengorganisasikan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Ibarat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seseorang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buku-bukunya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ditumpuk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dijejerkan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Kaidah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LIFO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In First Out,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Gambar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mengilustrasikan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4641C-77D2-831B-606C-43371118C337}"/>
              </a:ext>
            </a:extLst>
          </p:cNvPr>
          <p:cNvSpPr/>
          <p:nvPr/>
        </p:nvSpPr>
        <p:spPr>
          <a:xfrm>
            <a:off x="4166532" y="3204594"/>
            <a:ext cx="746620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640F7-B167-F835-9CF3-62F004C30A9A}"/>
              </a:ext>
            </a:extLst>
          </p:cNvPr>
          <p:cNvSpPr/>
          <p:nvPr/>
        </p:nvSpPr>
        <p:spPr>
          <a:xfrm>
            <a:off x="5971563" y="3204594"/>
            <a:ext cx="746620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AC102-FC03-AFE9-4AF4-72C7445D5D4E}"/>
              </a:ext>
            </a:extLst>
          </p:cNvPr>
          <p:cNvSpPr/>
          <p:nvPr/>
        </p:nvSpPr>
        <p:spPr>
          <a:xfrm>
            <a:off x="5075339" y="3764240"/>
            <a:ext cx="746620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DABF7-72B3-E95C-1E74-1BE3FFCE0BA7}"/>
              </a:ext>
            </a:extLst>
          </p:cNvPr>
          <p:cNvSpPr/>
          <p:nvPr/>
        </p:nvSpPr>
        <p:spPr>
          <a:xfrm>
            <a:off x="5075339" y="4172364"/>
            <a:ext cx="746620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E46F43-B011-22DB-AA48-248E60CACA3F}"/>
              </a:ext>
            </a:extLst>
          </p:cNvPr>
          <p:cNvSpPr/>
          <p:nvPr/>
        </p:nvSpPr>
        <p:spPr>
          <a:xfrm>
            <a:off x="5075339" y="4580488"/>
            <a:ext cx="746620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B4309B-4936-A194-1561-F41F7A413813}"/>
              </a:ext>
            </a:extLst>
          </p:cNvPr>
          <p:cNvSpPr/>
          <p:nvPr/>
        </p:nvSpPr>
        <p:spPr>
          <a:xfrm>
            <a:off x="5075339" y="4988612"/>
            <a:ext cx="746620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C1AA4-0493-9745-6B25-520247D5ECE1}"/>
              </a:ext>
            </a:extLst>
          </p:cNvPr>
          <p:cNvSpPr/>
          <p:nvPr/>
        </p:nvSpPr>
        <p:spPr>
          <a:xfrm>
            <a:off x="5075339" y="5396736"/>
            <a:ext cx="746620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05B58D-467E-DCB7-E130-F194351DB27C}"/>
              </a:ext>
            </a:extLst>
          </p:cNvPr>
          <p:cNvSpPr/>
          <p:nvPr/>
        </p:nvSpPr>
        <p:spPr>
          <a:xfrm>
            <a:off x="5075339" y="5804860"/>
            <a:ext cx="746620" cy="22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C840D3-D3CE-7C83-7660-9B0D654FC684}"/>
              </a:ext>
            </a:extLst>
          </p:cNvPr>
          <p:cNvCxnSpPr>
            <a:cxnSpLocks/>
          </p:cNvCxnSpPr>
          <p:nvPr/>
        </p:nvCxnSpPr>
        <p:spPr>
          <a:xfrm>
            <a:off x="4962089" y="3408418"/>
            <a:ext cx="260058" cy="27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57B432-3D37-7BAF-898E-42EAF1687A5B}"/>
              </a:ext>
            </a:extLst>
          </p:cNvPr>
          <p:cNvCxnSpPr>
            <a:cxnSpLocks/>
          </p:cNvCxnSpPr>
          <p:nvPr/>
        </p:nvCxnSpPr>
        <p:spPr>
          <a:xfrm flipV="1">
            <a:off x="5681793" y="3461278"/>
            <a:ext cx="280331" cy="19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8DE37-87C0-C679-F60E-DF00042B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linier di mana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menyisipkan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daftar data. Akhir daftar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disisipkan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prinsip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FIFO (First In First Out), yang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dimasukkan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ujung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queue,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enqueue dan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dequeue.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enqueue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penyisipan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queue,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dequeue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penghapusan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100" b="0" i="0" dirty="0" err="1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1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queue.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5FB2E-F263-61A8-5491-9530AD92D0EB}"/>
              </a:ext>
            </a:extLst>
          </p:cNvPr>
          <p:cNvSpPr/>
          <p:nvPr/>
        </p:nvSpPr>
        <p:spPr>
          <a:xfrm>
            <a:off x="2080470" y="3724712"/>
            <a:ext cx="94795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47847-C127-4F9F-7982-A0282DBDDBA9}"/>
              </a:ext>
            </a:extLst>
          </p:cNvPr>
          <p:cNvSpPr/>
          <p:nvPr/>
        </p:nvSpPr>
        <p:spPr>
          <a:xfrm>
            <a:off x="3019897" y="3724712"/>
            <a:ext cx="94795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D803BC-12BC-8172-97B3-D946787E8A56}"/>
              </a:ext>
            </a:extLst>
          </p:cNvPr>
          <p:cNvSpPr/>
          <p:nvPr/>
        </p:nvSpPr>
        <p:spPr>
          <a:xfrm>
            <a:off x="3976382" y="3724712"/>
            <a:ext cx="94795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A564AE-6546-9601-8E7C-4BD1E9C74137}"/>
              </a:ext>
            </a:extLst>
          </p:cNvPr>
          <p:cNvSpPr/>
          <p:nvPr/>
        </p:nvSpPr>
        <p:spPr>
          <a:xfrm>
            <a:off x="4924338" y="3724712"/>
            <a:ext cx="94795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10D779-A857-7BA9-C451-A43B1A5EDDF7}"/>
              </a:ext>
            </a:extLst>
          </p:cNvPr>
          <p:cNvSpPr/>
          <p:nvPr/>
        </p:nvSpPr>
        <p:spPr>
          <a:xfrm>
            <a:off x="5872294" y="3724712"/>
            <a:ext cx="94795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00D93D-1384-175C-2CDB-39A8E207F64E}"/>
              </a:ext>
            </a:extLst>
          </p:cNvPr>
          <p:cNvSpPr/>
          <p:nvPr/>
        </p:nvSpPr>
        <p:spPr>
          <a:xfrm>
            <a:off x="6820250" y="3724712"/>
            <a:ext cx="94795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5CEA6-6948-8091-EFBA-3DBE28994DE3}"/>
              </a:ext>
            </a:extLst>
          </p:cNvPr>
          <p:cNvSpPr/>
          <p:nvPr/>
        </p:nvSpPr>
        <p:spPr>
          <a:xfrm>
            <a:off x="7768206" y="3724712"/>
            <a:ext cx="94795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CF7C94-6B1C-5D75-5BC0-5A7AB006A623}"/>
              </a:ext>
            </a:extLst>
          </p:cNvPr>
          <p:cNvSpPr/>
          <p:nvPr/>
        </p:nvSpPr>
        <p:spPr>
          <a:xfrm>
            <a:off x="8716162" y="3724712"/>
            <a:ext cx="947956" cy="56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81DE2-BEB0-FD01-3571-E0A881ACAEFE}"/>
              </a:ext>
            </a:extLst>
          </p:cNvPr>
          <p:cNvSpPr txBox="1"/>
          <p:nvPr/>
        </p:nvSpPr>
        <p:spPr>
          <a:xfrm>
            <a:off x="1453393" y="3803980"/>
            <a:ext cx="459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17D2B-B780-826A-FC7B-24E6621E4671}"/>
              </a:ext>
            </a:extLst>
          </p:cNvPr>
          <p:cNvSpPr txBox="1"/>
          <p:nvPr/>
        </p:nvSpPr>
        <p:spPr>
          <a:xfrm>
            <a:off x="1484852" y="3133288"/>
            <a:ext cx="1191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Head   Tail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3F5258-5BAF-80A2-485E-3619E9D09ABA}"/>
              </a:ext>
            </a:extLst>
          </p:cNvPr>
          <p:cNvCxnSpPr>
            <a:cxnSpLocks/>
          </p:cNvCxnSpPr>
          <p:nvPr/>
        </p:nvCxnSpPr>
        <p:spPr>
          <a:xfrm flipH="1">
            <a:off x="1674652" y="3489820"/>
            <a:ext cx="95424" cy="31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A2254D-7CC2-62F1-0E03-D5E109AEE54B}"/>
              </a:ext>
            </a:extLst>
          </p:cNvPr>
          <p:cNvCxnSpPr>
            <a:cxnSpLocks/>
          </p:cNvCxnSpPr>
          <p:nvPr/>
        </p:nvCxnSpPr>
        <p:spPr>
          <a:xfrm flipH="1">
            <a:off x="1828661" y="3456453"/>
            <a:ext cx="518787" cy="34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A1AC4B-E92A-667A-2494-C4F91D25C2D7}"/>
              </a:ext>
            </a:extLst>
          </p:cNvPr>
          <p:cNvSpPr txBox="1"/>
          <p:nvPr/>
        </p:nvSpPr>
        <p:spPr>
          <a:xfrm>
            <a:off x="8904914" y="2983885"/>
            <a:ext cx="1191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IdxMax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805981-A0B2-E561-D2C4-4043C721A29B}"/>
              </a:ext>
            </a:extLst>
          </p:cNvPr>
          <p:cNvCxnSpPr/>
          <p:nvPr/>
        </p:nvCxnSpPr>
        <p:spPr>
          <a:xfrm>
            <a:off x="9320169" y="3307050"/>
            <a:ext cx="0" cy="3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CC3E66-4C99-C88C-F1AD-98195B26ADD8}"/>
              </a:ext>
            </a:extLst>
          </p:cNvPr>
          <p:cNvSpPr txBox="1"/>
          <p:nvPr/>
        </p:nvSpPr>
        <p:spPr>
          <a:xfrm>
            <a:off x="2080471" y="4395404"/>
            <a:ext cx="7759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0	     1	     2	      3	      4	        5	         6	         7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04ADB9-BC52-F165-49B5-0D047BEC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9918"/>
          </a:xfrm>
        </p:spPr>
        <p:txBody>
          <a:bodyPr>
            <a:normAutofit/>
          </a:bodyPr>
          <a:lstStyle/>
          <a:p>
            <a:r>
              <a:rPr lang="en-US" sz="4000" dirty="0" err="1"/>
              <a:t>Perbedaan</a:t>
            </a:r>
            <a:r>
              <a:rPr lang="en-US" sz="4000" dirty="0"/>
              <a:t> Stack &amp; Queue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C9C1D-2041-8015-951C-3BAED25A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247"/>
            <a:ext cx="10058400" cy="3922846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Terdapat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perbedaan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stack dan queue. </a:t>
            </a:r>
          </a:p>
          <a:p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Berikut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perbedaannya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. Stack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Didasarkan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prinsip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LIFO (Last In First Out)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Terdapat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penyisipan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push) dan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penghapusan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pop)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push dan pop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berlangsung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salah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ujung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tumpukan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Elemen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paling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atas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elemen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yang paling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mudah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diakses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sementara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elemen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berada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tumpukan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paling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bawah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elemen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diakses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Penerapannya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sederhana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Queue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Didasarkan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prinsip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FIFO (First In First Out)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Terdapat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teknik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penyisipan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enqueue) dan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teknik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penghapusan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dequeue)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enqueue dan dequeue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berlangsung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ujung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antrian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berbeda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Ujung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penyisipan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disebut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ujung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belakang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sementara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ujung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penghapusan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disebut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ujung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depan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Penerapannya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kompleks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dibanding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struktur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data stack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Artikel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tayang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di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2"/>
              </a:rPr>
              <a:t>Kompas.com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judul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"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Pengertian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Stack dan Queue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serta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Contoh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Penerapannya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",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Klik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baca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3"/>
              </a:rPr>
              <a:t>https://tekno.kompas.com/read/2022/12/01/02150047/pengertian-stack-dan-queue-serta-contoh-penerapannya?page=all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dirty="0"/>
            </a:b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Penulis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: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Soffya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Ranti</a:t>
            </a:r>
            <a:br>
              <a:rPr lang="en-US" dirty="0"/>
            </a:b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Editor :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Soffya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Ranti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Download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2"/>
              </a:rPr>
              <a:t>Kompas.com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akses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berita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mudah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cepat</a:t>
            </a: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Android: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4"/>
              </a:rPr>
              <a:t>https://bit.ly/3g85pkA</a:t>
            </a:r>
            <a:br>
              <a:rPr lang="en-US" dirty="0"/>
            </a:br>
            <a:r>
              <a:rPr lang="en-US" b="0" i="0" dirty="0">
                <a:solidFill>
                  <a:srgbClr val="2A2A2A"/>
                </a:solidFill>
                <a:effectLst/>
                <a:latin typeface="Roboto" panose="02000000000000000000" pitchFamily="2" charset="0"/>
              </a:rPr>
              <a:t>iOS: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5"/>
              </a:rPr>
              <a:t>https://apple.co/3hXWJ0L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105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{D2CE1D2F-D77E-4B9E-9C93-F13DB1E6A7DA}tf33845126_win32</Template>
  <TotalTime>89</TotalTime>
  <Words>458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alegreyasansR</vt:lpstr>
      <vt:lpstr>Bookman Old Style</vt:lpstr>
      <vt:lpstr>Calibri</vt:lpstr>
      <vt:lpstr>Franklin Gothic Book</vt:lpstr>
      <vt:lpstr>Roboto</vt:lpstr>
      <vt:lpstr>Times New Roman</vt:lpstr>
      <vt:lpstr>1_RetrospectVTI</vt:lpstr>
      <vt:lpstr>Stack &amp; Queue</vt:lpstr>
      <vt:lpstr>Stack</vt:lpstr>
      <vt:lpstr>Queue</vt:lpstr>
      <vt:lpstr>Perbedaan Stack &amp;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 &amp; Queue</dc:title>
  <dc:creator>abdillah mufky auzan mubin</dc:creator>
  <cp:lastModifiedBy>abdillah mufky auzan mubin</cp:lastModifiedBy>
  <cp:revision>1</cp:revision>
  <dcterms:created xsi:type="dcterms:W3CDTF">2022-12-25T14:40:03Z</dcterms:created>
  <dcterms:modified xsi:type="dcterms:W3CDTF">2022-12-25T16:09:25Z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