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0F91-FF51-6C83-3A92-F004E5A68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06D87-7BFD-2FDF-3A12-FF9917AB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D86A-BFED-3D3D-FBDE-41F27EB4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4E38-8C59-8E49-9AD5-18540C0BFE9E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B351-9D98-E235-4319-E503CF42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2394-15F5-4CD5-556C-58987784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D1D-A3DB-BA45-9C23-0885A3D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1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D177-7E55-9C92-2A9E-5E0BB5A5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D8D46-1606-901F-EDD1-17124963C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F1F93-F4E3-21E2-52EE-E869739E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4E38-8C59-8E49-9AD5-18540C0BFE9E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05B81-9F60-14FC-A0C8-FB081E9D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7762-C1EC-9357-E797-682113C7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D1D-A3DB-BA45-9C23-0885A3D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65919-2D0B-F2E3-6681-23704B4C1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15226-B003-BCCB-220D-AD1A47ECA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EC88-0DA3-DB0E-5A3D-D7628D70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4E38-8C59-8E49-9AD5-18540C0BFE9E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9035-A3E6-F670-E225-6E6EB7F4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7410-FCAE-85D8-06EE-75ECDE89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D1D-A3DB-BA45-9C23-0885A3D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60C8-859E-93CE-F3A1-2A6652BC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186E-3800-960A-3A86-536A6678B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9D30-B661-48D0-1C99-C8B8E302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4E38-8C59-8E49-9AD5-18540C0BFE9E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3D047-1BC9-1B37-0C69-C03AC67B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9F64-46B9-BFB9-DB04-306DD7FA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D1D-A3DB-BA45-9C23-0885A3D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EF39-0AC3-9B7D-3555-487AE1C5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4BBB0-86E4-D76D-CB5A-6D4266DA1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5A6C-C4BC-252A-C4BE-58CED2C2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4E38-8C59-8E49-9AD5-18540C0BFE9E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387F-8440-8B42-85AD-6822011B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5300-D67E-D4FE-71E2-2EB1EB47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D1D-A3DB-BA45-9C23-0885A3D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5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09FC-0EF0-3623-BF44-EE251C4C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1CCA-264E-41B6-F75C-822F4E211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23044-7B40-AB4E-E1F8-BADD49FA2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C25FE-BC1D-754C-6314-CB313E91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4E38-8C59-8E49-9AD5-18540C0BFE9E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85AF8-F7B7-E638-82C1-85D855AB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89809-757C-0B96-072E-B065E351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D1D-A3DB-BA45-9C23-0885A3D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7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FB67-932D-AD62-D483-4D850CD1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1CFE1-B3D4-68E8-8AF6-FA9FF2931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BBCCB-F268-68F8-D81B-405ABDEAF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DC30D-CAAE-BAC0-D0B7-F13566C68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0C632-D692-60F1-FEE9-D6A8103C0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FCDF2-CB3B-6708-BC38-5FE212F5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4E38-8C59-8E49-9AD5-18540C0BFE9E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2F4DA-5C24-FA6C-24F7-645D4638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EA1B6-38F6-E9F9-BBE0-5541DAE3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D1D-A3DB-BA45-9C23-0885A3D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2765-A01F-D071-F9EF-2F530F8E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34AFF-407D-5F95-1A34-47B29B18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4E38-8C59-8E49-9AD5-18540C0BFE9E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77539-2BF1-1CAC-51A3-60129951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5A6EC-F330-434D-8CC4-16B2AC78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D1D-A3DB-BA45-9C23-0885A3D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9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151F3-538A-8FB0-4BAC-51C4F7D0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4E38-8C59-8E49-9AD5-18540C0BFE9E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D11CE-6D14-BF6E-A653-84AF3373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54D16-2C79-C976-55AD-2BFDA226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D1D-A3DB-BA45-9C23-0885A3D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7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73A0-1A0F-8FF5-708F-298A61F5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7DAC-9E28-9A73-C4D7-F40CF2E4D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21F2C-584E-CA7B-C851-8AFF7C614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D0FA1-63B3-637E-868B-577A54D24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4E38-8C59-8E49-9AD5-18540C0BFE9E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EC17F-0607-40EC-0A98-BB6BDE5C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77AE5-CBCC-CA02-2469-C8E51C18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D1D-A3DB-BA45-9C23-0885A3D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7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9D71-A636-D427-0799-6266035B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CAF08-81D4-3695-BFFB-0508F74DB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66640-C233-D097-7702-84EF1A74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58E20-1723-6D07-8341-F674D7F9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4E38-8C59-8E49-9AD5-18540C0BFE9E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7CCAA-6F6C-D943-583B-DEA16858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BC4CF-E089-5508-DE33-0E6A23B6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ED1D-A3DB-BA45-9C23-0885A3D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1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2BE47-18C9-63A1-F2A0-3A05FE86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13125-0FD1-14EC-75D6-1C5249B4E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62EB-5524-FD2C-4E39-E097582D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A4E38-8C59-8E49-9AD5-18540C0BFE9E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1299-2BDC-9DA4-3DD0-0E445C0E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B30D-893C-7AE3-8023-C88C40B40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1ED1D-A3DB-BA45-9C23-0885A3DD2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8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5C3978-1CC1-C127-969D-2F38F78E032A}"/>
              </a:ext>
            </a:extLst>
          </p:cNvPr>
          <p:cNvSpPr/>
          <p:nvPr/>
        </p:nvSpPr>
        <p:spPr>
          <a:xfrm>
            <a:off x="2190308" y="2963843"/>
            <a:ext cx="1414130" cy="3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workshops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3AD9AD-6BAF-4516-7ED4-148A0DB6F556}"/>
              </a:ext>
            </a:extLst>
          </p:cNvPr>
          <p:cNvSpPr/>
          <p:nvPr/>
        </p:nvSpPr>
        <p:spPr>
          <a:xfrm>
            <a:off x="4004929" y="4119255"/>
            <a:ext cx="875413" cy="365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rgbClr val="FF0000"/>
                </a:solidFill>
              </a:rPr>
              <a:t>index.html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B1225-171F-E969-2B08-0E1D8D4A1823}"/>
              </a:ext>
            </a:extLst>
          </p:cNvPr>
          <p:cNvSpPr/>
          <p:nvPr/>
        </p:nvSpPr>
        <p:spPr>
          <a:xfrm>
            <a:off x="4004929" y="4548099"/>
            <a:ext cx="1750828" cy="3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manifest.json</a:t>
            </a:r>
            <a:endParaRPr lang="en-US" dirty="0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02F65D5-3228-787E-362D-609B438EEEEB}"/>
              </a:ext>
            </a:extLst>
          </p:cNvPr>
          <p:cNvCxnSpPr>
            <a:cxnSpLocks/>
            <a:stCxn id="42" idx="2"/>
            <a:endCxn id="5" idx="1"/>
          </p:cNvCxnSpPr>
          <p:nvPr/>
        </p:nvCxnSpPr>
        <p:spPr>
          <a:xfrm rot="16200000" flipH="1">
            <a:off x="3614178" y="3911030"/>
            <a:ext cx="301264" cy="4802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4207F19-C990-E9B9-5466-B60C5E205259}"/>
              </a:ext>
            </a:extLst>
          </p:cNvPr>
          <p:cNvCxnSpPr>
            <a:cxnSpLocks/>
            <a:stCxn id="4" idx="2"/>
            <a:endCxn id="42" idx="0"/>
          </p:cNvCxnSpPr>
          <p:nvPr/>
        </p:nvCxnSpPr>
        <p:spPr>
          <a:xfrm rot="16200000" flipH="1">
            <a:off x="3054202" y="3168520"/>
            <a:ext cx="313660" cy="627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FF3E9-E6F8-DF72-80AB-2E90B0B14176}"/>
              </a:ext>
            </a:extLst>
          </p:cNvPr>
          <p:cNvSpPr/>
          <p:nvPr/>
        </p:nvSpPr>
        <p:spPr>
          <a:xfrm>
            <a:off x="5245395" y="5030114"/>
            <a:ext cx="6283844" cy="3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Introduction</a:t>
            </a:r>
          </a:p>
          <a:p>
            <a:r>
              <a:rPr lang="en-US" sz="1000" dirty="0"/>
              <a:t>"filename": "../../intro/intro-key-vault-</a:t>
            </a:r>
            <a:r>
              <a:rPr lang="en-US" sz="1000" dirty="0" err="1"/>
              <a:t>exacc.md</a:t>
            </a:r>
            <a:r>
              <a:rPr lang="en-US" sz="1000" dirty="0"/>
              <a:t>"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16D3916-BA40-C0E0-6256-14375E61A574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 rot="16200000" flipH="1">
            <a:off x="4912238" y="4877711"/>
            <a:ext cx="301262" cy="365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9B9F352-6E5B-9D8B-3E60-50EE892EA562}"/>
              </a:ext>
            </a:extLst>
          </p:cNvPr>
          <p:cNvSpPr/>
          <p:nvPr/>
        </p:nvSpPr>
        <p:spPr>
          <a:xfrm>
            <a:off x="5245396" y="5455415"/>
            <a:ext cx="6283844" cy="3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Get Started</a:t>
            </a:r>
          </a:p>
          <a:p>
            <a:r>
              <a:rPr lang="en-US" sz="1000" dirty="0"/>
              <a:t>"filename": https://oracle-</a:t>
            </a:r>
            <a:r>
              <a:rPr lang="en-US" sz="1000" dirty="0" err="1"/>
              <a:t>livelabs.github.io</a:t>
            </a:r>
            <a:r>
              <a:rPr lang="en-US" sz="1000" dirty="0"/>
              <a:t>/common/labs/remote-desktop/using-</a:t>
            </a:r>
            <a:r>
              <a:rPr lang="en-US" sz="1000" dirty="0" err="1"/>
              <a:t>novnc</a:t>
            </a:r>
            <a:r>
              <a:rPr lang="en-US" sz="1000" dirty="0"/>
              <a:t>-remote-</a:t>
            </a:r>
            <a:r>
              <a:rPr lang="en-US" sz="1000" dirty="0" err="1"/>
              <a:t>desktop.md</a:t>
            </a:r>
            <a:r>
              <a:rPr lang="en-US" sz="1000" dirty="0"/>
              <a:t>"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A05376-2183-39D2-BE29-D79BF48FCA98}"/>
              </a:ext>
            </a:extLst>
          </p:cNvPr>
          <p:cNvSpPr/>
          <p:nvPr/>
        </p:nvSpPr>
        <p:spPr>
          <a:xfrm>
            <a:off x="5245395" y="5884259"/>
            <a:ext cx="6283843" cy="3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Lab1: Initialize Environment"</a:t>
            </a:r>
          </a:p>
          <a:p>
            <a:r>
              <a:rPr lang="en-US" sz="1000" dirty="0"/>
              <a:t>"filename": ../../../common/</a:t>
            </a:r>
            <a:r>
              <a:rPr lang="en-US" sz="1000" dirty="0" err="1"/>
              <a:t>init</a:t>
            </a:r>
            <a:r>
              <a:rPr lang="en-US" sz="1000" dirty="0"/>
              <a:t>-start-env/</a:t>
            </a:r>
            <a:r>
              <a:rPr lang="en-US" sz="1000" dirty="0" err="1"/>
              <a:t>init</a:t>
            </a:r>
            <a:r>
              <a:rPr lang="en-US" sz="1000" dirty="0"/>
              <a:t>-start-env-</a:t>
            </a:r>
            <a:r>
              <a:rPr lang="en-US" sz="1000" dirty="0" err="1"/>
              <a:t>dbs.md</a:t>
            </a:r>
            <a:r>
              <a:rPr lang="en-US" sz="1000" dirty="0"/>
              <a:t>"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B6C798-95D5-ABF8-20B6-9F6D3D49B566}"/>
              </a:ext>
            </a:extLst>
          </p:cNvPr>
          <p:cNvSpPr/>
          <p:nvPr/>
        </p:nvSpPr>
        <p:spPr>
          <a:xfrm>
            <a:off x="5245394" y="6313103"/>
            <a:ext cx="6283843" cy="3615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FF0000"/>
                </a:solidFill>
              </a:rPr>
              <a:t>Lab 2: Key Vault (OKV) for </a:t>
            </a:r>
            <a:r>
              <a:rPr lang="en-US" sz="1100" dirty="0" err="1">
                <a:solidFill>
                  <a:srgbClr val="FF0000"/>
                </a:solidFill>
              </a:rPr>
              <a:t>ExaCC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>
                <a:solidFill>
                  <a:srgbClr val="FF0000"/>
                </a:solidFill>
              </a:rPr>
              <a:t>"filename": ../../key-vault/key-vault-</a:t>
            </a:r>
            <a:r>
              <a:rPr lang="en-US" sz="1100" dirty="0" err="1">
                <a:solidFill>
                  <a:srgbClr val="FF0000"/>
                </a:solidFill>
              </a:rPr>
              <a:t>exacc.md</a:t>
            </a:r>
            <a:r>
              <a:rPr lang="en-US" sz="1100" dirty="0">
                <a:solidFill>
                  <a:srgbClr val="FF0000"/>
                </a:solidFill>
              </a:rPr>
              <a:t>"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8450AFD-874E-BFF1-0E86-D2A39357A548}"/>
              </a:ext>
            </a:extLst>
          </p:cNvPr>
          <p:cNvCxnSpPr>
            <a:cxnSpLocks/>
            <a:stCxn id="6" idx="2"/>
            <a:endCxn id="25" idx="1"/>
          </p:cNvCxnSpPr>
          <p:nvPr/>
        </p:nvCxnSpPr>
        <p:spPr>
          <a:xfrm rot="16200000" flipH="1">
            <a:off x="4270743" y="5519205"/>
            <a:ext cx="1584251" cy="36505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E1FB689-06EB-6BF7-5C00-140CE716A8B8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 rot="16200000" flipH="1">
            <a:off x="4485166" y="5304783"/>
            <a:ext cx="1155407" cy="365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7E455C9-310C-86C3-6793-DEB6BD205975}"/>
              </a:ext>
            </a:extLst>
          </p:cNvPr>
          <p:cNvCxnSpPr>
            <a:cxnSpLocks/>
            <a:stCxn id="6" idx="2"/>
            <a:endCxn id="23" idx="1"/>
          </p:cNvCxnSpPr>
          <p:nvPr/>
        </p:nvCxnSpPr>
        <p:spPr>
          <a:xfrm rot="16200000" flipH="1">
            <a:off x="4699588" y="5090360"/>
            <a:ext cx="726563" cy="3650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B3680D9-554B-55A9-8F31-CCD19E6958DA}"/>
              </a:ext>
            </a:extLst>
          </p:cNvPr>
          <p:cNvSpPr/>
          <p:nvPr/>
        </p:nvSpPr>
        <p:spPr>
          <a:xfrm>
            <a:off x="2190308" y="2217780"/>
            <a:ext cx="1414130" cy="3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A926CD6-CFC3-54A5-47AC-AF5C2D3CFD7A}"/>
              </a:ext>
            </a:extLst>
          </p:cNvPr>
          <p:cNvSpPr/>
          <p:nvPr/>
        </p:nvSpPr>
        <p:spPr>
          <a:xfrm>
            <a:off x="2169041" y="3639010"/>
            <a:ext cx="2711301" cy="3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Desktop-key-vault-</a:t>
            </a:r>
            <a:r>
              <a:rPr lang="en-US" dirty="0" err="1"/>
              <a:t>exacc</a:t>
            </a:r>
            <a:endParaRPr lang="en-US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81735ADB-BAA0-D620-31E1-A4F8AE26FEC9}"/>
              </a:ext>
            </a:extLst>
          </p:cNvPr>
          <p:cNvCxnSpPr>
            <a:cxnSpLocks/>
            <a:stCxn id="42" idx="2"/>
            <a:endCxn id="6" idx="1"/>
          </p:cNvCxnSpPr>
          <p:nvPr/>
        </p:nvCxnSpPr>
        <p:spPr>
          <a:xfrm rot="16200000" flipH="1">
            <a:off x="3400642" y="4124566"/>
            <a:ext cx="728336" cy="4802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08F5BC8-1BF0-1D71-A8E1-2690AD963653}"/>
              </a:ext>
            </a:extLst>
          </p:cNvPr>
          <p:cNvSpPr/>
          <p:nvPr/>
        </p:nvSpPr>
        <p:spPr>
          <a:xfrm>
            <a:off x="3889746" y="2554447"/>
            <a:ext cx="1866011" cy="3615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rgbClr val="FF0000"/>
                </a:solidFill>
              </a:rPr>
              <a:t>intro-key-vault-</a:t>
            </a:r>
            <a:r>
              <a:rPr lang="en-US" sz="1100" dirty="0" err="1">
                <a:solidFill>
                  <a:srgbClr val="FF0000"/>
                </a:solidFill>
              </a:rPr>
              <a:t>exacc.md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B3F4C38-1C5C-31C0-FA48-6262FAEA751F}"/>
              </a:ext>
            </a:extLst>
          </p:cNvPr>
          <p:cNvCxnSpPr>
            <a:cxnSpLocks/>
            <a:stCxn id="39" idx="2"/>
            <a:endCxn id="56" idx="1"/>
          </p:cNvCxnSpPr>
          <p:nvPr/>
        </p:nvCxnSpPr>
        <p:spPr>
          <a:xfrm rot="16200000" flipH="1">
            <a:off x="3315602" y="2161057"/>
            <a:ext cx="155914" cy="9923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4BCB15E-71B8-8369-D50E-92140E9AA199}"/>
              </a:ext>
            </a:extLst>
          </p:cNvPr>
          <p:cNvSpPr/>
          <p:nvPr/>
        </p:nvSpPr>
        <p:spPr>
          <a:xfrm>
            <a:off x="1197935" y="1646264"/>
            <a:ext cx="1414130" cy="3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D49433-A417-701A-67A8-74E6E53C5E63}"/>
              </a:ext>
            </a:extLst>
          </p:cNvPr>
          <p:cNvSpPr/>
          <p:nvPr/>
        </p:nvSpPr>
        <p:spPr>
          <a:xfrm>
            <a:off x="310117" y="365030"/>
            <a:ext cx="1414130" cy="3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94C38272-E1AE-D582-B064-9D67A59A96AA}"/>
              </a:ext>
            </a:extLst>
          </p:cNvPr>
          <p:cNvCxnSpPr>
            <a:cxnSpLocks/>
            <a:stCxn id="62" idx="2"/>
            <a:endCxn id="61" idx="1"/>
          </p:cNvCxnSpPr>
          <p:nvPr/>
        </p:nvCxnSpPr>
        <p:spPr>
          <a:xfrm rot="16200000" flipH="1">
            <a:off x="557318" y="1186400"/>
            <a:ext cx="1100481" cy="1807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F28FD524-6174-5FF3-3F95-B55D474A9E40}"/>
              </a:ext>
            </a:extLst>
          </p:cNvPr>
          <p:cNvCxnSpPr>
            <a:cxnSpLocks/>
            <a:stCxn id="61" idx="2"/>
            <a:endCxn id="4" idx="1"/>
          </p:cNvCxnSpPr>
          <p:nvPr/>
        </p:nvCxnSpPr>
        <p:spPr>
          <a:xfrm rot="16200000" flipH="1">
            <a:off x="1479241" y="2433530"/>
            <a:ext cx="1136826" cy="2853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75370BE4-15A8-E1A6-5001-5D8FB1E9F410}"/>
              </a:ext>
            </a:extLst>
          </p:cNvPr>
          <p:cNvCxnSpPr>
            <a:cxnSpLocks/>
            <a:stCxn id="61" idx="2"/>
            <a:endCxn id="39" idx="1"/>
          </p:cNvCxnSpPr>
          <p:nvPr/>
        </p:nvCxnSpPr>
        <p:spPr>
          <a:xfrm rot="16200000" flipH="1">
            <a:off x="1852273" y="2060498"/>
            <a:ext cx="390763" cy="2853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FFB2478-1541-11FA-5A08-2BE031BAC333}"/>
              </a:ext>
            </a:extLst>
          </p:cNvPr>
          <p:cNvSpPr/>
          <p:nvPr/>
        </p:nvSpPr>
        <p:spPr>
          <a:xfrm>
            <a:off x="1197935" y="1009189"/>
            <a:ext cx="1414130" cy="3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80ECF7F4-5B88-B0B0-2E85-C06AB9ADE6C1}"/>
              </a:ext>
            </a:extLst>
          </p:cNvPr>
          <p:cNvCxnSpPr>
            <a:cxnSpLocks/>
            <a:stCxn id="62" idx="2"/>
            <a:endCxn id="73" idx="1"/>
          </p:cNvCxnSpPr>
          <p:nvPr/>
        </p:nvCxnSpPr>
        <p:spPr>
          <a:xfrm rot="16200000" flipH="1">
            <a:off x="875855" y="867863"/>
            <a:ext cx="463406" cy="1807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9E474C0-971B-7051-2D33-537AE7A0797F}"/>
              </a:ext>
            </a:extLst>
          </p:cNvPr>
          <p:cNvSpPr/>
          <p:nvPr/>
        </p:nvSpPr>
        <p:spPr>
          <a:xfrm>
            <a:off x="3253563" y="1313971"/>
            <a:ext cx="1866010" cy="36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init</a:t>
            </a:r>
            <a:r>
              <a:rPr lang="en-US" dirty="0"/>
              <a:t>-start-env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C5804-218F-2515-B659-6095013C2AC6}"/>
              </a:ext>
            </a:extLst>
          </p:cNvPr>
          <p:cNvSpPr/>
          <p:nvPr/>
        </p:nvSpPr>
        <p:spPr>
          <a:xfrm>
            <a:off x="4880342" y="1895217"/>
            <a:ext cx="1508049" cy="274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 err="1">
                <a:solidFill>
                  <a:srgbClr val="FF0000"/>
                </a:solidFill>
              </a:rPr>
              <a:t>init</a:t>
            </a:r>
            <a:r>
              <a:rPr lang="en-US" sz="1100" dirty="0">
                <a:solidFill>
                  <a:srgbClr val="FF0000"/>
                </a:solidFill>
              </a:rPr>
              <a:t>-start-env-</a:t>
            </a:r>
            <a:r>
              <a:rPr lang="en-US" sz="1100" dirty="0" err="1">
                <a:solidFill>
                  <a:srgbClr val="FF0000"/>
                </a:solidFill>
              </a:rPr>
              <a:t>okv.md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CA4E69B-8BB9-1B75-A9F1-3B45B91DCE21}"/>
              </a:ext>
            </a:extLst>
          </p:cNvPr>
          <p:cNvCxnSpPr>
            <a:cxnSpLocks/>
            <a:stCxn id="73" idx="2"/>
            <a:endCxn id="2" idx="1"/>
          </p:cNvCxnSpPr>
          <p:nvPr/>
        </p:nvCxnSpPr>
        <p:spPr>
          <a:xfrm rot="16200000" flipH="1">
            <a:off x="2517267" y="758428"/>
            <a:ext cx="124029" cy="13485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141C98A3-9B8F-066B-E5F0-D124375A6330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4354917" y="1507129"/>
            <a:ext cx="357076" cy="6937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00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90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Abdi Mohammadi</dc:creator>
  <cp:lastModifiedBy>Abdi Mohammadi</cp:lastModifiedBy>
  <cp:revision>3</cp:revision>
  <dcterms:created xsi:type="dcterms:W3CDTF">2024-12-19T23:54:18Z</dcterms:created>
  <dcterms:modified xsi:type="dcterms:W3CDTF">2024-12-24T05:28:05Z</dcterms:modified>
</cp:coreProperties>
</file>