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57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irahman Abdirazak" initials="AA" lastIdx="1" clrIdx="0">
    <p:extLst>
      <p:ext uri="{19B8F6BF-5375-455C-9EA6-DF929625EA0E}">
        <p15:presenceInfo xmlns:p15="http://schemas.microsoft.com/office/powerpoint/2012/main" userId="61dbf48fffe06d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8T18:38:38.48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68F-3BE3-1D3F-6838-BBFA4118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BBE0-452A-60F9-43FE-117768F70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5C84-06B0-A8DF-5C0E-2126ED1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B88C-048B-06C3-8B5A-9261C988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5F20-BCE4-B473-A148-002F8F3D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1C45-EE3C-8154-E99F-80DABDD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67186-D839-616A-24E6-91EEA99D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7407-0D80-EE16-E772-13E7D293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1CCA-0C66-1278-AB2E-ECA37A2E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2AFE-6747-BECA-BA1E-8C5D7E4C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6FEB8-E849-3A9A-70C4-E019A33F0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9204-544F-DB68-F907-6F2EBCF3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BE0-2FD4-7EBE-661E-C19647B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7473-E7DD-91E0-BC7A-7B9A867B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6105-7614-2E49-F4B2-DF2FBB40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20A-7509-E9CC-75DC-0CD5CDE5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A0CB-17B6-1D89-9BE2-263C8F2C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3DE9-8038-C454-3A21-4C5A416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65B7-057A-F2A4-7D12-BC960A09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1C37-0817-01CB-1B8D-45290E6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8D60-6BE4-49CB-FC90-AF25D47E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D93B-44E3-92C8-6758-F60798813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7D4D-7583-5B08-A293-9DBCB023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CB2-E045-9936-5DF4-4443C8D9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1C74-79A5-3907-7395-24EFF8EC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2D64-C99C-E0C9-BEB3-128AC44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6858-F80A-8D0B-2E2C-AAA3C18A3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EE1F-8A63-7014-564C-D3002C1BE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BBE-6881-179C-1C04-3F15D133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09746-B470-A87D-4E70-1ADC68B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2DC-34A2-9BF5-3B36-8508E00A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BA6-BA44-5356-68BD-DB53A1CF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4029-0E18-D0FD-CF9C-63D8070F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11646-6870-6BAF-CC9C-D1595521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5B25-BA5F-1C35-D924-F504EB414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A7E1E-F94B-EAF9-A5A7-4AF85B1D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ECF9F-3B63-553B-5748-97CFF0A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EF93A-5595-38DB-CE14-2D64FEF0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6389E-8473-6C0B-1426-51336683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E3C4-8851-33C9-8302-2F58B494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A9135-3F89-413C-3952-D3A081DA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F1F48-7157-B8BE-38F8-C44BB35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A3C5-F9A5-4254-B643-E435DF10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D8BB2-1F78-8070-794B-AE80BFE7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A28A9-FE43-9EAD-8FD8-904C2FF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8A63-14A5-E55B-4D4D-D6C92B7A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11F-D139-A1B7-A4AA-07ED545C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8E23-F741-9AE6-D695-9A61408D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963CA-5794-B8A7-EDC8-26C860256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4B2D3-92F9-2099-BD35-70F5B126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3A82-C552-8D2F-C2FB-CB7F171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9DF7-9715-445B-7269-48C4501E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3CBB-01F8-CF8A-5C8E-C11AE7BB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1449A-65F6-578D-8BAC-7AEB651F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4BE97-614C-0D8D-B16D-6228A64E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A310-E64A-ED43-5400-6015522E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3141-B9FA-6888-66B0-07017DFB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FC57E-780C-AC0F-D15A-03EA6F50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29A3B-989C-E788-F1D2-E576B918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F76F-C18C-7A96-3D31-5D506145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A723-FE8F-35AE-A188-659B485A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59C2-3129-49B4-9CD0-B9605B2517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59E7-FC20-3353-B8CD-D7C40DB8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8D1B-09B7-E03C-51C3-9AA0752BD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F166-C4F1-4302-83F2-AC38F163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4450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962" y="485245"/>
            <a:ext cx="8831263" cy="588750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C5B358-5EFF-D3E2-F412-EF62EE3B9AF3}"/>
              </a:ext>
            </a:extLst>
          </p:cNvPr>
          <p:cNvSpPr/>
          <p:nvPr/>
        </p:nvSpPr>
        <p:spPr>
          <a:xfrm>
            <a:off x="5969000" y="4605866"/>
            <a:ext cx="4064000" cy="999067"/>
          </a:xfrm>
          <a:prstGeom prst="rect">
            <a:avLst/>
          </a:prstGeom>
          <a:solidFill>
            <a:srgbClr val="E2E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 Swing Framework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21. Real Projects</a:t>
            </a:r>
          </a:p>
        </p:txBody>
      </p:sp>
    </p:spTree>
    <p:extLst>
      <p:ext uri="{BB962C8B-B14F-4D97-AF65-F5344CB8AC3E}">
        <p14:creationId xmlns:p14="http://schemas.microsoft.com/office/powerpoint/2010/main" val="357393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F6C33-180D-E956-5BB7-5101CDFE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7" y="694487"/>
            <a:ext cx="8600745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5E371-E54E-4820-D95C-1B99EEC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4" y="411145"/>
            <a:ext cx="4580467" cy="938742"/>
          </a:xfrm>
        </p:spPr>
        <p:txBody>
          <a:bodyPr/>
          <a:lstStyle/>
          <a:p>
            <a:r>
              <a:rPr lang="en-US" dirty="0"/>
              <a:t>Swing 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333" y="1349887"/>
            <a:ext cx="6915334" cy="4939525"/>
          </a:xfrm>
        </p:spPr>
      </p:pic>
    </p:spTree>
    <p:extLst>
      <p:ext uri="{BB962C8B-B14F-4D97-AF65-F5344CB8AC3E}">
        <p14:creationId xmlns:p14="http://schemas.microsoft.com/office/powerpoint/2010/main" val="136577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5E371-E54E-4820-D95C-1B99EEC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4" y="411145"/>
            <a:ext cx="4580467" cy="938742"/>
          </a:xfrm>
        </p:spPr>
        <p:txBody>
          <a:bodyPr/>
          <a:lstStyle/>
          <a:p>
            <a:r>
              <a:rPr lang="en-US" dirty="0"/>
              <a:t>Swing 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38333" y="1349887"/>
            <a:ext cx="6915334" cy="4939525"/>
          </a:xfrm>
        </p:spPr>
      </p:pic>
    </p:spTree>
    <p:extLst>
      <p:ext uri="{BB962C8B-B14F-4D97-AF65-F5344CB8AC3E}">
        <p14:creationId xmlns:p14="http://schemas.microsoft.com/office/powerpoint/2010/main" val="5838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958" y="770467"/>
            <a:ext cx="8283709" cy="5522472"/>
          </a:xfrm>
        </p:spPr>
      </p:pic>
    </p:spTree>
    <p:extLst>
      <p:ext uri="{BB962C8B-B14F-4D97-AF65-F5344CB8AC3E}">
        <p14:creationId xmlns:p14="http://schemas.microsoft.com/office/powerpoint/2010/main" val="112990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5E371-E54E-4820-D95C-1B99EEC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4" y="411145"/>
            <a:ext cx="4580467" cy="938742"/>
          </a:xfrm>
        </p:spPr>
        <p:txBody>
          <a:bodyPr/>
          <a:lstStyle/>
          <a:p>
            <a:r>
              <a:rPr lang="en-US" dirty="0"/>
              <a:t>Swing 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38333" y="1349887"/>
            <a:ext cx="6915334" cy="4939525"/>
          </a:xfrm>
        </p:spPr>
      </p:pic>
    </p:spTree>
    <p:extLst>
      <p:ext uri="{BB962C8B-B14F-4D97-AF65-F5344CB8AC3E}">
        <p14:creationId xmlns:p14="http://schemas.microsoft.com/office/powerpoint/2010/main" val="16843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5E371-E54E-4820-D95C-1B99EEC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4" y="411145"/>
            <a:ext cx="4580467" cy="938742"/>
          </a:xfrm>
        </p:spPr>
        <p:txBody>
          <a:bodyPr/>
          <a:lstStyle/>
          <a:p>
            <a:r>
              <a:rPr lang="en-US" dirty="0"/>
              <a:t>Swing 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0ADE2-5DF1-B516-4B03-1B8338F9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38333" y="1349887"/>
            <a:ext cx="6915334" cy="4939525"/>
          </a:xfrm>
        </p:spPr>
      </p:pic>
    </p:spTree>
    <p:extLst>
      <p:ext uri="{BB962C8B-B14F-4D97-AF65-F5344CB8AC3E}">
        <p14:creationId xmlns:p14="http://schemas.microsoft.com/office/powerpoint/2010/main" val="259049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Swing Framework</vt:lpstr>
      <vt:lpstr>Swing Framework</vt:lpstr>
      <vt:lpstr>PowerPoint Presentation</vt:lpstr>
      <vt:lpstr>Swing Framework</vt:lpstr>
      <vt:lpstr>Swing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Abdirahman Abdirazak</dc:creator>
  <cp:lastModifiedBy>Abdirahman Abdirazak</cp:lastModifiedBy>
  <cp:revision>6</cp:revision>
  <dcterms:created xsi:type="dcterms:W3CDTF">2023-01-28T14:11:25Z</dcterms:created>
  <dcterms:modified xsi:type="dcterms:W3CDTF">2023-01-29T05:13:41Z</dcterms:modified>
</cp:coreProperties>
</file>