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Abdirahman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0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a version control syste</a:t>
            </a:r>
            <a:r>
              <a:rPr lang="en-US" dirty="0" smtClean="0"/>
              <a:t>m</a:t>
            </a:r>
          </a:p>
          <a:p>
            <a:r>
              <a:rPr lang="en-US" dirty="0" smtClean="0"/>
              <a:t>GIT </a:t>
            </a:r>
          </a:p>
          <a:p>
            <a:r>
              <a:rPr lang="en-US" dirty="0"/>
              <a:t>https://</a:t>
            </a:r>
            <a:r>
              <a:rPr lang="en-US" dirty="0" err="1"/>
              <a:t>backlogtool.com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-guide/en/reference/basic.html#sec1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0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_intro1_2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 b="3383"/>
          <a:stretch>
            <a:fillRect/>
          </a:stretch>
        </p:blipFill>
        <p:spPr>
          <a:xfrm>
            <a:off x="548853" y="111572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087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67</TotalTime>
  <Words>31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GIT  </vt:lpstr>
      <vt:lpstr>What is GIT ?</vt:lpstr>
      <vt:lpstr>PowerPoint Presentation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</dc:title>
  <dc:creator>Information Technology</dc:creator>
  <cp:lastModifiedBy>Information Technology</cp:lastModifiedBy>
  <cp:revision>2</cp:revision>
  <dcterms:created xsi:type="dcterms:W3CDTF">2016-01-19T22:04:02Z</dcterms:created>
  <dcterms:modified xsi:type="dcterms:W3CDTF">2016-01-19T23:32:40Z</dcterms:modified>
</cp:coreProperties>
</file>