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178CA-FD22-4561-8D81-D5BDC0D497E3}" v="8" dt="2023-04-14T09:53:12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tri zulfikar" userId="39a3a8b47379f335" providerId="LiveId" clId="{705178CA-FD22-4561-8D81-D5BDC0D497E3}"/>
    <pc:docChg chg="custSel addSld modSld">
      <pc:chgData name="heltri zulfikar" userId="39a3a8b47379f335" providerId="LiveId" clId="{705178CA-FD22-4561-8D81-D5BDC0D497E3}" dt="2023-04-14T09:53:12.037" v="26" actId="931"/>
      <pc:docMkLst>
        <pc:docMk/>
      </pc:docMkLst>
      <pc:sldChg chg="addSp delSp modSp new mod chgLayout">
        <pc:chgData name="heltri zulfikar" userId="39a3a8b47379f335" providerId="LiveId" clId="{705178CA-FD22-4561-8D81-D5BDC0D497E3}" dt="2023-04-14T09:51:52.381" v="19" actId="931"/>
        <pc:sldMkLst>
          <pc:docMk/>
          <pc:sldMk cId="890569674" sldId="256"/>
        </pc:sldMkLst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890569674" sldId="256"/>
            <ac:spMk id="2" creationId="{66EFB9F1-E54D-AEFE-1F89-B768ABFEAD74}"/>
          </ac:spMkLst>
        </pc:spChg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890569674" sldId="256"/>
            <ac:spMk id="3" creationId="{8B6CEDA5-512D-B124-343C-4842107846C4}"/>
          </ac:spMkLst>
        </pc:spChg>
        <pc:spChg chg="add del mod ord">
          <ac:chgData name="heltri zulfikar" userId="39a3a8b47379f335" providerId="LiveId" clId="{705178CA-FD22-4561-8D81-D5BDC0D497E3}" dt="2023-04-14T09:50:32.760" v="12" actId="478"/>
          <ac:spMkLst>
            <pc:docMk/>
            <pc:sldMk cId="890569674" sldId="256"/>
            <ac:spMk id="4" creationId="{32E5E9BF-B625-60C0-7FED-6273C4738A31}"/>
          </ac:spMkLst>
        </pc:spChg>
        <pc:spChg chg="add del mod ord">
          <ac:chgData name="heltri zulfikar" userId="39a3a8b47379f335" providerId="LiveId" clId="{705178CA-FD22-4561-8D81-D5BDC0D497E3}" dt="2023-04-14T09:50:32.760" v="12" actId="478"/>
          <ac:spMkLst>
            <pc:docMk/>
            <pc:sldMk cId="890569674" sldId="256"/>
            <ac:spMk id="5" creationId="{140206E6-8BFF-6B43-4007-057C434E70A2}"/>
          </ac:spMkLst>
        </pc:spChg>
        <pc:picChg chg="add mod">
          <ac:chgData name="heltri zulfikar" userId="39a3a8b47379f335" providerId="LiveId" clId="{705178CA-FD22-4561-8D81-D5BDC0D497E3}" dt="2023-04-14T09:51:52.381" v="19" actId="931"/>
          <ac:picMkLst>
            <pc:docMk/>
            <pc:sldMk cId="890569674" sldId="256"/>
            <ac:picMk id="7" creationId="{547A9E3F-14B8-8FA6-96A5-C4E03D8CDCA1}"/>
          </ac:picMkLst>
        </pc:picChg>
      </pc:sldChg>
      <pc:sldChg chg="addSp delSp modSp new mod chgLayout">
        <pc:chgData name="heltri zulfikar" userId="39a3a8b47379f335" providerId="LiveId" clId="{705178CA-FD22-4561-8D81-D5BDC0D497E3}" dt="2023-04-14T09:52:21.819" v="20" actId="931"/>
        <pc:sldMkLst>
          <pc:docMk/>
          <pc:sldMk cId="242051506" sldId="257"/>
        </pc:sldMkLst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242051506" sldId="257"/>
            <ac:spMk id="2" creationId="{2A14EA10-6396-9C46-B608-96A4871BA85C}"/>
          </ac:spMkLst>
        </pc:spChg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242051506" sldId="257"/>
            <ac:spMk id="3" creationId="{85E1087A-E5EA-8A2F-BA8C-6556528021A9}"/>
          </ac:spMkLst>
        </pc:spChg>
        <pc:spChg chg="add del mod ord">
          <ac:chgData name="heltri zulfikar" userId="39a3a8b47379f335" providerId="LiveId" clId="{705178CA-FD22-4561-8D81-D5BDC0D497E3}" dt="2023-04-14T09:50:37.473" v="13" actId="478"/>
          <ac:spMkLst>
            <pc:docMk/>
            <pc:sldMk cId="242051506" sldId="257"/>
            <ac:spMk id="4" creationId="{82299940-FEB0-1825-F957-467882142EC1}"/>
          </ac:spMkLst>
        </pc:spChg>
        <pc:spChg chg="add del mod ord">
          <ac:chgData name="heltri zulfikar" userId="39a3a8b47379f335" providerId="LiveId" clId="{705178CA-FD22-4561-8D81-D5BDC0D497E3}" dt="2023-04-14T09:50:37.473" v="13" actId="478"/>
          <ac:spMkLst>
            <pc:docMk/>
            <pc:sldMk cId="242051506" sldId="257"/>
            <ac:spMk id="5" creationId="{50C8080B-8E6E-D866-B227-6DDAC2E04A17}"/>
          </ac:spMkLst>
        </pc:spChg>
        <pc:picChg chg="add mod">
          <ac:chgData name="heltri zulfikar" userId="39a3a8b47379f335" providerId="LiveId" clId="{705178CA-FD22-4561-8D81-D5BDC0D497E3}" dt="2023-04-14T09:52:21.819" v="20" actId="931"/>
          <ac:picMkLst>
            <pc:docMk/>
            <pc:sldMk cId="242051506" sldId="257"/>
            <ac:picMk id="7" creationId="{BF2E9955-E2E4-658B-D5DA-3F96CAC0C7D5}"/>
          </ac:picMkLst>
        </pc:picChg>
      </pc:sldChg>
      <pc:sldChg chg="addSp delSp modSp new mod chgLayout">
        <pc:chgData name="heltri zulfikar" userId="39a3a8b47379f335" providerId="LiveId" clId="{705178CA-FD22-4561-8D81-D5BDC0D497E3}" dt="2023-04-14T09:52:29.880" v="21" actId="931"/>
        <pc:sldMkLst>
          <pc:docMk/>
          <pc:sldMk cId="3888302596" sldId="258"/>
        </pc:sldMkLst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3888302596" sldId="258"/>
            <ac:spMk id="2" creationId="{50C2BD90-35BC-CD2F-AF5C-D54F4F5B4702}"/>
          </ac:spMkLst>
        </pc:spChg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3888302596" sldId="258"/>
            <ac:spMk id="3" creationId="{059DF185-2301-7FBD-A55E-D06F7797EBA0}"/>
          </ac:spMkLst>
        </pc:spChg>
        <pc:spChg chg="add del mod ord">
          <ac:chgData name="heltri zulfikar" userId="39a3a8b47379f335" providerId="LiveId" clId="{705178CA-FD22-4561-8D81-D5BDC0D497E3}" dt="2023-04-14T09:50:42.987" v="14" actId="478"/>
          <ac:spMkLst>
            <pc:docMk/>
            <pc:sldMk cId="3888302596" sldId="258"/>
            <ac:spMk id="4" creationId="{C11FBC69-64E9-A7AF-ED58-B393BF58FC82}"/>
          </ac:spMkLst>
        </pc:spChg>
        <pc:spChg chg="add del mod ord">
          <ac:chgData name="heltri zulfikar" userId="39a3a8b47379f335" providerId="LiveId" clId="{705178CA-FD22-4561-8D81-D5BDC0D497E3}" dt="2023-04-14T09:50:42.987" v="14" actId="478"/>
          <ac:spMkLst>
            <pc:docMk/>
            <pc:sldMk cId="3888302596" sldId="258"/>
            <ac:spMk id="5" creationId="{3839E38D-F0CB-2125-3188-A5C5FF302A9A}"/>
          </ac:spMkLst>
        </pc:spChg>
        <pc:picChg chg="add mod">
          <ac:chgData name="heltri zulfikar" userId="39a3a8b47379f335" providerId="LiveId" clId="{705178CA-FD22-4561-8D81-D5BDC0D497E3}" dt="2023-04-14T09:52:29.880" v="21" actId="931"/>
          <ac:picMkLst>
            <pc:docMk/>
            <pc:sldMk cId="3888302596" sldId="258"/>
            <ac:picMk id="7" creationId="{5BBA2DDD-A082-F22C-94B8-25E177ECF1F9}"/>
          </ac:picMkLst>
        </pc:picChg>
      </pc:sldChg>
      <pc:sldChg chg="addSp delSp modSp new mod chgLayout">
        <pc:chgData name="heltri zulfikar" userId="39a3a8b47379f335" providerId="LiveId" clId="{705178CA-FD22-4561-8D81-D5BDC0D497E3}" dt="2023-04-14T09:52:37.803" v="22" actId="931"/>
        <pc:sldMkLst>
          <pc:docMk/>
          <pc:sldMk cId="1922683687" sldId="259"/>
        </pc:sldMkLst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1922683687" sldId="259"/>
            <ac:spMk id="2" creationId="{1268BB8C-41CC-D80F-027C-4A616CCB4D81}"/>
          </ac:spMkLst>
        </pc:spChg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1922683687" sldId="259"/>
            <ac:spMk id="3" creationId="{38C29DAA-DA20-FF6B-6147-2B96CD8B6D62}"/>
          </ac:spMkLst>
        </pc:spChg>
        <pc:spChg chg="add del mod ord">
          <ac:chgData name="heltri zulfikar" userId="39a3a8b47379f335" providerId="LiveId" clId="{705178CA-FD22-4561-8D81-D5BDC0D497E3}" dt="2023-04-14T09:50:22.308" v="10" actId="478"/>
          <ac:spMkLst>
            <pc:docMk/>
            <pc:sldMk cId="1922683687" sldId="259"/>
            <ac:spMk id="4" creationId="{706582E3-9B6B-7586-C25E-9C40074C140B}"/>
          </ac:spMkLst>
        </pc:spChg>
        <pc:spChg chg="add del mod ord">
          <ac:chgData name="heltri zulfikar" userId="39a3a8b47379f335" providerId="LiveId" clId="{705178CA-FD22-4561-8D81-D5BDC0D497E3}" dt="2023-04-14T09:50:24.755" v="11" actId="478"/>
          <ac:spMkLst>
            <pc:docMk/>
            <pc:sldMk cId="1922683687" sldId="259"/>
            <ac:spMk id="5" creationId="{784D7E46-D9CD-B620-2858-06CABCA94DE8}"/>
          </ac:spMkLst>
        </pc:spChg>
        <pc:picChg chg="add mod">
          <ac:chgData name="heltri zulfikar" userId="39a3a8b47379f335" providerId="LiveId" clId="{705178CA-FD22-4561-8D81-D5BDC0D497E3}" dt="2023-04-14T09:52:37.803" v="22" actId="931"/>
          <ac:picMkLst>
            <pc:docMk/>
            <pc:sldMk cId="1922683687" sldId="259"/>
            <ac:picMk id="7" creationId="{E97E1B4C-4BD0-C1C6-436D-480C20FB1584}"/>
          </ac:picMkLst>
        </pc:picChg>
      </pc:sldChg>
      <pc:sldChg chg="addSp delSp modSp new mod chgLayout">
        <pc:chgData name="heltri zulfikar" userId="39a3a8b47379f335" providerId="LiveId" clId="{705178CA-FD22-4561-8D81-D5BDC0D497E3}" dt="2023-04-14T09:52:46.470" v="23" actId="931"/>
        <pc:sldMkLst>
          <pc:docMk/>
          <pc:sldMk cId="594426120" sldId="260"/>
        </pc:sldMkLst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594426120" sldId="260"/>
            <ac:spMk id="2" creationId="{52CC4734-B525-BDDE-7E43-AA772DAB3694}"/>
          </ac:spMkLst>
        </pc:spChg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594426120" sldId="260"/>
            <ac:spMk id="3" creationId="{D3BF4E01-4B65-8203-1EBE-B4F86D6DE4FC}"/>
          </ac:spMkLst>
        </pc:spChg>
        <pc:spChg chg="add del mod ord">
          <ac:chgData name="heltri zulfikar" userId="39a3a8b47379f335" providerId="LiveId" clId="{705178CA-FD22-4561-8D81-D5BDC0D497E3}" dt="2023-04-14T09:50:49.561" v="15" actId="478"/>
          <ac:spMkLst>
            <pc:docMk/>
            <pc:sldMk cId="594426120" sldId="260"/>
            <ac:spMk id="4" creationId="{BDF51B3E-D586-3286-7291-3C485DF2B814}"/>
          </ac:spMkLst>
        </pc:spChg>
        <pc:spChg chg="add del mod ord">
          <ac:chgData name="heltri zulfikar" userId="39a3a8b47379f335" providerId="LiveId" clId="{705178CA-FD22-4561-8D81-D5BDC0D497E3}" dt="2023-04-14T09:50:49.561" v="15" actId="478"/>
          <ac:spMkLst>
            <pc:docMk/>
            <pc:sldMk cId="594426120" sldId="260"/>
            <ac:spMk id="5" creationId="{C0037021-4BA3-C316-AFA9-94C9E4A62148}"/>
          </ac:spMkLst>
        </pc:spChg>
        <pc:picChg chg="add mod">
          <ac:chgData name="heltri zulfikar" userId="39a3a8b47379f335" providerId="LiveId" clId="{705178CA-FD22-4561-8D81-D5BDC0D497E3}" dt="2023-04-14T09:52:46.470" v="23" actId="931"/>
          <ac:picMkLst>
            <pc:docMk/>
            <pc:sldMk cId="594426120" sldId="260"/>
            <ac:picMk id="7" creationId="{48967434-6308-8765-2F0A-400B2B817D1F}"/>
          </ac:picMkLst>
        </pc:picChg>
      </pc:sldChg>
      <pc:sldChg chg="addSp delSp modSp new mod chgLayout">
        <pc:chgData name="heltri zulfikar" userId="39a3a8b47379f335" providerId="LiveId" clId="{705178CA-FD22-4561-8D81-D5BDC0D497E3}" dt="2023-04-14T09:52:54.716" v="24" actId="931"/>
        <pc:sldMkLst>
          <pc:docMk/>
          <pc:sldMk cId="1591070205" sldId="261"/>
        </pc:sldMkLst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1591070205" sldId="261"/>
            <ac:spMk id="2" creationId="{C543D6CC-8135-FAD3-3CAB-85E10E9F354D}"/>
          </ac:spMkLst>
        </pc:spChg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1591070205" sldId="261"/>
            <ac:spMk id="3" creationId="{D14428FB-ABA1-4B27-BE94-506A456A6CBC}"/>
          </ac:spMkLst>
        </pc:spChg>
        <pc:spChg chg="add del mod ord">
          <ac:chgData name="heltri zulfikar" userId="39a3a8b47379f335" providerId="LiveId" clId="{705178CA-FD22-4561-8D81-D5BDC0D497E3}" dt="2023-04-14T09:50:54.228" v="16" actId="478"/>
          <ac:spMkLst>
            <pc:docMk/>
            <pc:sldMk cId="1591070205" sldId="261"/>
            <ac:spMk id="4" creationId="{4814AD81-C74E-1EE9-B2BF-ABD5D67C6814}"/>
          </ac:spMkLst>
        </pc:spChg>
        <pc:spChg chg="add del mod ord">
          <ac:chgData name="heltri zulfikar" userId="39a3a8b47379f335" providerId="LiveId" clId="{705178CA-FD22-4561-8D81-D5BDC0D497E3}" dt="2023-04-14T09:50:54.228" v="16" actId="478"/>
          <ac:spMkLst>
            <pc:docMk/>
            <pc:sldMk cId="1591070205" sldId="261"/>
            <ac:spMk id="5" creationId="{604146B4-D86C-8272-2817-4290740C81C5}"/>
          </ac:spMkLst>
        </pc:spChg>
        <pc:picChg chg="add mod">
          <ac:chgData name="heltri zulfikar" userId="39a3a8b47379f335" providerId="LiveId" clId="{705178CA-FD22-4561-8D81-D5BDC0D497E3}" dt="2023-04-14T09:52:54.716" v="24" actId="931"/>
          <ac:picMkLst>
            <pc:docMk/>
            <pc:sldMk cId="1591070205" sldId="261"/>
            <ac:picMk id="7" creationId="{B28D46D7-4E79-BF54-476D-8A34B9876392}"/>
          </ac:picMkLst>
        </pc:picChg>
      </pc:sldChg>
      <pc:sldChg chg="addSp delSp modSp new mod chgLayout">
        <pc:chgData name="heltri zulfikar" userId="39a3a8b47379f335" providerId="LiveId" clId="{705178CA-FD22-4561-8D81-D5BDC0D497E3}" dt="2023-04-14T09:53:02.966" v="25" actId="931"/>
        <pc:sldMkLst>
          <pc:docMk/>
          <pc:sldMk cId="939998162" sldId="262"/>
        </pc:sldMkLst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939998162" sldId="262"/>
            <ac:spMk id="2" creationId="{BF354B92-9ABB-3686-A332-198BEF60662A}"/>
          </ac:spMkLst>
        </pc:spChg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939998162" sldId="262"/>
            <ac:spMk id="3" creationId="{A7913557-6F90-8F6E-3D51-81CF0FDBA4D7}"/>
          </ac:spMkLst>
        </pc:spChg>
        <pc:spChg chg="add del mod ord">
          <ac:chgData name="heltri zulfikar" userId="39a3a8b47379f335" providerId="LiveId" clId="{705178CA-FD22-4561-8D81-D5BDC0D497E3}" dt="2023-04-14T09:51:00.412" v="17" actId="478"/>
          <ac:spMkLst>
            <pc:docMk/>
            <pc:sldMk cId="939998162" sldId="262"/>
            <ac:spMk id="4" creationId="{01AD4D0B-FE9C-636E-2E5D-D6CF86F34D90}"/>
          </ac:spMkLst>
        </pc:spChg>
        <pc:spChg chg="add del mod ord">
          <ac:chgData name="heltri zulfikar" userId="39a3a8b47379f335" providerId="LiveId" clId="{705178CA-FD22-4561-8D81-D5BDC0D497E3}" dt="2023-04-14T09:51:00.412" v="17" actId="478"/>
          <ac:spMkLst>
            <pc:docMk/>
            <pc:sldMk cId="939998162" sldId="262"/>
            <ac:spMk id="5" creationId="{ABEDE7E7-397A-E260-8AF2-F8FBBA643BBF}"/>
          </ac:spMkLst>
        </pc:spChg>
        <pc:picChg chg="add mod">
          <ac:chgData name="heltri zulfikar" userId="39a3a8b47379f335" providerId="LiveId" clId="{705178CA-FD22-4561-8D81-D5BDC0D497E3}" dt="2023-04-14T09:53:02.966" v="25" actId="931"/>
          <ac:picMkLst>
            <pc:docMk/>
            <pc:sldMk cId="939998162" sldId="262"/>
            <ac:picMk id="7" creationId="{DC8C54E5-1688-C007-7133-75ABC2A2BF54}"/>
          </ac:picMkLst>
        </pc:picChg>
      </pc:sldChg>
      <pc:sldChg chg="addSp delSp modSp new mod chgLayout">
        <pc:chgData name="heltri zulfikar" userId="39a3a8b47379f335" providerId="LiveId" clId="{705178CA-FD22-4561-8D81-D5BDC0D497E3}" dt="2023-04-14T09:53:12.037" v="26" actId="931"/>
        <pc:sldMkLst>
          <pc:docMk/>
          <pc:sldMk cId="2336004800" sldId="263"/>
        </pc:sldMkLst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2336004800" sldId="263"/>
            <ac:spMk id="2" creationId="{F8662755-8FA0-3D63-C2CD-B7EB7CB72FF8}"/>
          </ac:spMkLst>
        </pc:spChg>
        <pc:spChg chg="del">
          <ac:chgData name="heltri zulfikar" userId="39a3a8b47379f335" providerId="LiveId" clId="{705178CA-FD22-4561-8D81-D5BDC0D497E3}" dt="2023-04-14T09:50:12.930" v="8" actId="700"/>
          <ac:spMkLst>
            <pc:docMk/>
            <pc:sldMk cId="2336004800" sldId="263"/>
            <ac:spMk id="3" creationId="{6B4B8B0F-45B6-BA04-5F05-D2D94B874B17}"/>
          </ac:spMkLst>
        </pc:spChg>
        <pc:spChg chg="add del mod ord">
          <ac:chgData name="heltri zulfikar" userId="39a3a8b47379f335" providerId="LiveId" clId="{705178CA-FD22-4561-8D81-D5BDC0D497E3}" dt="2023-04-14T09:51:05.711" v="18" actId="478"/>
          <ac:spMkLst>
            <pc:docMk/>
            <pc:sldMk cId="2336004800" sldId="263"/>
            <ac:spMk id="4" creationId="{1C546111-4CE9-AC9F-8AD8-8BE98981C81B}"/>
          </ac:spMkLst>
        </pc:spChg>
        <pc:spChg chg="add del mod ord">
          <ac:chgData name="heltri zulfikar" userId="39a3a8b47379f335" providerId="LiveId" clId="{705178CA-FD22-4561-8D81-D5BDC0D497E3}" dt="2023-04-14T09:51:05.711" v="18" actId="478"/>
          <ac:spMkLst>
            <pc:docMk/>
            <pc:sldMk cId="2336004800" sldId="263"/>
            <ac:spMk id="5" creationId="{3E5EC386-F4B5-1D0A-1D08-2A2F743BF6FA}"/>
          </ac:spMkLst>
        </pc:spChg>
        <pc:picChg chg="add mod">
          <ac:chgData name="heltri zulfikar" userId="39a3a8b47379f335" providerId="LiveId" clId="{705178CA-FD22-4561-8D81-D5BDC0D497E3}" dt="2023-04-14T09:53:12.037" v="26" actId="931"/>
          <ac:picMkLst>
            <pc:docMk/>
            <pc:sldMk cId="2336004800" sldId="263"/>
            <ac:picMk id="7" creationId="{F9DD01ED-7D8C-60FA-7FAC-F32496B08DBE}"/>
          </ac:picMkLst>
        </pc:picChg>
      </pc:sldChg>
      <pc:sldMasterChg chg="addSldLayout">
        <pc:chgData name="heltri zulfikar" userId="39a3a8b47379f335" providerId="LiveId" clId="{705178CA-FD22-4561-8D81-D5BDC0D497E3}" dt="2023-04-14T09:49:52.264" v="0" actId="680"/>
        <pc:sldMasterMkLst>
          <pc:docMk/>
          <pc:sldMasterMk cId="1172242599" sldId="2147483648"/>
        </pc:sldMasterMkLst>
        <pc:sldLayoutChg chg="add">
          <pc:chgData name="heltri zulfikar" userId="39a3a8b47379f335" providerId="LiveId" clId="{705178CA-FD22-4561-8D81-D5BDC0D497E3}" dt="2023-04-14T09:49:52.264" v="0" actId="680"/>
          <pc:sldLayoutMkLst>
            <pc:docMk/>
            <pc:sldMasterMk cId="1172242599" sldId="2147483648"/>
            <pc:sldLayoutMk cId="81358960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C825-FDC4-C27B-4F44-2CD43192B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397B7-3C09-F349-A1BA-90B1F1DDF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35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2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7A9E3F-14B8-8FA6-96A5-C4E03D8CD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6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2E9955-E2E4-658B-D5DA-3F96CAC0C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BA2DDD-A082-F22C-94B8-25E177ECF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0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7E1B4C-4BD0-C1C6-436D-480C20FB1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8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967434-6308-8765-2F0A-400B2B817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2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8D46D7-4E79-BF54-476D-8A34B9876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7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C54E5-1688-C007-7133-75ABC2A2B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9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DD01ED-7D8C-60FA-7FAC-F32496B0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0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heltri zulfikar</dc:creator>
  <cp:lastModifiedBy>heltri zulfikar</cp:lastModifiedBy>
  <cp:revision>1</cp:revision>
  <dcterms:created xsi:type="dcterms:W3CDTF">2023-04-14T09:49:47Z</dcterms:created>
  <dcterms:modified xsi:type="dcterms:W3CDTF">2023-04-14T09:53:12Z</dcterms:modified>
</cp:coreProperties>
</file>