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5"/>
  </p:notesMasterIdLst>
  <p:sldIdLst>
    <p:sldId id="256" r:id="rId2"/>
    <p:sldId id="262" r:id="rId3"/>
    <p:sldId id="268" r:id="rId4"/>
    <p:sldId id="347" r:id="rId5"/>
    <p:sldId id="348" r:id="rId6"/>
    <p:sldId id="349" r:id="rId7"/>
    <p:sldId id="350" r:id="rId8"/>
    <p:sldId id="351" r:id="rId9"/>
    <p:sldId id="352" r:id="rId10"/>
    <p:sldId id="354" r:id="rId11"/>
    <p:sldId id="355" r:id="rId12"/>
    <p:sldId id="356" r:id="rId13"/>
    <p:sldId id="357" r:id="rId14"/>
  </p:sldIdLst>
  <p:sldSz cx="9144000" cy="5143500" type="screen16x9"/>
  <p:notesSz cx="6858000" cy="9144000"/>
  <p:embeddedFontLst>
    <p:embeddedFont>
      <p:font typeface="Dunia Kita" pitchFamily="50" charset="0"/>
      <p:regular r:id="rId16"/>
    </p:embeddedFont>
    <p:embeddedFont>
      <p:font typeface="Manrope" panose="020B0604020202020204" charset="0"/>
      <p:regular r:id="rId17"/>
      <p:bold r:id="rId18"/>
    </p:embeddedFont>
    <p:embeddedFont>
      <p:font typeface="Philosopher" panose="020B0604020202020204" charset="0"/>
      <p:regular r:id="rId19"/>
      <p:bold r:id="rId20"/>
      <p:italic r:id="rId21"/>
      <p:boldItalic r:id="rId22"/>
    </p:embeddedFont>
    <p:embeddedFont>
      <p:font typeface="Tahoma" panose="020B0604030504040204" pitchFamily="3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58002E-D86F-4E00-8879-750C1800086C}">
  <a:tblStyle styleId="{6A58002E-D86F-4E00-8879-750C180008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7" name="Google Shape;35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8" name="Google Shape;35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23738359c5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0" name="Google Shape;3620;g123738359c5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6" name="Google Shape;3716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7" name="Google Shape;3717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6" name="Google Shape;3716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7" name="Google Shape;3717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83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6" name="Google Shape;3716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7" name="Google Shape;3717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852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6" name="Google Shape;3716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7" name="Google Shape;3717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913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6" name="Google Shape;3716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7" name="Google Shape;3717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91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33623" y="153443"/>
            <a:ext cx="762954" cy="763070"/>
            <a:chOff x="940300" y="793900"/>
            <a:chExt cx="1313400" cy="1313600"/>
          </a:xfrm>
        </p:grpSpPr>
        <p:sp>
          <p:nvSpPr>
            <p:cNvPr id="10" name="Google Shape;10;p2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7414499" y="-1019390"/>
            <a:ext cx="2679559" cy="2679559"/>
            <a:chOff x="2924725" y="208150"/>
            <a:chExt cx="1242550" cy="1242550"/>
          </a:xfrm>
        </p:grpSpPr>
        <p:sp>
          <p:nvSpPr>
            <p:cNvPr id="47" name="Google Shape;47;p2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2"/>
          <p:cNvSpPr txBox="1">
            <a:spLocks noGrp="1"/>
          </p:cNvSpPr>
          <p:nvPr>
            <p:ph type="ctrTitle"/>
          </p:nvPr>
        </p:nvSpPr>
        <p:spPr>
          <a:xfrm>
            <a:off x="2929050" y="1315959"/>
            <a:ext cx="32859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3522900" y="3710477"/>
            <a:ext cx="2098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67" name="Google Shape;67;p2"/>
          <p:cNvGrpSpPr/>
          <p:nvPr/>
        </p:nvGrpSpPr>
        <p:grpSpPr>
          <a:xfrm>
            <a:off x="-1102637" y="3527139"/>
            <a:ext cx="3016166" cy="3016166"/>
            <a:chOff x="2924725" y="208150"/>
            <a:chExt cx="1242550" cy="1242550"/>
          </a:xfrm>
        </p:grpSpPr>
        <p:sp>
          <p:nvSpPr>
            <p:cNvPr id="68" name="Google Shape;68;p2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2"/>
          <p:cNvGrpSpPr/>
          <p:nvPr/>
        </p:nvGrpSpPr>
        <p:grpSpPr>
          <a:xfrm>
            <a:off x="8047423" y="4226968"/>
            <a:ext cx="762954" cy="763070"/>
            <a:chOff x="940300" y="793900"/>
            <a:chExt cx="1313400" cy="1313600"/>
          </a:xfrm>
        </p:grpSpPr>
        <p:sp>
          <p:nvSpPr>
            <p:cNvPr id="87" name="Google Shape;87;p2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1293161" y="-1794381"/>
            <a:ext cx="635798" cy="5058719"/>
            <a:chOff x="7324500" y="2391875"/>
            <a:chExt cx="177300" cy="1410725"/>
          </a:xfrm>
        </p:grpSpPr>
        <p:sp>
          <p:nvSpPr>
            <p:cNvPr id="124" name="Google Shape;124;p2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7119871" y="-2109685"/>
            <a:ext cx="635803" cy="4688893"/>
            <a:chOff x="7905800" y="2474325"/>
            <a:chExt cx="177450" cy="1308650"/>
          </a:xfrm>
        </p:grpSpPr>
        <p:sp>
          <p:nvSpPr>
            <p:cNvPr id="127" name="Google Shape;127;p2"/>
            <p:cNvSpPr/>
            <p:nvPr/>
          </p:nvSpPr>
          <p:spPr>
            <a:xfrm>
              <a:off x="7905800" y="3605550"/>
              <a:ext cx="177450" cy="177425"/>
            </a:xfrm>
            <a:custGeom>
              <a:avLst/>
              <a:gdLst/>
              <a:ahLst/>
              <a:cxnLst/>
              <a:rect l="l" t="t" r="r" b="b"/>
              <a:pathLst>
                <a:path w="7098" h="7097" extrusionOk="0">
                  <a:moveTo>
                    <a:pt x="3548" y="672"/>
                  </a:moveTo>
                  <a:lnTo>
                    <a:pt x="4398" y="1515"/>
                  </a:lnTo>
                  <a:lnTo>
                    <a:pt x="5588" y="1515"/>
                  </a:lnTo>
                  <a:lnTo>
                    <a:pt x="5588" y="2699"/>
                  </a:lnTo>
                  <a:lnTo>
                    <a:pt x="6425" y="3548"/>
                  </a:lnTo>
                  <a:lnTo>
                    <a:pt x="5588" y="4398"/>
                  </a:lnTo>
                  <a:lnTo>
                    <a:pt x="5588" y="5580"/>
                  </a:lnTo>
                  <a:lnTo>
                    <a:pt x="4398" y="5580"/>
                  </a:lnTo>
                  <a:lnTo>
                    <a:pt x="3548" y="6425"/>
                  </a:lnTo>
                  <a:lnTo>
                    <a:pt x="2699" y="5580"/>
                  </a:lnTo>
                  <a:lnTo>
                    <a:pt x="1515" y="5580"/>
                  </a:lnTo>
                  <a:lnTo>
                    <a:pt x="1515" y="4398"/>
                  </a:lnTo>
                  <a:lnTo>
                    <a:pt x="672" y="3548"/>
                  </a:lnTo>
                  <a:lnTo>
                    <a:pt x="1515" y="2699"/>
                  </a:lnTo>
                  <a:lnTo>
                    <a:pt x="1515" y="1515"/>
                  </a:lnTo>
                  <a:lnTo>
                    <a:pt x="2699" y="1515"/>
                  </a:lnTo>
                  <a:lnTo>
                    <a:pt x="3548" y="672"/>
                  </a:lnTo>
                  <a:close/>
                  <a:moveTo>
                    <a:pt x="3548" y="0"/>
                  </a:moveTo>
                  <a:lnTo>
                    <a:pt x="2508" y="1040"/>
                  </a:lnTo>
                  <a:lnTo>
                    <a:pt x="1040" y="1040"/>
                  </a:lnTo>
                  <a:lnTo>
                    <a:pt x="1040" y="2508"/>
                  </a:lnTo>
                  <a:lnTo>
                    <a:pt x="0" y="3548"/>
                  </a:lnTo>
                  <a:lnTo>
                    <a:pt x="1040" y="4589"/>
                  </a:lnTo>
                  <a:lnTo>
                    <a:pt x="1040" y="6057"/>
                  </a:lnTo>
                  <a:lnTo>
                    <a:pt x="2508" y="6057"/>
                  </a:lnTo>
                  <a:lnTo>
                    <a:pt x="3548" y="7097"/>
                  </a:lnTo>
                  <a:lnTo>
                    <a:pt x="4589" y="6057"/>
                  </a:lnTo>
                  <a:lnTo>
                    <a:pt x="6057" y="6057"/>
                  </a:lnTo>
                  <a:lnTo>
                    <a:pt x="6057" y="4589"/>
                  </a:lnTo>
                  <a:lnTo>
                    <a:pt x="7097" y="3548"/>
                  </a:lnTo>
                  <a:lnTo>
                    <a:pt x="6057" y="2508"/>
                  </a:lnTo>
                  <a:lnTo>
                    <a:pt x="6057" y="1040"/>
                  </a:lnTo>
                  <a:lnTo>
                    <a:pt x="4589" y="1040"/>
                  </a:lnTo>
                  <a:lnTo>
                    <a:pt x="3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7992700" y="2474325"/>
              <a:ext cx="3775" cy="1138650"/>
            </a:xfrm>
            <a:custGeom>
              <a:avLst/>
              <a:gdLst/>
              <a:ahLst/>
              <a:cxnLst/>
              <a:rect l="l" t="t" r="r" b="b"/>
              <a:pathLst>
                <a:path w="151" h="45546" extrusionOk="0">
                  <a:moveTo>
                    <a:pt x="1" y="0"/>
                  </a:moveTo>
                  <a:lnTo>
                    <a:pt x="1" y="45546"/>
                  </a:lnTo>
                  <a:lnTo>
                    <a:pt x="151" y="4554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357655" y="-362680"/>
            <a:ext cx="499539" cy="2499809"/>
            <a:chOff x="6715575" y="2474325"/>
            <a:chExt cx="177450" cy="888000"/>
          </a:xfrm>
        </p:grpSpPr>
        <p:sp>
          <p:nvSpPr>
            <p:cNvPr id="130" name="Google Shape;130;p2"/>
            <p:cNvSpPr/>
            <p:nvPr/>
          </p:nvSpPr>
          <p:spPr>
            <a:xfrm>
              <a:off x="6715575" y="3184875"/>
              <a:ext cx="177450" cy="177450"/>
            </a:xfrm>
            <a:custGeom>
              <a:avLst/>
              <a:gdLst/>
              <a:ahLst/>
              <a:cxnLst/>
              <a:rect l="l" t="t" r="r" b="b"/>
              <a:pathLst>
                <a:path w="7098" h="7098" extrusionOk="0">
                  <a:moveTo>
                    <a:pt x="3549" y="672"/>
                  </a:moveTo>
                  <a:lnTo>
                    <a:pt x="4399" y="1517"/>
                  </a:lnTo>
                  <a:lnTo>
                    <a:pt x="5581" y="1517"/>
                  </a:lnTo>
                  <a:lnTo>
                    <a:pt x="5581" y="2699"/>
                  </a:lnTo>
                  <a:lnTo>
                    <a:pt x="6426" y="3550"/>
                  </a:lnTo>
                  <a:lnTo>
                    <a:pt x="5581" y="4398"/>
                  </a:lnTo>
                  <a:lnTo>
                    <a:pt x="5581" y="5588"/>
                  </a:lnTo>
                  <a:lnTo>
                    <a:pt x="4399" y="5588"/>
                  </a:lnTo>
                  <a:lnTo>
                    <a:pt x="3549" y="6431"/>
                  </a:lnTo>
                  <a:lnTo>
                    <a:pt x="2700" y="5588"/>
                  </a:lnTo>
                  <a:lnTo>
                    <a:pt x="1516" y="5588"/>
                  </a:lnTo>
                  <a:lnTo>
                    <a:pt x="1516" y="4398"/>
                  </a:lnTo>
                  <a:lnTo>
                    <a:pt x="673" y="3550"/>
                  </a:lnTo>
                  <a:lnTo>
                    <a:pt x="1516" y="2699"/>
                  </a:lnTo>
                  <a:lnTo>
                    <a:pt x="1516" y="1517"/>
                  </a:lnTo>
                  <a:lnTo>
                    <a:pt x="2700" y="1517"/>
                  </a:lnTo>
                  <a:lnTo>
                    <a:pt x="3549" y="672"/>
                  </a:lnTo>
                  <a:close/>
                  <a:moveTo>
                    <a:pt x="3549" y="0"/>
                  </a:moveTo>
                  <a:lnTo>
                    <a:pt x="2509" y="1040"/>
                  </a:lnTo>
                  <a:lnTo>
                    <a:pt x="1041" y="1040"/>
                  </a:lnTo>
                  <a:lnTo>
                    <a:pt x="1041" y="2508"/>
                  </a:lnTo>
                  <a:lnTo>
                    <a:pt x="1" y="3550"/>
                  </a:lnTo>
                  <a:lnTo>
                    <a:pt x="1041" y="4589"/>
                  </a:lnTo>
                  <a:lnTo>
                    <a:pt x="1041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90" y="6057"/>
                  </a:lnTo>
                  <a:lnTo>
                    <a:pt x="6058" y="6057"/>
                  </a:lnTo>
                  <a:lnTo>
                    <a:pt x="6058" y="4589"/>
                  </a:lnTo>
                  <a:lnTo>
                    <a:pt x="7098" y="3550"/>
                  </a:lnTo>
                  <a:lnTo>
                    <a:pt x="6058" y="2508"/>
                  </a:lnTo>
                  <a:lnTo>
                    <a:pt x="6058" y="1040"/>
                  </a:lnTo>
                  <a:lnTo>
                    <a:pt x="4590" y="104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802500" y="2474325"/>
              <a:ext cx="3575" cy="719350"/>
            </a:xfrm>
            <a:custGeom>
              <a:avLst/>
              <a:gdLst/>
              <a:ahLst/>
              <a:cxnLst/>
              <a:rect l="l" t="t" r="r" b="b"/>
              <a:pathLst>
                <a:path w="143" h="28774" extrusionOk="0">
                  <a:moveTo>
                    <a:pt x="0" y="0"/>
                  </a:moveTo>
                  <a:lnTo>
                    <a:pt x="0" y="28773"/>
                  </a:lnTo>
                  <a:lnTo>
                    <a:pt x="143" y="2877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2"/>
          <p:cNvGrpSpPr/>
          <p:nvPr/>
        </p:nvGrpSpPr>
        <p:grpSpPr>
          <a:xfrm>
            <a:off x="8047423" y="153456"/>
            <a:ext cx="762954" cy="763070"/>
            <a:chOff x="940300" y="793900"/>
            <a:chExt cx="1313400" cy="1313600"/>
          </a:xfrm>
        </p:grpSpPr>
        <p:sp>
          <p:nvSpPr>
            <p:cNvPr id="133" name="Google Shape;133;p2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2"/>
          <p:cNvGrpSpPr/>
          <p:nvPr/>
        </p:nvGrpSpPr>
        <p:grpSpPr>
          <a:xfrm>
            <a:off x="333623" y="4226956"/>
            <a:ext cx="762954" cy="763070"/>
            <a:chOff x="940300" y="793900"/>
            <a:chExt cx="1313400" cy="1313600"/>
          </a:xfrm>
        </p:grpSpPr>
        <p:sp>
          <p:nvSpPr>
            <p:cNvPr id="170" name="Google Shape;170;p2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3"/>
          <p:cNvGrpSpPr/>
          <p:nvPr/>
        </p:nvGrpSpPr>
        <p:grpSpPr>
          <a:xfrm>
            <a:off x="7446587" y="3021433"/>
            <a:ext cx="2814873" cy="2814997"/>
            <a:chOff x="2924725" y="208150"/>
            <a:chExt cx="1242550" cy="1242550"/>
          </a:xfrm>
        </p:grpSpPr>
        <p:sp>
          <p:nvSpPr>
            <p:cNvPr id="208" name="Google Shape;208;p3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3"/>
          <p:cNvSpPr txBox="1">
            <a:spLocks noGrp="1"/>
          </p:cNvSpPr>
          <p:nvPr>
            <p:ph type="title"/>
          </p:nvPr>
        </p:nvSpPr>
        <p:spPr>
          <a:xfrm>
            <a:off x="3639337" y="2035874"/>
            <a:ext cx="3364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7" name="Google Shape;227;p3"/>
          <p:cNvSpPr txBox="1">
            <a:spLocks noGrp="1"/>
          </p:cNvSpPr>
          <p:nvPr>
            <p:ph type="title" idx="2" hasCustomPrompt="1"/>
          </p:nvPr>
        </p:nvSpPr>
        <p:spPr>
          <a:xfrm>
            <a:off x="1483012" y="2154575"/>
            <a:ext cx="128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8" name="Google Shape;228;p3"/>
          <p:cNvSpPr txBox="1">
            <a:spLocks noGrp="1"/>
          </p:cNvSpPr>
          <p:nvPr>
            <p:ph type="subTitle" idx="1"/>
          </p:nvPr>
        </p:nvSpPr>
        <p:spPr>
          <a:xfrm>
            <a:off x="3639337" y="2813684"/>
            <a:ext cx="43602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3"/>
          <p:cNvGrpSpPr/>
          <p:nvPr/>
        </p:nvGrpSpPr>
        <p:grpSpPr>
          <a:xfrm>
            <a:off x="-1442947" y="-1125415"/>
            <a:ext cx="2214473" cy="2214597"/>
            <a:chOff x="2924725" y="208150"/>
            <a:chExt cx="1242550" cy="1242550"/>
          </a:xfrm>
        </p:grpSpPr>
        <p:sp>
          <p:nvSpPr>
            <p:cNvPr id="230" name="Google Shape;230;p3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3"/>
          <p:cNvGrpSpPr/>
          <p:nvPr/>
        </p:nvGrpSpPr>
        <p:grpSpPr>
          <a:xfrm>
            <a:off x="8047423" y="4226968"/>
            <a:ext cx="762954" cy="763070"/>
            <a:chOff x="940300" y="793900"/>
            <a:chExt cx="1313400" cy="1313600"/>
          </a:xfrm>
        </p:grpSpPr>
        <p:sp>
          <p:nvSpPr>
            <p:cNvPr id="249" name="Google Shape;249;p3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3"/>
          <p:cNvGrpSpPr/>
          <p:nvPr/>
        </p:nvGrpSpPr>
        <p:grpSpPr>
          <a:xfrm>
            <a:off x="8047421" y="-1296932"/>
            <a:ext cx="394386" cy="3137876"/>
            <a:chOff x="7324500" y="2391875"/>
            <a:chExt cx="177300" cy="1410725"/>
          </a:xfrm>
        </p:grpSpPr>
        <p:sp>
          <p:nvSpPr>
            <p:cNvPr id="286" name="Google Shape;286;p3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3"/>
          <p:cNvGrpSpPr/>
          <p:nvPr/>
        </p:nvGrpSpPr>
        <p:grpSpPr>
          <a:xfrm>
            <a:off x="4453386" y="-2258126"/>
            <a:ext cx="468486" cy="3454967"/>
            <a:chOff x="7905800" y="2474325"/>
            <a:chExt cx="177450" cy="1308650"/>
          </a:xfrm>
        </p:grpSpPr>
        <p:sp>
          <p:nvSpPr>
            <p:cNvPr id="289" name="Google Shape;289;p3"/>
            <p:cNvSpPr/>
            <p:nvPr/>
          </p:nvSpPr>
          <p:spPr>
            <a:xfrm>
              <a:off x="7905800" y="3605550"/>
              <a:ext cx="177450" cy="177425"/>
            </a:xfrm>
            <a:custGeom>
              <a:avLst/>
              <a:gdLst/>
              <a:ahLst/>
              <a:cxnLst/>
              <a:rect l="l" t="t" r="r" b="b"/>
              <a:pathLst>
                <a:path w="7098" h="7097" extrusionOk="0">
                  <a:moveTo>
                    <a:pt x="3548" y="672"/>
                  </a:moveTo>
                  <a:lnTo>
                    <a:pt x="4398" y="1515"/>
                  </a:lnTo>
                  <a:lnTo>
                    <a:pt x="5588" y="1515"/>
                  </a:lnTo>
                  <a:lnTo>
                    <a:pt x="5588" y="2699"/>
                  </a:lnTo>
                  <a:lnTo>
                    <a:pt x="6425" y="3548"/>
                  </a:lnTo>
                  <a:lnTo>
                    <a:pt x="5588" y="4398"/>
                  </a:lnTo>
                  <a:lnTo>
                    <a:pt x="5588" y="5580"/>
                  </a:lnTo>
                  <a:lnTo>
                    <a:pt x="4398" y="5580"/>
                  </a:lnTo>
                  <a:lnTo>
                    <a:pt x="3548" y="6425"/>
                  </a:lnTo>
                  <a:lnTo>
                    <a:pt x="2699" y="5580"/>
                  </a:lnTo>
                  <a:lnTo>
                    <a:pt x="1515" y="5580"/>
                  </a:lnTo>
                  <a:lnTo>
                    <a:pt x="1515" y="4398"/>
                  </a:lnTo>
                  <a:lnTo>
                    <a:pt x="672" y="3548"/>
                  </a:lnTo>
                  <a:lnTo>
                    <a:pt x="1515" y="2699"/>
                  </a:lnTo>
                  <a:lnTo>
                    <a:pt x="1515" y="1515"/>
                  </a:lnTo>
                  <a:lnTo>
                    <a:pt x="2699" y="1515"/>
                  </a:lnTo>
                  <a:lnTo>
                    <a:pt x="3548" y="672"/>
                  </a:lnTo>
                  <a:close/>
                  <a:moveTo>
                    <a:pt x="3548" y="0"/>
                  </a:moveTo>
                  <a:lnTo>
                    <a:pt x="2508" y="1040"/>
                  </a:lnTo>
                  <a:lnTo>
                    <a:pt x="1040" y="1040"/>
                  </a:lnTo>
                  <a:lnTo>
                    <a:pt x="1040" y="2508"/>
                  </a:lnTo>
                  <a:lnTo>
                    <a:pt x="0" y="3548"/>
                  </a:lnTo>
                  <a:lnTo>
                    <a:pt x="1040" y="4589"/>
                  </a:lnTo>
                  <a:lnTo>
                    <a:pt x="1040" y="6057"/>
                  </a:lnTo>
                  <a:lnTo>
                    <a:pt x="2508" y="6057"/>
                  </a:lnTo>
                  <a:lnTo>
                    <a:pt x="3548" y="7097"/>
                  </a:lnTo>
                  <a:lnTo>
                    <a:pt x="4589" y="6057"/>
                  </a:lnTo>
                  <a:lnTo>
                    <a:pt x="6057" y="6057"/>
                  </a:lnTo>
                  <a:lnTo>
                    <a:pt x="6057" y="4589"/>
                  </a:lnTo>
                  <a:lnTo>
                    <a:pt x="7097" y="3548"/>
                  </a:lnTo>
                  <a:lnTo>
                    <a:pt x="6057" y="2508"/>
                  </a:lnTo>
                  <a:lnTo>
                    <a:pt x="6057" y="1040"/>
                  </a:lnTo>
                  <a:lnTo>
                    <a:pt x="4589" y="1040"/>
                  </a:lnTo>
                  <a:lnTo>
                    <a:pt x="3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7992700" y="2474325"/>
              <a:ext cx="3775" cy="1138650"/>
            </a:xfrm>
            <a:custGeom>
              <a:avLst/>
              <a:gdLst/>
              <a:ahLst/>
              <a:cxnLst/>
              <a:rect l="l" t="t" r="r" b="b"/>
              <a:pathLst>
                <a:path w="151" h="45546" extrusionOk="0">
                  <a:moveTo>
                    <a:pt x="1" y="0"/>
                  </a:moveTo>
                  <a:lnTo>
                    <a:pt x="1" y="45546"/>
                  </a:lnTo>
                  <a:lnTo>
                    <a:pt x="151" y="4554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868193" y="-1712962"/>
            <a:ext cx="368085" cy="2619666"/>
            <a:chOff x="6715575" y="2099409"/>
            <a:chExt cx="177450" cy="1262916"/>
          </a:xfrm>
        </p:grpSpPr>
        <p:sp>
          <p:nvSpPr>
            <p:cNvPr id="292" name="Google Shape;292;p3"/>
            <p:cNvSpPr/>
            <p:nvPr/>
          </p:nvSpPr>
          <p:spPr>
            <a:xfrm>
              <a:off x="6715575" y="3184875"/>
              <a:ext cx="177450" cy="177450"/>
            </a:xfrm>
            <a:custGeom>
              <a:avLst/>
              <a:gdLst/>
              <a:ahLst/>
              <a:cxnLst/>
              <a:rect l="l" t="t" r="r" b="b"/>
              <a:pathLst>
                <a:path w="7098" h="7098" extrusionOk="0">
                  <a:moveTo>
                    <a:pt x="3549" y="672"/>
                  </a:moveTo>
                  <a:lnTo>
                    <a:pt x="4399" y="1517"/>
                  </a:lnTo>
                  <a:lnTo>
                    <a:pt x="5581" y="1517"/>
                  </a:lnTo>
                  <a:lnTo>
                    <a:pt x="5581" y="2699"/>
                  </a:lnTo>
                  <a:lnTo>
                    <a:pt x="6426" y="3550"/>
                  </a:lnTo>
                  <a:lnTo>
                    <a:pt x="5581" y="4398"/>
                  </a:lnTo>
                  <a:lnTo>
                    <a:pt x="5581" y="5588"/>
                  </a:lnTo>
                  <a:lnTo>
                    <a:pt x="4399" y="5588"/>
                  </a:lnTo>
                  <a:lnTo>
                    <a:pt x="3549" y="6431"/>
                  </a:lnTo>
                  <a:lnTo>
                    <a:pt x="2700" y="5588"/>
                  </a:lnTo>
                  <a:lnTo>
                    <a:pt x="1516" y="5588"/>
                  </a:lnTo>
                  <a:lnTo>
                    <a:pt x="1516" y="4398"/>
                  </a:lnTo>
                  <a:lnTo>
                    <a:pt x="673" y="3550"/>
                  </a:lnTo>
                  <a:lnTo>
                    <a:pt x="1516" y="2699"/>
                  </a:lnTo>
                  <a:lnTo>
                    <a:pt x="1516" y="1517"/>
                  </a:lnTo>
                  <a:lnTo>
                    <a:pt x="2700" y="1517"/>
                  </a:lnTo>
                  <a:lnTo>
                    <a:pt x="3549" y="672"/>
                  </a:lnTo>
                  <a:close/>
                  <a:moveTo>
                    <a:pt x="3549" y="0"/>
                  </a:moveTo>
                  <a:lnTo>
                    <a:pt x="2509" y="1040"/>
                  </a:lnTo>
                  <a:lnTo>
                    <a:pt x="1041" y="1040"/>
                  </a:lnTo>
                  <a:lnTo>
                    <a:pt x="1041" y="2508"/>
                  </a:lnTo>
                  <a:lnTo>
                    <a:pt x="1" y="3550"/>
                  </a:lnTo>
                  <a:lnTo>
                    <a:pt x="1041" y="4589"/>
                  </a:lnTo>
                  <a:lnTo>
                    <a:pt x="1041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90" y="6057"/>
                  </a:lnTo>
                  <a:lnTo>
                    <a:pt x="6058" y="6057"/>
                  </a:lnTo>
                  <a:lnTo>
                    <a:pt x="6058" y="4589"/>
                  </a:lnTo>
                  <a:lnTo>
                    <a:pt x="7098" y="3550"/>
                  </a:lnTo>
                  <a:lnTo>
                    <a:pt x="6058" y="2508"/>
                  </a:lnTo>
                  <a:lnTo>
                    <a:pt x="6058" y="1040"/>
                  </a:lnTo>
                  <a:lnTo>
                    <a:pt x="4590" y="104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6802499" y="2099409"/>
              <a:ext cx="3580" cy="1094275"/>
            </a:xfrm>
            <a:custGeom>
              <a:avLst/>
              <a:gdLst/>
              <a:ahLst/>
              <a:cxnLst/>
              <a:rect l="l" t="t" r="r" b="b"/>
              <a:pathLst>
                <a:path w="143" h="28774" extrusionOk="0">
                  <a:moveTo>
                    <a:pt x="0" y="0"/>
                  </a:moveTo>
                  <a:lnTo>
                    <a:pt x="0" y="28773"/>
                  </a:lnTo>
                  <a:lnTo>
                    <a:pt x="143" y="2877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3"/>
          <p:cNvGrpSpPr/>
          <p:nvPr/>
        </p:nvGrpSpPr>
        <p:grpSpPr>
          <a:xfrm>
            <a:off x="333623" y="4226956"/>
            <a:ext cx="762954" cy="763070"/>
            <a:chOff x="940300" y="793900"/>
            <a:chExt cx="1313400" cy="1313600"/>
          </a:xfrm>
        </p:grpSpPr>
        <p:sp>
          <p:nvSpPr>
            <p:cNvPr id="295" name="Google Shape;295;p3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34" name="Google Shape;334;p4"/>
          <p:cNvGrpSpPr/>
          <p:nvPr/>
        </p:nvGrpSpPr>
        <p:grpSpPr>
          <a:xfrm>
            <a:off x="-1722112" y="-908907"/>
            <a:ext cx="2590965" cy="2590965"/>
            <a:chOff x="2924725" y="208150"/>
            <a:chExt cx="1242550" cy="1242550"/>
          </a:xfrm>
        </p:grpSpPr>
        <p:sp>
          <p:nvSpPr>
            <p:cNvPr id="335" name="Google Shape;335;p4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4"/>
          <p:cNvGrpSpPr/>
          <p:nvPr/>
        </p:nvGrpSpPr>
        <p:grpSpPr>
          <a:xfrm>
            <a:off x="7832588" y="3801730"/>
            <a:ext cx="2590965" cy="2590965"/>
            <a:chOff x="2924725" y="208150"/>
            <a:chExt cx="1242550" cy="1242550"/>
          </a:xfrm>
        </p:grpSpPr>
        <p:sp>
          <p:nvSpPr>
            <p:cNvPr id="354" name="Google Shape;354;p4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4"/>
          <p:cNvGrpSpPr/>
          <p:nvPr/>
        </p:nvGrpSpPr>
        <p:grpSpPr>
          <a:xfrm>
            <a:off x="8386738" y="-3319137"/>
            <a:ext cx="601697" cy="4437370"/>
            <a:chOff x="7905800" y="2474325"/>
            <a:chExt cx="177450" cy="1308650"/>
          </a:xfrm>
        </p:grpSpPr>
        <p:sp>
          <p:nvSpPr>
            <p:cNvPr id="373" name="Google Shape;373;p4"/>
            <p:cNvSpPr/>
            <p:nvPr/>
          </p:nvSpPr>
          <p:spPr>
            <a:xfrm>
              <a:off x="7905800" y="3605550"/>
              <a:ext cx="177450" cy="177425"/>
            </a:xfrm>
            <a:custGeom>
              <a:avLst/>
              <a:gdLst/>
              <a:ahLst/>
              <a:cxnLst/>
              <a:rect l="l" t="t" r="r" b="b"/>
              <a:pathLst>
                <a:path w="7098" h="7097" extrusionOk="0">
                  <a:moveTo>
                    <a:pt x="3548" y="672"/>
                  </a:moveTo>
                  <a:lnTo>
                    <a:pt x="4398" y="1515"/>
                  </a:lnTo>
                  <a:lnTo>
                    <a:pt x="5588" y="1515"/>
                  </a:lnTo>
                  <a:lnTo>
                    <a:pt x="5588" y="2699"/>
                  </a:lnTo>
                  <a:lnTo>
                    <a:pt x="6425" y="3548"/>
                  </a:lnTo>
                  <a:lnTo>
                    <a:pt x="5588" y="4398"/>
                  </a:lnTo>
                  <a:lnTo>
                    <a:pt x="5588" y="5580"/>
                  </a:lnTo>
                  <a:lnTo>
                    <a:pt x="4398" y="5580"/>
                  </a:lnTo>
                  <a:lnTo>
                    <a:pt x="3548" y="6425"/>
                  </a:lnTo>
                  <a:lnTo>
                    <a:pt x="2699" y="5580"/>
                  </a:lnTo>
                  <a:lnTo>
                    <a:pt x="1515" y="5580"/>
                  </a:lnTo>
                  <a:lnTo>
                    <a:pt x="1515" y="4398"/>
                  </a:lnTo>
                  <a:lnTo>
                    <a:pt x="672" y="3548"/>
                  </a:lnTo>
                  <a:lnTo>
                    <a:pt x="1515" y="2699"/>
                  </a:lnTo>
                  <a:lnTo>
                    <a:pt x="1515" y="1515"/>
                  </a:lnTo>
                  <a:lnTo>
                    <a:pt x="2699" y="1515"/>
                  </a:lnTo>
                  <a:lnTo>
                    <a:pt x="3548" y="672"/>
                  </a:lnTo>
                  <a:close/>
                  <a:moveTo>
                    <a:pt x="3548" y="0"/>
                  </a:moveTo>
                  <a:lnTo>
                    <a:pt x="2508" y="1040"/>
                  </a:lnTo>
                  <a:lnTo>
                    <a:pt x="1040" y="1040"/>
                  </a:lnTo>
                  <a:lnTo>
                    <a:pt x="1040" y="2508"/>
                  </a:lnTo>
                  <a:lnTo>
                    <a:pt x="0" y="3548"/>
                  </a:lnTo>
                  <a:lnTo>
                    <a:pt x="1040" y="4589"/>
                  </a:lnTo>
                  <a:lnTo>
                    <a:pt x="1040" y="6057"/>
                  </a:lnTo>
                  <a:lnTo>
                    <a:pt x="2508" y="6057"/>
                  </a:lnTo>
                  <a:lnTo>
                    <a:pt x="3548" y="7097"/>
                  </a:lnTo>
                  <a:lnTo>
                    <a:pt x="4589" y="6057"/>
                  </a:lnTo>
                  <a:lnTo>
                    <a:pt x="6057" y="6057"/>
                  </a:lnTo>
                  <a:lnTo>
                    <a:pt x="6057" y="4589"/>
                  </a:lnTo>
                  <a:lnTo>
                    <a:pt x="7097" y="3548"/>
                  </a:lnTo>
                  <a:lnTo>
                    <a:pt x="6057" y="2508"/>
                  </a:lnTo>
                  <a:lnTo>
                    <a:pt x="6057" y="1040"/>
                  </a:lnTo>
                  <a:lnTo>
                    <a:pt x="4589" y="1040"/>
                  </a:lnTo>
                  <a:lnTo>
                    <a:pt x="3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7992700" y="2474325"/>
              <a:ext cx="3775" cy="1138650"/>
            </a:xfrm>
            <a:custGeom>
              <a:avLst/>
              <a:gdLst/>
              <a:ahLst/>
              <a:cxnLst/>
              <a:rect l="l" t="t" r="r" b="b"/>
              <a:pathLst>
                <a:path w="151" h="45546" extrusionOk="0">
                  <a:moveTo>
                    <a:pt x="1" y="0"/>
                  </a:moveTo>
                  <a:lnTo>
                    <a:pt x="1" y="45546"/>
                  </a:lnTo>
                  <a:lnTo>
                    <a:pt x="151" y="4554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4"/>
          <p:cNvGrpSpPr/>
          <p:nvPr/>
        </p:nvGrpSpPr>
        <p:grpSpPr>
          <a:xfrm>
            <a:off x="7676155" y="-1569635"/>
            <a:ext cx="472745" cy="2365721"/>
            <a:chOff x="6715575" y="2474325"/>
            <a:chExt cx="177450" cy="888000"/>
          </a:xfrm>
        </p:grpSpPr>
        <p:sp>
          <p:nvSpPr>
            <p:cNvPr id="376" name="Google Shape;376;p4"/>
            <p:cNvSpPr/>
            <p:nvPr/>
          </p:nvSpPr>
          <p:spPr>
            <a:xfrm>
              <a:off x="6715575" y="3184875"/>
              <a:ext cx="177450" cy="177450"/>
            </a:xfrm>
            <a:custGeom>
              <a:avLst/>
              <a:gdLst/>
              <a:ahLst/>
              <a:cxnLst/>
              <a:rect l="l" t="t" r="r" b="b"/>
              <a:pathLst>
                <a:path w="7098" h="7098" extrusionOk="0">
                  <a:moveTo>
                    <a:pt x="3549" y="672"/>
                  </a:moveTo>
                  <a:lnTo>
                    <a:pt x="4399" y="1517"/>
                  </a:lnTo>
                  <a:lnTo>
                    <a:pt x="5581" y="1517"/>
                  </a:lnTo>
                  <a:lnTo>
                    <a:pt x="5581" y="2699"/>
                  </a:lnTo>
                  <a:lnTo>
                    <a:pt x="6426" y="3550"/>
                  </a:lnTo>
                  <a:lnTo>
                    <a:pt x="5581" y="4398"/>
                  </a:lnTo>
                  <a:lnTo>
                    <a:pt x="5581" y="5588"/>
                  </a:lnTo>
                  <a:lnTo>
                    <a:pt x="4399" y="5588"/>
                  </a:lnTo>
                  <a:lnTo>
                    <a:pt x="3549" y="6431"/>
                  </a:lnTo>
                  <a:lnTo>
                    <a:pt x="2700" y="5588"/>
                  </a:lnTo>
                  <a:lnTo>
                    <a:pt x="1516" y="5588"/>
                  </a:lnTo>
                  <a:lnTo>
                    <a:pt x="1516" y="4398"/>
                  </a:lnTo>
                  <a:lnTo>
                    <a:pt x="673" y="3550"/>
                  </a:lnTo>
                  <a:lnTo>
                    <a:pt x="1516" y="2699"/>
                  </a:lnTo>
                  <a:lnTo>
                    <a:pt x="1516" y="1517"/>
                  </a:lnTo>
                  <a:lnTo>
                    <a:pt x="2700" y="1517"/>
                  </a:lnTo>
                  <a:lnTo>
                    <a:pt x="3549" y="672"/>
                  </a:lnTo>
                  <a:close/>
                  <a:moveTo>
                    <a:pt x="3549" y="0"/>
                  </a:moveTo>
                  <a:lnTo>
                    <a:pt x="2509" y="1040"/>
                  </a:lnTo>
                  <a:lnTo>
                    <a:pt x="1041" y="1040"/>
                  </a:lnTo>
                  <a:lnTo>
                    <a:pt x="1041" y="2508"/>
                  </a:lnTo>
                  <a:lnTo>
                    <a:pt x="1" y="3550"/>
                  </a:lnTo>
                  <a:lnTo>
                    <a:pt x="1041" y="4589"/>
                  </a:lnTo>
                  <a:lnTo>
                    <a:pt x="1041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90" y="6057"/>
                  </a:lnTo>
                  <a:lnTo>
                    <a:pt x="6058" y="6057"/>
                  </a:lnTo>
                  <a:lnTo>
                    <a:pt x="6058" y="4589"/>
                  </a:lnTo>
                  <a:lnTo>
                    <a:pt x="7098" y="3550"/>
                  </a:lnTo>
                  <a:lnTo>
                    <a:pt x="6058" y="2508"/>
                  </a:lnTo>
                  <a:lnTo>
                    <a:pt x="6058" y="1040"/>
                  </a:lnTo>
                  <a:lnTo>
                    <a:pt x="4590" y="104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6802500" y="2474325"/>
              <a:ext cx="3575" cy="719350"/>
            </a:xfrm>
            <a:custGeom>
              <a:avLst/>
              <a:gdLst/>
              <a:ahLst/>
              <a:cxnLst/>
              <a:rect l="l" t="t" r="r" b="b"/>
              <a:pathLst>
                <a:path w="143" h="28774" extrusionOk="0">
                  <a:moveTo>
                    <a:pt x="0" y="0"/>
                  </a:moveTo>
                  <a:lnTo>
                    <a:pt x="0" y="28773"/>
                  </a:lnTo>
                  <a:lnTo>
                    <a:pt x="143" y="2877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4"/>
          <p:cNvGrpSpPr/>
          <p:nvPr/>
        </p:nvGrpSpPr>
        <p:grpSpPr>
          <a:xfrm>
            <a:off x="8047423" y="4226968"/>
            <a:ext cx="762954" cy="763070"/>
            <a:chOff x="940300" y="793900"/>
            <a:chExt cx="1313400" cy="1313600"/>
          </a:xfrm>
        </p:grpSpPr>
        <p:sp>
          <p:nvSpPr>
            <p:cNvPr id="379" name="Google Shape;379;p4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BLANK_1_1_1_3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17"/>
          <p:cNvSpPr txBox="1">
            <a:spLocks noGrp="1"/>
          </p:cNvSpPr>
          <p:nvPr>
            <p:ph type="title"/>
          </p:nvPr>
        </p:nvSpPr>
        <p:spPr>
          <a:xfrm>
            <a:off x="2387900" y="2983100"/>
            <a:ext cx="60435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48" name="Google Shape;1548;p17"/>
          <p:cNvSpPr txBox="1">
            <a:spLocks noGrp="1"/>
          </p:cNvSpPr>
          <p:nvPr>
            <p:ph type="subTitle" idx="1"/>
          </p:nvPr>
        </p:nvSpPr>
        <p:spPr>
          <a:xfrm>
            <a:off x="2387900" y="1607075"/>
            <a:ext cx="6043500" cy="13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1549" name="Google Shape;1549;p17"/>
          <p:cNvGrpSpPr/>
          <p:nvPr/>
        </p:nvGrpSpPr>
        <p:grpSpPr>
          <a:xfrm>
            <a:off x="4190511" y="156829"/>
            <a:ext cx="762985" cy="762897"/>
            <a:chOff x="8021087" y="4295195"/>
            <a:chExt cx="1136578" cy="1136447"/>
          </a:xfrm>
        </p:grpSpPr>
        <p:sp>
          <p:nvSpPr>
            <p:cNvPr id="1550" name="Google Shape;1550;p17"/>
            <p:cNvSpPr/>
            <p:nvPr/>
          </p:nvSpPr>
          <p:spPr>
            <a:xfrm>
              <a:off x="8084049" y="4358026"/>
              <a:ext cx="1010657" cy="1010788"/>
            </a:xfrm>
            <a:custGeom>
              <a:avLst/>
              <a:gdLst/>
              <a:ahLst/>
              <a:cxnLst/>
              <a:rect l="l" t="t" r="r" b="b"/>
              <a:pathLst>
                <a:path w="61994" h="62002" extrusionOk="0">
                  <a:moveTo>
                    <a:pt x="30903" y="1"/>
                  </a:moveTo>
                  <a:lnTo>
                    <a:pt x="21893" y="9011"/>
                  </a:lnTo>
                  <a:lnTo>
                    <a:pt x="9145" y="9011"/>
                  </a:lnTo>
                  <a:lnTo>
                    <a:pt x="9145" y="21759"/>
                  </a:lnTo>
                  <a:lnTo>
                    <a:pt x="1" y="30903"/>
                  </a:lnTo>
                  <a:lnTo>
                    <a:pt x="9145" y="40056"/>
                  </a:lnTo>
                  <a:lnTo>
                    <a:pt x="9145" y="52982"/>
                  </a:lnTo>
                  <a:lnTo>
                    <a:pt x="22080" y="52982"/>
                  </a:lnTo>
                  <a:lnTo>
                    <a:pt x="31091" y="62002"/>
                  </a:lnTo>
                  <a:lnTo>
                    <a:pt x="40101" y="52982"/>
                  </a:lnTo>
                  <a:lnTo>
                    <a:pt x="52849" y="52982"/>
                  </a:lnTo>
                  <a:lnTo>
                    <a:pt x="52849" y="40234"/>
                  </a:lnTo>
                  <a:lnTo>
                    <a:pt x="61993" y="31090"/>
                  </a:lnTo>
                  <a:lnTo>
                    <a:pt x="52849" y="21946"/>
                  </a:lnTo>
                  <a:lnTo>
                    <a:pt x="52849" y="9011"/>
                  </a:lnTo>
                  <a:lnTo>
                    <a:pt x="39914" y="9011"/>
                  </a:lnTo>
                  <a:lnTo>
                    <a:pt x="309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7"/>
            <p:cNvSpPr/>
            <p:nvPr/>
          </p:nvSpPr>
          <p:spPr>
            <a:xfrm>
              <a:off x="8021087" y="4295195"/>
              <a:ext cx="1136578" cy="1136447"/>
            </a:xfrm>
            <a:custGeom>
              <a:avLst/>
              <a:gdLst/>
              <a:ahLst/>
              <a:cxnLst/>
              <a:rect l="l" t="t" r="r" b="b"/>
              <a:pathLst>
                <a:path w="69718" h="69710" extrusionOk="0">
                  <a:moveTo>
                    <a:pt x="34756" y="1812"/>
                  </a:moveTo>
                  <a:lnTo>
                    <a:pt x="44364" y="11420"/>
                  </a:lnTo>
                  <a:lnTo>
                    <a:pt x="58147" y="11420"/>
                  </a:lnTo>
                  <a:lnTo>
                    <a:pt x="58147" y="25203"/>
                  </a:lnTo>
                  <a:lnTo>
                    <a:pt x="67898" y="34953"/>
                  </a:lnTo>
                  <a:lnTo>
                    <a:pt x="58147" y="44704"/>
                  </a:lnTo>
                  <a:lnTo>
                    <a:pt x="58147" y="58291"/>
                  </a:lnTo>
                  <a:lnTo>
                    <a:pt x="44570" y="58291"/>
                  </a:lnTo>
                  <a:lnTo>
                    <a:pt x="34962" y="67899"/>
                  </a:lnTo>
                  <a:lnTo>
                    <a:pt x="25354" y="58291"/>
                  </a:lnTo>
                  <a:lnTo>
                    <a:pt x="11571" y="58291"/>
                  </a:lnTo>
                  <a:lnTo>
                    <a:pt x="11571" y="44499"/>
                  </a:lnTo>
                  <a:lnTo>
                    <a:pt x="1820" y="34748"/>
                  </a:lnTo>
                  <a:lnTo>
                    <a:pt x="11571" y="24997"/>
                  </a:lnTo>
                  <a:lnTo>
                    <a:pt x="11571" y="11420"/>
                  </a:lnTo>
                  <a:lnTo>
                    <a:pt x="25148" y="11420"/>
                  </a:lnTo>
                  <a:lnTo>
                    <a:pt x="34756" y="1812"/>
                  </a:lnTo>
                  <a:close/>
                  <a:moveTo>
                    <a:pt x="34756" y="1"/>
                  </a:moveTo>
                  <a:lnTo>
                    <a:pt x="24622" y="10135"/>
                  </a:lnTo>
                  <a:lnTo>
                    <a:pt x="10286" y="10135"/>
                  </a:lnTo>
                  <a:lnTo>
                    <a:pt x="10286" y="24471"/>
                  </a:lnTo>
                  <a:lnTo>
                    <a:pt x="0" y="34748"/>
                  </a:lnTo>
                  <a:lnTo>
                    <a:pt x="10286" y="45034"/>
                  </a:lnTo>
                  <a:lnTo>
                    <a:pt x="10286" y="59575"/>
                  </a:lnTo>
                  <a:lnTo>
                    <a:pt x="24827" y="59575"/>
                  </a:lnTo>
                  <a:lnTo>
                    <a:pt x="34962" y="69709"/>
                  </a:lnTo>
                  <a:lnTo>
                    <a:pt x="45096" y="59575"/>
                  </a:lnTo>
                  <a:lnTo>
                    <a:pt x="59432" y="59575"/>
                  </a:lnTo>
                  <a:lnTo>
                    <a:pt x="59432" y="45239"/>
                  </a:lnTo>
                  <a:lnTo>
                    <a:pt x="69718" y="34953"/>
                  </a:lnTo>
                  <a:lnTo>
                    <a:pt x="59432" y="24676"/>
                  </a:lnTo>
                  <a:lnTo>
                    <a:pt x="59432" y="10135"/>
                  </a:lnTo>
                  <a:lnTo>
                    <a:pt x="44891" y="10135"/>
                  </a:lnTo>
                  <a:lnTo>
                    <a:pt x="347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7"/>
            <p:cNvSpPr/>
            <p:nvPr/>
          </p:nvSpPr>
          <p:spPr>
            <a:xfrm>
              <a:off x="8121871" y="4393371"/>
              <a:ext cx="937051" cy="937051"/>
            </a:xfrm>
            <a:custGeom>
              <a:avLst/>
              <a:gdLst/>
              <a:ahLst/>
              <a:cxnLst/>
              <a:rect l="l" t="t" r="r" b="b"/>
              <a:pathLst>
                <a:path w="57479" h="57479" extrusionOk="0">
                  <a:moveTo>
                    <a:pt x="28655" y="0"/>
                  </a:moveTo>
                  <a:lnTo>
                    <a:pt x="20296" y="8351"/>
                  </a:lnTo>
                  <a:lnTo>
                    <a:pt x="8484" y="8351"/>
                  </a:lnTo>
                  <a:lnTo>
                    <a:pt x="8484" y="20171"/>
                  </a:lnTo>
                  <a:lnTo>
                    <a:pt x="0" y="28646"/>
                  </a:lnTo>
                  <a:lnTo>
                    <a:pt x="8484" y="37130"/>
                  </a:lnTo>
                  <a:lnTo>
                    <a:pt x="8484" y="49119"/>
                  </a:lnTo>
                  <a:lnTo>
                    <a:pt x="20474" y="49119"/>
                  </a:lnTo>
                  <a:lnTo>
                    <a:pt x="28824" y="57478"/>
                  </a:lnTo>
                  <a:lnTo>
                    <a:pt x="37183" y="49119"/>
                  </a:lnTo>
                  <a:lnTo>
                    <a:pt x="49004" y="49119"/>
                  </a:lnTo>
                  <a:lnTo>
                    <a:pt x="49004" y="37299"/>
                  </a:lnTo>
                  <a:lnTo>
                    <a:pt x="57479" y="28824"/>
                  </a:lnTo>
                  <a:lnTo>
                    <a:pt x="49004" y="20340"/>
                  </a:lnTo>
                  <a:lnTo>
                    <a:pt x="49004" y="8351"/>
                  </a:lnTo>
                  <a:lnTo>
                    <a:pt x="37014" y="8351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17"/>
          <p:cNvGrpSpPr/>
          <p:nvPr/>
        </p:nvGrpSpPr>
        <p:grpSpPr>
          <a:xfrm>
            <a:off x="8381679" y="-566125"/>
            <a:ext cx="879624" cy="2268101"/>
            <a:chOff x="8323519" y="219016"/>
            <a:chExt cx="984360" cy="2538161"/>
          </a:xfrm>
        </p:grpSpPr>
        <p:sp>
          <p:nvSpPr>
            <p:cNvPr id="1554" name="Google Shape;1554;p17"/>
            <p:cNvSpPr/>
            <p:nvPr/>
          </p:nvSpPr>
          <p:spPr>
            <a:xfrm>
              <a:off x="8987581" y="1443424"/>
              <a:ext cx="320298" cy="303989"/>
            </a:xfrm>
            <a:custGeom>
              <a:avLst/>
              <a:gdLst/>
              <a:ahLst/>
              <a:cxnLst/>
              <a:rect l="l" t="t" r="r" b="b"/>
              <a:pathLst>
                <a:path w="5951" h="5648" extrusionOk="0">
                  <a:moveTo>
                    <a:pt x="2971" y="982"/>
                  </a:moveTo>
                  <a:lnTo>
                    <a:pt x="3479" y="2150"/>
                  </a:lnTo>
                  <a:cubicBezTo>
                    <a:pt x="3524" y="2240"/>
                    <a:pt x="3613" y="2311"/>
                    <a:pt x="3711" y="2320"/>
                  </a:cubicBezTo>
                  <a:lnTo>
                    <a:pt x="4987" y="2436"/>
                  </a:lnTo>
                  <a:lnTo>
                    <a:pt x="4024" y="3283"/>
                  </a:lnTo>
                  <a:cubicBezTo>
                    <a:pt x="3952" y="3346"/>
                    <a:pt x="3916" y="3453"/>
                    <a:pt x="3934" y="3551"/>
                  </a:cubicBezTo>
                  <a:lnTo>
                    <a:pt x="4220" y="4800"/>
                  </a:lnTo>
                  <a:lnTo>
                    <a:pt x="3114" y="4149"/>
                  </a:lnTo>
                  <a:cubicBezTo>
                    <a:pt x="3073" y="4122"/>
                    <a:pt x="3024" y="4109"/>
                    <a:pt x="2975" y="4109"/>
                  </a:cubicBezTo>
                  <a:cubicBezTo>
                    <a:pt x="2926" y="4109"/>
                    <a:pt x="2877" y="4122"/>
                    <a:pt x="2837" y="4149"/>
                  </a:cubicBezTo>
                  <a:lnTo>
                    <a:pt x="1731" y="4800"/>
                  </a:lnTo>
                  <a:lnTo>
                    <a:pt x="2007" y="3551"/>
                  </a:lnTo>
                  <a:cubicBezTo>
                    <a:pt x="2034" y="3453"/>
                    <a:pt x="1998" y="3346"/>
                    <a:pt x="1927" y="3283"/>
                  </a:cubicBezTo>
                  <a:lnTo>
                    <a:pt x="964" y="2436"/>
                  </a:lnTo>
                  <a:lnTo>
                    <a:pt x="2239" y="2320"/>
                  </a:lnTo>
                  <a:cubicBezTo>
                    <a:pt x="2337" y="2311"/>
                    <a:pt x="2427" y="2240"/>
                    <a:pt x="2462" y="2150"/>
                  </a:cubicBezTo>
                  <a:lnTo>
                    <a:pt x="2971" y="982"/>
                  </a:lnTo>
                  <a:close/>
                  <a:moveTo>
                    <a:pt x="2971" y="1"/>
                  </a:moveTo>
                  <a:cubicBezTo>
                    <a:pt x="2864" y="1"/>
                    <a:pt x="2766" y="63"/>
                    <a:pt x="2721" y="170"/>
                  </a:cubicBezTo>
                  <a:lnTo>
                    <a:pt x="2025" y="1776"/>
                  </a:lnTo>
                  <a:lnTo>
                    <a:pt x="277" y="1945"/>
                  </a:lnTo>
                  <a:cubicBezTo>
                    <a:pt x="161" y="1954"/>
                    <a:pt x="72" y="2026"/>
                    <a:pt x="36" y="2133"/>
                  </a:cubicBezTo>
                  <a:cubicBezTo>
                    <a:pt x="0" y="2240"/>
                    <a:pt x="36" y="2356"/>
                    <a:pt x="116" y="2427"/>
                  </a:cubicBezTo>
                  <a:lnTo>
                    <a:pt x="1428" y="3596"/>
                  </a:lnTo>
                  <a:lnTo>
                    <a:pt x="1053" y="5309"/>
                  </a:lnTo>
                  <a:cubicBezTo>
                    <a:pt x="1026" y="5416"/>
                    <a:pt x="1071" y="5523"/>
                    <a:pt x="1160" y="5594"/>
                  </a:cubicBezTo>
                  <a:cubicBezTo>
                    <a:pt x="1204" y="5630"/>
                    <a:pt x="1267" y="5648"/>
                    <a:pt x="1320" y="5648"/>
                  </a:cubicBezTo>
                  <a:cubicBezTo>
                    <a:pt x="1374" y="5648"/>
                    <a:pt x="1419" y="5630"/>
                    <a:pt x="1463" y="5603"/>
                  </a:cubicBezTo>
                  <a:lnTo>
                    <a:pt x="2971" y="4711"/>
                  </a:lnTo>
                  <a:lnTo>
                    <a:pt x="4487" y="5603"/>
                  </a:lnTo>
                  <a:cubicBezTo>
                    <a:pt x="4533" y="5632"/>
                    <a:pt x="4582" y="5646"/>
                    <a:pt x="4631" y="5646"/>
                  </a:cubicBezTo>
                  <a:cubicBezTo>
                    <a:pt x="4688" y="5646"/>
                    <a:pt x="4743" y="5627"/>
                    <a:pt x="4791" y="5594"/>
                  </a:cubicBezTo>
                  <a:cubicBezTo>
                    <a:pt x="4880" y="5523"/>
                    <a:pt x="4925" y="5416"/>
                    <a:pt x="4898" y="5309"/>
                  </a:cubicBezTo>
                  <a:lnTo>
                    <a:pt x="4514" y="3596"/>
                  </a:lnTo>
                  <a:lnTo>
                    <a:pt x="5834" y="2427"/>
                  </a:lnTo>
                  <a:cubicBezTo>
                    <a:pt x="5915" y="2356"/>
                    <a:pt x="5950" y="2240"/>
                    <a:pt x="5915" y="2133"/>
                  </a:cubicBezTo>
                  <a:cubicBezTo>
                    <a:pt x="5879" y="2026"/>
                    <a:pt x="5790" y="1954"/>
                    <a:pt x="5674" y="1945"/>
                  </a:cubicBezTo>
                  <a:lnTo>
                    <a:pt x="3925" y="1776"/>
                  </a:lnTo>
                  <a:lnTo>
                    <a:pt x="3230" y="170"/>
                  </a:lnTo>
                  <a:cubicBezTo>
                    <a:pt x="3185" y="63"/>
                    <a:pt x="3087" y="1"/>
                    <a:pt x="2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7"/>
            <p:cNvSpPr/>
            <p:nvPr/>
          </p:nvSpPr>
          <p:spPr>
            <a:xfrm>
              <a:off x="9119123" y="454812"/>
              <a:ext cx="57213" cy="931506"/>
            </a:xfrm>
            <a:custGeom>
              <a:avLst/>
              <a:gdLst/>
              <a:ahLst/>
              <a:cxnLst/>
              <a:rect l="l" t="t" r="r" b="b"/>
              <a:pathLst>
                <a:path w="1063" h="17307" extrusionOk="0">
                  <a:moveTo>
                    <a:pt x="527" y="0"/>
                  </a:moveTo>
                  <a:cubicBezTo>
                    <a:pt x="232" y="0"/>
                    <a:pt x="1" y="232"/>
                    <a:pt x="1" y="527"/>
                  </a:cubicBezTo>
                  <a:cubicBezTo>
                    <a:pt x="1" y="821"/>
                    <a:pt x="232" y="1062"/>
                    <a:pt x="527" y="1062"/>
                  </a:cubicBezTo>
                  <a:cubicBezTo>
                    <a:pt x="821" y="1062"/>
                    <a:pt x="1062" y="821"/>
                    <a:pt x="1062" y="527"/>
                  </a:cubicBezTo>
                  <a:cubicBezTo>
                    <a:pt x="1062" y="232"/>
                    <a:pt x="821" y="0"/>
                    <a:pt x="527" y="0"/>
                  </a:cubicBezTo>
                  <a:close/>
                  <a:moveTo>
                    <a:pt x="527" y="2320"/>
                  </a:moveTo>
                  <a:cubicBezTo>
                    <a:pt x="232" y="2320"/>
                    <a:pt x="1" y="2561"/>
                    <a:pt x="1" y="2846"/>
                  </a:cubicBezTo>
                  <a:cubicBezTo>
                    <a:pt x="1" y="3140"/>
                    <a:pt x="232" y="3381"/>
                    <a:pt x="527" y="3381"/>
                  </a:cubicBezTo>
                  <a:cubicBezTo>
                    <a:pt x="821" y="3381"/>
                    <a:pt x="1062" y="3140"/>
                    <a:pt x="1062" y="2846"/>
                  </a:cubicBezTo>
                  <a:cubicBezTo>
                    <a:pt x="1062" y="2561"/>
                    <a:pt x="821" y="2320"/>
                    <a:pt x="527" y="2320"/>
                  </a:cubicBezTo>
                  <a:close/>
                  <a:moveTo>
                    <a:pt x="527" y="4639"/>
                  </a:moveTo>
                  <a:cubicBezTo>
                    <a:pt x="232" y="4639"/>
                    <a:pt x="1" y="4880"/>
                    <a:pt x="1" y="5174"/>
                  </a:cubicBezTo>
                  <a:cubicBezTo>
                    <a:pt x="1" y="5469"/>
                    <a:pt x="232" y="5701"/>
                    <a:pt x="527" y="5701"/>
                  </a:cubicBezTo>
                  <a:cubicBezTo>
                    <a:pt x="821" y="5701"/>
                    <a:pt x="1062" y="5469"/>
                    <a:pt x="1062" y="5174"/>
                  </a:cubicBezTo>
                  <a:cubicBezTo>
                    <a:pt x="1062" y="4880"/>
                    <a:pt x="821" y="4639"/>
                    <a:pt x="527" y="4639"/>
                  </a:cubicBezTo>
                  <a:close/>
                  <a:moveTo>
                    <a:pt x="527" y="6959"/>
                  </a:moveTo>
                  <a:cubicBezTo>
                    <a:pt x="232" y="6959"/>
                    <a:pt x="1" y="7199"/>
                    <a:pt x="1" y="7494"/>
                  </a:cubicBezTo>
                  <a:cubicBezTo>
                    <a:pt x="1" y="7788"/>
                    <a:pt x="232" y="8020"/>
                    <a:pt x="527" y="8020"/>
                  </a:cubicBezTo>
                  <a:cubicBezTo>
                    <a:pt x="821" y="8020"/>
                    <a:pt x="1062" y="7788"/>
                    <a:pt x="1062" y="7494"/>
                  </a:cubicBezTo>
                  <a:cubicBezTo>
                    <a:pt x="1062" y="7199"/>
                    <a:pt x="821" y="6959"/>
                    <a:pt x="527" y="6959"/>
                  </a:cubicBezTo>
                  <a:close/>
                  <a:moveTo>
                    <a:pt x="527" y="9287"/>
                  </a:moveTo>
                  <a:cubicBezTo>
                    <a:pt x="232" y="9287"/>
                    <a:pt x="1" y="9519"/>
                    <a:pt x="1" y="9813"/>
                  </a:cubicBezTo>
                  <a:cubicBezTo>
                    <a:pt x="1" y="10108"/>
                    <a:pt x="232" y="10349"/>
                    <a:pt x="527" y="10349"/>
                  </a:cubicBezTo>
                  <a:cubicBezTo>
                    <a:pt x="821" y="10349"/>
                    <a:pt x="1062" y="10108"/>
                    <a:pt x="1062" y="9813"/>
                  </a:cubicBezTo>
                  <a:cubicBezTo>
                    <a:pt x="1062" y="9519"/>
                    <a:pt x="821" y="9287"/>
                    <a:pt x="527" y="9287"/>
                  </a:cubicBezTo>
                  <a:close/>
                  <a:moveTo>
                    <a:pt x="527" y="11606"/>
                  </a:moveTo>
                  <a:cubicBezTo>
                    <a:pt x="232" y="11606"/>
                    <a:pt x="1" y="11838"/>
                    <a:pt x="1" y="12133"/>
                  </a:cubicBezTo>
                  <a:cubicBezTo>
                    <a:pt x="1" y="12427"/>
                    <a:pt x="232" y="12668"/>
                    <a:pt x="527" y="12668"/>
                  </a:cubicBezTo>
                  <a:cubicBezTo>
                    <a:pt x="821" y="12668"/>
                    <a:pt x="1062" y="12427"/>
                    <a:pt x="1062" y="12133"/>
                  </a:cubicBezTo>
                  <a:cubicBezTo>
                    <a:pt x="1062" y="11838"/>
                    <a:pt x="821" y="11606"/>
                    <a:pt x="527" y="11606"/>
                  </a:cubicBezTo>
                  <a:close/>
                  <a:moveTo>
                    <a:pt x="527" y="13926"/>
                  </a:moveTo>
                  <a:cubicBezTo>
                    <a:pt x="232" y="13926"/>
                    <a:pt x="1" y="14167"/>
                    <a:pt x="1" y="14461"/>
                  </a:cubicBezTo>
                  <a:cubicBezTo>
                    <a:pt x="1" y="14747"/>
                    <a:pt x="232" y="14987"/>
                    <a:pt x="527" y="14987"/>
                  </a:cubicBezTo>
                  <a:cubicBezTo>
                    <a:pt x="821" y="14987"/>
                    <a:pt x="1062" y="14747"/>
                    <a:pt x="1062" y="14461"/>
                  </a:cubicBezTo>
                  <a:cubicBezTo>
                    <a:pt x="1062" y="14167"/>
                    <a:pt x="821" y="13926"/>
                    <a:pt x="527" y="13926"/>
                  </a:cubicBezTo>
                  <a:close/>
                  <a:moveTo>
                    <a:pt x="527" y="16245"/>
                  </a:moveTo>
                  <a:cubicBezTo>
                    <a:pt x="232" y="16245"/>
                    <a:pt x="1" y="16486"/>
                    <a:pt x="1" y="16781"/>
                  </a:cubicBezTo>
                  <a:cubicBezTo>
                    <a:pt x="1" y="17075"/>
                    <a:pt x="232" y="17307"/>
                    <a:pt x="527" y="17307"/>
                  </a:cubicBezTo>
                  <a:cubicBezTo>
                    <a:pt x="821" y="17307"/>
                    <a:pt x="1062" y="17075"/>
                    <a:pt x="1062" y="16781"/>
                  </a:cubicBezTo>
                  <a:cubicBezTo>
                    <a:pt x="1062" y="16486"/>
                    <a:pt x="821" y="16245"/>
                    <a:pt x="527" y="16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7"/>
            <p:cNvSpPr/>
            <p:nvPr/>
          </p:nvSpPr>
          <p:spPr>
            <a:xfrm>
              <a:off x="9139791" y="483123"/>
              <a:ext cx="15878" cy="983391"/>
            </a:xfrm>
            <a:custGeom>
              <a:avLst/>
              <a:gdLst/>
              <a:ahLst/>
              <a:cxnLst/>
              <a:rect l="l" t="t" r="r" b="b"/>
              <a:pathLst>
                <a:path w="295" h="18271" extrusionOk="0">
                  <a:moveTo>
                    <a:pt x="0" y="1"/>
                  </a:moveTo>
                  <a:lnTo>
                    <a:pt x="0" y="18271"/>
                  </a:lnTo>
                  <a:lnTo>
                    <a:pt x="295" y="18271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7"/>
            <p:cNvSpPr/>
            <p:nvPr/>
          </p:nvSpPr>
          <p:spPr>
            <a:xfrm>
              <a:off x="8323519" y="781299"/>
              <a:ext cx="320298" cy="303667"/>
            </a:xfrm>
            <a:custGeom>
              <a:avLst/>
              <a:gdLst/>
              <a:ahLst/>
              <a:cxnLst/>
              <a:rect l="l" t="t" r="r" b="b"/>
              <a:pathLst>
                <a:path w="5951" h="5642" extrusionOk="0">
                  <a:moveTo>
                    <a:pt x="2971" y="973"/>
                  </a:moveTo>
                  <a:lnTo>
                    <a:pt x="3480" y="2150"/>
                  </a:lnTo>
                  <a:cubicBezTo>
                    <a:pt x="3515" y="2240"/>
                    <a:pt x="3604" y="2302"/>
                    <a:pt x="3711" y="2311"/>
                  </a:cubicBezTo>
                  <a:lnTo>
                    <a:pt x="4978" y="2436"/>
                  </a:lnTo>
                  <a:lnTo>
                    <a:pt x="4024" y="3283"/>
                  </a:lnTo>
                  <a:cubicBezTo>
                    <a:pt x="3943" y="3346"/>
                    <a:pt x="3917" y="3453"/>
                    <a:pt x="3935" y="3551"/>
                  </a:cubicBezTo>
                  <a:lnTo>
                    <a:pt x="4211" y="4800"/>
                  </a:lnTo>
                  <a:lnTo>
                    <a:pt x="3114" y="4149"/>
                  </a:lnTo>
                  <a:cubicBezTo>
                    <a:pt x="3069" y="4122"/>
                    <a:pt x="3025" y="4113"/>
                    <a:pt x="2971" y="4113"/>
                  </a:cubicBezTo>
                  <a:cubicBezTo>
                    <a:pt x="2926" y="4113"/>
                    <a:pt x="2873" y="4122"/>
                    <a:pt x="2828" y="4149"/>
                  </a:cubicBezTo>
                  <a:lnTo>
                    <a:pt x="1731" y="4800"/>
                  </a:lnTo>
                  <a:lnTo>
                    <a:pt x="2008" y="3551"/>
                  </a:lnTo>
                  <a:cubicBezTo>
                    <a:pt x="2034" y="3453"/>
                    <a:pt x="1999" y="3346"/>
                    <a:pt x="1918" y="3283"/>
                  </a:cubicBezTo>
                  <a:lnTo>
                    <a:pt x="964" y="2436"/>
                  </a:lnTo>
                  <a:lnTo>
                    <a:pt x="2231" y="2311"/>
                  </a:lnTo>
                  <a:cubicBezTo>
                    <a:pt x="2338" y="2302"/>
                    <a:pt x="2427" y="2240"/>
                    <a:pt x="2463" y="2150"/>
                  </a:cubicBezTo>
                  <a:lnTo>
                    <a:pt x="2971" y="973"/>
                  </a:lnTo>
                  <a:close/>
                  <a:moveTo>
                    <a:pt x="2971" y="0"/>
                  </a:moveTo>
                  <a:cubicBezTo>
                    <a:pt x="2864" y="0"/>
                    <a:pt x="2757" y="63"/>
                    <a:pt x="2712" y="161"/>
                  </a:cubicBezTo>
                  <a:lnTo>
                    <a:pt x="2016" y="1776"/>
                  </a:lnTo>
                  <a:lnTo>
                    <a:pt x="268" y="1945"/>
                  </a:lnTo>
                  <a:cubicBezTo>
                    <a:pt x="161" y="1954"/>
                    <a:pt x="63" y="2026"/>
                    <a:pt x="27" y="2133"/>
                  </a:cubicBezTo>
                  <a:cubicBezTo>
                    <a:pt x="0" y="2240"/>
                    <a:pt x="27" y="2356"/>
                    <a:pt x="116" y="2427"/>
                  </a:cubicBezTo>
                  <a:lnTo>
                    <a:pt x="1428" y="3587"/>
                  </a:lnTo>
                  <a:lnTo>
                    <a:pt x="1044" y="5300"/>
                  </a:lnTo>
                  <a:cubicBezTo>
                    <a:pt x="1026" y="5416"/>
                    <a:pt x="1062" y="5523"/>
                    <a:pt x="1151" y="5594"/>
                  </a:cubicBezTo>
                  <a:cubicBezTo>
                    <a:pt x="1197" y="5626"/>
                    <a:pt x="1253" y="5642"/>
                    <a:pt x="1310" y="5642"/>
                  </a:cubicBezTo>
                  <a:cubicBezTo>
                    <a:pt x="1363" y="5642"/>
                    <a:pt x="1416" y="5629"/>
                    <a:pt x="1463" y="5603"/>
                  </a:cubicBezTo>
                  <a:lnTo>
                    <a:pt x="2971" y="4711"/>
                  </a:lnTo>
                  <a:lnTo>
                    <a:pt x="4488" y="5603"/>
                  </a:lnTo>
                  <a:cubicBezTo>
                    <a:pt x="4523" y="5630"/>
                    <a:pt x="4577" y="5639"/>
                    <a:pt x="4621" y="5639"/>
                  </a:cubicBezTo>
                  <a:cubicBezTo>
                    <a:pt x="4684" y="5639"/>
                    <a:pt x="4737" y="5621"/>
                    <a:pt x="4791" y="5594"/>
                  </a:cubicBezTo>
                  <a:cubicBezTo>
                    <a:pt x="4880" y="5523"/>
                    <a:pt x="4925" y="5416"/>
                    <a:pt x="4898" y="5300"/>
                  </a:cubicBezTo>
                  <a:lnTo>
                    <a:pt x="4514" y="3587"/>
                  </a:lnTo>
                  <a:lnTo>
                    <a:pt x="5835" y="2427"/>
                  </a:lnTo>
                  <a:cubicBezTo>
                    <a:pt x="5915" y="2356"/>
                    <a:pt x="5951" y="2240"/>
                    <a:pt x="5915" y="2133"/>
                  </a:cubicBezTo>
                  <a:cubicBezTo>
                    <a:pt x="5879" y="2026"/>
                    <a:pt x="5781" y="1954"/>
                    <a:pt x="5674" y="1945"/>
                  </a:cubicBezTo>
                  <a:lnTo>
                    <a:pt x="3926" y="1776"/>
                  </a:lnTo>
                  <a:lnTo>
                    <a:pt x="3230" y="161"/>
                  </a:lnTo>
                  <a:cubicBezTo>
                    <a:pt x="3185" y="63"/>
                    <a:pt x="3087" y="0"/>
                    <a:pt x="2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7"/>
            <p:cNvSpPr/>
            <p:nvPr/>
          </p:nvSpPr>
          <p:spPr>
            <a:xfrm>
              <a:off x="8454577" y="219016"/>
              <a:ext cx="57698" cy="557063"/>
            </a:xfrm>
            <a:custGeom>
              <a:avLst/>
              <a:gdLst/>
              <a:ahLst/>
              <a:cxnLst/>
              <a:rect l="l" t="t" r="r" b="b"/>
              <a:pathLst>
                <a:path w="1072" h="10350" extrusionOk="0">
                  <a:moveTo>
                    <a:pt x="536" y="1"/>
                  </a:moveTo>
                  <a:cubicBezTo>
                    <a:pt x="242" y="1"/>
                    <a:pt x="1" y="242"/>
                    <a:pt x="1" y="536"/>
                  </a:cubicBezTo>
                  <a:cubicBezTo>
                    <a:pt x="1" y="831"/>
                    <a:pt x="242" y="1063"/>
                    <a:pt x="536" y="1063"/>
                  </a:cubicBezTo>
                  <a:cubicBezTo>
                    <a:pt x="830" y="1063"/>
                    <a:pt x="1071" y="831"/>
                    <a:pt x="1071" y="536"/>
                  </a:cubicBezTo>
                  <a:cubicBezTo>
                    <a:pt x="1071" y="242"/>
                    <a:pt x="830" y="1"/>
                    <a:pt x="536" y="1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6"/>
                  </a:cubicBezTo>
                  <a:cubicBezTo>
                    <a:pt x="1" y="3150"/>
                    <a:pt x="242" y="3382"/>
                    <a:pt x="536" y="3382"/>
                  </a:cubicBezTo>
                  <a:cubicBezTo>
                    <a:pt x="830" y="3382"/>
                    <a:pt x="1071" y="3150"/>
                    <a:pt x="1071" y="2856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40"/>
                  </a:moveTo>
                  <a:cubicBezTo>
                    <a:pt x="242" y="4640"/>
                    <a:pt x="1" y="4881"/>
                    <a:pt x="1" y="5175"/>
                  </a:cubicBezTo>
                  <a:cubicBezTo>
                    <a:pt x="1" y="5470"/>
                    <a:pt x="242" y="5710"/>
                    <a:pt x="536" y="5710"/>
                  </a:cubicBezTo>
                  <a:cubicBezTo>
                    <a:pt x="830" y="5710"/>
                    <a:pt x="1071" y="5470"/>
                    <a:pt x="1071" y="5175"/>
                  </a:cubicBezTo>
                  <a:cubicBezTo>
                    <a:pt x="1071" y="4881"/>
                    <a:pt x="830" y="4640"/>
                    <a:pt x="536" y="4640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5"/>
                  </a:cubicBezTo>
                  <a:cubicBezTo>
                    <a:pt x="1" y="7789"/>
                    <a:pt x="242" y="8030"/>
                    <a:pt x="536" y="8030"/>
                  </a:cubicBezTo>
                  <a:cubicBezTo>
                    <a:pt x="830" y="8030"/>
                    <a:pt x="1071" y="7789"/>
                    <a:pt x="1071" y="7495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8"/>
                  </a:moveTo>
                  <a:cubicBezTo>
                    <a:pt x="242" y="9288"/>
                    <a:pt x="1" y="9520"/>
                    <a:pt x="1" y="9814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4"/>
                  </a:cubicBezTo>
                  <a:cubicBezTo>
                    <a:pt x="1071" y="9520"/>
                    <a:pt x="830" y="9288"/>
                    <a:pt x="536" y="92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7"/>
            <p:cNvSpPr/>
            <p:nvPr/>
          </p:nvSpPr>
          <p:spPr>
            <a:xfrm>
              <a:off x="8475729" y="247865"/>
              <a:ext cx="15393" cy="556040"/>
            </a:xfrm>
            <a:custGeom>
              <a:avLst/>
              <a:gdLst/>
              <a:ahLst/>
              <a:cxnLst/>
              <a:rect l="l" t="t" r="r" b="b"/>
              <a:pathLst>
                <a:path w="286" h="10331" extrusionOk="0">
                  <a:moveTo>
                    <a:pt x="0" y="0"/>
                  </a:moveTo>
                  <a:lnTo>
                    <a:pt x="0" y="10331"/>
                  </a:lnTo>
                  <a:lnTo>
                    <a:pt x="286" y="1033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7"/>
            <p:cNvSpPr/>
            <p:nvPr/>
          </p:nvSpPr>
          <p:spPr>
            <a:xfrm>
              <a:off x="8801248" y="381344"/>
              <a:ext cx="57698" cy="1431840"/>
            </a:xfrm>
            <a:custGeom>
              <a:avLst/>
              <a:gdLst/>
              <a:ahLst/>
              <a:cxnLst/>
              <a:rect l="l" t="t" r="r" b="b"/>
              <a:pathLst>
                <a:path w="1072" h="26603" extrusionOk="0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7"/>
            <p:cNvSpPr/>
            <p:nvPr/>
          </p:nvSpPr>
          <p:spPr>
            <a:xfrm>
              <a:off x="8822400" y="410139"/>
              <a:ext cx="15393" cy="1481787"/>
            </a:xfrm>
            <a:custGeom>
              <a:avLst/>
              <a:gdLst/>
              <a:ahLst/>
              <a:cxnLst/>
              <a:rect l="l" t="t" r="r" b="b"/>
              <a:pathLst>
                <a:path w="286" h="27531" extrusionOk="0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7"/>
            <p:cNvSpPr/>
            <p:nvPr/>
          </p:nvSpPr>
          <p:spPr>
            <a:xfrm>
              <a:off x="8600544" y="1872658"/>
              <a:ext cx="459590" cy="239672"/>
            </a:xfrm>
            <a:custGeom>
              <a:avLst/>
              <a:gdLst/>
              <a:ahLst/>
              <a:cxnLst/>
              <a:rect l="l" t="t" r="r" b="b"/>
              <a:pathLst>
                <a:path w="8539" h="4453" extrusionOk="0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7"/>
            <p:cNvSpPr/>
            <p:nvPr/>
          </p:nvSpPr>
          <p:spPr>
            <a:xfrm>
              <a:off x="8698985" y="1872658"/>
              <a:ext cx="262708" cy="239672"/>
            </a:xfrm>
            <a:custGeom>
              <a:avLst/>
              <a:gdLst/>
              <a:ahLst/>
              <a:cxnLst/>
              <a:rect l="l" t="t" r="r" b="b"/>
              <a:pathLst>
                <a:path w="4881" h="4453" extrusionOk="0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7"/>
            <p:cNvSpPr/>
            <p:nvPr/>
          </p:nvSpPr>
          <p:spPr>
            <a:xfrm>
              <a:off x="8600544" y="2517990"/>
              <a:ext cx="459590" cy="239187"/>
            </a:xfrm>
            <a:custGeom>
              <a:avLst/>
              <a:gdLst/>
              <a:ahLst/>
              <a:cxnLst/>
              <a:rect l="l" t="t" r="r" b="b"/>
              <a:pathLst>
                <a:path w="8539" h="4444" extrusionOk="0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7"/>
            <p:cNvSpPr/>
            <p:nvPr/>
          </p:nvSpPr>
          <p:spPr>
            <a:xfrm>
              <a:off x="8698985" y="2517990"/>
              <a:ext cx="262708" cy="239187"/>
            </a:xfrm>
            <a:custGeom>
              <a:avLst/>
              <a:gdLst/>
              <a:ahLst/>
              <a:cxnLst/>
              <a:rect l="l" t="t" r="r" b="b"/>
              <a:pathLst>
                <a:path w="4881" h="4444" extrusionOk="0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7"/>
            <p:cNvSpPr/>
            <p:nvPr/>
          </p:nvSpPr>
          <p:spPr>
            <a:xfrm>
              <a:off x="8565990" y="2117066"/>
              <a:ext cx="528698" cy="395703"/>
            </a:xfrm>
            <a:custGeom>
              <a:avLst/>
              <a:gdLst/>
              <a:ahLst/>
              <a:cxnLst/>
              <a:rect l="l" t="t" r="r" b="b"/>
              <a:pathLst>
                <a:path w="9823" h="7352" extrusionOk="0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7"/>
            <p:cNvSpPr/>
            <p:nvPr/>
          </p:nvSpPr>
          <p:spPr>
            <a:xfrm>
              <a:off x="8681708" y="2117066"/>
              <a:ext cx="297262" cy="395703"/>
            </a:xfrm>
            <a:custGeom>
              <a:avLst/>
              <a:gdLst/>
              <a:ahLst/>
              <a:cxnLst/>
              <a:rect l="l" t="t" r="r" b="b"/>
              <a:pathLst>
                <a:path w="5523" h="7352" extrusionOk="0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7"/>
            <p:cNvSpPr/>
            <p:nvPr/>
          </p:nvSpPr>
          <p:spPr>
            <a:xfrm>
              <a:off x="8620243" y="2097852"/>
              <a:ext cx="420192" cy="35577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7"/>
            <p:cNvSpPr/>
            <p:nvPr/>
          </p:nvSpPr>
          <p:spPr>
            <a:xfrm>
              <a:off x="8620243" y="2497860"/>
              <a:ext cx="420192" cy="35577"/>
            </a:xfrm>
            <a:custGeom>
              <a:avLst/>
              <a:gdLst/>
              <a:ahLst/>
              <a:cxnLst/>
              <a:rect l="l" t="t" r="r" b="b"/>
              <a:pathLst>
                <a:path w="7807" h="661" extrusionOk="0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7"/>
            <p:cNvSpPr/>
            <p:nvPr/>
          </p:nvSpPr>
          <p:spPr>
            <a:xfrm>
              <a:off x="8812281" y="1864047"/>
              <a:ext cx="35630" cy="35577"/>
            </a:xfrm>
            <a:custGeom>
              <a:avLst/>
              <a:gdLst/>
              <a:ahLst/>
              <a:cxnLst/>
              <a:rect l="l" t="t" r="r" b="b"/>
              <a:pathLst>
                <a:path w="662" h="661" extrusionOk="0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4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9" name="Google Shape;3409;p53"/>
          <p:cNvGrpSpPr/>
          <p:nvPr/>
        </p:nvGrpSpPr>
        <p:grpSpPr>
          <a:xfrm>
            <a:off x="-1276737" y="3801730"/>
            <a:ext cx="2590965" cy="2590965"/>
            <a:chOff x="2924725" y="208150"/>
            <a:chExt cx="1242550" cy="1242550"/>
          </a:xfrm>
        </p:grpSpPr>
        <p:sp>
          <p:nvSpPr>
            <p:cNvPr id="3410" name="Google Shape;3410;p53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3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3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3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3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3"/>
            <p:cNvSpPr/>
            <p:nvPr/>
          </p:nvSpPr>
          <p:spPr>
            <a:xfrm>
              <a:off x="3188344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3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3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3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3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3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3"/>
            <p:cNvSpPr/>
            <p:nvPr/>
          </p:nvSpPr>
          <p:spPr>
            <a:xfrm>
              <a:off x="3743642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3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3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3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3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3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3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8" name="Google Shape;3428;p53"/>
          <p:cNvGrpSpPr/>
          <p:nvPr/>
        </p:nvGrpSpPr>
        <p:grpSpPr>
          <a:xfrm>
            <a:off x="8047423" y="153456"/>
            <a:ext cx="762954" cy="763070"/>
            <a:chOff x="940300" y="793900"/>
            <a:chExt cx="1313400" cy="1313600"/>
          </a:xfrm>
        </p:grpSpPr>
        <p:sp>
          <p:nvSpPr>
            <p:cNvPr id="3429" name="Google Shape;3429;p53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3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3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3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3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3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3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3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3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3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3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3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3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3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3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3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3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3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3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3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3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3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3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3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53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53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53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53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53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53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53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53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53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53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53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53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5" name="Google Shape;3465;p53"/>
          <p:cNvGrpSpPr/>
          <p:nvPr/>
        </p:nvGrpSpPr>
        <p:grpSpPr>
          <a:xfrm>
            <a:off x="333623" y="153443"/>
            <a:ext cx="762954" cy="763070"/>
            <a:chOff x="940300" y="793900"/>
            <a:chExt cx="1313400" cy="1313600"/>
          </a:xfrm>
        </p:grpSpPr>
        <p:sp>
          <p:nvSpPr>
            <p:cNvPr id="3466" name="Google Shape;3466;p53"/>
            <p:cNvSpPr/>
            <p:nvPr/>
          </p:nvSpPr>
          <p:spPr>
            <a:xfrm>
              <a:off x="1381450" y="1392600"/>
              <a:ext cx="164375" cy="116350"/>
            </a:xfrm>
            <a:custGeom>
              <a:avLst/>
              <a:gdLst/>
              <a:ahLst/>
              <a:cxnLst/>
              <a:rect l="l" t="t" r="r" b="b"/>
              <a:pathLst>
                <a:path w="6575" h="4654" extrusionOk="0">
                  <a:moveTo>
                    <a:pt x="1" y="0"/>
                  </a:moveTo>
                  <a:lnTo>
                    <a:pt x="1" y="4653"/>
                  </a:lnTo>
                  <a:lnTo>
                    <a:pt x="4489" y="4653"/>
                  </a:lnTo>
                  <a:lnTo>
                    <a:pt x="6574" y="2324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53"/>
            <p:cNvSpPr/>
            <p:nvPr/>
          </p:nvSpPr>
          <p:spPr>
            <a:xfrm>
              <a:off x="1371375" y="1382650"/>
              <a:ext cx="187950" cy="136250"/>
            </a:xfrm>
            <a:custGeom>
              <a:avLst/>
              <a:gdLst/>
              <a:ahLst/>
              <a:cxnLst/>
              <a:rect l="l" t="t" r="r" b="b"/>
              <a:pathLst>
                <a:path w="7518" h="5450" extrusionOk="0">
                  <a:moveTo>
                    <a:pt x="4713" y="796"/>
                  </a:moveTo>
                  <a:lnTo>
                    <a:pt x="6442" y="2722"/>
                  </a:lnTo>
                  <a:lnTo>
                    <a:pt x="4713" y="4647"/>
                  </a:lnTo>
                  <a:lnTo>
                    <a:pt x="802" y="4647"/>
                  </a:lnTo>
                  <a:lnTo>
                    <a:pt x="802" y="796"/>
                  </a:lnTo>
                  <a:close/>
                  <a:moveTo>
                    <a:pt x="0" y="0"/>
                  </a:moveTo>
                  <a:lnTo>
                    <a:pt x="0" y="5449"/>
                  </a:lnTo>
                  <a:lnTo>
                    <a:pt x="5070" y="5449"/>
                  </a:lnTo>
                  <a:lnTo>
                    <a:pt x="7518" y="272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53"/>
            <p:cNvSpPr/>
            <p:nvPr/>
          </p:nvSpPr>
          <p:spPr>
            <a:xfrm>
              <a:off x="1538800" y="1501925"/>
              <a:ext cx="116400" cy="164400"/>
            </a:xfrm>
            <a:custGeom>
              <a:avLst/>
              <a:gdLst/>
              <a:ahLst/>
              <a:cxnLst/>
              <a:rect l="l" t="t" r="r" b="b"/>
              <a:pathLst>
                <a:path w="4656" h="6576" extrusionOk="0">
                  <a:moveTo>
                    <a:pt x="2326" y="1"/>
                  </a:moveTo>
                  <a:lnTo>
                    <a:pt x="1" y="2087"/>
                  </a:lnTo>
                  <a:lnTo>
                    <a:pt x="1" y="6575"/>
                  </a:lnTo>
                  <a:lnTo>
                    <a:pt x="4655" y="6575"/>
                  </a:lnTo>
                  <a:lnTo>
                    <a:pt x="4655" y="2087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53"/>
            <p:cNvSpPr/>
            <p:nvPr/>
          </p:nvSpPr>
          <p:spPr>
            <a:xfrm>
              <a:off x="1528850" y="1488400"/>
              <a:ext cx="136300" cy="188000"/>
            </a:xfrm>
            <a:custGeom>
              <a:avLst/>
              <a:gdLst/>
              <a:ahLst/>
              <a:cxnLst/>
              <a:rect l="l" t="t" r="r" b="b"/>
              <a:pathLst>
                <a:path w="5452" h="7520" extrusionOk="0">
                  <a:moveTo>
                    <a:pt x="2724" y="1076"/>
                  </a:moveTo>
                  <a:lnTo>
                    <a:pt x="4649" y="2807"/>
                  </a:lnTo>
                  <a:lnTo>
                    <a:pt x="4649" y="6718"/>
                  </a:lnTo>
                  <a:lnTo>
                    <a:pt x="804" y="6718"/>
                  </a:lnTo>
                  <a:lnTo>
                    <a:pt x="804" y="2807"/>
                  </a:lnTo>
                  <a:lnTo>
                    <a:pt x="2724" y="1076"/>
                  </a:lnTo>
                  <a:close/>
                  <a:moveTo>
                    <a:pt x="2724" y="1"/>
                  </a:moveTo>
                  <a:lnTo>
                    <a:pt x="1" y="2450"/>
                  </a:lnTo>
                  <a:lnTo>
                    <a:pt x="1" y="7520"/>
                  </a:lnTo>
                  <a:lnTo>
                    <a:pt x="5451" y="7520"/>
                  </a:lnTo>
                  <a:lnTo>
                    <a:pt x="5451" y="2450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53"/>
            <p:cNvSpPr/>
            <p:nvPr/>
          </p:nvSpPr>
          <p:spPr>
            <a:xfrm>
              <a:off x="954400" y="808175"/>
              <a:ext cx="1285175" cy="1285200"/>
            </a:xfrm>
            <a:custGeom>
              <a:avLst/>
              <a:gdLst/>
              <a:ahLst/>
              <a:cxnLst/>
              <a:rect l="l" t="t" r="r" b="b"/>
              <a:pathLst>
                <a:path w="51407" h="51408" extrusionOk="0">
                  <a:moveTo>
                    <a:pt x="25702" y="4856"/>
                  </a:moveTo>
                  <a:lnTo>
                    <a:pt x="31853" y="10961"/>
                  </a:lnTo>
                  <a:lnTo>
                    <a:pt x="40441" y="10961"/>
                  </a:lnTo>
                  <a:lnTo>
                    <a:pt x="40441" y="19561"/>
                  </a:lnTo>
                  <a:lnTo>
                    <a:pt x="46551" y="25712"/>
                  </a:lnTo>
                  <a:lnTo>
                    <a:pt x="40441" y="31859"/>
                  </a:lnTo>
                  <a:lnTo>
                    <a:pt x="40441" y="40440"/>
                  </a:lnTo>
                  <a:lnTo>
                    <a:pt x="31858" y="40440"/>
                  </a:lnTo>
                  <a:lnTo>
                    <a:pt x="25695" y="46557"/>
                  </a:lnTo>
                  <a:lnTo>
                    <a:pt x="19538" y="40440"/>
                  </a:lnTo>
                  <a:lnTo>
                    <a:pt x="10966" y="40440"/>
                  </a:lnTo>
                  <a:lnTo>
                    <a:pt x="10966" y="31865"/>
                  </a:lnTo>
                  <a:lnTo>
                    <a:pt x="4851" y="25701"/>
                  </a:lnTo>
                  <a:lnTo>
                    <a:pt x="10966" y="19548"/>
                  </a:lnTo>
                  <a:lnTo>
                    <a:pt x="10966" y="10961"/>
                  </a:lnTo>
                  <a:lnTo>
                    <a:pt x="19549" y="10961"/>
                  </a:lnTo>
                  <a:lnTo>
                    <a:pt x="25702" y="4856"/>
                  </a:lnTo>
                  <a:close/>
                  <a:moveTo>
                    <a:pt x="25702" y="0"/>
                  </a:moveTo>
                  <a:lnTo>
                    <a:pt x="18177" y="7525"/>
                  </a:lnTo>
                  <a:lnTo>
                    <a:pt x="7531" y="7525"/>
                  </a:lnTo>
                  <a:lnTo>
                    <a:pt x="7531" y="18176"/>
                  </a:lnTo>
                  <a:lnTo>
                    <a:pt x="1" y="25701"/>
                  </a:lnTo>
                  <a:lnTo>
                    <a:pt x="7531" y="33231"/>
                  </a:lnTo>
                  <a:lnTo>
                    <a:pt x="7531" y="43877"/>
                  </a:lnTo>
                  <a:lnTo>
                    <a:pt x="18177" y="43877"/>
                  </a:lnTo>
                  <a:lnTo>
                    <a:pt x="25702" y="51407"/>
                  </a:lnTo>
                  <a:lnTo>
                    <a:pt x="33232" y="43877"/>
                  </a:lnTo>
                  <a:lnTo>
                    <a:pt x="43876" y="43877"/>
                  </a:lnTo>
                  <a:lnTo>
                    <a:pt x="43876" y="33231"/>
                  </a:lnTo>
                  <a:lnTo>
                    <a:pt x="51407" y="25701"/>
                  </a:lnTo>
                  <a:lnTo>
                    <a:pt x="43876" y="18176"/>
                  </a:lnTo>
                  <a:lnTo>
                    <a:pt x="43876" y="7525"/>
                  </a:lnTo>
                  <a:lnTo>
                    <a:pt x="33232" y="7525"/>
                  </a:lnTo>
                  <a:lnTo>
                    <a:pt x="2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53"/>
            <p:cNvSpPr/>
            <p:nvPr/>
          </p:nvSpPr>
          <p:spPr>
            <a:xfrm>
              <a:off x="940300" y="793900"/>
              <a:ext cx="1313400" cy="1313600"/>
            </a:xfrm>
            <a:custGeom>
              <a:avLst/>
              <a:gdLst/>
              <a:ahLst/>
              <a:cxnLst/>
              <a:rect l="l" t="t" r="r" b="b"/>
              <a:pathLst>
                <a:path w="52536" h="52544" extrusionOk="0">
                  <a:moveTo>
                    <a:pt x="26266" y="5992"/>
                  </a:moveTo>
                  <a:lnTo>
                    <a:pt x="32250" y="11936"/>
                  </a:lnTo>
                  <a:lnTo>
                    <a:pt x="40607" y="11936"/>
                  </a:lnTo>
                  <a:lnTo>
                    <a:pt x="40607" y="20292"/>
                  </a:lnTo>
                  <a:lnTo>
                    <a:pt x="46550" y="26283"/>
                  </a:lnTo>
                  <a:lnTo>
                    <a:pt x="40607" y="32263"/>
                  </a:lnTo>
                  <a:lnTo>
                    <a:pt x="40607" y="40613"/>
                  </a:lnTo>
                  <a:lnTo>
                    <a:pt x="32257" y="40613"/>
                  </a:lnTo>
                  <a:lnTo>
                    <a:pt x="26259" y="46563"/>
                  </a:lnTo>
                  <a:lnTo>
                    <a:pt x="20267" y="40613"/>
                  </a:lnTo>
                  <a:lnTo>
                    <a:pt x="11930" y="40613"/>
                  </a:lnTo>
                  <a:lnTo>
                    <a:pt x="11930" y="32269"/>
                  </a:lnTo>
                  <a:lnTo>
                    <a:pt x="5980" y="26272"/>
                  </a:lnTo>
                  <a:lnTo>
                    <a:pt x="11930" y="20286"/>
                  </a:lnTo>
                  <a:lnTo>
                    <a:pt x="11930" y="11936"/>
                  </a:lnTo>
                  <a:lnTo>
                    <a:pt x="20280" y="11936"/>
                  </a:lnTo>
                  <a:lnTo>
                    <a:pt x="26266" y="5992"/>
                  </a:lnTo>
                  <a:close/>
                  <a:moveTo>
                    <a:pt x="26266" y="4863"/>
                  </a:moveTo>
                  <a:lnTo>
                    <a:pt x="19954" y="11133"/>
                  </a:lnTo>
                  <a:lnTo>
                    <a:pt x="11127" y="11133"/>
                  </a:lnTo>
                  <a:lnTo>
                    <a:pt x="11127" y="19954"/>
                  </a:lnTo>
                  <a:lnTo>
                    <a:pt x="4850" y="26272"/>
                  </a:lnTo>
                  <a:lnTo>
                    <a:pt x="11127" y="32601"/>
                  </a:lnTo>
                  <a:lnTo>
                    <a:pt x="11127" y="41417"/>
                  </a:lnTo>
                  <a:lnTo>
                    <a:pt x="19935" y="41417"/>
                  </a:lnTo>
                  <a:lnTo>
                    <a:pt x="26259" y="47693"/>
                  </a:lnTo>
                  <a:lnTo>
                    <a:pt x="32589" y="41417"/>
                  </a:lnTo>
                  <a:lnTo>
                    <a:pt x="41409" y="41417"/>
                  </a:lnTo>
                  <a:lnTo>
                    <a:pt x="41409" y="32595"/>
                  </a:lnTo>
                  <a:lnTo>
                    <a:pt x="47680" y="26283"/>
                  </a:lnTo>
                  <a:lnTo>
                    <a:pt x="41409" y="19965"/>
                  </a:lnTo>
                  <a:lnTo>
                    <a:pt x="41409" y="11133"/>
                  </a:lnTo>
                  <a:lnTo>
                    <a:pt x="32578" y="11133"/>
                  </a:lnTo>
                  <a:lnTo>
                    <a:pt x="26266" y="4863"/>
                  </a:lnTo>
                  <a:close/>
                  <a:moveTo>
                    <a:pt x="26266" y="1136"/>
                  </a:moveTo>
                  <a:lnTo>
                    <a:pt x="33629" y="8501"/>
                  </a:lnTo>
                  <a:lnTo>
                    <a:pt x="44042" y="8501"/>
                  </a:lnTo>
                  <a:lnTo>
                    <a:pt x="44042" y="18914"/>
                  </a:lnTo>
                  <a:lnTo>
                    <a:pt x="51407" y="26272"/>
                  </a:lnTo>
                  <a:lnTo>
                    <a:pt x="44042" y="33635"/>
                  </a:lnTo>
                  <a:lnTo>
                    <a:pt x="44042" y="44048"/>
                  </a:lnTo>
                  <a:lnTo>
                    <a:pt x="33629" y="44048"/>
                  </a:lnTo>
                  <a:lnTo>
                    <a:pt x="26266" y="51408"/>
                  </a:lnTo>
                  <a:lnTo>
                    <a:pt x="18906" y="44048"/>
                  </a:lnTo>
                  <a:lnTo>
                    <a:pt x="8493" y="44048"/>
                  </a:lnTo>
                  <a:lnTo>
                    <a:pt x="8493" y="33635"/>
                  </a:lnTo>
                  <a:lnTo>
                    <a:pt x="1130" y="26272"/>
                  </a:lnTo>
                  <a:lnTo>
                    <a:pt x="8493" y="18914"/>
                  </a:lnTo>
                  <a:lnTo>
                    <a:pt x="8493" y="8501"/>
                  </a:lnTo>
                  <a:lnTo>
                    <a:pt x="18906" y="8501"/>
                  </a:lnTo>
                  <a:lnTo>
                    <a:pt x="26266" y="1136"/>
                  </a:lnTo>
                  <a:close/>
                  <a:moveTo>
                    <a:pt x="26266" y="0"/>
                  </a:moveTo>
                  <a:lnTo>
                    <a:pt x="18574" y="7698"/>
                  </a:lnTo>
                  <a:lnTo>
                    <a:pt x="7692" y="7698"/>
                  </a:lnTo>
                  <a:lnTo>
                    <a:pt x="7692" y="18580"/>
                  </a:lnTo>
                  <a:lnTo>
                    <a:pt x="0" y="26272"/>
                  </a:lnTo>
                  <a:lnTo>
                    <a:pt x="7692" y="33969"/>
                  </a:lnTo>
                  <a:lnTo>
                    <a:pt x="7692" y="44851"/>
                  </a:lnTo>
                  <a:lnTo>
                    <a:pt x="18574" y="44851"/>
                  </a:lnTo>
                  <a:lnTo>
                    <a:pt x="26266" y="52543"/>
                  </a:lnTo>
                  <a:lnTo>
                    <a:pt x="33962" y="44851"/>
                  </a:lnTo>
                  <a:lnTo>
                    <a:pt x="44846" y="44851"/>
                  </a:lnTo>
                  <a:lnTo>
                    <a:pt x="44846" y="33969"/>
                  </a:lnTo>
                  <a:lnTo>
                    <a:pt x="52536" y="26272"/>
                  </a:lnTo>
                  <a:lnTo>
                    <a:pt x="44846" y="18580"/>
                  </a:lnTo>
                  <a:lnTo>
                    <a:pt x="44846" y="7698"/>
                  </a:lnTo>
                  <a:lnTo>
                    <a:pt x="33962" y="7698"/>
                  </a:lnTo>
                  <a:lnTo>
                    <a:pt x="26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53"/>
            <p:cNvSpPr/>
            <p:nvPr/>
          </p:nvSpPr>
          <p:spPr>
            <a:xfrm>
              <a:off x="1648175" y="1392600"/>
              <a:ext cx="164225" cy="116350"/>
            </a:xfrm>
            <a:custGeom>
              <a:avLst/>
              <a:gdLst/>
              <a:ahLst/>
              <a:cxnLst/>
              <a:rect l="l" t="t" r="r" b="b"/>
              <a:pathLst>
                <a:path w="6569" h="4654" extrusionOk="0">
                  <a:moveTo>
                    <a:pt x="2087" y="0"/>
                  </a:moveTo>
                  <a:lnTo>
                    <a:pt x="1" y="2324"/>
                  </a:lnTo>
                  <a:lnTo>
                    <a:pt x="2087" y="4653"/>
                  </a:lnTo>
                  <a:lnTo>
                    <a:pt x="6568" y="465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53"/>
            <p:cNvSpPr/>
            <p:nvPr/>
          </p:nvSpPr>
          <p:spPr>
            <a:xfrm>
              <a:off x="1634650" y="1382650"/>
              <a:ext cx="187675" cy="136250"/>
            </a:xfrm>
            <a:custGeom>
              <a:avLst/>
              <a:gdLst/>
              <a:ahLst/>
              <a:cxnLst/>
              <a:rect l="l" t="t" r="r" b="b"/>
              <a:pathLst>
                <a:path w="7507" h="5450" extrusionOk="0">
                  <a:moveTo>
                    <a:pt x="6711" y="796"/>
                  </a:moveTo>
                  <a:lnTo>
                    <a:pt x="6711" y="4647"/>
                  </a:lnTo>
                  <a:lnTo>
                    <a:pt x="2807" y="4647"/>
                  </a:lnTo>
                  <a:lnTo>
                    <a:pt x="1076" y="2722"/>
                  </a:lnTo>
                  <a:lnTo>
                    <a:pt x="2807" y="796"/>
                  </a:lnTo>
                  <a:close/>
                  <a:moveTo>
                    <a:pt x="2450" y="0"/>
                  </a:moveTo>
                  <a:lnTo>
                    <a:pt x="1" y="2722"/>
                  </a:lnTo>
                  <a:lnTo>
                    <a:pt x="2450" y="5449"/>
                  </a:lnTo>
                  <a:lnTo>
                    <a:pt x="7507" y="5449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53"/>
            <p:cNvSpPr/>
            <p:nvPr/>
          </p:nvSpPr>
          <p:spPr>
            <a:xfrm>
              <a:off x="1538800" y="1235350"/>
              <a:ext cx="116400" cy="164250"/>
            </a:xfrm>
            <a:custGeom>
              <a:avLst/>
              <a:gdLst/>
              <a:ahLst/>
              <a:cxnLst/>
              <a:rect l="l" t="t" r="r" b="b"/>
              <a:pathLst>
                <a:path w="4656" h="6570" extrusionOk="0">
                  <a:moveTo>
                    <a:pt x="1" y="1"/>
                  </a:moveTo>
                  <a:lnTo>
                    <a:pt x="1" y="4483"/>
                  </a:lnTo>
                  <a:lnTo>
                    <a:pt x="2326" y="6570"/>
                  </a:lnTo>
                  <a:lnTo>
                    <a:pt x="4655" y="4483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53"/>
            <p:cNvSpPr/>
            <p:nvPr/>
          </p:nvSpPr>
          <p:spPr>
            <a:xfrm>
              <a:off x="1528850" y="1225400"/>
              <a:ext cx="136300" cy="187725"/>
            </a:xfrm>
            <a:custGeom>
              <a:avLst/>
              <a:gdLst/>
              <a:ahLst/>
              <a:cxnLst/>
              <a:rect l="l" t="t" r="r" b="b"/>
              <a:pathLst>
                <a:path w="5452" h="7509" extrusionOk="0">
                  <a:moveTo>
                    <a:pt x="4649" y="798"/>
                  </a:moveTo>
                  <a:lnTo>
                    <a:pt x="4649" y="4702"/>
                  </a:lnTo>
                  <a:lnTo>
                    <a:pt x="2724" y="6426"/>
                  </a:lnTo>
                  <a:lnTo>
                    <a:pt x="804" y="4702"/>
                  </a:lnTo>
                  <a:lnTo>
                    <a:pt x="804" y="798"/>
                  </a:lnTo>
                  <a:close/>
                  <a:moveTo>
                    <a:pt x="1" y="1"/>
                  </a:moveTo>
                  <a:lnTo>
                    <a:pt x="1" y="5059"/>
                  </a:lnTo>
                  <a:lnTo>
                    <a:pt x="2724" y="7508"/>
                  </a:lnTo>
                  <a:lnTo>
                    <a:pt x="5451" y="5059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53"/>
            <p:cNvSpPr/>
            <p:nvPr/>
          </p:nvSpPr>
          <p:spPr>
            <a:xfrm>
              <a:off x="1228550" y="1082200"/>
              <a:ext cx="736900" cy="737000"/>
            </a:xfrm>
            <a:custGeom>
              <a:avLst/>
              <a:gdLst/>
              <a:ahLst/>
              <a:cxnLst/>
              <a:rect l="l" t="t" r="r" b="b"/>
              <a:pathLst>
                <a:path w="29476" h="29480" extrusionOk="0">
                  <a:moveTo>
                    <a:pt x="0" y="0"/>
                  </a:moveTo>
                  <a:lnTo>
                    <a:pt x="0" y="8587"/>
                  </a:lnTo>
                  <a:lnTo>
                    <a:pt x="3050" y="5515"/>
                  </a:lnTo>
                  <a:lnTo>
                    <a:pt x="6117" y="8647"/>
                  </a:lnTo>
                  <a:lnTo>
                    <a:pt x="6117" y="12416"/>
                  </a:lnTo>
                  <a:lnTo>
                    <a:pt x="10605" y="12416"/>
                  </a:lnTo>
                  <a:lnTo>
                    <a:pt x="12690" y="14740"/>
                  </a:lnTo>
                  <a:lnTo>
                    <a:pt x="10605" y="17069"/>
                  </a:lnTo>
                  <a:lnTo>
                    <a:pt x="6117" y="17069"/>
                  </a:lnTo>
                  <a:lnTo>
                    <a:pt x="6117" y="20849"/>
                  </a:lnTo>
                  <a:lnTo>
                    <a:pt x="3050" y="23982"/>
                  </a:lnTo>
                  <a:lnTo>
                    <a:pt x="0" y="20904"/>
                  </a:lnTo>
                  <a:lnTo>
                    <a:pt x="0" y="29479"/>
                  </a:lnTo>
                  <a:lnTo>
                    <a:pt x="8572" y="29479"/>
                  </a:lnTo>
                  <a:lnTo>
                    <a:pt x="5499" y="26431"/>
                  </a:lnTo>
                  <a:lnTo>
                    <a:pt x="8630" y="23364"/>
                  </a:lnTo>
                  <a:lnTo>
                    <a:pt x="12411" y="23364"/>
                  </a:lnTo>
                  <a:lnTo>
                    <a:pt x="12411" y="18876"/>
                  </a:lnTo>
                  <a:lnTo>
                    <a:pt x="14736" y="16790"/>
                  </a:lnTo>
                  <a:lnTo>
                    <a:pt x="17065" y="18876"/>
                  </a:lnTo>
                  <a:lnTo>
                    <a:pt x="17065" y="23364"/>
                  </a:lnTo>
                  <a:lnTo>
                    <a:pt x="20834" y="23364"/>
                  </a:lnTo>
                  <a:lnTo>
                    <a:pt x="23965" y="26431"/>
                  </a:lnTo>
                  <a:lnTo>
                    <a:pt x="20892" y="29479"/>
                  </a:lnTo>
                  <a:lnTo>
                    <a:pt x="29475" y="29479"/>
                  </a:lnTo>
                  <a:lnTo>
                    <a:pt x="29475" y="20898"/>
                  </a:lnTo>
                  <a:lnTo>
                    <a:pt x="26414" y="23982"/>
                  </a:lnTo>
                  <a:lnTo>
                    <a:pt x="23353" y="20849"/>
                  </a:lnTo>
                  <a:lnTo>
                    <a:pt x="23353" y="17069"/>
                  </a:lnTo>
                  <a:lnTo>
                    <a:pt x="18872" y="17069"/>
                  </a:lnTo>
                  <a:lnTo>
                    <a:pt x="16786" y="14740"/>
                  </a:lnTo>
                  <a:lnTo>
                    <a:pt x="18872" y="12416"/>
                  </a:lnTo>
                  <a:lnTo>
                    <a:pt x="23353" y="12416"/>
                  </a:lnTo>
                  <a:lnTo>
                    <a:pt x="23353" y="8647"/>
                  </a:lnTo>
                  <a:lnTo>
                    <a:pt x="26414" y="5515"/>
                  </a:lnTo>
                  <a:lnTo>
                    <a:pt x="29475" y="8600"/>
                  </a:lnTo>
                  <a:lnTo>
                    <a:pt x="29475" y="0"/>
                  </a:lnTo>
                  <a:lnTo>
                    <a:pt x="20887" y="0"/>
                  </a:lnTo>
                  <a:lnTo>
                    <a:pt x="23965" y="3067"/>
                  </a:lnTo>
                  <a:lnTo>
                    <a:pt x="20834" y="6127"/>
                  </a:lnTo>
                  <a:lnTo>
                    <a:pt x="17065" y="6127"/>
                  </a:lnTo>
                  <a:lnTo>
                    <a:pt x="17065" y="10609"/>
                  </a:lnTo>
                  <a:lnTo>
                    <a:pt x="14736" y="12696"/>
                  </a:lnTo>
                  <a:lnTo>
                    <a:pt x="12411" y="10609"/>
                  </a:lnTo>
                  <a:lnTo>
                    <a:pt x="12411" y="6127"/>
                  </a:lnTo>
                  <a:lnTo>
                    <a:pt x="8630" y="6127"/>
                  </a:lnTo>
                  <a:lnTo>
                    <a:pt x="5499" y="306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53"/>
            <p:cNvSpPr/>
            <p:nvPr/>
          </p:nvSpPr>
          <p:spPr>
            <a:xfrm>
              <a:off x="1218450" y="1072200"/>
              <a:ext cx="757100" cy="757125"/>
            </a:xfrm>
            <a:custGeom>
              <a:avLst/>
              <a:gdLst/>
              <a:ahLst/>
              <a:cxnLst/>
              <a:rect l="l" t="t" r="r" b="b"/>
              <a:pathLst>
                <a:path w="30284" h="30285" extrusionOk="0">
                  <a:moveTo>
                    <a:pt x="29481" y="804"/>
                  </a:moveTo>
                  <a:lnTo>
                    <a:pt x="29481" y="8025"/>
                  </a:lnTo>
                  <a:lnTo>
                    <a:pt x="26818" y="5344"/>
                  </a:lnTo>
                  <a:lnTo>
                    <a:pt x="23359" y="8880"/>
                  </a:lnTo>
                  <a:lnTo>
                    <a:pt x="23359" y="12418"/>
                  </a:lnTo>
                  <a:lnTo>
                    <a:pt x="19098" y="12418"/>
                  </a:lnTo>
                  <a:lnTo>
                    <a:pt x="16649" y="15140"/>
                  </a:lnTo>
                  <a:lnTo>
                    <a:pt x="19098" y="17867"/>
                  </a:lnTo>
                  <a:lnTo>
                    <a:pt x="23359" y="17867"/>
                  </a:lnTo>
                  <a:lnTo>
                    <a:pt x="23359" y="21410"/>
                  </a:lnTo>
                  <a:lnTo>
                    <a:pt x="26818" y="24952"/>
                  </a:lnTo>
                  <a:lnTo>
                    <a:pt x="29481" y="22272"/>
                  </a:lnTo>
                  <a:lnTo>
                    <a:pt x="29481" y="29481"/>
                  </a:lnTo>
                  <a:lnTo>
                    <a:pt x="22265" y="29481"/>
                  </a:lnTo>
                  <a:lnTo>
                    <a:pt x="24940" y="26825"/>
                  </a:lnTo>
                  <a:lnTo>
                    <a:pt x="21403" y="23366"/>
                  </a:lnTo>
                  <a:lnTo>
                    <a:pt x="17867" y="23366"/>
                  </a:lnTo>
                  <a:lnTo>
                    <a:pt x="17867" y="19098"/>
                  </a:lnTo>
                  <a:lnTo>
                    <a:pt x="15140" y="16649"/>
                  </a:lnTo>
                  <a:lnTo>
                    <a:pt x="12417" y="19098"/>
                  </a:lnTo>
                  <a:lnTo>
                    <a:pt x="12417" y="23366"/>
                  </a:lnTo>
                  <a:lnTo>
                    <a:pt x="8875" y="23366"/>
                  </a:lnTo>
                  <a:lnTo>
                    <a:pt x="5333" y="26825"/>
                  </a:lnTo>
                  <a:lnTo>
                    <a:pt x="8007" y="29481"/>
                  </a:lnTo>
                  <a:lnTo>
                    <a:pt x="804" y="29481"/>
                  </a:lnTo>
                  <a:lnTo>
                    <a:pt x="804" y="22278"/>
                  </a:lnTo>
                  <a:lnTo>
                    <a:pt x="3460" y="24952"/>
                  </a:lnTo>
                  <a:lnTo>
                    <a:pt x="6919" y="21410"/>
                  </a:lnTo>
                  <a:lnTo>
                    <a:pt x="6919" y="17867"/>
                  </a:lnTo>
                  <a:lnTo>
                    <a:pt x="11187" y="17867"/>
                  </a:lnTo>
                  <a:lnTo>
                    <a:pt x="13635" y="15140"/>
                  </a:lnTo>
                  <a:lnTo>
                    <a:pt x="11187" y="12418"/>
                  </a:lnTo>
                  <a:lnTo>
                    <a:pt x="6919" y="12418"/>
                  </a:lnTo>
                  <a:lnTo>
                    <a:pt x="6919" y="8880"/>
                  </a:lnTo>
                  <a:lnTo>
                    <a:pt x="3460" y="5344"/>
                  </a:lnTo>
                  <a:lnTo>
                    <a:pt x="804" y="8013"/>
                  </a:lnTo>
                  <a:lnTo>
                    <a:pt x="804" y="804"/>
                  </a:lnTo>
                  <a:lnTo>
                    <a:pt x="8019" y="804"/>
                  </a:lnTo>
                  <a:lnTo>
                    <a:pt x="5333" y="3467"/>
                  </a:lnTo>
                  <a:lnTo>
                    <a:pt x="8875" y="6926"/>
                  </a:lnTo>
                  <a:lnTo>
                    <a:pt x="12417" y="6926"/>
                  </a:lnTo>
                  <a:lnTo>
                    <a:pt x="12417" y="11187"/>
                  </a:lnTo>
                  <a:lnTo>
                    <a:pt x="15140" y="13636"/>
                  </a:lnTo>
                  <a:lnTo>
                    <a:pt x="17867" y="11187"/>
                  </a:lnTo>
                  <a:lnTo>
                    <a:pt x="17867" y="6926"/>
                  </a:lnTo>
                  <a:lnTo>
                    <a:pt x="21403" y="6926"/>
                  </a:lnTo>
                  <a:lnTo>
                    <a:pt x="24940" y="3467"/>
                  </a:lnTo>
                  <a:lnTo>
                    <a:pt x="22259" y="804"/>
                  </a:lnTo>
                  <a:close/>
                  <a:moveTo>
                    <a:pt x="1" y="1"/>
                  </a:moveTo>
                  <a:lnTo>
                    <a:pt x="1" y="9957"/>
                  </a:lnTo>
                  <a:lnTo>
                    <a:pt x="3454" y="6485"/>
                  </a:lnTo>
                  <a:lnTo>
                    <a:pt x="6117" y="9208"/>
                  </a:lnTo>
                  <a:lnTo>
                    <a:pt x="6117" y="13214"/>
                  </a:lnTo>
                  <a:lnTo>
                    <a:pt x="10830" y="13214"/>
                  </a:lnTo>
                  <a:lnTo>
                    <a:pt x="12559" y="15140"/>
                  </a:lnTo>
                  <a:lnTo>
                    <a:pt x="10830" y="17065"/>
                  </a:lnTo>
                  <a:lnTo>
                    <a:pt x="6117" y="17065"/>
                  </a:lnTo>
                  <a:lnTo>
                    <a:pt x="6117" y="21084"/>
                  </a:lnTo>
                  <a:lnTo>
                    <a:pt x="3454" y="23811"/>
                  </a:lnTo>
                  <a:lnTo>
                    <a:pt x="1" y="20328"/>
                  </a:lnTo>
                  <a:lnTo>
                    <a:pt x="1" y="30285"/>
                  </a:lnTo>
                  <a:lnTo>
                    <a:pt x="9950" y="30285"/>
                  </a:lnTo>
                  <a:lnTo>
                    <a:pt x="6474" y="26831"/>
                  </a:lnTo>
                  <a:lnTo>
                    <a:pt x="9201" y="24168"/>
                  </a:lnTo>
                  <a:lnTo>
                    <a:pt x="13220" y="24168"/>
                  </a:lnTo>
                  <a:lnTo>
                    <a:pt x="13220" y="19455"/>
                  </a:lnTo>
                  <a:lnTo>
                    <a:pt x="15140" y="17724"/>
                  </a:lnTo>
                  <a:lnTo>
                    <a:pt x="17065" y="19455"/>
                  </a:lnTo>
                  <a:lnTo>
                    <a:pt x="17065" y="24168"/>
                  </a:lnTo>
                  <a:lnTo>
                    <a:pt x="21077" y="24168"/>
                  </a:lnTo>
                  <a:lnTo>
                    <a:pt x="23798" y="26831"/>
                  </a:lnTo>
                  <a:lnTo>
                    <a:pt x="20322" y="30285"/>
                  </a:lnTo>
                  <a:lnTo>
                    <a:pt x="30283" y="30285"/>
                  </a:lnTo>
                  <a:lnTo>
                    <a:pt x="30283" y="20328"/>
                  </a:lnTo>
                  <a:lnTo>
                    <a:pt x="26824" y="23811"/>
                  </a:lnTo>
                  <a:lnTo>
                    <a:pt x="24155" y="21084"/>
                  </a:lnTo>
                  <a:lnTo>
                    <a:pt x="24155" y="17065"/>
                  </a:lnTo>
                  <a:lnTo>
                    <a:pt x="19455" y="17065"/>
                  </a:lnTo>
                  <a:lnTo>
                    <a:pt x="17724" y="15140"/>
                  </a:lnTo>
                  <a:lnTo>
                    <a:pt x="19455" y="13214"/>
                  </a:lnTo>
                  <a:lnTo>
                    <a:pt x="24155" y="13214"/>
                  </a:lnTo>
                  <a:lnTo>
                    <a:pt x="24155" y="9208"/>
                  </a:lnTo>
                  <a:lnTo>
                    <a:pt x="26824" y="6485"/>
                  </a:lnTo>
                  <a:lnTo>
                    <a:pt x="30283" y="9969"/>
                  </a:lnTo>
                  <a:lnTo>
                    <a:pt x="30283" y="1"/>
                  </a:lnTo>
                  <a:lnTo>
                    <a:pt x="20316" y="1"/>
                  </a:lnTo>
                  <a:lnTo>
                    <a:pt x="23798" y="3460"/>
                  </a:lnTo>
                  <a:lnTo>
                    <a:pt x="21077" y="6129"/>
                  </a:lnTo>
                  <a:lnTo>
                    <a:pt x="17065" y="6129"/>
                  </a:lnTo>
                  <a:lnTo>
                    <a:pt x="17065" y="10830"/>
                  </a:lnTo>
                  <a:lnTo>
                    <a:pt x="15140" y="12554"/>
                  </a:lnTo>
                  <a:lnTo>
                    <a:pt x="13220" y="10830"/>
                  </a:lnTo>
                  <a:lnTo>
                    <a:pt x="13220" y="6129"/>
                  </a:lnTo>
                  <a:lnTo>
                    <a:pt x="9201" y="6129"/>
                  </a:lnTo>
                  <a:lnTo>
                    <a:pt x="6474" y="3460"/>
                  </a:lnTo>
                  <a:lnTo>
                    <a:pt x="9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53"/>
            <p:cNvSpPr/>
            <p:nvPr/>
          </p:nvSpPr>
          <p:spPr>
            <a:xfrm>
              <a:off x="1443125" y="929550"/>
              <a:ext cx="307600" cy="305825"/>
            </a:xfrm>
            <a:custGeom>
              <a:avLst/>
              <a:gdLst/>
              <a:ahLst/>
              <a:cxnLst/>
              <a:rect l="l" t="t" r="r" b="b"/>
              <a:pathLst>
                <a:path w="12304" h="12233" extrusionOk="0">
                  <a:moveTo>
                    <a:pt x="6153" y="1"/>
                  </a:moveTo>
                  <a:lnTo>
                    <a:pt x="0" y="6106"/>
                  </a:lnTo>
                  <a:lnTo>
                    <a:pt x="3828" y="6106"/>
                  </a:lnTo>
                  <a:lnTo>
                    <a:pt x="3828" y="12233"/>
                  </a:lnTo>
                  <a:lnTo>
                    <a:pt x="8482" y="12233"/>
                  </a:lnTo>
                  <a:lnTo>
                    <a:pt x="8482" y="6106"/>
                  </a:lnTo>
                  <a:lnTo>
                    <a:pt x="12304" y="6106"/>
                  </a:lnTo>
                  <a:lnTo>
                    <a:pt x="6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53"/>
            <p:cNvSpPr/>
            <p:nvPr/>
          </p:nvSpPr>
          <p:spPr>
            <a:xfrm>
              <a:off x="1418900" y="915475"/>
              <a:ext cx="356050" cy="329900"/>
            </a:xfrm>
            <a:custGeom>
              <a:avLst/>
              <a:gdLst/>
              <a:ahLst/>
              <a:cxnLst/>
              <a:rect l="l" t="t" r="r" b="b"/>
              <a:pathLst>
                <a:path w="14242" h="13196" extrusionOk="0">
                  <a:moveTo>
                    <a:pt x="7122" y="1129"/>
                  </a:moveTo>
                  <a:lnTo>
                    <a:pt x="12298" y="6270"/>
                  </a:lnTo>
                  <a:lnTo>
                    <a:pt x="9047" y="6270"/>
                  </a:lnTo>
                  <a:lnTo>
                    <a:pt x="9047" y="12398"/>
                  </a:lnTo>
                  <a:lnTo>
                    <a:pt x="5202" y="12398"/>
                  </a:lnTo>
                  <a:lnTo>
                    <a:pt x="5202" y="6270"/>
                  </a:lnTo>
                  <a:lnTo>
                    <a:pt x="1944" y="6270"/>
                  </a:lnTo>
                  <a:lnTo>
                    <a:pt x="7122" y="1129"/>
                  </a:lnTo>
                  <a:close/>
                  <a:moveTo>
                    <a:pt x="7122" y="0"/>
                  </a:moveTo>
                  <a:lnTo>
                    <a:pt x="1" y="7073"/>
                  </a:lnTo>
                  <a:lnTo>
                    <a:pt x="4399" y="7073"/>
                  </a:lnTo>
                  <a:lnTo>
                    <a:pt x="4399" y="13195"/>
                  </a:lnTo>
                  <a:lnTo>
                    <a:pt x="9849" y="13195"/>
                  </a:lnTo>
                  <a:lnTo>
                    <a:pt x="9849" y="7073"/>
                  </a:lnTo>
                  <a:lnTo>
                    <a:pt x="14241" y="7073"/>
                  </a:lnTo>
                  <a:lnTo>
                    <a:pt x="7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53"/>
            <p:cNvSpPr/>
            <p:nvPr/>
          </p:nvSpPr>
          <p:spPr>
            <a:xfrm>
              <a:off x="1655175" y="1082200"/>
              <a:ext cx="172500" cy="153175"/>
            </a:xfrm>
            <a:custGeom>
              <a:avLst/>
              <a:gdLst/>
              <a:ahLst/>
              <a:cxnLst/>
              <a:rect l="l" t="t" r="r" b="b"/>
              <a:pathLst>
                <a:path w="6900" h="6127" extrusionOk="0">
                  <a:moveTo>
                    <a:pt x="0" y="0"/>
                  </a:moveTo>
                  <a:lnTo>
                    <a:pt x="0" y="6127"/>
                  </a:lnTo>
                  <a:lnTo>
                    <a:pt x="3769" y="6127"/>
                  </a:lnTo>
                  <a:lnTo>
                    <a:pt x="6900" y="3067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53"/>
            <p:cNvSpPr/>
            <p:nvPr/>
          </p:nvSpPr>
          <p:spPr>
            <a:xfrm>
              <a:off x="1645075" y="1072200"/>
              <a:ext cx="196875" cy="173175"/>
            </a:xfrm>
            <a:custGeom>
              <a:avLst/>
              <a:gdLst/>
              <a:ahLst/>
              <a:cxnLst/>
              <a:rect l="l" t="t" r="r" b="b"/>
              <a:pathLst>
                <a:path w="7875" h="6927" extrusionOk="0">
                  <a:moveTo>
                    <a:pt x="4059" y="804"/>
                  </a:moveTo>
                  <a:lnTo>
                    <a:pt x="6733" y="3460"/>
                  </a:lnTo>
                  <a:lnTo>
                    <a:pt x="4012" y="6129"/>
                  </a:lnTo>
                  <a:lnTo>
                    <a:pt x="802" y="6129"/>
                  </a:lnTo>
                  <a:lnTo>
                    <a:pt x="802" y="804"/>
                  </a:lnTo>
                  <a:close/>
                  <a:moveTo>
                    <a:pt x="0" y="1"/>
                  </a:moveTo>
                  <a:lnTo>
                    <a:pt x="0" y="6926"/>
                  </a:lnTo>
                  <a:lnTo>
                    <a:pt x="4338" y="6926"/>
                  </a:lnTo>
                  <a:lnTo>
                    <a:pt x="7875" y="3467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53"/>
            <p:cNvSpPr/>
            <p:nvPr/>
          </p:nvSpPr>
          <p:spPr>
            <a:xfrm>
              <a:off x="1366025" y="1082200"/>
              <a:ext cx="172800" cy="153175"/>
            </a:xfrm>
            <a:custGeom>
              <a:avLst/>
              <a:gdLst/>
              <a:ahLst/>
              <a:cxnLst/>
              <a:rect l="l" t="t" r="r" b="b"/>
              <a:pathLst>
                <a:path w="6912" h="6127" extrusionOk="0">
                  <a:moveTo>
                    <a:pt x="3084" y="0"/>
                  </a:moveTo>
                  <a:lnTo>
                    <a:pt x="0" y="3067"/>
                  </a:lnTo>
                  <a:lnTo>
                    <a:pt x="3131" y="6127"/>
                  </a:lnTo>
                  <a:lnTo>
                    <a:pt x="6912" y="6127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53"/>
            <p:cNvSpPr/>
            <p:nvPr/>
          </p:nvSpPr>
          <p:spPr>
            <a:xfrm>
              <a:off x="1351750" y="1072200"/>
              <a:ext cx="197200" cy="173175"/>
            </a:xfrm>
            <a:custGeom>
              <a:avLst/>
              <a:gdLst/>
              <a:ahLst/>
              <a:cxnLst/>
              <a:rect l="l" t="t" r="r" b="b"/>
              <a:pathLst>
                <a:path w="7888" h="6927" extrusionOk="0">
                  <a:moveTo>
                    <a:pt x="7085" y="804"/>
                  </a:moveTo>
                  <a:lnTo>
                    <a:pt x="7085" y="6129"/>
                  </a:lnTo>
                  <a:lnTo>
                    <a:pt x="3869" y="6129"/>
                  </a:lnTo>
                  <a:lnTo>
                    <a:pt x="1142" y="3460"/>
                  </a:lnTo>
                  <a:lnTo>
                    <a:pt x="3822" y="804"/>
                  </a:lnTo>
                  <a:close/>
                  <a:moveTo>
                    <a:pt x="3496" y="1"/>
                  </a:moveTo>
                  <a:lnTo>
                    <a:pt x="1" y="3467"/>
                  </a:lnTo>
                  <a:lnTo>
                    <a:pt x="3543" y="6926"/>
                  </a:lnTo>
                  <a:lnTo>
                    <a:pt x="7888" y="6926"/>
                  </a:lnTo>
                  <a:lnTo>
                    <a:pt x="7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53"/>
            <p:cNvSpPr/>
            <p:nvPr/>
          </p:nvSpPr>
          <p:spPr>
            <a:xfrm>
              <a:off x="1812375" y="1297200"/>
              <a:ext cx="305825" cy="307450"/>
            </a:xfrm>
            <a:custGeom>
              <a:avLst/>
              <a:gdLst/>
              <a:ahLst/>
              <a:cxnLst/>
              <a:rect l="l" t="t" r="r" b="b"/>
              <a:pathLst>
                <a:path w="12233" h="12298" extrusionOk="0">
                  <a:moveTo>
                    <a:pt x="6122" y="0"/>
                  </a:moveTo>
                  <a:lnTo>
                    <a:pt x="6122" y="3816"/>
                  </a:lnTo>
                  <a:lnTo>
                    <a:pt x="0" y="3816"/>
                  </a:lnTo>
                  <a:lnTo>
                    <a:pt x="0" y="8469"/>
                  </a:lnTo>
                  <a:lnTo>
                    <a:pt x="6122" y="8469"/>
                  </a:lnTo>
                  <a:lnTo>
                    <a:pt x="6122" y="12298"/>
                  </a:lnTo>
                  <a:lnTo>
                    <a:pt x="12232" y="6151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53"/>
            <p:cNvSpPr/>
            <p:nvPr/>
          </p:nvSpPr>
          <p:spPr>
            <a:xfrm>
              <a:off x="1802425" y="1272800"/>
              <a:ext cx="329875" cy="356225"/>
            </a:xfrm>
            <a:custGeom>
              <a:avLst/>
              <a:gdLst/>
              <a:ahLst/>
              <a:cxnLst/>
              <a:rect l="l" t="t" r="r" b="b"/>
              <a:pathLst>
                <a:path w="13195" h="14249" extrusionOk="0">
                  <a:moveTo>
                    <a:pt x="6924" y="1945"/>
                  </a:moveTo>
                  <a:lnTo>
                    <a:pt x="12065" y="7127"/>
                  </a:lnTo>
                  <a:lnTo>
                    <a:pt x="6924" y="12304"/>
                  </a:lnTo>
                  <a:lnTo>
                    <a:pt x="6924" y="9041"/>
                  </a:lnTo>
                  <a:lnTo>
                    <a:pt x="796" y="9041"/>
                  </a:lnTo>
                  <a:lnTo>
                    <a:pt x="796" y="5190"/>
                  </a:lnTo>
                  <a:lnTo>
                    <a:pt x="6924" y="5190"/>
                  </a:lnTo>
                  <a:lnTo>
                    <a:pt x="6924" y="1945"/>
                  </a:lnTo>
                  <a:close/>
                  <a:moveTo>
                    <a:pt x="6122" y="1"/>
                  </a:moveTo>
                  <a:lnTo>
                    <a:pt x="6122" y="4394"/>
                  </a:lnTo>
                  <a:lnTo>
                    <a:pt x="0" y="4394"/>
                  </a:lnTo>
                  <a:lnTo>
                    <a:pt x="0" y="9843"/>
                  </a:lnTo>
                  <a:lnTo>
                    <a:pt x="6122" y="9843"/>
                  </a:lnTo>
                  <a:lnTo>
                    <a:pt x="6122" y="14248"/>
                  </a:lnTo>
                  <a:lnTo>
                    <a:pt x="13195" y="7127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53"/>
            <p:cNvSpPr/>
            <p:nvPr/>
          </p:nvSpPr>
          <p:spPr>
            <a:xfrm>
              <a:off x="1812375" y="1508925"/>
              <a:ext cx="153075" cy="172825"/>
            </a:xfrm>
            <a:custGeom>
              <a:avLst/>
              <a:gdLst/>
              <a:ahLst/>
              <a:cxnLst/>
              <a:rect l="l" t="t" r="r" b="b"/>
              <a:pathLst>
                <a:path w="6123" h="6913" extrusionOk="0">
                  <a:moveTo>
                    <a:pt x="0" y="0"/>
                  </a:moveTo>
                  <a:lnTo>
                    <a:pt x="0" y="3780"/>
                  </a:lnTo>
                  <a:lnTo>
                    <a:pt x="3061" y="6913"/>
                  </a:lnTo>
                  <a:lnTo>
                    <a:pt x="6122" y="3829"/>
                  </a:lnTo>
                  <a:lnTo>
                    <a:pt x="6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53"/>
            <p:cNvSpPr/>
            <p:nvPr/>
          </p:nvSpPr>
          <p:spPr>
            <a:xfrm>
              <a:off x="1802425" y="1498825"/>
              <a:ext cx="173125" cy="197200"/>
            </a:xfrm>
            <a:custGeom>
              <a:avLst/>
              <a:gdLst/>
              <a:ahLst/>
              <a:cxnLst/>
              <a:rect l="l" t="t" r="r" b="b"/>
              <a:pathLst>
                <a:path w="6925" h="7888" extrusionOk="0">
                  <a:moveTo>
                    <a:pt x="6122" y="802"/>
                  </a:moveTo>
                  <a:lnTo>
                    <a:pt x="6122" y="4066"/>
                  </a:lnTo>
                  <a:lnTo>
                    <a:pt x="3465" y="6746"/>
                  </a:lnTo>
                  <a:lnTo>
                    <a:pt x="796" y="4019"/>
                  </a:lnTo>
                  <a:lnTo>
                    <a:pt x="796" y="802"/>
                  </a:lnTo>
                  <a:close/>
                  <a:moveTo>
                    <a:pt x="0" y="0"/>
                  </a:moveTo>
                  <a:lnTo>
                    <a:pt x="0" y="4345"/>
                  </a:lnTo>
                  <a:lnTo>
                    <a:pt x="3459" y="7887"/>
                  </a:lnTo>
                  <a:lnTo>
                    <a:pt x="6924" y="4398"/>
                  </a:lnTo>
                  <a:lnTo>
                    <a:pt x="6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53"/>
            <p:cNvSpPr/>
            <p:nvPr/>
          </p:nvSpPr>
          <p:spPr>
            <a:xfrm>
              <a:off x="1812375" y="1220050"/>
              <a:ext cx="153075" cy="172575"/>
            </a:xfrm>
            <a:custGeom>
              <a:avLst/>
              <a:gdLst/>
              <a:ahLst/>
              <a:cxnLst/>
              <a:rect l="l" t="t" r="r" b="b"/>
              <a:pathLst>
                <a:path w="6123" h="6903" extrusionOk="0">
                  <a:moveTo>
                    <a:pt x="3061" y="1"/>
                  </a:moveTo>
                  <a:lnTo>
                    <a:pt x="0" y="3133"/>
                  </a:lnTo>
                  <a:lnTo>
                    <a:pt x="0" y="6902"/>
                  </a:lnTo>
                  <a:lnTo>
                    <a:pt x="6122" y="6902"/>
                  </a:lnTo>
                  <a:lnTo>
                    <a:pt x="6122" y="3086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53"/>
            <p:cNvSpPr/>
            <p:nvPr/>
          </p:nvSpPr>
          <p:spPr>
            <a:xfrm>
              <a:off x="1802425" y="1205800"/>
              <a:ext cx="173125" cy="196750"/>
            </a:xfrm>
            <a:custGeom>
              <a:avLst/>
              <a:gdLst/>
              <a:ahLst/>
              <a:cxnLst/>
              <a:rect l="l" t="t" r="r" b="b"/>
              <a:pathLst>
                <a:path w="6925" h="7870" extrusionOk="0">
                  <a:moveTo>
                    <a:pt x="3465" y="1141"/>
                  </a:moveTo>
                  <a:lnTo>
                    <a:pt x="6122" y="3816"/>
                  </a:lnTo>
                  <a:lnTo>
                    <a:pt x="6122" y="7074"/>
                  </a:lnTo>
                  <a:lnTo>
                    <a:pt x="796" y="7074"/>
                  </a:lnTo>
                  <a:lnTo>
                    <a:pt x="796" y="3864"/>
                  </a:lnTo>
                  <a:lnTo>
                    <a:pt x="3465" y="1141"/>
                  </a:lnTo>
                  <a:close/>
                  <a:moveTo>
                    <a:pt x="3459" y="0"/>
                  </a:moveTo>
                  <a:lnTo>
                    <a:pt x="0" y="3536"/>
                  </a:lnTo>
                  <a:lnTo>
                    <a:pt x="0" y="7870"/>
                  </a:lnTo>
                  <a:lnTo>
                    <a:pt x="6924" y="7870"/>
                  </a:lnTo>
                  <a:lnTo>
                    <a:pt x="6924" y="3489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3"/>
            <p:cNvSpPr/>
            <p:nvPr/>
          </p:nvSpPr>
          <p:spPr>
            <a:xfrm>
              <a:off x="1075650" y="1296875"/>
              <a:ext cx="305825" cy="307925"/>
            </a:xfrm>
            <a:custGeom>
              <a:avLst/>
              <a:gdLst/>
              <a:ahLst/>
              <a:cxnLst/>
              <a:rect l="l" t="t" r="r" b="b"/>
              <a:pathLst>
                <a:path w="12233" h="12317" extrusionOk="0">
                  <a:moveTo>
                    <a:pt x="6116" y="0"/>
                  </a:moveTo>
                  <a:lnTo>
                    <a:pt x="1" y="6153"/>
                  </a:lnTo>
                  <a:lnTo>
                    <a:pt x="6116" y="12317"/>
                  </a:lnTo>
                  <a:lnTo>
                    <a:pt x="6116" y="8482"/>
                  </a:lnTo>
                  <a:lnTo>
                    <a:pt x="12233" y="8482"/>
                  </a:lnTo>
                  <a:lnTo>
                    <a:pt x="12233" y="3829"/>
                  </a:lnTo>
                  <a:lnTo>
                    <a:pt x="6116" y="3829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3"/>
            <p:cNvSpPr/>
            <p:nvPr/>
          </p:nvSpPr>
          <p:spPr>
            <a:xfrm>
              <a:off x="1061550" y="1272525"/>
              <a:ext cx="329875" cy="356625"/>
            </a:xfrm>
            <a:custGeom>
              <a:avLst/>
              <a:gdLst/>
              <a:ahLst/>
              <a:cxnLst/>
              <a:rect l="l" t="t" r="r" b="b"/>
              <a:pathLst>
                <a:path w="13195" h="14265" extrusionOk="0">
                  <a:moveTo>
                    <a:pt x="6277" y="1944"/>
                  </a:moveTo>
                  <a:lnTo>
                    <a:pt x="6277" y="5201"/>
                  </a:lnTo>
                  <a:lnTo>
                    <a:pt x="12393" y="5201"/>
                  </a:lnTo>
                  <a:lnTo>
                    <a:pt x="12393" y="9052"/>
                  </a:lnTo>
                  <a:lnTo>
                    <a:pt x="6277" y="9052"/>
                  </a:lnTo>
                  <a:lnTo>
                    <a:pt x="6277" y="12315"/>
                  </a:lnTo>
                  <a:lnTo>
                    <a:pt x="1130" y="7127"/>
                  </a:lnTo>
                  <a:lnTo>
                    <a:pt x="6277" y="1944"/>
                  </a:lnTo>
                  <a:close/>
                  <a:moveTo>
                    <a:pt x="7080" y="0"/>
                  </a:moveTo>
                  <a:lnTo>
                    <a:pt x="0" y="7127"/>
                  </a:lnTo>
                  <a:lnTo>
                    <a:pt x="7080" y="14265"/>
                  </a:lnTo>
                  <a:lnTo>
                    <a:pt x="7080" y="9854"/>
                  </a:lnTo>
                  <a:lnTo>
                    <a:pt x="13195" y="9854"/>
                  </a:lnTo>
                  <a:lnTo>
                    <a:pt x="13195" y="4405"/>
                  </a:lnTo>
                  <a:lnTo>
                    <a:pt x="7080" y="4405"/>
                  </a:lnTo>
                  <a:lnTo>
                    <a:pt x="7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3"/>
            <p:cNvSpPr/>
            <p:nvPr/>
          </p:nvSpPr>
          <p:spPr>
            <a:xfrm>
              <a:off x="1228550" y="1508925"/>
              <a:ext cx="152925" cy="172825"/>
            </a:xfrm>
            <a:custGeom>
              <a:avLst/>
              <a:gdLst/>
              <a:ahLst/>
              <a:cxnLst/>
              <a:rect l="l" t="t" r="r" b="b"/>
              <a:pathLst>
                <a:path w="6117" h="6913" extrusionOk="0">
                  <a:moveTo>
                    <a:pt x="0" y="0"/>
                  </a:moveTo>
                  <a:lnTo>
                    <a:pt x="0" y="3835"/>
                  </a:lnTo>
                  <a:lnTo>
                    <a:pt x="3050" y="6913"/>
                  </a:lnTo>
                  <a:lnTo>
                    <a:pt x="6117" y="3780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3"/>
            <p:cNvSpPr/>
            <p:nvPr/>
          </p:nvSpPr>
          <p:spPr>
            <a:xfrm>
              <a:off x="1218450" y="1498825"/>
              <a:ext cx="172975" cy="197200"/>
            </a:xfrm>
            <a:custGeom>
              <a:avLst/>
              <a:gdLst/>
              <a:ahLst/>
              <a:cxnLst/>
              <a:rect l="l" t="t" r="r" b="b"/>
              <a:pathLst>
                <a:path w="6919" h="7888" extrusionOk="0">
                  <a:moveTo>
                    <a:pt x="6117" y="802"/>
                  </a:moveTo>
                  <a:lnTo>
                    <a:pt x="6117" y="4019"/>
                  </a:lnTo>
                  <a:lnTo>
                    <a:pt x="3454" y="6746"/>
                  </a:lnTo>
                  <a:lnTo>
                    <a:pt x="804" y="4072"/>
                  </a:lnTo>
                  <a:lnTo>
                    <a:pt x="804" y="802"/>
                  </a:lnTo>
                  <a:close/>
                  <a:moveTo>
                    <a:pt x="1" y="0"/>
                  </a:moveTo>
                  <a:lnTo>
                    <a:pt x="1" y="4404"/>
                  </a:lnTo>
                  <a:lnTo>
                    <a:pt x="3460" y="7887"/>
                  </a:lnTo>
                  <a:lnTo>
                    <a:pt x="6919" y="4345"/>
                  </a:lnTo>
                  <a:lnTo>
                    <a:pt x="6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3"/>
            <p:cNvSpPr/>
            <p:nvPr/>
          </p:nvSpPr>
          <p:spPr>
            <a:xfrm>
              <a:off x="1228550" y="1220050"/>
              <a:ext cx="152925" cy="172575"/>
            </a:xfrm>
            <a:custGeom>
              <a:avLst/>
              <a:gdLst/>
              <a:ahLst/>
              <a:cxnLst/>
              <a:rect l="l" t="t" r="r" b="b"/>
              <a:pathLst>
                <a:path w="6117" h="6903" extrusionOk="0">
                  <a:moveTo>
                    <a:pt x="3050" y="1"/>
                  </a:moveTo>
                  <a:lnTo>
                    <a:pt x="0" y="3073"/>
                  </a:lnTo>
                  <a:lnTo>
                    <a:pt x="0" y="6902"/>
                  </a:lnTo>
                  <a:lnTo>
                    <a:pt x="6117" y="6902"/>
                  </a:lnTo>
                  <a:lnTo>
                    <a:pt x="6117" y="3133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3"/>
            <p:cNvSpPr/>
            <p:nvPr/>
          </p:nvSpPr>
          <p:spPr>
            <a:xfrm>
              <a:off x="1218450" y="1205800"/>
              <a:ext cx="172975" cy="196750"/>
            </a:xfrm>
            <a:custGeom>
              <a:avLst/>
              <a:gdLst/>
              <a:ahLst/>
              <a:cxnLst/>
              <a:rect l="l" t="t" r="r" b="b"/>
              <a:pathLst>
                <a:path w="6919" h="7870" extrusionOk="0">
                  <a:moveTo>
                    <a:pt x="3454" y="1141"/>
                  </a:moveTo>
                  <a:lnTo>
                    <a:pt x="6117" y="3864"/>
                  </a:lnTo>
                  <a:lnTo>
                    <a:pt x="6117" y="7074"/>
                  </a:lnTo>
                  <a:lnTo>
                    <a:pt x="804" y="7074"/>
                  </a:lnTo>
                  <a:lnTo>
                    <a:pt x="804" y="3810"/>
                  </a:lnTo>
                  <a:lnTo>
                    <a:pt x="3454" y="1141"/>
                  </a:lnTo>
                  <a:close/>
                  <a:moveTo>
                    <a:pt x="3460" y="0"/>
                  </a:moveTo>
                  <a:lnTo>
                    <a:pt x="1" y="3478"/>
                  </a:lnTo>
                  <a:lnTo>
                    <a:pt x="1" y="7870"/>
                  </a:lnTo>
                  <a:lnTo>
                    <a:pt x="6919" y="7870"/>
                  </a:lnTo>
                  <a:lnTo>
                    <a:pt x="6919" y="353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3"/>
            <p:cNvSpPr/>
            <p:nvPr/>
          </p:nvSpPr>
          <p:spPr>
            <a:xfrm>
              <a:off x="1442825" y="1666300"/>
              <a:ext cx="308050" cy="305825"/>
            </a:xfrm>
            <a:custGeom>
              <a:avLst/>
              <a:gdLst/>
              <a:ahLst/>
              <a:cxnLst/>
              <a:rect l="l" t="t" r="r" b="b"/>
              <a:pathLst>
                <a:path w="12322" h="12233" extrusionOk="0">
                  <a:moveTo>
                    <a:pt x="3840" y="0"/>
                  </a:moveTo>
                  <a:lnTo>
                    <a:pt x="3840" y="6115"/>
                  </a:lnTo>
                  <a:lnTo>
                    <a:pt x="1" y="6115"/>
                  </a:lnTo>
                  <a:lnTo>
                    <a:pt x="6158" y="12232"/>
                  </a:lnTo>
                  <a:lnTo>
                    <a:pt x="12321" y="6115"/>
                  </a:lnTo>
                  <a:lnTo>
                    <a:pt x="8494" y="6115"/>
                  </a:lnTo>
                  <a:lnTo>
                    <a:pt x="8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3"/>
            <p:cNvSpPr/>
            <p:nvPr/>
          </p:nvSpPr>
          <p:spPr>
            <a:xfrm>
              <a:off x="1418625" y="1656350"/>
              <a:ext cx="356450" cy="329900"/>
            </a:xfrm>
            <a:custGeom>
              <a:avLst/>
              <a:gdLst/>
              <a:ahLst/>
              <a:cxnLst/>
              <a:rect l="l" t="t" r="r" b="b"/>
              <a:pathLst>
                <a:path w="14258" h="13196" extrusionOk="0">
                  <a:moveTo>
                    <a:pt x="9058" y="802"/>
                  </a:moveTo>
                  <a:lnTo>
                    <a:pt x="9058" y="6919"/>
                  </a:lnTo>
                  <a:lnTo>
                    <a:pt x="12315" y="6919"/>
                  </a:lnTo>
                  <a:lnTo>
                    <a:pt x="7126" y="12065"/>
                  </a:lnTo>
                  <a:lnTo>
                    <a:pt x="1943" y="6919"/>
                  </a:lnTo>
                  <a:lnTo>
                    <a:pt x="5213" y="6919"/>
                  </a:lnTo>
                  <a:lnTo>
                    <a:pt x="5213" y="802"/>
                  </a:lnTo>
                  <a:close/>
                  <a:moveTo>
                    <a:pt x="4410" y="0"/>
                  </a:moveTo>
                  <a:lnTo>
                    <a:pt x="4410" y="6115"/>
                  </a:lnTo>
                  <a:lnTo>
                    <a:pt x="0" y="6115"/>
                  </a:lnTo>
                  <a:lnTo>
                    <a:pt x="7126" y="13195"/>
                  </a:lnTo>
                  <a:lnTo>
                    <a:pt x="14258" y="6115"/>
                  </a:lnTo>
                  <a:lnTo>
                    <a:pt x="9860" y="6115"/>
                  </a:lnTo>
                  <a:lnTo>
                    <a:pt x="9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3"/>
            <p:cNvSpPr/>
            <p:nvPr/>
          </p:nvSpPr>
          <p:spPr>
            <a:xfrm>
              <a:off x="1366025" y="1666300"/>
              <a:ext cx="172800" cy="152900"/>
            </a:xfrm>
            <a:custGeom>
              <a:avLst/>
              <a:gdLst/>
              <a:ahLst/>
              <a:cxnLst/>
              <a:rect l="l" t="t" r="r" b="b"/>
              <a:pathLst>
                <a:path w="6912" h="6116" extrusionOk="0">
                  <a:moveTo>
                    <a:pt x="3131" y="0"/>
                  </a:moveTo>
                  <a:lnTo>
                    <a:pt x="0" y="3067"/>
                  </a:lnTo>
                  <a:lnTo>
                    <a:pt x="3073" y="6115"/>
                  </a:lnTo>
                  <a:lnTo>
                    <a:pt x="6912" y="6115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3"/>
            <p:cNvSpPr/>
            <p:nvPr/>
          </p:nvSpPr>
          <p:spPr>
            <a:xfrm>
              <a:off x="1351750" y="1656350"/>
              <a:ext cx="197200" cy="172975"/>
            </a:xfrm>
            <a:custGeom>
              <a:avLst/>
              <a:gdLst/>
              <a:ahLst/>
              <a:cxnLst/>
              <a:rect l="l" t="t" r="r" b="b"/>
              <a:pathLst>
                <a:path w="7888" h="6919" extrusionOk="0">
                  <a:moveTo>
                    <a:pt x="7085" y="802"/>
                  </a:moveTo>
                  <a:lnTo>
                    <a:pt x="7085" y="6115"/>
                  </a:lnTo>
                  <a:lnTo>
                    <a:pt x="3809" y="6115"/>
                  </a:lnTo>
                  <a:lnTo>
                    <a:pt x="1142" y="3465"/>
                  </a:lnTo>
                  <a:lnTo>
                    <a:pt x="3869" y="802"/>
                  </a:lnTo>
                  <a:close/>
                  <a:moveTo>
                    <a:pt x="3543" y="0"/>
                  </a:moveTo>
                  <a:lnTo>
                    <a:pt x="1" y="3459"/>
                  </a:lnTo>
                  <a:lnTo>
                    <a:pt x="3477" y="6919"/>
                  </a:lnTo>
                  <a:lnTo>
                    <a:pt x="7888" y="6919"/>
                  </a:lnTo>
                  <a:lnTo>
                    <a:pt x="7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3"/>
            <p:cNvSpPr/>
            <p:nvPr/>
          </p:nvSpPr>
          <p:spPr>
            <a:xfrm>
              <a:off x="1655175" y="1666300"/>
              <a:ext cx="172500" cy="152900"/>
            </a:xfrm>
            <a:custGeom>
              <a:avLst/>
              <a:gdLst/>
              <a:ahLst/>
              <a:cxnLst/>
              <a:rect l="l" t="t" r="r" b="b"/>
              <a:pathLst>
                <a:path w="6900" h="6116" extrusionOk="0">
                  <a:moveTo>
                    <a:pt x="0" y="0"/>
                  </a:moveTo>
                  <a:lnTo>
                    <a:pt x="0" y="6115"/>
                  </a:lnTo>
                  <a:lnTo>
                    <a:pt x="3827" y="6115"/>
                  </a:lnTo>
                  <a:lnTo>
                    <a:pt x="6900" y="3067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3"/>
            <p:cNvSpPr/>
            <p:nvPr/>
          </p:nvSpPr>
          <p:spPr>
            <a:xfrm>
              <a:off x="1645075" y="1656350"/>
              <a:ext cx="196875" cy="172975"/>
            </a:xfrm>
            <a:custGeom>
              <a:avLst/>
              <a:gdLst/>
              <a:ahLst/>
              <a:cxnLst/>
              <a:rect l="l" t="t" r="r" b="b"/>
              <a:pathLst>
                <a:path w="7875" h="6919" extrusionOk="0">
                  <a:moveTo>
                    <a:pt x="4012" y="802"/>
                  </a:moveTo>
                  <a:lnTo>
                    <a:pt x="6733" y="3465"/>
                  </a:lnTo>
                  <a:lnTo>
                    <a:pt x="4066" y="6115"/>
                  </a:lnTo>
                  <a:lnTo>
                    <a:pt x="802" y="6115"/>
                  </a:lnTo>
                  <a:lnTo>
                    <a:pt x="802" y="802"/>
                  </a:lnTo>
                  <a:close/>
                  <a:moveTo>
                    <a:pt x="0" y="0"/>
                  </a:moveTo>
                  <a:lnTo>
                    <a:pt x="0" y="6919"/>
                  </a:lnTo>
                  <a:lnTo>
                    <a:pt x="4398" y="6919"/>
                  </a:lnTo>
                  <a:lnTo>
                    <a:pt x="7875" y="3459"/>
                  </a:lnTo>
                  <a:lnTo>
                    <a:pt x="4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2" name="Google Shape;3502;p53"/>
          <p:cNvGrpSpPr/>
          <p:nvPr/>
        </p:nvGrpSpPr>
        <p:grpSpPr>
          <a:xfrm>
            <a:off x="1096580" y="-2420972"/>
            <a:ext cx="552396" cy="4394832"/>
            <a:chOff x="7324500" y="2391875"/>
            <a:chExt cx="177300" cy="1410725"/>
          </a:xfrm>
        </p:grpSpPr>
        <p:sp>
          <p:nvSpPr>
            <p:cNvPr id="3503" name="Google Shape;3503;p53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3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5" name="Google Shape;3505;p53"/>
          <p:cNvGrpSpPr/>
          <p:nvPr/>
        </p:nvGrpSpPr>
        <p:grpSpPr>
          <a:xfrm>
            <a:off x="7425992" y="-2337550"/>
            <a:ext cx="552402" cy="3931583"/>
            <a:chOff x="6715575" y="2099409"/>
            <a:chExt cx="177450" cy="1262916"/>
          </a:xfrm>
        </p:grpSpPr>
        <p:sp>
          <p:nvSpPr>
            <p:cNvPr id="3506" name="Google Shape;3506;p53"/>
            <p:cNvSpPr/>
            <p:nvPr/>
          </p:nvSpPr>
          <p:spPr>
            <a:xfrm>
              <a:off x="6715575" y="3184875"/>
              <a:ext cx="177450" cy="177450"/>
            </a:xfrm>
            <a:custGeom>
              <a:avLst/>
              <a:gdLst/>
              <a:ahLst/>
              <a:cxnLst/>
              <a:rect l="l" t="t" r="r" b="b"/>
              <a:pathLst>
                <a:path w="7098" h="7098" extrusionOk="0">
                  <a:moveTo>
                    <a:pt x="3549" y="672"/>
                  </a:moveTo>
                  <a:lnTo>
                    <a:pt x="4399" y="1517"/>
                  </a:lnTo>
                  <a:lnTo>
                    <a:pt x="5581" y="1517"/>
                  </a:lnTo>
                  <a:lnTo>
                    <a:pt x="5581" y="2699"/>
                  </a:lnTo>
                  <a:lnTo>
                    <a:pt x="6426" y="3550"/>
                  </a:lnTo>
                  <a:lnTo>
                    <a:pt x="5581" y="4398"/>
                  </a:lnTo>
                  <a:lnTo>
                    <a:pt x="5581" y="5588"/>
                  </a:lnTo>
                  <a:lnTo>
                    <a:pt x="4399" y="5588"/>
                  </a:lnTo>
                  <a:lnTo>
                    <a:pt x="3549" y="6431"/>
                  </a:lnTo>
                  <a:lnTo>
                    <a:pt x="2700" y="5588"/>
                  </a:lnTo>
                  <a:lnTo>
                    <a:pt x="1516" y="5588"/>
                  </a:lnTo>
                  <a:lnTo>
                    <a:pt x="1516" y="4398"/>
                  </a:lnTo>
                  <a:lnTo>
                    <a:pt x="673" y="3550"/>
                  </a:lnTo>
                  <a:lnTo>
                    <a:pt x="1516" y="2699"/>
                  </a:lnTo>
                  <a:lnTo>
                    <a:pt x="1516" y="1517"/>
                  </a:lnTo>
                  <a:lnTo>
                    <a:pt x="2700" y="1517"/>
                  </a:lnTo>
                  <a:lnTo>
                    <a:pt x="3549" y="672"/>
                  </a:lnTo>
                  <a:close/>
                  <a:moveTo>
                    <a:pt x="3549" y="0"/>
                  </a:moveTo>
                  <a:lnTo>
                    <a:pt x="2509" y="1040"/>
                  </a:lnTo>
                  <a:lnTo>
                    <a:pt x="1041" y="1040"/>
                  </a:lnTo>
                  <a:lnTo>
                    <a:pt x="1041" y="2508"/>
                  </a:lnTo>
                  <a:lnTo>
                    <a:pt x="1" y="3550"/>
                  </a:lnTo>
                  <a:lnTo>
                    <a:pt x="1041" y="4589"/>
                  </a:lnTo>
                  <a:lnTo>
                    <a:pt x="1041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90" y="6057"/>
                  </a:lnTo>
                  <a:lnTo>
                    <a:pt x="6058" y="6057"/>
                  </a:lnTo>
                  <a:lnTo>
                    <a:pt x="6058" y="4589"/>
                  </a:lnTo>
                  <a:lnTo>
                    <a:pt x="7098" y="3550"/>
                  </a:lnTo>
                  <a:lnTo>
                    <a:pt x="6058" y="2508"/>
                  </a:lnTo>
                  <a:lnTo>
                    <a:pt x="6058" y="1040"/>
                  </a:lnTo>
                  <a:lnTo>
                    <a:pt x="4590" y="104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3"/>
            <p:cNvSpPr/>
            <p:nvPr/>
          </p:nvSpPr>
          <p:spPr>
            <a:xfrm>
              <a:off x="6802499" y="2099409"/>
              <a:ext cx="3580" cy="1094275"/>
            </a:xfrm>
            <a:custGeom>
              <a:avLst/>
              <a:gdLst/>
              <a:ahLst/>
              <a:cxnLst/>
              <a:rect l="l" t="t" r="r" b="b"/>
              <a:pathLst>
                <a:path w="143" h="28774" extrusionOk="0">
                  <a:moveTo>
                    <a:pt x="0" y="0"/>
                  </a:moveTo>
                  <a:lnTo>
                    <a:pt x="0" y="28773"/>
                  </a:lnTo>
                  <a:lnTo>
                    <a:pt x="143" y="2877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8" name="Google Shape;3508;p53"/>
          <p:cNvGrpSpPr/>
          <p:nvPr/>
        </p:nvGrpSpPr>
        <p:grpSpPr>
          <a:xfrm>
            <a:off x="3816292" y="-3249122"/>
            <a:ext cx="552396" cy="4394832"/>
            <a:chOff x="7324500" y="2391875"/>
            <a:chExt cx="177300" cy="1410725"/>
          </a:xfrm>
        </p:grpSpPr>
        <p:sp>
          <p:nvSpPr>
            <p:cNvPr id="3509" name="Google Shape;3509;p53"/>
            <p:cNvSpPr/>
            <p:nvPr/>
          </p:nvSpPr>
          <p:spPr>
            <a:xfrm>
              <a:off x="7324500" y="3625150"/>
              <a:ext cx="177300" cy="177450"/>
            </a:xfrm>
            <a:custGeom>
              <a:avLst/>
              <a:gdLst/>
              <a:ahLst/>
              <a:cxnLst/>
              <a:rect l="l" t="t" r="r" b="b"/>
              <a:pathLst>
                <a:path w="7092" h="7098" extrusionOk="0">
                  <a:moveTo>
                    <a:pt x="3549" y="673"/>
                  </a:moveTo>
                  <a:lnTo>
                    <a:pt x="4393" y="1510"/>
                  </a:lnTo>
                  <a:lnTo>
                    <a:pt x="5581" y="1510"/>
                  </a:lnTo>
                  <a:lnTo>
                    <a:pt x="5581" y="2700"/>
                  </a:lnTo>
                  <a:lnTo>
                    <a:pt x="6426" y="3548"/>
                  </a:lnTo>
                  <a:lnTo>
                    <a:pt x="5581" y="4398"/>
                  </a:lnTo>
                  <a:lnTo>
                    <a:pt x="5581" y="5581"/>
                  </a:lnTo>
                  <a:lnTo>
                    <a:pt x="4393" y="5581"/>
                  </a:lnTo>
                  <a:lnTo>
                    <a:pt x="3543" y="6425"/>
                  </a:lnTo>
                  <a:lnTo>
                    <a:pt x="2693" y="5581"/>
                  </a:lnTo>
                  <a:lnTo>
                    <a:pt x="1510" y="5581"/>
                  </a:lnTo>
                  <a:lnTo>
                    <a:pt x="1510" y="4398"/>
                  </a:lnTo>
                  <a:lnTo>
                    <a:pt x="667" y="3548"/>
                  </a:lnTo>
                  <a:lnTo>
                    <a:pt x="1510" y="2700"/>
                  </a:lnTo>
                  <a:lnTo>
                    <a:pt x="1510" y="1510"/>
                  </a:lnTo>
                  <a:lnTo>
                    <a:pt x="2700" y="1510"/>
                  </a:lnTo>
                  <a:lnTo>
                    <a:pt x="3549" y="673"/>
                  </a:lnTo>
                  <a:close/>
                  <a:moveTo>
                    <a:pt x="3549" y="1"/>
                  </a:moveTo>
                  <a:lnTo>
                    <a:pt x="2509" y="1041"/>
                  </a:lnTo>
                  <a:lnTo>
                    <a:pt x="1035" y="1041"/>
                  </a:lnTo>
                  <a:lnTo>
                    <a:pt x="1035" y="2508"/>
                  </a:lnTo>
                  <a:lnTo>
                    <a:pt x="1" y="3548"/>
                  </a:lnTo>
                  <a:lnTo>
                    <a:pt x="1035" y="4590"/>
                  </a:lnTo>
                  <a:lnTo>
                    <a:pt x="1035" y="6057"/>
                  </a:lnTo>
                  <a:lnTo>
                    <a:pt x="2509" y="6057"/>
                  </a:lnTo>
                  <a:lnTo>
                    <a:pt x="3549" y="7097"/>
                  </a:lnTo>
                  <a:lnTo>
                    <a:pt x="4583" y="6057"/>
                  </a:lnTo>
                  <a:lnTo>
                    <a:pt x="6058" y="6057"/>
                  </a:lnTo>
                  <a:lnTo>
                    <a:pt x="6058" y="4590"/>
                  </a:lnTo>
                  <a:lnTo>
                    <a:pt x="7092" y="3548"/>
                  </a:lnTo>
                  <a:lnTo>
                    <a:pt x="6058" y="2508"/>
                  </a:lnTo>
                  <a:lnTo>
                    <a:pt x="6058" y="1041"/>
                  </a:lnTo>
                  <a:lnTo>
                    <a:pt x="4583" y="1041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3"/>
            <p:cNvSpPr/>
            <p:nvPr/>
          </p:nvSpPr>
          <p:spPr>
            <a:xfrm>
              <a:off x="7411275" y="2391875"/>
              <a:ext cx="3725" cy="1239250"/>
            </a:xfrm>
            <a:custGeom>
              <a:avLst/>
              <a:gdLst/>
              <a:ahLst/>
              <a:cxnLst/>
              <a:rect l="l" t="t" r="r" b="b"/>
              <a:pathLst>
                <a:path w="149" h="49570" extrusionOk="0">
                  <a:moveTo>
                    <a:pt x="1" y="0"/>
                  </a:moveTo>
                  <a:lnTo>
                    <a:pt x="1" y="49570"/>
                  </a:lnTo>
                  <a:lnTo>
                    <a:pt x="149" y="4957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1" name="Google Shape;3511;p53"/>
          <p:cNvGrpSpPr/>
          <p:nvPr/>
        </p:nvGrpSpPr>
        <p:grpSpPr>
          <a:xfrm>
            <a:off x="7457606" y="2036781"/>
            <a:ext cx="3332271" cy="3332271"/>
            <a:chOff x="2924725" y="208150"/>
            <a:chExt cx="1242550" cy="1242550"/>
          </a:xfrm>
        </p:grpSpPr>
        <p:sp>
          <p:nvSpPr>
            <p:cNvPr id="3512" name="Google Shape;3512;p53"/>
            <p:cNvSpPr/>
            <p:nvPr/>
          </p:nvSpPr>
          <p:spPr>
            <a:xfrm>
              <a:off x="3333800" y="766875"/>
              <a:ext cx="173425" cy="125125"/>
            </a:xfrm>
            <a:custGeom>
              <a:avLst/>
              <a:gdLst/>
              <a:ahLst/>
              <a:cxnLst/>
              <a:rect l="l" t="t" r="r" b="b"/>
              <a:pathLst>
                <a:path w="6937" h="5005" extrusionOk="0">
                  <a:moveTo>
                    <a:pt x="4428" y="582"/>
                  </a:moveTo>
                  <a:lnTo>
                    <a:pt x="6152" y="2502"/>
                  </a:lnTo>
                  <a:lnTo>
                    <a:pt x="4428" y="4422"/>
                  </a:lnTo>
                  <a:lnTo>
                    <a:pt x="583" y="4422"/>
                  </a:lnTo>
                  <a:lnTo>
                    <a:pt x="583" y="582"/>
                  </a:lnTo>
                  <a:close/>
                  <a:moveTo>
                    <a:pt x="1" y="0"/>
                  </a:moveTo>
                  <a:lnTo>
                    <a:pt x="1" y="5004"/>
                  </a:lnTo>
                  <a:lnTo>
                    <a:pt x="4690" y="5004"/>
                  </a:lnTo>
                  <a:lnTo>
                    <a:pt x="6936" y="250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3"/>
            <p:cNvSpPr/>
            <p:nvPr/>
          </p:nvSpPr>
          <p:spPr>
            <a:xfrm>
              <a:off x="3483450" y="868225"/>
              <a:ext cx="125250" cy="173550"/>
            </a:xfrm>
            <a:custGeom>
              <a:avLst/>
              <a:gdLst/>
              <a:ahLst/>
              <a:cxnLst/>
              <a:rect l="l" t="t" r="r" b="b"/>
              <a:pathLst>
                <a:path w="5010" h="6942" extrusionOk="0">
                  <a:moveTo>
                    <a:pt x="2502" y="790"/>
                  </a:moveTo>
                  <a:lnTo>
                    <a:pt x="4422" y="2514"/>
                  </a:lnTo>
                  <a:lnTo>
                    <a:pt x="4422" y="6359"/>
                  </a:lnTo>
                  <a:lnTo>
                    <a:pt x="588" y="6359"/>
                  </a:lnTo>
                  <a:lnTo>
                    <a:pt x="588" y="2514"/>
                  </a:lnTo>
                  <a:lnTo>
                    <a:pt x="2502" y="790"/>
                  </a:lnTo>
                  <a:close/>
                  <a:moveTo>
                    <a:pt x="2502" y="0"/>
                  </a:moveTo>
                  <a:lnTo>
                    <a:pt x="0" y="2253"/>
                  </a:lnTo>
                  <a:lnTo>
                    <a:pt x="0" y="6941"/>
                  </a:lnTo>
                  <a:lnTo>
                    <a:pt x="5010" y="6941"/>
                  </a:lnTo>
                  <a:lnTo>
                    <a:pt x="5010" y="225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3"/>
            <p:cNvSpPr/>
            <p:nvPr/>
          </p:nvSpPr>
          <p:spPr>
            <a:xfrm>
              <a:off x="2924725" y="208150"/>
              <a:ext cx="1242550" cy="1242550"/>
            </a:xfrm>
            <a:custGeom>
              <a:avLst/>
              <a:gdLst/>
              <a:ahLst/>
              <a:cxnLst/>
              <a:rect l="l" t="t" r="r" b="b"/>
              <a:pathLst>
                <a:path w="49702" h="49702" extrusionOk="0">
                  <a:moveTo>
                    <a:pt x="24851" y="5446"/>
                  </a:moveTo>
                  <a:lnTo>
                    <a:pt x="30574" y="11133"/>
                  </a:lnTo>
                  <a:lnTo>
                    <a:pt x="38575" y="11133"/>
                  </a:lnTo>
                  <a:lnTo>
                    <a:pt x="38575" y="19134"/>
                  </a:lnTo>
                  <a:lnTo>
                    <a:pt x="44263" y="24863"/>
                  </a:lnTo>
                  <a:lnTo>
                    <a:pt x="38575" y="30587"/>
                  </a:lnTo>
                  <a:lnTo>
                    <a:pt x="38575" y="38575"/>
                  </a:lnTo>
                  <a:lnTo>
                    <a:pt x="30587" y="38575"/>
                  </a:lnTo>
                  <a:lnTo>
                    <a:pt x="24846" y="44270"/>
                  </a:lnTo>
                  <a:lnTo>
                    <a:pt x="19115" y="38575"/>
                  </a:lnTo>
                  <a:lnTo>
                    <a:pt x="11133" y="38575"/>
                  </a:lnTo>
                  <a:lnTo>
                    <a:pt x="11133" y="30593"/>
                  </a:lnTo>
                  <a:lnTo>
                    <a:pt x="5438" y="24851"/>
                  </a:lnTo>
                  <a:lnTo>
                    <a:pt x="11133" y="19121"/>
                  </a:lnTo>
                  <a:lnTo>
                    <a:pt x="11133" y="11133"/>
                  </a:lnTo>
                  <a:lnTo>
                    <a:pt x="19127" y="11133"/>
                  </a:lnTo>
                  <a:lnTo>
                    <a:pt x="24851" y="5446"/>
                  </a:lnTo>
                  <a:close/>
                  <a:moveTo>
                    <a:pt x="24851" y="4625"/>
                  </a:moveTo>
                  <a:lnTo>
                    <a:pt x="18883" y="10545"/>
                  </a:lnTo>
                  <a:lnTo>
                    <a:pt x="10545" y="10545"/>
                  </a:lnTo>
                  <a:lnTo>
                    <a:pt x="10545" y="18884"/>
                  </a:lnTo>
                  <a:lnTo>
                    <a:pt x="4612" y="24851"/>
                  </a:lnTo>
                  <a:lnTo>
                    <a:pt x="10545" y="30831"/>
                  </a:lnTo>
                  <a:lnTo>
                    <a:pt x="10545" y="39157"/>
                  </a:lnTo>
                  <a:lnTo>
                    <a:pt x="18871" y="39157"/>
                  </a:lnTo>
                  <a:lnTo>
                    <a:pt x="24846" y="45096"/>
                  </a:lnTo>
                  <a:lnTo>
                    <a:pt x="30824" y="39157"/>
                  </a:lnTo>
                  <a:lnTo>
                    <a:pt x="39157" y="39157"/>
                  </a:lnTo>
                  <a:lnTo>
                    <a:pt x="39157" y="30825"/>
                  </a:lnTo>
                  <a:lnTo>
                    <a:pt x="45083" y="24863"/>
                  </a:lnTo>
                  <a:lnTo>
                    <a:pt x="39157" y="18890"/>
                  </a:lnTo>
                  <a:lnTo>
                    <a:pt x="39157" y="10545"/>
                  </a:lnTo>
                  <a:lnTo>
                    <a:pt x="30818" y="10545"/>
                  </a:lnTo>
                  <a:lnTo>
                    <a:pt x="24851" y="4625"/>
                  </a:lnTo>
                  <a:close/>
                  <a:moveTo>
                    <a:pt x="24851" y="827"/>
                  </a:moveTo>
                  <a:lnTo>
                    <a:pt x="31888" y="7865"/>
                  </a:lnTo>
                  <a:lnTo>
                    <a:pt x="41838" y="7865"/>
                  </a:lnTo>
                  <a:lnTo>
                    <a:pt x="41838" y="17814"/>
                  </a:lnTo>
                  <a:lnTo>
                    <a:pt x="48875" y="24851"/>
                  </a:lnTo>
                  <a:lnTo>
                    <a:pt x="41838" y="31888"/>
                  </a:lnTo>
                  <a:lnTo>
                    <a:pt x="41838" y="41838"/>
                  </a:lnTo>
                  <a:lnTo>
                    <a:pt x="31888" y="41838"/>
                  </a:lnTo>
                  <a:lnTo>
                    <a:pt x="24851" y="48876"/>
                  </a:lnTo>
                  <a:lnTo>
                    <a:pt x="17813" y="41838"/>
                  </a:lnTo>
                  <a:lnTo>
                    <a:pt x="7863" y="41838"/>
                  </a:lnTo>
                  <a:lnTo>
                    <a:pt x="7863" y="31888"/>
                  </a:lnTo>
                  <a:lnTo>
                    <a:pt x="827" y="24851"/>
                  </a:lnTo>
                  <a:lnTo>
                    <a:pt x="7863" y="17814"/>
                  </a:lnTo>
                  <a:lnTo>
                    <a:pt x="7863" y="7865"/>
                  </a:lnTo>
                  <a:lnTo>
                    <a:pt x="17820" y="7865"/>
                  </a:lnTo>
                  <a:lnTo>
                    <a:pt x="24851" y="827"/>
                  </a:lnTo>
                  <a:close/>
                  <a:moveTo>
                    <a:pt x="24851" y="1"/>
                  </a:moveTo>
                  <a:lnTo>
                    <a:pt x="17576" y="7281"/>
                  </a:lnTo>
                  <a:lnTo>
                    <a:pt x="7281" y="7281"/>
                  </a:lnTo>
                  <a:lnTo>
                    <a:pt x="7281" y="17576"/>
                  </a:lnTo>
                  <a:lnTo>
                    <a:pt x="1" y="24851"/>
                  </a:lnTo>
                  <a:lnTo>
                    <a:pt x="7281" y="32132"/>
                  </a:lnTo>
                  <a:lnTo>
                    <a:pt x="7281" y="42427"/>
                  </a:lnTo>
                  <a:lnTo>
                    <a:pt x="17576" y="42427"/>
                  </a:lnTo>
                  <a:lnTo>
                    <a:pt x="24851" y="49702"/>
                  </a:lnTo>
                  <a:lnTo>
                    <a:pt x="32132" y="42427"/>
                  </a:lnTo>
                  <a:lnTo>
                    <a:pt x="42427" y="42427"/>
                  </a:lnTo>
                  <a:lnTo>
                    <a:pt x="42427" y="32132"/>
                  </a:lnTo>
                  <a:lnTo>
                    <a:pt x="49702" y="24851"/>
                  </a:lnTo>
                  <a:lnTo>
                    <a:pt x="42427" y="17576"/>
                  </a:lnTo>
                  <a:lnTo>
                    <a:pt x="42427" y="7281"/>
                  </a:lnTo>
                  <a:lnTo>
                    <a:pt x="32132" y="7281"/>
                  </a:lnTo>
                  <a:lnTo>
                    <a:pt x="24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3"/>
            <p:cNvSpPr/>
            <p:nvPr/>
          </p:nvSpPr>
          <p:spPr>
            <a:xfrm>
              <a:off x="3584900" y="766875"/>
              <a:ext cx="173300" cy="125125"/>
            </a:xfrm>
            <a:custGeom>
              <a:avLst/>
              <a:gdLst/>
              <a:ahLst/>
              <a:cxnLst/>
              <a:rect l="l" t="t" r="r" b="b"/>
              <a:pathLst>
                <a:path w="6932" h="5005" extrusionOk="0">
                  <a:moveTo>
                    <a:pt x="6343" y="582"/>
                  </a:moveTo>
                  <a:lnTo>
                    <a:pt x="6343" y="4422"/>
                  </a:lnTo>
                  <a:lnTo>
                    <a:pt x="2510" y="4422"/>
                  </a:lnTo>
                  <a:lnTo>
                    <a:pt x="785" y="2502"/>
                  </a:lnTo>
                  <a:lnTo>
                    <a:pt x="2510" y="582"/>
                  </a:lnTo>
                  <a:close/>
                  <a:moveTo>
                    <a:pt x="2247" y="0"/>
                  </a:moveTo>
                  <a:lnTo>
                    <a:pt x="1" y="2502"/>
                  </a:lnTo>
                  <a:lnTo>
                    <a:pt x="2247" y="5004"/>
                  </a:lnTo>
                  <a:lnTo>
                    <a:pt x="6932" y="5004"/>
                  </a:lnTo>
                  <a:lnTo>
                    <a:pt x="6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3"/>
            <p:cNvSpPr/>
            <p:nvPr/>
          </p:nvSpPr>
          <p:spPr>
            <a:xfrm>
              <a:off x="3483450" y="617375"/>
              <a:ext cx="125250" cy="173300"/>
            </a:xfrm>
            <a:custGeom>
              <a:avLst/>
              <a:gdLst/>
              <a:ahLst/>
              <a:cxnLst/>
              <a:rect l="l" t="t" r="r" b="b"/>
              <a:pathLst>
                <a:path w="5010" h="6932" extrusionOk="0">
                  <a:moveTo>
                    <a:pt x="4422" y="590"/>
                  </a:moveTo>
                  <a:lnTo>
                    <a:pt x="4422" y="4422"/>
                  </a:lnTo>
                  <a:lnTo>
                    <a:pt x="2502" y="6147"/>
                  </a:lnTo>
                  <a:lnTo>
                    <a:pt x="588" y="4422"/>
                  </a:lnTo>
                  <a:lnTo>
                    <a:pt x="588" y="590"/>
                  </a:lnTo>
                  <a:close/>
                  <a:moveTo>
                    <a:pt x="0" y="0"/>
                  </a:moveTo>
                  <a:lnTo>
                    <a:pt x="0" y="4685"/>
                  </a:lnTo>
                  <a:lnTo>
                    <a:pt x="2502" y="6932"/>
                  </a:lnTo>
                  <a:lnTo>
                    <a:pt x="5010" y="4685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3"/>
            <p:cNvSpPr/>
            <p:nvPr/>
          </p:nvSpPr>
          <p:spPr>
            <a:xfrm>
              <a:off x="3188350" y="471775"/>
              <a:ext cx="715325" cy="715325"/>
            </a:xfrm>
            <a:custGeom>
              <a:avLst/>
              <a:gdLst/>
              <a:ahLst/>
              <a:cxnLst/>
              <a:rect l="l" t="t" r="r" b="b"/>
              <a:pathLst>
                <a:path w="28613" h="28613" extrusionOk="0">
                  <a:moveTo>
                    <a:pt x="28030" y="588"/>
                  </a:moveTo>
                  <a:lnTo>
                    <a:pt x="28030" y="7756"/>
                  </a:lnTo>
                  <a:lnTo>
                    <a:pt x="25408" y="5117"/>
                  </a:lnTo>
                  <a:lnTo>
                    <a:pt x="22205" y="8392"/>
                  </a:lnTo>
                  <a:lnTo>
                    <a:pt x="22205" y="11804"/>
                  </a:lnTo>
                  <a:lnTo>
                    <a:pt x="18109" y="11804"/>
                  </a:lnTo>
                  <a:lnTo>
                    <a:pt x="15863" y="14306"/>
                  </a:lnTo>
                  <a:lnTo>
                    <a:pt x="18109" y="16808"/>
                  </a:lnTo>
                  <a:lnTo>
                    <a:pt x="22205" y="16808"/>
                  </a:lnTo>
                  <a:lnTo>
                    <a:pt x="22205" y="20232"/>
                  </a:lnTo>
                  <a:lnTo>
                    <a:pt x="25408" y="23507"/>
                  </a:lnTo>
                  <a:lnTo>
                    <a:pt x="28030" y="20868"/>
                  </a:lnTo>
                  <a:lnTo>
                    <a:pt x="28030" y="28030"/>
                  </a:lnTo>
                  <a:lnTo>
                    <a:pt x="20868" y="28030"/>
                  </a:lnTo>
                  <a:lnTo>
                    <a:pt x="23501" y="25416"/>
                  </a:lnTo>
                  <a:lnTo>
                    <a:pt x="20226" y="22217"/>
                  </a:lnTo>
                  <a:lnTo>
                    <a:pt x="16814" y="22217"/>
                  </a:lnTo>
                  <a:lnTo>
                    <a:pt x="16814" y="18111"/>
                  </a:lnTo>
                  <a:lnTo>
                    <a:pt x="14306" y="15858"/>
                  </a:lnTo>
                  <a:lnTo>
                    <a:pt x="11804" y="18111"/>
                  </a:lnTo>
                  <a:lnTo>
                    <a:pt x="11804" y="22217"/>
                  </a:lnTo>
                  <a:lnTo>
                    <a:pt x="8386" y="22217"/>
                  </a:lnTo>
                  <a:lnTo>
                    <a:pt x="5111" y="25416"/>
                  </a:lnTo>
                  <a:lnTo>
                    <a:pt x="7739" y="28030"/>
                  </a:lnTo>
                  <a:lnTo>
                    <a:pt x="588" y="28030"/>
                  </a:lnTo>
                  <a:lnTo>
                    <a:pt x="588" y="20874"/>
                  </a:lnTo>
                  <a:lnTo>
                    <a:pt x="3197" y="23507"/>
                  </a:lnTo>
                  <a:lnTo>
                    <a:pt x="6401" y="20232"/>
                  </a:lnTo>
                  <a:lnTo>
                    <a:pt x="6401" y="16808"/>
                  </a:lnTo>
                  <a:lnTo>
                    <a:pt x="10508" y="16808"/>
                  </a:lnTo>
                  <a:lnTo>
                    <a:pt x="12754" y="14306"/>
                  </a:lnTo>
                  <a:lnTo>
                    <a:pt x="10508" y="11804"/>
                  </a:lnTo>
                  <a:lnTo>
                    <a:pt x="6401" y="11804"/>
                  </a:lnTo>
                  <a:lnTo>
                    <a:pt x="6401" y="8392"/>
                  </a:lnTo>
                  <a:lnTo>
                    <a:pt x="3197" y="5117"/>
                  </a:lnTo>
                  <a:lnTo>
                    <a:pt x="588" y="7750"/>
                  </a:lnTo>
                  <a:lnTo>
                    <a:pt x="588" y="588"/>
                  </a:lnTo>
                  <a:lnTo>
                    <a:pt x="7750" y="588"/>
                  </a:lnTo>
                  <a:lnTo>
                    <a:pt x="5111" y="3210"/>
                  </a:lnTo>
                  <a:lnTo>
                    <a:pt x="8386" y="6414"/>
                  </a:lnTo>
                  <a:lnTo>
                    <a:pt x="11804" y="6414"/>
                  </a:lnTo>
                  <a:lnTo>
                    <a:pt x="11804" y="10509"/>
                  </a:lnTo>
                  <a:lnTo>
                    <a:pt x="14306" y="12756"/>
                  </a:lnTo>
                  <a:lnTo>
                    <a:pt x="16814" y="10509"/>
                  </a:lnTo>
                  <a:lnTo>
                    <a:pt x="16814" y="6414"/>
                  </a:lnTo>
                  <a:lnTo>
                    <a:pt x="20226" y="6414"/>
                  </a:lnTo>
                  <a:lnTo>
                    <a:pt x="23501" y="3210"/>
                  </a:lnTo>
                  <a:lnTo>
                    <a:pt x="20862" y="588"/>
                  </a:lnTo>
                  <a:close/>
                  <a:moveTo>
                    <a:pt x="0" y="0"/>
                  </a:moveTo>
                  <a:lnTo>
                    <a:pt x="0" y="9165"/>
                  </a:lnTo>
                  <a:lnTo>
                    <a:pt x="3197" y="5950"/>
                  </a:lnTo>
                  <a:lnTo>
                    <a:pt x="5819" y="8630"/>
                  </a:lnTo>
                  <a:lnTo>
                    <a:pt x="5819" y="12386"/>
                  </a:lnTo>
                  <a:lnTo>
                    <a:pt x="10246" y="12386"/>
                  </a:lnTo>
                  <a:lnTo>
                    <a:pt x="11970" y="14306"/>
                  </a:lnTo>
                  <a:lnTo>
                    <a:pt x="10246" y="16226"/>
                  </a:lnTo>
                  <a:lnTo>
                    <a:pt x="5819" y="16226"/>
                  </a:lnTo>
                  <a:lnTo>
                    <a:pt x="5819" y="19995"/>
                  </a:lnTo>
                  <a:lnTo>
                    <a:pt x="3197" y="22675"/>
                  </a:lnTo>
                  <a:lnTo>
                    <a:pt x="0" y="19460"/>
                  </a:lnTo>
                  <a:lnTo>
                    <a:pt x="0" y="28612"/>
                  </a:lnTo>
                  <a:lnTo>
                    <a:pt x="9158" y="28612"/>
                  </a:lnTo>
                  <a:lnTo>
                    <a:pt x="5943" y="25421"/>
                  </a:lnTo>
                  <a:lnTo>
                    <a:pt x="8623" y="22799"/>
                  </a:lnTo>
                  <a:lnTo>
                    <a:pt x="12392" y="22799"/>
                  </a:lnTo>
                  <a:lnTo>
                    <a:pt x="12392" y="18372"/>
                  </a:lnTo>
                  <a:lnTo>
                    <a:pt x="14306" y="16648"/>
                  </a:lnTo>
                  <a:lnTo>
                    <a:pt x="16226" y="18372"/>
                  </a:lnTo>
                  <a:lnTo>
                    <a:pt x="16226" y="22799"/>
                  </a:lnTo>
                  <a:lnTo>
                    <a:pt x="19988" y="22799"/>
                  </a:lnTo>
                  <a:lnTo>
                    <a:pt x="22668" y="25421"/>
                  </a:lnTo>
                  <a:lnTo>
                    <a:pt x="19447" y="28612"/>
                  </a:lnTo>
                  <a:lnTo>
                    <a:pt x="28612" y="28612"/>
                  </a:lnTo>
                  <a:lnTo>
                    <a:pt x="28612" y="19453"/>
                  </a:lnTo>
                  <a:lnTo>
                    <a:pt x="25414" y="22675"/>
                  </a:lnTo>
                  <a:lnTo>
                    <a:pt x="22794" y="19995"/>
                  </a:lnTo>
                  <a:lnTo>
                    <a:pt x="22794" y="16226"/>
                  </a:lnTo>
                  <a:lnTo>
                    <a:pt x="18372" y="16226"/>
                  </a:lnTo>
                  <a:lnTo>
                    <a:pt x="16647" y="14306"/>
                  </a:lnTo>
                  <a:lnTo>
                    <a:pt x="18372" y="12386"/>
                  </a:lnTo>
                  <a:lnTo>
                    <a:pt x="22794" y="12386"/>
                  </a:lnTo>
                  <a:lnTo>
                    <a:pt x="22794" y="8630"/>
                  </a:lnTo>
                  <a:lnTo>
                    <a:pt x="25414" y="5950"/>
                  </a:lnTo>
                  <a:lnTo>
                    <a:pt x="28612" y="9177"/>
                  </a:lnTo>
                  <a:lnTo>
                    <a:pt x="28612" y="0"/>
                  </a:lnTo>
                  <a:lnTo>
                    <a:pt x="19442" y="0"/>
                  </a:lnTo>
                  <a:lnTo>
                    <a:pt x="22668" y="3204"/>
                  </a:lnTo>
                  <a:lnTo>
                    <a:pt x="19988" y="5824"/>
                  </a:lnTo>
                  <a:lnTo>
                    <a:pt x="16226" y="5824"/>
                  </a:lnTo>
                  <a:lnTo>
                    <a:pt x="16226" y="10246"/>
                  </a:lnTo>
                  <a:lnTo>
                    <a:pt x="14306" y="11971"/>
                  </a:lnTo>
                  <a:lnTo>
                    <a:pt x="12392" y="10246"/>
                  </a:lnTo>
                  <a:lnTo>
                    <a:pt x="12392" y="5824"/>
                  </a:lnTo>
                  <a:lnTo>
                    <a:pt x="8623" y="5824"/>
                  </a:lnTo>
                  <a:lnTo>
                    <a:pt x="5943" y="3204"/>
                  </a:lnTo>
                  <a:lnTo>
                    <a:pt x="9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3"/>
            <p:cNvSpPr/>
            <p:nvPr/>
          </p:nvSpPr>
          <p:spPr>
            <a:xfrm>
              <a:off x="3382100" y="323775"/>
              <a:ext cx="327825" cy="308350"/>
            </a:xfrm>
            <a:custGeom>
              <a:avLst/>
              <a:gdLst/>
              <a:ahLst/>
              <a:cxnLst/>
              <a:rect l="l" t="t" r="r" b="b"/>
              <a:pathLst>
                <a:path w="13113" h="12334" extrusionOk="0">
                  <a:moveTo>
                    <a:pt x="6556" y="821"/>
                  </a:moveTo>
                  <a:lnTo>
                    <a:pt x="11692" y="5920"/>
                  </a:lnTo>
                  <a:lnTo>
                    <a:pt x="8476" y="5920"/>
                  </a:lnTo>
                  <a:lnTo>
                    <a:pt x="8476" y="11744"/>
                  </a:lnTo>
                  <a:lnTo>
                    <a:pt x="4642" y="11744"/>
                  </a:lnTo>
                  <a:lnTo>
                    <a:pt x="4642" y="5920"/>
                  </a:lnTo>
                  <a:lnTo>
                    <a:pt x="1421" y="5920"/>
                  </a:lnTo>
                  <a:lnTo>
                    <a:pt x="6556" y="821"/>
                  </a:lnTo>
                  <a:close/>
                  <a:moveTo>
                    <a:pt x="6556" y="0"/>
                  </a:moveTo>
                  <a:lnTo>
                    <a:pt x="0" y="6508"/>
                  </a:lnTo>
                  <a:lnTo>
                    <a:pt x="4054" y="6508"/>
                  </a:lnTo>
                  <a:lnTo>
                    <a:pt x="4054" y="12334"/>
                  </a:lnTo>
                  <a:lnTo>
                    <a:pt x="9064" y="12334"/>
                  </a:lnTo>
                  <a:lnTo>
                    <a:pt x="9064" y="6508"/>
                  </a:lnTo>
                  <a:lnTo>
                    <a:pt x="13112" y="6508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3"/>
            <p:cNvSpPr/>
            <p:nvPr/>
          </p:nvSpPr>
          <p:spPr>
            <a:xfrm>
              <a:off x="3594000" y="471775"/>
              <a:ext cx="181900" cy="160350"/>
            </a:xfrm>
            <a:custGeom>
              <a:avLst/>
              <a:gdLst/>
              <a:ahLst/>
              <a:cxnLst/>
              <a:rect l="l" t="t" r="r" b="b"/>
              <a:pathLst>
                <a:path w="7276" h="6414" extrusionOk="0">
                  <a:moveTo>
                    <a:pt x="3803" y="588"/>
                  </a:moveTo>
                  <a:lnTo>
                    <a:pt x="6442" y="3204"/>
                  </a:lnTo>
                  <a:lnTo>
                    <a:pt x="3762" y="5824"/>
                  </a:lnTo>
                  <a:lnTo>
                    <a:pt x="588" y="5824"/>
                  </a:lnTo>
                  <a:lnTo>
                    <a:pt x="588" y="588"/>
                  </a:lnTo>
                  <a:close/>
                  <a:moveTo>
                    <a:pt x="0" y="0"/>
                  </a:moveTo>
                  <a:lnTo>
                    <a:pt x="0" y="6414"/>
                  </a:lnTo>
                  <a:lnTo>
                    <a:pt x="4000" y="6414"/>
                  </a:lnTo>
                  <a:lnTo>
                    <a:pt x="7275" y="3210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3"/>
            <p:cNvSpPr/>
            <p:nvPr/>
          </p:nvSpPr>
          <p:spPr>
            <a:xfrm>
              <a:off x="3316125" y="471775"/>
              <a:ext cx="182025" cy="160350"/>
            </a:xfrm>
            <a:custGeom>
              <a:avLst/>
              <a:gdLst/>
              <a:ahLst/>
              <a:cxnLst/>
              <a:rect l="l" t="t" r="r" b="b"/>
              <a:pathLst>
                <a:path w="7281" h="6414" extrusionOk="0">
                  <a:moveTo>
                    <a:pt x="6693" y="588"/>
                  </a:moveTo>
                  <a:lnTo>
                    <a:pt x="6693" y="5824"/>
                  </a:lnTo>
                  <a:lnTo>
                    <a:pt x="3512" y="5824"/>
                  </a:lnTo>
                  <a:lnTo>
                    <a:pt x="832" y="3204"/>
                  </a:lnTo>
                  <a:lnTo>
                    <a:pt x="3471" y="588"/>
                  </a:lnTo>
                  <a:close/>
                  <a:moveTo>
                    <a:pt x="3227" y="0"/>
                  </a:moveTo>
                  <a:lnTo>
                    <a:pt x="0" y="3210"/>
                  </a:lnTo>
                  <a:lnTo>
                    <a:pt x="3275" y="6414"/>
                  </a:lnTo>
                  <a:lnTo>
                    <a:pt x="7281" y="6414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3"/>
            <p:cNvSpPr/>
            <p:nvPr/>
          </p:nvSpPr>
          <p:spPr>
            <a:xfrm>
              <a:off x="3743450" y="665650"/>
              <a:ext cx="308350" cy="327825"/>
            </a:xfrm>
            <a:custGeom>
              <a:avLst/>
              <a:gdLst/>
              <a:ahLst/>
              <a:cxnLst/>
              <a:rect l="l" t="t" r="r" b="b"/>
              <a:pathLst>
                <a:path w="12334" h="13113" extrusionOk="0">
                  <a:moveTo>
                    <a:pt x="6408" y="1422"/>
                  </a:moveTo>
                  <a:lnTo>
                    <a:pt x="11514" y="6563"/>
                  </a:lnTo>
                  <a:lnTo>
                    <a:pt x="6408" y="11698"/>
                  </a:lnTo>
                  <a:lnTo>
                    <a:pt x="6408" y="8471"/>
                  </a:lnTo>
                  <a:lnTo>
                    <a:pt x="590" y="8471"/>
                  </a:lnTo>
                  <a:lnTo>
                    <a:pt x="590" y="4631"/>
                  </a:lnTo>
                  <a:lnTo>
                    <a:pt x="6408" y="4631"/>
                  </a:lnTo>
                  <a:lnTo>
                    <a:pt x="6408" y="1422"/>
                  </a:lnTo>
                  <a:close/>
                  <a:moveTo>
                    <a:pt x="5826" y="1"/>
                  </a:moveTo>
                  <a:lnTo>
                    <a:pt x="5826" y="4049"/>
                  </a:lnTo>
                  <a:lnTo>
                    <a:pt x="1" y="4049"/>
                  </a:lnTo>
                  <a:lnTo>
                    <a:pt x="1" y="9053"/>
                  </a:lnTo>
                  <a:lnTo>
                    <a:pt x="5826" y="9053"/>
                  </a:lnTo>
                  <a:lnTo>
                    <a:pt x="5826" y="13113"/>
                  </a:lnTo>
                  <a:lnTo>
                    <a:pt x="12334" y="6563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3"/>
            <p:cNvSpPr/>
            <p:nvPr/>
          </p:nvSpPr>
          <p:spPr>
            <a:xfrm>
              <a:off x="3743450" y="877425"/>
              <a:ext cx="160225" cy="182025"/>
            </a:xfrm>
            <a:custGeom>
              <a:avLst/>
              <a:gdLst/>
              <a:ahLst/>
              <a:cxnLst/>
              <a:rect l="l" t="t" r="r" b="b"/>
              <a:pathLst>
                <a:path w="6409" h="7281" extrusionOk="0">
                  <a:moveTo>
                    <a:pt x="5826" y="582"/>
                  </a:moveTo>
                  <a:lnTo>
                    <a:pt x="5826" y="3816"/>
                  </a:lnTo>
                  <a:lnTo>
                    <a:pt x="3210" y="6449"/>
                  </a:lnTo>
                  <a:lnTo>
                    <a:pt x="590" y="3769"/>
                  </a:lnTo>
                  <a:lnTo>
                    <a:pt x="590" y="582"/>
                  </a:lnTo>
                  <a:close/>
                  <a:moveTo>
                    <a:pt x="1" y="0"/>
                  </a:moveTo>
                  <a:lnTo>
                    <a:pt x="1" y="4006"/>
                  </a:lnTo>
                  <a:lnTo>
                    <a:pt x="3204" y="7281"/>
                  </a:lnTo>
                  <a:lnTo>
                    <a:pt x="6408" y="4054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3"/>
            <p:cNvSpPr/>
            <p:nvPr/>
          </p:nvSpPr>
          <p:spPr>
            <a:xfrm>
              <a:off x="3743450" y="599675"/>
              <a:ext cx="160225" cy="181775"/>
            </a:xfrm>
            <a:custGeom>
              <a:avLst/>
              <a:gdLst/>
              <a:ahLst/>
              <a:cxnLst/>
              <a:rect l="l" t="t" r="r" b="b"/>
              <a:pathLst>
                <a:path w="6409" h="7271" extrusionOk="0">
                  <a:moveTo>
                    <a:pt x="3210" y="834"/>
                  </a:moveTo>
                  <a:lnTo>
                    <a:pt x="5826" y="3473"/>
                  </a:lnTo>
                  <a:lnTo>
                    <a:pt x="5826" y="6688"/>
                  </a:lnTo>
                  <a:lnTo>
                    <a:pt x="590" y="6688"/>
                  </a:lnTo>
                  <a:lnTo>
                    <a:pt x="590" y="3514"/>
                  </a:lnTo>
                  <a:lnTo>
                    <a:pt x="3210" y="834"/>
                  </a:lnTo>
                  <a:close/>
                  <a:moveTo>
                    <a:pt x="3204" y="1"/>
                  </a:moveTo>
                  <a:lnTo>
                    <a:pt x="1" y="3276"/>
                  </a:lnTo>
                  <a:lnTo>
                    <a:pt x="1" y="7270"/>
                  </a:lnTo>
                  <a:lnTo>
                    <a:pt x="6408" y="7270"/>
                  </a:lnTo>
                  <a:lnTo>
                    <a:pt x="6408" y="3229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3"/>
            <p:cNvSpPr/>
            <p:nvPr/>
          </p:nvSpPr>
          <p:spPr>
            <a:xfrm>
              <a:off x="3040025" y="665525"/>
              <a:ext cx="308350" cy="328100"/>
            </a:xfrm>
            <a:custGeom>
              <a:avLst/>
              <a:gdLst/>
              <a:ahLst/>
              <a:cxnLst/>
              <a:rect l="l" t="t" r="r" b="b"/>
              <a:pathLst>
                <a:path w="12334" h="13124" extrusionOk="0">
                  <a:moveTo>
                    <a:pt x="5933" y="1415"/>
                  </a:moveTo>
                  <a:lnTo>
                    <a:pt x="5933" y="4636"/>
                  </a:lnTo>
                  <a:lnTo>
                    <a:pt x="11752" y="4636"/>
                  </a:lnTo>
                  <a:lnTo>
                    <a:pt x="11752" y="8476"/>
                  </a:lnTo>
                  <a:lnTo>
                    <a:pt x="5933" y="8476"/>
                  </a:lnTo>
                  <a:lnTo>
                    <a:pt x="5933" y="11710"/>
                  </a:lnTo>
                  <a:lnTo>
                    <a:pt x="826" y="6556"/>
                  </a:lnTo>
                  <a:lnTo>
                    <a:pt x="5933" y="1415"/>
                  </a:lnTo>
                  <a:close/>
                  <a:moveTo>
                    <a:pt x="6521" y="0"/>
                  </a:moveTo>
                  <a:lnTo>
                    <a:pt x="0" y="6556"/>
                  </a:lnTo>
                  <a:lnTo>
                    <a:pt x="6521" y="13124"/>
                  </a:lnTo>
                  <a:lnTo>
                    <a:pt x="6521" y="9058"/>
                  </a:lnTo>
                  <a:lnTo>
                    <a:pt x="12334" y="9058"/>
                  </a:lnTo>
                  <a:lnTo>
                    <a:pt x="12334" y="4054"/>
                  </a:lnTo>
                  <a:lnTo>
                    <a:pt x="6521" y="4054"/>
                  </a:lnTo>
                  <a:lnTo>
                    <a:pt x="6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3"/>
            <p:cNvSpPr/>
            <p:nvPr/>
          </p:nvSpPr>
          <p:spPr>
            <a:xfrm>
              <a:off x="3188350" y="877425"/>
              <a:ext cx="160025" cy="182025"/>
            </a:xfrm>
            <a:custGeom>
              <a:avLst/>
              <a:gdLst/>
              <a:ahLst/>
              <a:cxnLst/>
              <a:rect l="l" t="t" r="r" b="b"/>
              <a:pathLst>
                <a:path w="6401" h="7281" extrusionOk="0">
                  <a:moveTo>
                    <a:pt x="5819" y="582"/>
                  </a:moveTo>
                  <a:lnTo>
                    <a:pt x="5819" y="3769"/>
                  </a:lnTo>
                  <a:lnTo>
                    <a:pt x="3197" y="6449"/>
                  </a:lnTo>
                  <a:lnTo>
                    <a:pt x="588" y="3822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4060"/>
                  </a:lnTo>
                  <a:lnTo>
                    <a:pt x="3197" y="7281"/>
                  </a:lnTo>
                  <a:lnTo>
                    <a:pt x="6401" y="4006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3"/>
            <p:cNvSpPr/>
            <p:nvPr/>
          </p:nvSpPr>
          <p:spPr>
            <a:xfrm>
              <a:off x="3188350" y="599675"/>
              <a:ext cx="160025" cy="181775"/>
            </a:xfrm>
            <a:custGeom>
              <a:avLst/>
              <a:gdLst/>
              <a:ahLst/>
              <a:cxnLst/>
              <a:rect l="l" t="t" r="r" b="b"/>
              <a:pathLst>
                <a:path w="6401" h="7271" extrusionOk="0">
                  <a:moveTo>
                    <a:pt x="3197" y="834"/>
                  </a:moveTo>
                  <a:lnTo>
                    <a:pt x="5819" y="3514"/>
                  </a:lnTo>
                  <a:lnTo>
                    <a:pt x="5819" y="6688"/>
                  </a:lnTo>
                  <a:lnTo>
                    <a:pt x="588" y="6688"/>
                  </a:lnTo>
                  <a:lnTo>
                    <a:pt x="588" y="3460"/>
                  </a:lnTo>
                  <a:lnTo>
                    <a:pt x="3197" y="834"/>
                  </a:lnTo>
                  <a:close/>
                  <a:moveTo>
                    <a:pt x="3197" y="1"/>
                  </a:moveTo>
                  <a:lnTo>
                    <a:pt x="0" y="3223"/>
                  </a:lnTo>
                  <a:lnTo>
                    <a:pt x="0" y="7270"/>
                  </a:lnTo>
                  <a:lnTo>
                    <a:pt x="6401" y="7270"/>
                  </a:lnTo>
                  <a:lnTo>
                    <a:pt x="6401" y="3276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3"/>
            <p:cNvSpPr/>
            <p:nvPr/>
          </p:nvSpPr>
          <p:spPr>
            <a:xfrm>
              <a:off x="3381800" y="1027200"/>
              <a:ext cx="328275" cy="308350"/>
            </a:xfrm>
            <a:custGeom>
              <a:avLst/>
              <a:gdLst/>
              <a:ahLst/>
              <a:cxnLst/>
              <a:rect l="l" t="t" r="r" b="b"/>
              <a:pathLst>
                <a:path w="13131" h="12334" extrusionOk="0">
                  <a:moveTo>
                    <a:pt x="8488" y="582"/>
                  </a:moveTo>
                  <a:lnTo>
                    <a:pt x="8488" y="6395"/>
                  </a:lnTo>
                  <a:lnTo>
                    <a:pt x="11709" y="6395"/>
                  </a:lnTo>
                  <a:lnTo>
                    <a:pt x="6563" y="11508"/>
                  </a:lnTo>
                  <a:lnTo>
                    <a:pt x="1420" y="6395"/>
                  </a:lnTo>
                  <a:lnTo>
                    <a:pt x="4654" y="6395"/>
                  </a:lnTo>
                  <a:lnTo>
                    <a:pt x="4654" y="582"/>
                  </a:lnTo>
                  <a:close/>
                  <a:moveTo>
                    <a:pt x="4066" y="0"/>
                  </a:moveTo>
                  <a:lnTo>
                    <a:pt x="4066" y="5813"/>
                  </a:lnTo>
                  <a:lnTo>
                    <a:pt x="1" y="5813"/>
                  </a:lnTo>
                  <a:lnTo>
                    <a:pt x="6563" y="12334"/>
                  </a:lnTo>
                  <a:lnTo>
                    <a:pt x="13130" y="5813"/>
                  </a:lnTo>
                  <a:lnTo>
                    <a:pt x="9076" y="5813"/>
                  </a:lnTo>
                  <a:lnTo>
                    <a:pt x="90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3"/>
            <p:cNvSpPr/>
            <p:nvPr/>
          </p:nvSpPr>
          <p:spPr>
            <a:xfrm>
              <a:off x="3316125" y="1027200"/>
              <a:ext cx="182025" cy="159900"/>
            </a:xfrm>
            <a:custGeom>
              <a:avLst/>
              <a:gdLst/>
              <a:ahLst/>
              <a:cxnLst/>
              <a:rect l="l" t="t" r="r" b="b"/>
              <a:pathLst>
                <a:path w="7281" h="6396" extrusionOk="0">
                  <a:moveTo>
                    <a:pt x="6693" y="582"/>
                  </a:moveTo>
                  <a:lnTo>
                    <a:pt x="6693" y="5813"/>
                  </a:lnTo>
                  <a:lnTo>
                    <a:pt x="3459" y="5813"/>
                  </a:lnTo>
                  <a:lnTo>
                    <a:pt x="832" y="3204"/>
                  </a:lnTo>
                  <a:lnTo>
                    <a:pt x="3512" y="582"/>
                  </a:lnTo>
                  <a:close/>
                  <a:moveTo>
                    <a:pt x="3275" y="0"/>
                  </a:moveTo>
                  <a:lnTo>
                    <a:pt x="0" y="3199"/>
                  </a:lnTo>
                  <a:lnTo>
                    <a:pt x="3215" y="6395"/>
                  </a:lnTo>
                  <a:lnTo>
                    <a:pt x="7281" y="6395"/>
                  </a:lnTo>
                  <a:lnTo>
                    <a:pt x="72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3"/>
            <p:cNvSpPr/>
            <p:nvPr/>
          </p:nvSpPr>
          <p:spPr>
            <a:xfrm>
              <a:off x="3594000" y="1027200"/>
              <a:ext cx="181900" cy="159900"/>
            </a:xfrm>
            <a:custGeom>
              <a:avLst/>
              <a:gdLst/>
              <a:ahLst/>
              <a:cxnLst/>
              <a:rect l="l" t="t" r="r" b="b"/>
              <a:pathLst>
                <a:path w="7276" h="6396" extrusionOk="0">
                  <a:moveTo>
                    <a:pt x="3762" y="582"/>
                  </a:moveTo>
                  <a:lnTo>
                    <a:pt x="6442" y="3204"/>
                  </a:lnTo>
                  <a:lnTo>
                    <a:pt x="3816" y="5813"/>
                  </a:lnTo>
                  <a:lnTo>
                    <a:pt x="588" y="5813"/>
                  </a:lnTo>
                  <a:lnTo>
                    <a:pt x="588" y="582"/>
                  </a:lnTo>
                  <a:close/>
                  <a:moveTo>
                    <a:pt x="0" y="0"/>
                  </a:moveTo>
                  <a:lnTo>
                    <a:pt x="0" y="6395"/>
                  </a:lnTo>
                  <a:lnTo>
                    <a:pt x="4053" y="6395"/>
                  </a:lnTo>
                  <a:lnTo>
                    <a:pt x="7275" y="319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hilosopher"/>
              <a:buNone/>
              <a:defRPr sz="3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hilosopher"/>
              <a:buNone/>
              <a:defRPr sz="3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hilosopher"/>
              <a:buNone/>
              <a:defRPr sz="3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hilosopher"/>
              <a:buNone/>
              <a:defRPr sz="3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hilosopher"/>
              <a:buNone/>
              <a:defRPr sz="3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hilosopher"/>
              <a:buNone/>
              <a:defRPr sz="3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hilosopher"/>
              <a:buNone/>
              <a:defRPr sz="3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hilosopher"/>
              <a:buNone/>
              <a:defRPr sz="3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hilosopher"/>
              <a:buNone/>
              <a:defRPr sz="3300" b="1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"/>
              <a:buChar char="●"/>
              <a:defRPr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"/>
              <a:buChar char="○"/>
              <a:defRPr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"/>
              <a:buChar char="■"/>
              <a:defRPr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"/>
              <a:buChar char="●"/>
              <a:defRPr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"/>
              <a:buChar char="○"/>
              <a:defRPr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"/>
              <a:buChar char="■"/>
              <a:defRPr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"/>
              <a:buChar char="●"/>
              <a:defRPr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"/>
              <a:buChar char="○"/>
              <a:defRPr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anrope"/>
              <a:buChar char="■"/>
              <a:defRPr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3" r:id="rId5"/>
    <p:sldLayoutId id="2147483698" r:id="rId6"/>
    <p:sldLayoutId id="214748369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9">
          <p15:clr>
            <a:srgbClr val="EA4335"/>
          </p15:clr>
        </p15:guide>
        <p15:guide id="2" orient="horz" pos="2901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0" name="Google Shape;3540;p57"/>
          <p:cNvGrpSpPr/>
          <p:nvPr/>
        </p:nvGrpSpPr>
        <p:grpSpPr>
          <a:xfrm>
            <a:off x="2322375" y="96591"/>
            <a:ext cx="4499250" cy="4950317"/>
            <a:chOff x="3054150" y="3253800"/>
            <a:chExt cx="1683725" cy="1852525"/>
          </a:xfrm>
        </p:grpSpPr>
        <p:sp>
          <p:nvSpPr>
            <p:cNvPr id="3541" name="Google Shape;3541;p57"/>
            <p:cNvSpPr/>
            <p:nvPr/>
          </p:nvSpPr>
          <p:spPr>
            <a:xfrm>
              <a:off x="3054150" y="3253800"/>
              <a:ext cx="1683725" cy="1852525"/>
            </a:xfrm>
            <a:custGeom>
              <a:avLst/>
              <a:gdLst/>
              <a:ahLst/>
              <a:cxnLst/>
              <a:rect l="l" t="t" r="r" b="b"/>
              <a:pathLst>
                <a:path w="67349" h="74101" extrusionOk="0">
                  <a:moveTo>
                    <a:pt x="33671" y="1196"/>
                  </a:moveTo>
                  <a:cubicBezTo>
                    <a:pt x="34348" y="2058"/>
                    <a:pt x="35959" y="3775"/>
                    <a:pt x="38759" y="4881"/>
                  </a:cubicBezTo>
                  <a:cubicBezTo>
                    <a:pt x="40619" y="5613"/>
                    <a:pt x="41308" y="7585"/>
                    <a:pt x="41398" y="8103"/>
                  </a:cubicBezTo>
                  <a:lnTo>
                    <a:pt x="41398" y="8304"/>
                  </a:lnTo>
                  <a:cubicBezTo>
                    <a:pt x="41398" y="8436"/>
                    <a:pt x="41458" y="8560"/>
                    <a:pt x="41558" y="8644"/>
                  </a:cubicBezTo>
                  <a:cubicBezTo>
                    <a:pt x="41640" y="8707"/>
                    <a:pt x="41739" y="8743"/>
                    <a:pt x="41837" y="8743"/>
                  </a:cubicBezTo>
                  <a:cubicBezTo>
                    <a:pt x="41867" y="8743"/>
                    <a:pt x="41898" y="8739"/>
                    <a:pt x="41927" y="8732"/>
                  </a:cubicBezTo>
                  <a:cubicBezTo>
                    <a:pt x="42616" y="8578"/>
                    <a:pt x="43300" y="8501"/>
                    <a:pt x="43971" y="8501"/>
                  </a:cubicBezTo>
                  <a:cubicBezTo>
                    <a:pt x="48797" y="8501"/>
                    <a:pt x="52887" y="12268"/>
                    <a:pt x="53285" y="17077"/>
                  </a:cubicBezTo>
                  <a:cubicBezTo>
                    <a:pt x="53309" y="17304"/>
                    <a:pt x="53487" y="17475"/>
                    <a:pt x="53713" y="17482"/>
                  </a:cubicBezTo>
                  <a:cubicBezTo>
                    <a:pt x="58812" y="17618"/>
                    <a:pt x="62812" y="21726"/>
                    <a:pt x="62812" y="26826"/>
                  </a:cubicBezTo>
                  <a:cubicBezTo>
                    <a:pt x="62812" y="27580"/>
                    <a:pt x="62712" y="28359"/>
                    <a:pt x="62510" y="29144"/>
                  </a:cubicBezTo>
                  <a:cubicBezTo>
                    <a:pt x="62468" y="29315"/>
                    <a:pt x="62534" y="29493"/>
                    <a:pt x="62677" y="29600"/>
                  </a:cubicBezTo>
                  <a:cubicBezTo>
                    <a:pt x="65089" y="31390"/>
                    <a:pt x="66468" y="34129"/>
                    <a:pt x="66468" y="37113"/>
                  </a:cubicBezTo>
                  <a:cubicBezTo>
                    <a:pt x="66468" y="40085"/>
                    <a:pt x="65095" y="42813"/>
                    <a:pt x="62700" y="44608"/>
                  </a:cubicBezTo>
                  <a:cubicBezTo>
                    <a:pt x="62557" y="44709"/>
                    <a:pt x="62491" y="44888"/>
                    <a:pt x="62534" y="45060"/>
                  </a:cubicBezTo>
                  <a:cubicBezTo>
                    <a:pt x="62718" y="45815"/>
                    <a:pt x="62812" y="46558"/>
                    <a:pt x="62812" y="47283"/>
                  </a:cubicBezTo>
                  <a:cubicBezTo>
                    <a:pt x="62812" y="52097"/>
                    <a:pt x="59205" y="56097"/>
                    <a:pt x="54420" y="56590"/>
                  </a:cubicBezTo>
                  <a:cubicBezTo>
                    <a:pt x="54313" y="56596"/>
                    <a:pt x="54218" y="56650"/>
                    <a:pt x="54141" y="56722"/>
                  </a:cubicBezTo>
                  <a:cubicBezTo>
                    <a:pt x="53855" y="57031"/>
                    <a:pt x="53583" y="57309"/>
                    <a:pt x="53309" y="57577"/>
                  </a:cubicBezTo>
                  <a:cubicBezTo>
                    <a:pt x="53243" y="57643"/>
                    <a:pt x="53202" y="57726"/>
                    <a:pt x="53184" y="57816"/>
                  </a:cubicBezTo>
                  <a:cubicBezTo>
                    <a:pt x="52423" y="62326"/>
                    <a:pt x="48548" y="65601"/>
                    <a:pt x="43971" y="65601"/>
                  </a:cubicBezTo>
                  <a:cubicBezTo>
                    <a:pt x="43300" y="65601"/>
                    <a:pt x="42616" y="65524"/>
                    <a:pt x="41927" y="65376"/>
                  </a:cubicBezTo>
                  <a:cubicBezTo>
                    <a:pt x="41895" y="65368"/>
                    <a:pt x="41863" y="65365"/>
                    <a:pt x="41830" y="65365"/>
                  </a:cubicBezTo>
                  <a:cubicBezTo>
                    <a:pt x="41734" y="65365"/>
                    <a:pt x="41638" y="65397"/>
                    <a:pt x="41558" y="65459"/>
                  </a:cubicBezTo>
                  <a:cubicBezTo>
                    <a:pt x="41458" y="65541"/>
                    <a:pt x="41398" y="65667"/>
                    <a:pt x="41398" y="65804"/>
                  </a:cubicBezTo>
                  <a:lnTo>
                    <a:pt x="41398" y="66005"/>
                  </a:lnTo>
                  <a:cubicBezTo>
                    <a:pt x="41308" y="66517"/>
                    <a:pt x="40619" y="68490"/>
                    <a:pt x="38759" y="69227"/>
                  </a:cubicBezTo>
                  <a:cubicBezTo>
                    <a:pt x="35959" y="70333"/>
                    <a:pt x="34348" y="72050"/>
                    <a:pt x="33671" y="72912"/>
                  </a:cubicBezTo>
                  <a:cubicBezTo>
                    <a:pt x="32999" y="72050"/>
                    <a:pt x="31388" y="70333"/>
                    <a:pt x="28590" y="69227"/>
                  </a:cubicBezTo>
                  <a:cubicBezTo>
                    <a:pt x="26730" y="68490"/>
                    <a:pt x="26039" y="66517"/>
                    <a:pt x="25951" y="66005"/>
                  </a:cubicBezTo>
                  <a:lnTo>
                    <a:pt x="25951" y="65804"/>
                  </a:lnTo>
                  <a:cubicBezTo>
                    <a:pt x="25951" y="65667"/>
                    <a:pt x="25891" y="65541"/>
                    <a:pt x="25790" y="65459"/>
                  </a:cubicBezTo>
                  <a:cubicBezTo>
                    <a:pt x="25710" y="65397"/>
                    <a:pt x="25613" y="65365"/>
                    <a:pt x="25515" y="65365"/>
                  </a:cubicBezTo>
                  <a:cubicBezTo>
                    <a:pt x="25482" y="65365"/>
                    <a:pt x="25449" y="65368"/>
                    <a:pt x="25416" y="65376"/>
                  </a:cubicBezTo>
                  <a:cubicBezTo>
                    <a:pt x="24733" y="65524"/>
                    <a:pt x="24042" y="65601"/>
                    <a:pt x="23377" y="65601"/>
                  </a:cubicBezTo>
                  <a:cubicBezTo>
                    <a:pt x="18800" y="65601"/>
                    <a:pt x="14926" y="62326"/>
                    <a:pt x="14164" y="57816"/>
                  </a:cubicBezTo>
                  <a:cubicBezTo>
                    <a:pt x="14147" y="57726"/>
                    <a:pt x="14105" y="57643"/>
                    <a:pt x="14034" y="57577"/>
                  </a:cubicBezTo>
                  <a:cubicBezTo>
                    <a:pt x="13766" y="57309"/>
                    <a:pt x="13492" y="57037"/>
                    <a:pt x="13201" y="56722"/>
                  </a:cubicBezTo>
                  <a:cubicBezTo>
                    <a:pt x="13130" y="56645"/>
                    <a:pt x="13035" y="56596"/>
                    <a:pt x="12928" y="56590"/>
                  </a:cubicBezTo>
                  <a:cubicBezTo>
                    <a:pt x="8143" y="56097"/>
                    <a:pt x="4535" y="52097"/>
                    <a:pt x="4535" y="47283"/>
                  </a:cubicBezTo>
                  <a:cubicBezTo>
                    <a:pt x="4535" y="46558"/>
                    <a:pt x="4631" y="45815"/>
                    <a:pt x="4809" y="45060"/>
                  </a:cubicBezTo>
                  <a:cubicBezTo>
                    <a:pt x="4850" y="44888"/>
                    <a:pt x="4790" y="44709"/>
                    <a:pt x="4648" y="44608"/>
                  </a:cubicBezTo>
                  <a:cubicBezTo>
                    <a:pt x="2253" y="42813"/>
                    <a:pt x="875" y="40085"/>
                    <a:pt x="875" y="37113"/>
                  </a:cubicBezTo>
                  <a:cubicBezTo>
                    <a:pt x="875" y="34129"/>
                    <a:pt x="2258" y="31390"/>
                    <a:pt x="4672" y="29600"/>
                  </a:cubicBezTo>
                  <a:cubicBezTo>
                    <a:pt x="4815" y="29493"/>
                    <a:pt x="4880" y="29315"/>
                    <a:pt x="4839" y="29144"/>
                  </a:cubicBezTo>
                  <a:cubicBezTo>
                    <a:pt x="4636" y="28359"/>
                    <a:pt x="4535" y="27580"/>
                    <a:pt x="4535" y="26826"/>
                  </a:cubicBezTo>
                  <a:cubicBezTo>
                    <a:pt x="4535" y="21726"/>
                    <a:pt x="8529" y="17618"/>
                    <a:pt x="13635" y="17482"/>
                  </a:cubicBezTo>
                  <a:cubicBezTo>
                    <a:pt x="13856" y="17475"/>
                    <a:pt x="14040" y="17304"/>
                    <a:pt x="14057" y="17077"/>
                  </a:cubicBezTo>
                  <a:cubicBezTo>
                    <a:pt x="14455" y="12268"/>
                    <a:pt x="18550" y="8501"/>
                    <a:pt x="23377" y="8501"/>
                  </a:cubicBezTo>
                  <a:cubicBezTo>
                    <a:pt x="24042" y="8501"/>
                    <a:pt x="24733" y="8578"/>
                    <a:pt x="25416" y="8732"/>
                  </a:cubicBezTo>
                  <a:cubicBezTo>
                    <a:pt x="25446" y="8739"/>
                    <a:pt x="25478" y="8743"/>
                    <a:pt x="25508" y="8743"/>
                  </a:cubicBezTo>
                  <a:cubicBezTo>
                    <a:pt x="25609" y="8743"/>
                    <a:pt x="25708" y="8707"/>
                    <a:pt x="25790" y="8644"/>
                  </a:cubicBezTo>
                  <a:cubicBezTo>
                    <a:pt x="25891" y="8560"/>
                    <a:pt x="25951" y="8436"/>
                    <a:pt x="25951" y="8304"/>
                  </a:cubicBezTo>
                  <a:lnTo>
                    <a:pt x="25951" y="8103"/>
                  </a:lnTo>
                  <a:cubicBezTo>
                    <a:pt x="26039" y="7585"/>
                    <a:pt x="26730" y="5613"/>
                    <a:pt x="28590" y="4881"/>
                  </a:cubicBezTo>
                  <a:cubicBezTo>
                    <a:pt x="31388" y="3775"/>
                    <a:pt x="32999" y="2058"/>
                    <a:pt x="33671" y="1196"/>
                  </a:cubicBezTo>
                  <a:close/>
                  <a:moveTo>
                    <a:pt x="33671" y="1"/>
                  </a:moveTo>
                  <a:cubicBezTo>
                    <a:pt x="33522" y="1"/>
                    <a:pt x="33380" y="85"/>
                    <a:pt x="33297" y="215"/>
                  </a:cubicBezTo>
                  <a:cubicBezTo>
                    <a:pt x="33284" y="239"/>
                    <a:pt x="31781" y="2675"/>
                    <a:pt x="28269" y="4061"/>
                  </a:cubicBezTo>
                  <a:cubicBezTo>
                    <a:pt x="26195" y="4881"/>
                    <a:pt x="25339" y="6878"/>
                    <a:pt x="25125" y="7775"/>
                  </a:cubicBezTo>
                  <a:cubicBezTo>
                    <a:pt x="24536" y="7675"/>
                    <a:pt x="23954" y="7621"/>
                    <a:pt x="23377" y="7621"/>
                  </a:cubicBezTo>
                  <a:cubicBezTo>
                    <a:pt x="20791" y="7621"/>
                    <a:pt x="18325" y="8590"/>
                    <a:pt x="16435" y="10343"/>
                  </a:cubicBezTo>
                  <a:cubicBezTo>
                    <a:pt x="14646" y="12002"/>
                    <a:pt x="13516" y="14218"/>
                    <a:pt x="13225" y="16619"/>
                  </a:cubicBezTo>
                  <a:cubicBezTo>
                    <a:pt x="10693" y="16786"/>
                    <a:pt x="8345" y="17862"/>
                    <a:pt x="6562" y="19686"/>
                  </a:cubicBezTo>
                  <a:cubicBezTo>
                    <a:pt x="4691" y="21606"/>
                    <a:pt x="3656" y="24138"/>
                    <a:pt x="3656" y="26826"/>
                  </a:cubicBezTo>
                  <a:cubicBezTo>
                    <a:pt x="3656" y="27562"/>
                    <a:pt x="3745" y="28316"/>
                    <a:pt x="3917" y="29072"/>
                  </a:cubicBezTo>
                  <a:cubicBezTo>
                    <a:pt x="1427" y="31034"/>
                    <a:pt x="0" y="33945"/>
                    <a:pt x="0" y="37113"/>
                  </a:cubicBezTo>
                  <a:cubicBezTo>
                    <a:pt x="0" y="40270"/>
                    <a:pt x="1415" y="43176"/>
                    <a:pt x="3893" y="45131"/>
                  </a:cubicBezTo>
                  <a:cubicBezTo>
                    <a:pt x="3739" y="45856"/>
                    <a:pt x="3656" y="46582"/>
                    <a:pt x="3656" y="47283"/>
                  </a:cubicBezTo>
                  <a:cubicBezTo>
                    <a:pt x="3656" y="52495"/>
                    <a:pt x="7525" y="56834"/>
                    <a:pt x="12679" y="57440"/>
                  </a:cubicBezTo>
                  <a:cubicBezTo>
                    <a:pt x="12898" y="57679"/>
                    <a:pt x="13112" y="57893"/>
                    <a:pt x="13321" y="58107"/>
                  </a:cubicBezTo>
                  <a:cubicBezTo>
                    <a:pt x="14212" y="62968"/>
                    <a:pt x="18420" y="66481"/>
                    <a:pt x="23377" y="66481"/>
                  </a:cubicBezTo>
                  <a:cubicBezTo>
                    <a:pt x="23954" y="66481"/>
                    <a:pt x="24536" y="66427"/>
                    <a:pt x="25125" y="66326"/>
                  </a:cubicBezTo>
                  <a:cubicBezTo>
                    <a:pt x="25339" y="67230"/>
                    <a:pt x="26195" y="69220"/>
                    <a:pt x="28269" y="70040"/>
                  </a:cubicBezTo>
                  <a:cubicBezTo>
                    <a:pt x="31764" y="71420"/>
                    <a:pt x="33284" y="73869"/>
                    <a:pt x="33297" y="73892"/>
                  </a:cubicBezTo>
                  <a:cubicBezTo>
                    <a:pt x="33380" y="74023"/>
                    <a:pt x="33522" y="74100"/>
                    <a:pt x="33671" y="74100"/>
                  </a:cubicBezTo>
                  <a:cubicBezTo>
                    <a:pt x="33826" y="74100"/>
                    <a:pt x="33969" y="74023"/>
                    <a:pt x="34052" y="73892"/>
                  </a:cubicBezTo>
                  <a:cubicBezTo>
                    <a:pt x="34063" y="73869"/>
                    <a:pt x="35567" y="71426"/>
                    <a:pt x="39080" y="70040"/>
                  </a:cubicBezTo>
                  <a:cubicBezTo>
                    <a:pt x="41154" y="69220"/>
                    <a:pt x="42010" y="67230"/>
                    <a:pt x="42224" y="66326"/>
                  </a:cubicBezTo>
                  <a:cubicBezTo>
                    <a:pt x="42813" y="66427"/>
                    <a:pt x="43395" y="66481"/>
                    <a:pt x="43971" y="66481"/>
                  </a:cubicBezTo>
                  <a:cubicBezTo>
                    <a:pt x="48928" y="66481"/>
                    <a:pt x="53131" y="62968"/>
                    <a:pt x="54022" y="58107"/>
                  </a:cubicBezTo>
                  <a:cubicBezTo>
                    <a:pt x="54236" y="57893"/>
                    <a:pt x="54450" y="57679"/>
                    <a:pt x="54670" y="57440"/>
                  </a:cubicBezTo>
                  <a:cubicBezTo>
                    <a:pt x="59824" y="56834"/>
                    <a:pt x="63687" y="52495"/>
                    <a:pt x="63687" y="47283"/>
                  </a:cubicBezTo>
                  <a:cubicBezTo>
                    <a:pt x="63687" y="46582"/>
                    <a:pt x="63610" y="45856"/>
                    <a:pt x="63454" y="45131"/>
                  </a:cubicBezTo>
                  <a:cubicBezTo>
                    <a:pt x="65933" y="43176"/>
                    <a:pt x="67348" y="40270"/>
                    <a:pt x="67348" y="37113"/>
                  </a:cubicBezTo>
                  <a:cubicBezTo>
                    <a:pt x="67348" y="33945"/>
                    <a:pt x="65922" y="31034"/>
                    <a:pt x="63431" y="29072"/>
                  </a:cubicBezTo>
                  <a:cubicBezTo>
                    <a:pt x="63604" y="28316"/>
                    <a:pt x="63687" y="27562"/>
                    <a:pt x="63687" y="26826"/>
                  </a:cubicBezTo>
                  <a:cubicBezTo>
                    <a:pt x="63687" y="24138"/>
                    <a:pt x="62658" y="21606"/>
                    <a:pt x="60780" y="19686"/>
                  </a:cubicBezTo>
                  <a:cubicBezTo>
                    <a:pt x="59004" y="17862"/>
                    <a:pt x="56650" y="16786"/>
                    <a:pt x="54124" y="16619"/>
                  </a:cubicBezTo>
                  <a:cubicBezTo>
                    <a:pt x="53833" y="14218"/>
                    <a:pt x="52703" y="12002"/>
                    <a:pt x="50914" y="10343"/>
                  </a:cubicBezTo>
                  <a:cubicBezTo>
                    <a:pt x="49018" y="8590"/>
                    <a:pt x="46558" y="7621"/>
                    <a:pt x="43971" y="7621"/>
                  </a:cubicBezTo>
                  <a:cubicBezTo>
                    <a:pt x="43395" y="7621"/>
                    <a:pt x="42813" y="7675"/>
                    <a:pt x="42224" y="7775"/>
                  </a:cubicBezTo>
                  <a:cubicBezTo>
                    <a:pt x="42010" y="6878"/>
                    <a:pt x="41154" y="4881"/>
                    <a:pt x="39080" y="4061"/>
                  </a:cubicBezTo>
                  <a:cubicBezTo>
                    <a:pt x="35585" y="2683"/>
                    <a:pt x="34063" y="239"/>
                    <a:pt x="34052" y="215"/>
                  </a:cubicBezTo>
                  <a:cubicBezTo>
                    <a:pt x="33969" y="85"/>
                    <a:pt x="33826" y="1"/>
                    <a:pt x="33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7"/>
            <p:cNvSpPr/>
            <p:nvPr/>
          </p:nvSpPr>
          <p:spPr>
            <a:xfrm>
              <a:off x="3097088" y="3314838"/>
              <a:ext cx="1597850" cy="1730450"/>
            </a:xfrm>
            <a:custGeom>
              <a:avLst/>
              <a:gdLst/>
              <a:ahLst/>
              <a:cxnLst/>
              <a:rect l="l" t="t" r="r" b="b"/>
              <a:pathLst>
                <a:path w="63914" h="69218" extrusionOk="0">
                  <a:moveTo>
                    <a:pt x="31961" y="355"/>
                  </a:moveTo>
                  <a:cubicBezTo>
                    <a:pt x="32875" y="1318"/>
                    <a:pt x="34421" y="2608"/>
                    <a:pt x="36685" y="3499"/>
                  </a:cubicBezTo>
                  <a:cubicBezTo>
                    <a:pt x="38035" y="4034"/>
                    <a:pt x="38629" y="5449"/>
                    <a:pt x="38748" y="5971"/>
                  </a:cubicBezTo>
                  <a:lnTo>
                    <a:pt x="38748" y="7535"/>
                  </a:lnTo>
                  <a:cubicBezTo>
                    <a:pt x="38748" y="7576"/>
                    <a:pt x="38772" y="7617"/>
                    <a:pt x="38801" y="7647"/>
                  </a:cubicBezTo>
                  <a:cubicBezTo>
                    <a:pt x="38830" y="7667"/>
                    <a:pt x="38869" y="7679"/>
                    <a:pt x="38904" y="7679"/>
                  </a:cubicBezTo>
                  <a:cubicBezTo>
                    <a:pt x="38912" y="7679"/>
                    <a:pt x="38919" y="7678"/>
                    <a:pt x="38926" y="7677"/>
                  </a:cubicBezTo>
                  <a:lnTo>
                    <a:pt x="40341" y="7362"/>
                  </a:lnTo>
                  <a:cubicBezTo>
                    <a:pt x="40965" y="7223"/>
                    <a:pt x="41584" y="7156"/>
                    <a:pt x="42189" y="7156"/>
                  </a:cubicBezTo>
                  <a:cubicBezTo>
                    <a:pt x="46520" y="7156"/>
                    <a:pt x="50191" y="10546"/>
                    <a:pt x="50546" y="14864"/>
                  </a:cubicBezTo>
                  <a:lnTo>
                    <a:pt x="50635" y="15898"/>
                  </a:lnTo>
                  <a:cubicBezTo>
                    <a:pt x="50640" y="15975"/>
                    <a:pt x="50700" y="16028"/>
                    <a:pt x="50777" y="16034"/>
                  </a:cubicBezTo>
                  <a:lnTo>
                    <a:pt x="51811" y="16063"/>
                  </a:lnTo>
                  <a:cubicBezTo>
                    <a:pt x="56400" y="16189"/>
                    <a:pt x="59997" y="19874"/>
                    <a:pt x="59997" y="24463"/>
                  </a:cubicBezTo>
                  <a:cubicBezTo>
                    <a:pt x="59997" y="25134"/>
                    <a:pt x="59901" y="25835"/>
                    <a:pt x="59723" y="26542"/>
                  </a:cubicBezTo>
                  <a:lnTo>
                    <a:pt x="59533" y="27297"/>
                  </a:lnTo>
                  <a:cubicBezTo>
                    <a:pt x="59514" y="27351"/>
                    <a:pt x="59539" y="27417"/>
                    <a:pt x="59586" y="27452"/>
                  </a:cubicBezTo>
                  <a:lnTo>
                    <a:pt x="60211" y="27916"/>
                  </a:lnTo>
                  <a:cubicBezTo>
                    <a:pt x="62380" y="29521"/>
                    <a:pt x="63621" y="31981"/>
                    <a:pt x="63621" y="34667"/>
                  </a:cubicBezTo>
                  <a:cubicBezTo>
                    <a:pt x="63621" y="37336"/>
                    <a:pt x="62386" y="39791"/>
                    <a:pt x="60233" y="41402"/>
                  </a:cubicBezTo>
                  <a:lnTo>
                    <a:pt x="59616" y="41860"/>
                  </a:lnTo>
                  <a:cubicBezTo>
                    <a:pt x="59569" y="41895"/>
                    <a:pt x="59550" y="41954"/>
                    <a:pt x="59563" y="42014"/>
                  </a:cubicBezTo>
                  <a:lnTo>
                    <a:pt x="59747" y="42757"/>
                  </a:lnTo>
                  <a:cubicBezTo>
                    <a:pt x="59912" y="43435"/>
                    <a:pt x="59997" y="44106"/>
                    <a:pt x="59997" y="44754"/>
                  </a:cubicBezTo>
                  <a:cubicBezTo>
                    <a:pt x="59997" y="49081"/>
                    <a:pt x="56751" y="52682"/>
                    <a:pt x="52448" y="53122"/>
                  </a:cubicBezTo>
                  <a:lnTo>
                    <a:pt x="52020" y="53164"/>
                  </a:lnTo>
                  <a:cubicBezTo>
                    <a:pt x="51984" y="53170"/>
                    <a:pt x="51954" y="53182"/>
                    <a:pt x="51931" y="53212"/>
                  </a:cubicBezTo>
                  <a:lnTo>
                    <a:pt x="51633" y="53527"/>
                  </a:lnTo>
                  <a:cubicBezTo>
                    <a:pt x="51348" y="53824"/>
                    <a:pt x="51087" y="54092"/>
                    <a:pt x="50832" y="54341"/>
                  </a:cubicBezTo>
                  <a:lnTo>
                    <a:pt x="50563" y="54608"/>
                  </a:lnTo>
                  <a:cubicBezTo>
                    <a:pt x="50541" y="54627"/>
                    <a:pt x="50522" y="54655"/>
                    <a:pt x="50516" y="54685"/>
                  </a:cubicBezTo>
                  <a:lnTo>
                    <a:pt x="50456" y="55060"/>
                  </a:lnTo>
                  <a:cubicBezTo>
                    <a:pt x="49767" y="59113"/>
                    <a:pt x="46284" y="62061"/>
                    <a:pt x="42171" y="62061"/>
                  </a:cubicBezTo>
                  <a:cubicBezTo>
                    <a:pt x="41571" y="62061"/>
                    <a:pt x="40953" y="61990"/>
                    <a:pt x="40341" y="61853"/>
                  </a:cubicBezTo>
                  <a:lnTo>
                    <a:pt x="38926" y="61538"/>
                  </a:lnTo>
                  <a:cubicBezTo>
                    <a:pt x="38916" y="61535"/>
                    <a:pt x="38904" y="61534"/>
                    <a:pt x="38893" y="61534"/>
                  </a:cubicBezTo>
                  <a:cubicBezTo>
                    <a:pt x="38861" y="61534"/>
                    <a:pt x="38827" y="61546"/>
                    <a:pt x="38801" y="61568"/>
                  </a:cubicBezTo>
                  <a:cubicBezTo>
                    <a:pt x="38772" y="61592"/>
                    <a:pt x="38748" y="61633"/>
                    <a:pt x="38748" y="61681"/>
                  </a:cubicBezTo>
                  <a:lnTo>
                    <a:pt x="38748" y="63244"/>
                  </a:lnTo>
                  <a:cubicBezTo>
                    <a:pt x="38629" y="63767"/>
                    <a:pt x="38035" y="65175"/>
                    <a:pt x="36685" y="65710"/>
                  </a:cubicBezTo>
                  <a:cubicBezTo>
                    <a:pt x="34421" y="66609"/>
                    <a:pt x="32875" y="67893"/>
                    <a:pt x="31961" y="68856"/>
                  </a:cubicBezTo>
                  <a:cubicBezTo>
                    <a:pt x="31039" y="67893"/>
                    <a:pt x="29500" y="66609"/>
                    <a:pt x="27235" y="65710"/>
                  </a:cubicBezTo>
                  <a:cubicBezTo>
                    <a:pt x="25880" y="65182"/>
                    <a:pt x="25292" y="63762"/>
                    <a:pt x="25166" y="63244"/>
                  </a:cubicBezTo>
                  <a:lnTo>
                    <a:pt x="25166" y="61681"/>
                  </a:lnTo>
                  <a:cubicBezTo>
                    <a:pt x="25166" y="61633"/>
                    <a:pt x="25149" y="61592"/>
                    <a:pt x="25114" y="61568"/>
                  </a:cubicBezTo>
                  <a:cubicBezTo>
                    <a:pt x="25087" y="61546"/>
                    <a:pt x="25057" y="61534"/>
                    <a:pt x="25026" y="61534"/>
                  </a:cubicBezTo>
                  <a:cubicBezTo>
                    <a:pt x="25015" y="61534"/>
                    <a:pt x="25004" y="61535"/>
                    <a:pt x="24994" y="61538"/>
                  </a:cubicBezTo>
                  <a:lnTo>
                    <a:pt x="23580" y="61853"/>
                  </a:lnTo>
                  <a:cubicBezTo>
                    <a:pt x="22961" y="61990"/>
                    <a:pt x="22343" y="62061"/>
                    <a:pt x="21743" y="62061"/>
                  </a:cubicBezTo>
                  <a:cubicBezTo>
                    <a:pt x="17630" y="62061"/>
                    <a:pt x="14147" y="59113"/>
                    <a:pt x="13464" y="55060"/>
                  </a:cubicBezTo>
                  <a:lnTo>
                    <a:pt x="13398" y="54685"/>
                  </a:lnTo>
                  <a:cubicBezTo>
                    <a:pt x="13392" y="54655"/>
                    <a:pt x="13381" y="54627"/>
                    <a:pt x="13357" y="54608"/>
                  </a:cubicBezTo>
                  <a:lnTo>
                    <a:pt x="13088" y="54341"/>
                  </a:lnTo>
                  <a:cubicBezTo>
                    <a:pt x="12833" y="54092"/>
                    <a:pt x="12572" y="53824"/>
                    <a:pt x="12287" y="53527"/>
                  </a:cubicBezTo>
                  <a:lnTo>
                    <a:pt x="11990" y="53212"/>
                  </a:lnTo>
                  <a:cubicBezTo>
                    <a:pt x="11966" y="53182"/>
                    <a:pt x="11930" y="53170"/>
                    <a:pt x="11900" y="53164"/>
                  </a:cubicBezTo>
                  <a:lnTo>
                    <a:pt x="11467" y="53122"/>
                  </a:lnTo>
                  <a:cubicBezTo>
                    <a:pt x="7169" y="52682"/>
                    <a:pt x="3923" y="49081"/>
                    <a:pt x="3923" y="44754"/>
                  </a:cubicBezTo>
                  <a:cubicBezTo>
                    <a:pt x="3923" y="44106"/>
                    <a:pt x="4007" y="43435"/>
                    <a:pt x="4173" y="42757"/>
                  </a:cubicBezTo>
                  <a:lnTo>
                    <a:pt x="4351" y="42014"/>
                  </a:lnTo>
                  <a:cubicBezTo>
                    <a:pt x="4370" y="41954"/>
                    <a:pt x="4346" y="41895"/>
                    <a:pt x="4298" y="41860"/>
                  </a:cubicBezTo>
                  <a:lnTo>
                    <a:pt x="3687" y="41402"/>
                  </a:lnTo>
                  <a:cubicBezTo>
                    <a:pt x="1528" y="39791"/>
                    <a:pt x="293" y="37336"/>
                    <a:pt x="293" y="34667"/>
                  </a:cubicBezTo>
                  <a:cubicBezTo>
                    <a:pt x="293" y="31981"/>
                    <a:pt x="1541" y="29521"/>
                    <a:pt x="3709" y="27916"/>
                  </a:cubicBezTo>
                  <a:lnTo>
                    <a:pt x="4334" y="27452"/>
                  </a:lnTo>
                  <a:cubicBezTo>
                    <a:pt x="4381" y="27417"/>
                    <a:pt x="4400" y="27351"/>
                    <a:pt x="4387" y="27297"/>
                  </a:cubicBezTo>
                  <a:lnTo>
                    <a:pt x="4197" y="26542"/>
                  </a:lnTo>
                  <a:cubicBezTo>
                    <a:pt x="4013" y="25835"/>
                    <a:pt x="3923" y="25134"/>
                    <a:pt x="3923" y="24463"/>
                  </a:cubicBezTo>
                  <a:cubicBezTo>
                    <a:pt x="3923" y="19874"/>
                    <a:pt x="7514" y="16189"/>
                    <a:pt x="12103" y="16063"/>
                  </a:cubicBezTo>
                  <a:lnTo>
                    <a:pt x="13143" y="16034"/>
                  </a:lnTo>
                  <a:cubicBezTo>
                    <a:pt x="13214" y="16028"/>
                    <a:pt x="13280" y="15975"/>
                    <a:pt x="13285" y="15898"/>
                  </a:cubicBezTo>
                  <a:lnTo>
                    <a:pt x="13368" y="14864"/>
                  </a:lnTo>
                  <a:cubicBezTo>
                    <a:pt x="13728" y="10546"/>
                    <a:pt x="17396" y="7156"/>
                    <a:pt x="21730" y="7156"/>
                  </a:cubicBezTo>
                  <a:cubicBezTo>
                    <a:pt x="22336" y="7156"/>
                    <a:pt x="22955" y="7223"/>
                    <a:pt x="23580" y="7362"/>
                  </a:cubicBezTo>
                  <a:lnTo>
                    <a:pt x="24994" y="7677"/>
                  </a:lnTo>
                  <a:cubicBezTo>
                    <a:pt x="25001" y="7678"/>
                    <a:pt x="25008" y="7679"/>
                    <a:pt x="25015" y="7679"/>
                  </a:cubicBezTo>
                  <a:cubicBezTo>
                    <a:pt x="25050" y="7679"/>
                    <a:pt x="25084" y="7667"/>
                    <a:pt x="25114" y="7647"/>
                  </a:cubicBezTo>
                  <a:cubicBezTo>
                    <a:pt x="25149" y="7617"/>
                    <a:pt x="25166" y="7576"/>
                    <a:pt x="25166" y="7535"/>
                  </a:cubicBezTo>
                  <a:lnTo>
                    <a:pt x="25166" y="5971"/>
                  </a:lnTo>
                  <a:cubicBezTo>
                    <a:pt x="25292" y="5449"/>
                    <a:pt x="25880" y="4034"/>
                    <a:pt x="27235" y="3499"/>
                  </a:cubicBezTo>
                  <a:cubicBezTo>
                    <a:pt x="29500" y="2608"/>
                    <a:pt x="31039" y="1318"/>
                    <a:pt x="31961" y="355"/>
                  </a:cubicBezTo>
                  <a:close/>
                  <a:moveTo>
                    <a:pt x="31960" y="1"/>
                  </a:moveTo>
                  <a:cubicBezTo>
                    <a:pt x="31920" y="1"/>
                    <a:pt x="31880" y="16"/>
                    <a:pt x="31854" y="46"/>
                  </a:cubicBezTo>
                  <a:cubicBezTo>
                    <a:pt x="30968" y="997"/>
                    <a:pt x="29434" y="2317"/>
                    <a:pt x="27128" y="3225"/>
                  </a:cubicBezTo>
                  <a:cubicBezTo>
                    <a:pt x="25641" y="3814"/>
                    <a:pt x="24999" y="5371"/>
                    <a:pt x="24881" y="5924"/>
                  </a:cubicBezTo>
                  <a:cubicBezTo>
                    <a:pt x="24875" y="5930"/>
                    <a:pt x="24875" y="5941"/>
                    <a:pt x="24875" y="5954"/>
                  </a:cubicBezTo>
                  <a:lnTo>
                    <a:pt x="24875" y="7351"/>
                  </a:lnTo>
                  <a:lnTo>
                    <a:pt x="23644" y="7077"/>
                  </a:lnTo>
                  <a:cubicBezTo>
                    <a:pt x="23002" y="6934"/>
                    <a:pt x="22368" y="6863"/>
                    <a:pt x="21743" y="6863"/>
                  </a:cubicBezTo>
                  <a:cubicBezTo>
                    <a:pt x="17255" y="6863"/>
                    <a:pt x="13445" y="10363"/>
                    <a:pt x="13077" y="14840"/>
                  </a:cubicBezTo>
                  <a:lnTo>
                    <a:pt x="13000" y="15743"/>
                  </a:lnTo>
                  <a:lnTo>
                    <a:pt x="12097" y="15767"/>
                  </a:lnTo>
                  <a:cubicBezTo>
                    <a:pt x="7347" y="15898"/>
                    <a:pt x="3632" y="19714"/>
                    <a:pt x="3632" y="24463"/>
                  </a:cubicBezTo>
                  <a:cubicBezTo>
                    <a:pt x="3632" y="25157"/>
                    <a:pt x="3728" y="25883"/>
                    <a:pt x="3912" y="26614"/>
                  </a:cubicBezTo>
                  <a:lnTo>
                    <a:pt x="4079" y="27274"/>
                  </a:lnTo>
                  <a:lnTo>
                    <a:pt x="3531" y="27678"/>
                  </a:lnTo>
                  <a:cubicBezTo>
                    <a:pt x="1291" y="29342"/>
                    <a:pt x="1" y="31892"/>
                    <a:pt x="1" y="34667"/>
                  </a:cubicBezTo>
                  <a:cubicBezTo>
                    <a:pt x="1" y="37431"/>
                    <a:pt x="1279" y="39970"/>
                    <a:pt x="3508" y="41633"/>
                  </a:cubicBezTo>
                  <a:lnTo>
                    <a:pt x="4049" y="42038"/>
                  </a:lnTo>
                  <a:lnTo>
                    <a:pt x="3888" y="42686"/>
                  </a:lnTo>
                  <a:cubicBezTo>
                    <a:pt x="3716" y="43393"/>
                    <a:pt x="3632" y="44082"/>
                    <a:pt x="3632" y="44754"/>
                  </a:cubicBezTo>
                  <a:cubicBezTo>
                    <a:pt x="3632" y="49235"/>
                    <a:pt x="6985" y="52956"/>
                    <a:pt x="11437" y="53407"/>
                  </a:cubicBezTo>
                  <a:lnTo>
                    <a:pt x="11812" y="53450"/>
                  </a:lnTo>
                  <a:lnTo>
                    <a:pt x="12073" y="53722"/>
                  </a:lnTo>
                  <a:cubicBezTo>
                    <a:pt x="12358" y="54026"/>
                    <a:pt x="12625" y="54299"/>
                    <a:pt x="12882" y="54548"/>
                  </a:cubicBezTo>
                  <a:lnTo>
                    <a:pt x="13118" y="54781"/>
                  </a:lnTo>
                  <a:lnTo>
                    <a:pt x="13173" y="55107"/>
                  </a:lnTo>
                  <a:cubicBezTo>
                    <a:pt x="13886" y="59304"/>
                    <a:pt x="17488" y="62352"/>
                    <a:pt x="21743" y="62352"/>
                  </a:cubicBezTo>
                  <a:cubicBezTo>
                    <a:pt x="22368" y="62352"/>
                    <a:pt x="23002" y="62281"/>
                    <a:pt x="23644" y="62138"/>
                  </a:cubicBezTo>
                  <a:lnTo>
                    <a:pt x="24875" y="61859"/>
                  </a:lnTo>
                  <a:lnTo>
                    <a:pt x="24875" y="63262"/>
                  </a:lnTo>
                  <a:cubicBezTo>
                    <a:pt x="24875" y="63268"/>
                    <a:pt x="24875" y="63280"/>
                    <a:pt x="24881" y="63292"/>
                  </a:cubicBezTo>
                  <a:cubicBezTo>
                    <a:pt x="24999" y="63839"/>
                    <a:pt x="25641" y="65402"/>
                    <a:pt x="27128" y="65984"/>
                  </a:cubicBezTo>
                  <a:cubicBezTo>
                    <a:pt x="29434" y="66894"/>
                    <a:pt x="30968" y="68219"/>
                    <a:pt x="31854" y="69169"/>
                  </a:cubicBezTo>
                  <a:cubicBezTo>
                    <a:pt x="31877" y="69199"/>
                    <a:pt x="31918" y="69218"/>
                    <a:pt x="31961" y="69218"/>
                  </a:cubicBezTo>
                  <a:cubicBezTo>
                    <a:pt x="32002" y="69218"/>
                    <a:pt x="32038" y="69199"/>
                    <a:pt x="32068" y="69169"/>
                  </a:cubicBezTo>
                  <a:cubicBezTo>
                    <a:pt x="32946" y="68219"/>
                    <a:pt x="34486" y="66894"/>
                    <a:pt x="36792" y="65984"/>
                  </a:cubicBezTo>
                  <a:cubicBezTo>
                    <a:pt x="38273" y="65396"/>
                    <a:pt x="38915" y="63844"/>
                    <a:pt x="39039" y="63292"/>
                  </a:cubicBezTo>
                  <a:lnTo>
                    <a:pt x="39039" y="63262"/>
                  </a:lnTo>
                  <a:lnTo>
                    <a:pt x="39039" y="61859"/>
                  </a:lnTo>
                  <a:lnTo>
                    <a:pt x="40276" y="62138"/>
                  </a:lnTo>
                  <a:cubicBezTo>
                    <a:pt x="40912" y="62281"/>
                    <a:pt x="41554" y="62352"/>
                    <a:pt x="42171" y="62352"/>
                  </a:cubicBezTo>
                  <a:cubicBezTo>
                    <a:pt x="46427" y="62352"/>
                    <a:pt x="50034" y="59304"/>
                    <a:pt x="50742" y="55107"/>
                  </a:cubicBezTo>
                  <a:lnTo>
                    <a:pt x="50802" y="54781"/>
                  </a:lnTo>
                  <a:lnTo>
                    <a:pt x="51033" y="54548"/>
                  </a:lnTo>
                  <a:cubicBezTo>
                    <a:pt x="51295" y="54299"/>
                    <a:pt x="51562" y="54026"/>
                    <a:pt x="51841" y="53722"/>
                  </a:cubicBezTo>
                  <a:lnTo>
                    <a:pt x="52102" y="53450"/>
                  </a:lnTo>
                  <a:lnTo>
                    <a:pt x="52478" y="53407"/>
                  </a:lnTo>
                  <a:cubicBezTo>
                    <a:pt x="56930" y="52956"/>
                    <a:pt x="60288" y="49235"/>
                    <a:pt x="60288" y="44754"/>
                  </a:cubicBezTo>
                  <a:cubicBezTo>
                    <a:pt x="60288" y="44082"/>
                    <a:pt x="60198" y="43386"/>
                    <a:pt x="60032" y="42686"/>
                  </a:cubicBezTo>
                  <a:lnTo>
                    <a:pt x="59871" y="42038"/>
                  </a:lnTo>
                  <a:lnTo>
                    <a:pt x="60406" y="41633"/>
                  </a:lnTo>
                  <a:cubicBezTo>
                    <a:pt x="62636" y="39970"/>
                    <a:pt x="63914" y="37431"/>
                    <a:pt x="63914" y="34667"/>
                  </a:cubicBezTo>
                  <a:cubicBezTo>
                    <a:pt x="63914" y="31892"/>
                    <a:pt x="62630" y="29342"/>
                    <a:pt x="60383" y="27678"/>
                  </a:cubicBezTo>
                  <a:lnTo>
                    <a:pt x="59835" y="27274"/>
                  </a:lnTo>
                  <a:lnTo>
                    <a:pt x="60008" y="26614"/>
                  </a:lnTo>
                  <a:cubicBezTo>
                    <a:pt x="60192" y="25883"/>
                    <a:pt x="60288" y="25157"/>
                    <a:pt x="60288" y="24463"/>
                  </a:cubicBezTo>
                  <a:cubicBezTo>
                    <a:pt x="60288" y="19714"/>
                    <a:pt x="56567" y="15898"/>
                    <a:pt x="51824" y="15767"/>
                  </a:cubicBezTo>
                  <a:lnTo>
                    <a:pt x="50914" y="15743"/>
                  </a:lnTo>
                  <a:lnTo>
                    <a:pt x="50837" y="14840"/>
                  </a:lnTo>
                  <a:cubicBezTo>
                    <a:pt x="50469" y="10363"/>
                    <a:pt x="46665" y="6863"/>
                    <a:pt x="42171" y="6863"/>
                  </a:cubicBezTo>
                  <a:cubicBezTo>
                    <a:pt x="41554" y="6863"/>
                    <a:pt x="40912" y="6934"/>
                    <a:pt x="40276" y="7077"/>
                  </a:cubicBezTo>
                  <a:lnTo>
                    <a:pt x="39039" y="7351"/>
                  </a:lnTo>
                  <a:lnTo>
                    <a:pt x="39039" y="5954"/>
                  </a:lnTo>
                  <a:lnTo>
                    <a:pt x="39039" y="5924"/>
                  </a:lnTo>
                  <a:cubicBezTo>
                    <a:pt x="38915" y="5371"/>
                    <a:pt x="38273" y="3814"/>
                    <a:pt x="36792" y="3225"/>
                  </a:cubicBezTo>
                  <a:cubicBezTo>
                    <a:pt x="34486" y="2317"/>
                    <a:pt x="32946" y="997"/>
                    <a:pt x="32068" y="46"/>
                  </a:cubicBezTo>
                  <a:cubicBezTo>
                    <a:pt x="32041" y="16"/>
                    <a:pt x="32000" y="1"/>
                    <a:pt x="31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3" name="Google Shape;3543;p57"/>
          <p:cNvSpPr txBox="1">
            <a:spLocks noGrp="1"/>
          </p:cNvSpPr>
          <p:nvPr>
            <p:ph type="ctrTitle"/>
          </p:nvPr>
        </p:nvSpPr>
        <p:spPr>
          <a:xfrm>
            <a:off x="2929050" y="1315959"/>
            <a:ext cx="32859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Akhlak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544" name="Google Shape;3544;p57"/>
          <p:cNvSpPr txBox="1">
            <a:spLocks noGrp="1"/>
          </p:cNvSpPr>
          <p:nvPr>
            <p:ph type="subTitle" idx="1"/>
          </p:nvPr>
        </p:nvSpPr>
        <p:spPr>
          <a:xfrm>
            <a:off x="3522900" y="3710477"/>
            <a:ext cx="2098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Muhammad Zauro A</a:t>
            </a:r>
            <a:r>
              <a:rPr lang="en-ID" dirty="0" err="1"/>
              <a:t>sshowabi</a:t>
            </a:r>
            <a:endParaRPr dirty="0"/>
          </a:p>
        </p:txBody>
      </p:sp>
      <p:cxnSp>
        <p:nvCxnSpPr>
          <p:cNvPr id="3545" name="Google Shape;3545;p57"/>
          <p:cNvCxnSpPr/>
          <p:nvPr/>
        </p:nvCxnSpPr>
        <p:spPr>
          <a:xfrm>
            <a:off x="3567150" y="3598950"/>
            <a:ext cx="2009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DD01-3CB0-4483-A11E-69B62F99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Akhlak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C56C6-376E-415F-BEC1-8947C8580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sv-SE" sz="1800"/>
              <a:t>Beberapa conrtoh aspek yang termasuk dalam Ruang </a:t>
            </a:r>
            <a:r>
              <a:rPr lang="sv-SE" sz="1800" dirty="0"/>
              <a:t>Lingkup Akhlak yang baik ini antara lain adalah:</a:t>
            </a:r>
          </a:p>
          <a:p>
            <a:r>
              <a:rPr lang="en-US" sz="1600" dirty="0" err="1"/>
              <a:t>Hubungan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Allah( </a:t>
            </a:r>
            <a:r>
              <a:rPr lang="en-US" sz="1600" dirty="0" err="1"/>
              <a:t>Hubungan</a:t>
            </a:r>
            <a:r>
              <a:rPr lang="en-US" sz="1600" dirty="0"/>
              <a:t> </a:t>
            </a:r>
            <a:r>
              <a:rPr lang="en-US" sz="1600" dirty="0" err="1"/>
              <a:t>Vertikal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Hubungan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( </a:t>
            </a:r>
            <a:r>
              <a:rPr lang="en-US" sz="1600" dirty="0" err="1"/>
              <a:t>Hubungan</a:t>
            </a:r>
            <a:r>
              <a:rPr lang="en-US" sz="1600" dirty="0"/>
              <a:t> Horizontal)</a:t>
            </a:r>
          </a:p>
          <a:p>
            <a:r>
              <a:rPr lang="en-US" sz="1600" dirty="0" err="1"/>
              <a:t>Hubungan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Hidup</a:t>
            </a:r>
            <a:endParaRPr lang="sv-SE" sz="1600" dirty="0"/>
          </a:p>
          <a:p>
            <a:endParaRPr lang="sv-SE" sz="1600" dirty="0"/>
          </a:p>
          <a:p>
            <a:endParaRPr lang="sv-SE" sz="1600" dirty="0"/>
          </a:p>
          <a:p>
            <a:endParaRPr lang="sv-SE" sz="1600" dirty="0"/>
          </a:p>
          <a:p>
            <a:endParaRPr lang="sv-SE" sz="1600" dirty="0"/>
          </a:p>
          <a:p>
            <a:endParaRPr lang="sv-SE" sz="1600" dirty="0"/>
          </a:p>
          <a:p>
            <a:pPr marL="139700" indent="0">
              <a:buNone/>
            </a:pPr>
            <a:r>
              <a:rPr lang="sv-SE" sz="800" dirty="0"/>
              <a:t>Fadhil, M., &amp; Yusrizal (2020). Etika lingkungan hidup dalam perspektif Islam. Jurnal Ilmiah Al – Syir’ah,18(1),50-69.</a:t>
            </a:r>
          </a:p>
          <a:p>
            <a:pPr marL="139700" indent="0">
              <a:buNone/>
            </a:pPr>
            <a:r>
              <a:rPr lang="en-ID" sz="800" dirty="0" err="1"/>
              <a:t>Adnan,M</a:t>
            </a:r>
            <a:r>
              <a:rPr lang="en-ID" sz="800" dirty="0"/>
              <a:t>., &amp; </a:t>
            </a:r>
            <a:r>
              <a:rPr lang="en-ID" sz="800" dirty="0" err="1"/>
              <a:t>Ardi</a:t>
            </a:r>
            <a:r>
              <a:rPr lang="en-ID" sz="800" dirty="0"/>
              <a:t>, Z. (2020). </a:t>
            </a:r>
            <a:r>
              <a:rPr lang="en-ID" sz="800" dirty="0" err="1"/>
              <a:t>Implementasi</a:t>
            </a:r>
            <a:r>
              <a:rPr lang="en-ID" sz="800" dirty="0"/>
              <a:t> </a:t>
            </a:r>
            <a:r>
              <a:rPr lang="en-ID" sz="800" dirty="0" err="1"/>
              <a:t>akhlak</a:t>
            </a:r>
            <a:r>
              <a:rPr lang="en-ID" sz="800" dirty="0"/>
              <a:t> </a:t>
            </a:r>
            <a:r>
              <a:rPr lang="en-ID" sz="800" dirty="0" err="1"/>
              <a:t>sebagai</a:t>
            </a:r>
            <a:r>
              <a:rPr lang="en-ID" sz="800" dirty="0"/>
              <a:t> factor </a:t>
            </a:r>
            <a:r>
              <a:rPr lang="en-ID" sz="800" dirty="0" err="1"/>
              <a:t>utama</a:t>
            </a:r>
            <a:r>
              <a:rPr lang="en-ID" sz="800" dirty="0"/>
              <a:t> </a:t>
            </a:r>
            <a:r>
              <a:rPr lang="en-ID" sz="800" dirty="0" err="1"/>
              <a:t>keberhasilan</a:t>
            </a:r>
            <a:r>
              <a:rPr lang="en-ID" sz="800" dirty="0"/>
              <a:t> </a:t>
            </a:r>
            <a:r>
              <a:rPr lang="en-ID" sz="800" dirty="0" err="1"/>
              <a:t>pelaksanaan</a:t>
            </a:r>
            <a:r>
              <a:rPr lang="en-ID" sz="800" dirty="0"/>
              <a:t> </a:t>
            </a:r>
            <a:r>
              <a:rPr lang="en-ID" sz="800" dirty="0" err="1"/>
              <a:t>pembelajaran</a:t>
            </a:r>
            <a:r>
              <a:rPr lang="en-ID" sz="800" dirty="0"/>
              <a:t> Pendidikan agama Islam. </a:t>
            </a:r>
            <a:r>
              <a:rPr lang="en-ID" sz="800" dirty="0" err="1"/>
              <a:t>Jurnal</a:t>
            </a:r>
            <a:r>
              <a:rPr lang="en-ID" sz="800" dirty="0"/>
              <a:t> Pendidikan</a:t>
            </a:r>
          </a:p>
          <a:p>
            <a:pPr marL="139700" indent="0">
              <a:buNone/>
            </a:pPr>
            <a:r>
              <a:rPr lang="en-ID" sz="800" dirty="0"/>
              <a:t>Islam., 9(2), 239-252.</a:t>
            </a:r>
          </a:p>
          <a:p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92349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p69"/>
          <p:cNvSpPr txBox="1">
            <a:spLocks noGrp="1"/>
          </p:cNvSpPr>
          <p:nvPr>
            <p:ph type="title"/>
          </p:nvPr>
        </p:nvSpPr>
        <p:spPr>
          <a:xfrm>
            <a:off x="3577468" y="2017564"/>
            <a:ext cx="4483937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Ciri</a:t>
            </a:r>
            <a:r>
              <a:rPr lang="en-ID" dirty="0"/>
              <a:t> </a:t>
            </a:r>
            <a:r>
              <a:rPr lang="en-ID" dirty="0" err="1"/>
              <a:t>Akhlak</a:t>
            </a:r>
            <a:endParaRPr dirty="0"/>
          </a:p>
        </p:txBody>
      </p:sp>
      <p:sp>
        <p:nvSpPr>
          <p:cNvPr id="3720" name="Google Shape;3720;p69"/>
          <p:cNvSpPr txBox="1">
            <a:spLocks noGrp="1"/>
          </p:cNvSpPr>
          <p:nvPr>
            <p:ph type="title" idx="2"/>
          </p:nvPr>
        </p:nvSpPr>
        <p:spPr>
          <a:xfrm>
            <a:off x="1483012" y="2154575"/>
            <a:ext cx="128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721" name="Google Shape;3721;p69"/>
          <p:cNvSpPr txBox="1">
            <a:spLocks noGrp="1"/>
          </p:cNvSpPr>
          <p:nvPr>
            <p:ph type="subTitle" idx="1"/>
          </p:nvPr>
        </p:nvSpPr>
        <p:spPr>
          <a:xfrm>
            <a:off x="3639337" y="2813684"/>
            <a:ext cx="43602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2" name="Google Shape;3722;p69"/>
          <p:cNvSpPr/>
          <p:nvPr/>
        </p:nvSpPr>
        <p:spPr>
          <a:xfrm>
            <a:off x="1144463" y="1506745"/>
            <a:ext cx="1966794" cy="2130011"/>
          </a:xfrm>
          <a:custGeom>
            <a:avLst/>
            <a:gdLst/>
            <a:ahLst/>
            <a:cxnLst/>
            <a:rect l="l" t="t" r="r" b="b"/>
            <a:pathLst>
              <a:path w="63914" h="69218" extrusionOk="0">
                <a:moveTo>
                  <a:pt x="31961" y="355"/>
                </a:moveTo>
                <a:cubicBezTo>
                  <a:pt x="32875" y="1318"/>
                  <a:pt x="34421" y="2608"/>
                  <a:pt x="36685" y="3499"/>
                </a:cubicBezTo>
                <a:cubicBezTo>
                  <a:pt x="38035" y="4034"/>
                  <a:pt x="38629" y="5449"/>
                  <a:pt x="38748" y="5971"/>
                </a:cubicBezTo>
                <a:lnTo>
                  <a:pt x="38748" y="7535"/>
                </a:lnTo>
                <a:cubicBezTo>
                  <a:pt x="38748" y="7576"/>
                  <a:pt x="38772" y="7617"/>
                  <a:pt x="38801" y="7647"/>
                </a:cubicBezTo>
                <a:cubicBezTo>
                  <a:pt x="38830" y="7667"/>
                  <a:pt x="38869" y="7679"/>
                  <a:pt x="38904" y="7679"/>
                </a:cubicBezTo>
                <a:cubicBezTo>
                  <a:pt x="38912" y="7679"/>
                  <a:pt x="38919" y="7678"/>
                  <a:pt x="38926" y="7677"/>
                </a:cubicBezTo>
                <a:lnTo>
                  <a:pt x="40341" y="7362"/>
                </a:lnTo>
                <a:cubicBezTo>
                  <a:pt x="40965" y="7223"/>
                  <a:pt x="41584" y="7156"/>
                  <a:pt x="42189" y="7156"/>
                </a:cubicBezTo>
                <a:cubicBezTo>
                  <a:pt x="46520" y="7156"/>
                  <a:pt x="50191" y="10546"/>
                  <a:pt x="50546" y="14864"/>
                </a:cubicBezTo>
                <a:lnTo>
                  <a:pt x="50635" y="15898"/>
                </a:lnTo>
                <a:cubicBezTo>
                  <a:pt x="50640" y="15975"/>
                  <a:pt x="50700" y="16028"/>
                  <a:pt x="50777" y="16034"/>
                </a:cubicBezTo>
                <a:lnTo>
                  <a:pt x="51811" y="16063"/>
                </a:lnTo>
                <a:cubicBezTo>
                  <a:pt x="56400" y="16189"/>
                  <a:pt x="59997" y="19874"/>
                  <a:pt x="59997" y="24463"/>
                </a:cubicBezTo>
                <a:cubicBezTo>
                  <a:pt x="59997" y="25134"/>
                  <a:pt x="59901" y="25835"/>
                  <a:pt x="59723" y="26542"/>
                </a:cubicBezTo>
                <a:lnTo>
                  <a:pt x="59533" y="27297"/>
                </a:lnTo>
                <a:cubicBezTo>
                  <a:pt x="59514" y="27351"/>
                  <a:pt x="59539" y="27417"/>
                  <a:pt x="59586" y="27452"/>
                </a:cubicBezTo>
                <a:lnTo>
                  <a:pt x="60211" y="27916"/>
                </a:lnTo>
                <a:cubicBezTo>
                  <a:pt x="62380" y="29521"/>
                  <a:pt x="63621" y="31981"/>
                  <a:pt x="63621" y="34667"/>
                </a:cubicBezTo>
                <a:cubicBezTo>
                  <a:pt x="63621" y="37336"/>
                  <a:pt x="62386" y="39791"/>
                  <a:pt x="60233" y="41402"/>
                </a:cubicBezTo>
                <a:lnTo>
                  <a:pt x="59616" y="41860"/>
                </a:lnTo>
                <a:cubicBezTo>
                  <a:pt x="59569" y="41895"/>
                  <a:pt x="59550" y="41954"/>
                  <a:pt x="59563" y="42014"/>
                </a:cubicBezTo>
                <a:lnTo>
                  <a:pt x="59747" y="42757"/>
                </a:lnTo>
                <a:cubicBezTo>
                  <a:pt x="59912" y="43435"/>
                  <a:pt x="59997" y="44106"/>
                  <a:pt x="59997" y="44754"/>
                </a:cubicBezTo>
                <a:cubicBezTo>
                  <a:pt x="59997" y="49081"/>
                  <a:pt x="56751" y="52682"/>
                  <a:pt x="52448" y="53122"/>
                </a:cubicBezTo>
                <a:lnTo>
                  <a:pt x="52020" y="53164"/>
                </a:lnTo>
                <a:cubicBezTo>
                  <a:pt x="51984" y="53170"/>
                  <a:pt x="51954" y="53182"/>
                  <a:pt x="51931" y="53212"/>
                </a:cubicBezTo>
                <a:lnTo>
                  <a:pt x="51633" y="53527"/>
                </a:lnTo>
                <a:cubicBezTo>
                  <a:pt x="51348" y="53824"/>
                  <a:pt x="51087" y="54092"/>
                  <a:pt x="50832" y="54341"/>
                </a:cubicBezTo>
                <a:lnTo>
                  <a:pt x="50563" y="54608"/>
                </a:lnTo>
                <a:cubicBezTo>
                  <a:pt x="50541" y="54627"/>
                  <a:pt x="50522" y="54655"/>
                  <a:pt x="50516" y="54685"/>
                </a:cubicBezTo>
                <a:lnTo>
                  <a:pt x="50456" y="55060"/>
                </a:lnTo>
                <a:cubicBezTo>
                  <a:pt x="49767" y="59113"/>
                  <a:pt x="46284" y="62061"/>
                  <a:pt x="42171" y="62061"/>
                </a:cubicBezTo>
                <a:cubicBezTo>
                  <a:pt x="41571" y="62061"/>
                  <a:pt x="40953" y="61990"/>
                  <a:pt x="40341" y="61853"/>
                </a:cubicBezTo>
                <a:lnTo>
                  <a:pt x="38926" y="61538"/>
                </a:lnTo>
                <a:cubicBezTo>
                  <a:pt x="38916" y="61535"/>
                  <a:pt x="38904" y="61534"/>
                  <a:pt x="38893" y="61534"/>
                </a:cubicBezTo>
                <a:cubicBezTo>
                  <a:pt x="38861" y="61534"/>
                  <a:pt x="38827" y="61546"/>
                  <a:pt x="38801" y="61568"/>
                </a:cubicBezTo>
                <a:cubicBezTo>
                  <a:pt x="38772" y="61592"/>
                  <a:pt x="38748" y="61633"/>
                  <a:pt x="38748" y="61681"/>
                </a:cubicBezTo>
                <a:lnTo>
                  <a:pt x="38748" y="63244"/>
                </a:lnTo>
                <a:cubicBezTo>
                  <a:pt x="38629" y="63767"/>
                  <a:pt x="38035" y="65175"/>
                  <a:pt x="36685" y="65710"/>
                </a:cubicBezTo>
                <a:cubicBezTo>
                  <a:pt x="34421" y="66609"/>
                  <a:pt x="32875" y="67893"/>
                  <a:pt x="31961" y="68856"/>
                </a:cubicBezTo>
                <a:cubicBezTo>
                  <a:pt x="31039" y="67893"/>
                  <a:pt x="29500" y="66609"/>
                  <a:pt x="27235" y="65710"/>
                </a:cubicBezTo>
                <a:cubicBezTo>
                  <a:pt x="25880" y="65182"/>
                  <a:pt x="25292" y="63762"/>
                  <a:pt x="25166" y="63244"/>
                </a:cubicBezTo>
                <a:lnTo>
                  <a:pt x="25166" y="61681"/>
                </a:lnTo>
                <a:cubicBezTo>
                  <a:pt x="25166" y="61633"/>
                  <a:pt x="25149" y="61592"/>
                  <a:pt x="25114" y="61568"/>
                </a:cubicBezTo>
                <a:cubicBezTo>
                  <a:pt x="25087" y="61546"/>
                  <a:pt x="25057" y="61534"/>
                  <a:pt x="25026" y="61534"/>
                </a:cubicBezTo>
                <a:cubicBezTo>
                  <a:pt x="25015" y="61534"/>
                  <a:pt x="25004" y="61535"/>
                  <a:pt x="24994" y="61538"/>
                </a:cubicBezTo>
                <a:lnTo>
                  <a:pt x="23580" y="61853"/>
                </a:lnTo>
                <a:cubicBezTo>
                  <a:pt x="22961" y="61990"/>
                  <a:pt x="22343" y="62061"/>
                  <a:pt x="21743" y="62061"/>
                </a:cubicBezTo>
                <a:cubicBezTo>
                  <a:pt x="17630" y="62061"/>
                  <a:pt x="14147" y="59113"/>
                  <a:pt x="13464" y="55060"/>
                </a:cubicBezTo>
                <a:lnTo>
                  <a:pt x="13398" y="54685"/>
                </a:lnTo>
                <a:cubicBezTo>
                  <a:pt x="13392" y="54655"/>
                  <a:pt x="13381" y="54627"/>
                  <a:pt x="13357" y="54608"/>
                </a:cubicBezTo>
                <a:lnTo>
                  <a:pt x="13088" y="54341"/>
                </a:lnTo>
                <a:cubicBezTo>
                  <a:pt x="12833" y="54092"/>
                  <a:pt x="12572" y="53824"/>
                  <a:pt x="12287" y="53527"/>
                </a:cubicBezTo>
                <a:lnTo>
                  <a:pt x="11990" y="53212"/>
                </a:lnTo>
                <a:cubicBezTo>
                  <a:pt x="11966" y="53182"/>
                  <a:pt x="11930" y="53170"/>
                  <a:pt x="11900" y="53164"/>
                </a:cubicBezTo>
                <a:lnTo>
                  <a:pt x="11467" y="53122"/>
                </a:lnTo>
                <a:cubicBezTo>
                  <a:pt x="7169" y="52682"/>
                  <a:pt x="3923" y="49081"/>
                  <a:pt x="3923" y="44754"/>
                </a:cubicBezTo>
                <a:cubicBezTo>
                  <a:pt x="3923" y="44106"/>
                  <a:pt x="4007" y="43435"/>
                  <a:pt x="4173" y="42757"/>
                </a:cubicBezTo>
                <a:lnTo>
                  <a:pt x="4351" y="42014"/>
                </a:lnTo>
                <a:cubicBezTo>
                  <a:pt x="4370" y="41954"/>
                  <a:pt x="4346" y="41895"/>
                  <a:pt x="4298" y="41860"/>
                </a:cubicBezTo>
                <a:lnTo>
                  <a:pt x="3687" y="41402"/>
                </a:lnTo>
                <a:cubicBezTo>
                  <a:pt x="1528" y="39791"/>
                  <a:pt x="293" y="37336"/>
                  <a:pt x="293" y="34667"/>
                </a:cubicBezTo>
                <a:cubicBezTo>
                  <a:pt x="293" y="31981"/>
                  <a:pt x="1541" y="29521"/>
                  <a:pt x="3709" y="27916"/>
                </a:cubicBezTo>
                <a:lnTo>
                  <a:pt x="4334" y="27452"/>
                </a:lnTo>
                <a:cubicBezTo>
                  <a:pt x="4381" y="27417"/>
                  <a:pt x="4400" y="27351"/>
                  <a:pt x="4387" y="27297"/>
                </a:cubicBezTo>
                <a:lnTo>
                  <a:pt x="4197" y="26542"/>
                </a:lnTo>
                <a:cubicBezTo>
                  <a:pt x="4013" y="25835"/>
                  <a:pt x="3923" y="25134"/>
                  <a:pt x="3923" y="24463"/>
                </a:cubicBezTo>
                <a:cubicBezTo>
                  <a:pt x="3923" y="19874"/>
                  <a:pt x="7514" y="16189"/>
                  <a:pt x="12103" y="16063"/>
                </a:cubicBezTo>
                <a:lnTo>
                  <a:pt x="13143" y="16034"/>
                </a:lnTo>
                <a:cubicBezTo>
                  <a:pt x="13214" y="16028"/>
                  <a:pt x="13280" y="15975"/>
                  <a:pt x="13285" y="15898"/>
                </a:cubicBezTo>
                <a:lnTo>
                  <a:pt x="13368" y="14864"/>
                </a:lnTo>
                <a:cubicBezTo>
                  <a:pt x="13728" y="10546"/>
                  <a:pt x="17396" y="7156"/>
                  <a:pt x="21730" y="7156"/>
                </a:cubicBezTo>
                <a:cubicBezTo>
                  <a:pt x="22336" y="7156"/>
                  <a:pt x="22955" y="7223"/>
                  <a:pt x="23580" y="7362"/>
                </a:cubicBezTo>
                <a:lnTo>
                  <a:pt x="24994" y="7677"/>
                </a:lnTo>
                <a:cubicBezTo>
                  <a:pt x="25001" y="7678"/>
                  <a:pt x="25008" y="7679"/>
                  <a:pt x="25015" y="7679"/>
                </a:cubicBezTo>
                <a:cubicBezTo>
                  <a:pt x="25050" y="7679"/>
                  <a:pt x="25084" y="7667"/>
                  <a:pt x="25114" y="7647"/>
                </a:cubicBezTo>
                <a:cubicBezTo>
                  <a:pt x="25149" y="7617"/>
                  <a:pt x="25166" y="7576"/>
                  <a:pt x="25166" y="7535"/>
                </a:cubicBezTo>
                <a:lnTo>
                  <a:pt x="25166" y="5971"/>
                </a:lnTo>
                <a:cubicBezTo>
                  <a:pt x="25292" y="5449"/>
                  <a:pt x="25880" y="4034"/>
                  <a:pt x="27235" y="3499"/>
                </a:cubicBezTo>
                <a:cubicBezTo>
                  <a:pt x="29500" y="2608"/>
                  <a:pt x="31039" y="1318"/>
                  <a:pt x="31961" y="355"/>
                </a:cubicBezTo>
                <a:close/>
                <a:moveTo>
                  <a:pt x="31960" y="1"/>
                </a:moveTo>
                <a:cubicBezTo>
                  <a:pt x="31920" y="1"/>
                  <a:pt x="31880" y="16"/>
                  <a:pt x="31854" y="46"/>
                </a:cubicBezTo>
                <a:cubicBezTo>
                  <a:pt x="30968" y="997"/>
                  <a:pt x="29434" y="2317"/>
                  <a:pt x="27128" y="3225"/>
                </a:cubicBezTo>
                <a:cubicBezTo>
                  <a:pt x="25641" y="3814"/>
                  <a:pt x="24999" y="5371"/>
                  <a:pt x="24881" y="5924"/>
                </a:cubicBezTo>
                <a:cubicBezTo>
                  <a:pt x="24875" y="5930"/>
                  <a:pt x="24875" y="5941"/>
                  <a:pt x="24875" y="5954"/>
                </a:cubicBezTo>
                <a:lnTo>
                  <a:pt x="24875" y="7351"/>
                </a:lnTo>
                <a:lnTo>
                  <a:pt x="23644" y="7077"/>
                </a:lnTo>
                <a:cubicBezTo>
                  <a:pt x="23002" y="6934"/>
                  <a:pt x="22368" y="6863"/>
                  <a:pt x="21743" y="6863"/>
                </a:cubicBezTo>
                <a:cubicBezTo>
                  <a:pt x="17255" y="6863"/>
                  <a:pt x="13445" y="10363"/>
                  <a:pt x="13077" y="14840"/>
                </a:cubicBezTo>
                <a:lnTo>
                  <a:pt x="13000" y="15743"/>
                </a:lnTo>
                <a:lnTo>
                  <a:pt x="12097" y="15767"/>
                </a:lnTo>
                <a:cubicBezTo>
                  <a:pt x="7347" y="15898"/>
                  <a:pt x="3632" y="19714"/>
                  <a:pt x="3632" y="24463"/>
                </a:cubicBezTo>
                <a:cubicBezTo>
                  <a:pt x="3632" y="25157"/>
                  <a:pt x="3728" y="25883"/>
                  <a:pt x="3912" y="26614"/>
                </a:cubicBezTo>
                <a:lnTo>
                  <a:pt x="4079" y="27274"/>
                </a:lnTo>
                <a:lnTo>
                  <a:pt x="3531" y="27678"/>
                </a:lnTo>
                <a:cubicBezTo>
                  <a:pt x="1291" y="29342"/>
                  <a:pt x="1" y="31892"/>
                  <a:pt x="1" y="34667"/>
                </a:cubicBezTo>
                <a:cubicBezTo>
                  <a:pt x="1" y="37431"/>
                  <a:pt x="1279" y="39970"/>
                  <a:pt x="3508" y="41633"/>
                </a:cubicBezTo>
                <a:lnTo>
                  <a:pt x="4049" y="42038"/>
                </a:lnTo>
                <a:lnTo>
                  <a:pt x="3888" y="42686"/>
                </a:lnTo>
                <a:cubicBezTo>
                  <a:pt x="3716" y="43393"/>
                  <a:pt x="3632" y="44082"/>
                  <a:pt x="3632" y="44754"/>
                </a:cubicBezTo>
                <a:cubicBezTo>
                  <a:pt x="3632" y="49235"/>
                  <a:pt x="6985" y="52956"/>
                  <a:pt x="11437" y="53407"/>
                </a:cubicBezTo>
                <a:lnTo>
                  <a:pt x="11812" y="53450"/>
                </a:lnTo>
                <a:lnTo>
                  <a:pt x="12073" y="53722"/>
                </a:lnTo>
                <a:cubicBezTo>
                  <a:pt x="12358" y="54026"/>
                  <a:pt x="12625" y="54299"/>
                  <a:pt x="12882" y="54548"/>
                </a:cubicBezTo>
                <a:lnTo>
                  <a:pt x="13118" y="54781"/>
                </a:lnTo>
                <a:lnTo>
                  <a:pt x="13173" y="55107"/>
                </a:lnTo>
                <a:cubicBezTo>
                  <a:pt x="13886" y="59304"/>
                  <a:pt x="17488" y="62352"/>
                  <a:pt x="21743" y="62352"/>
                </a:cubicBezTo>
                <a:cubicBezTo>
                  <a:pt x="22368" y="62352"/>
                  <a:pt x="23002" y="62281"/>
                  <a:pt x="23644" y="62138"/>
                </a:cubicBezTo>
                <a:lnTo>
                  <a:pt x="24875" y="61859"/>
                </a:lnTo>
                <a:lnTo>
                  <a:pt x="24875" y="63262"/>
                </a:lnTo>
                <a:cubicBezTo>
                  <a:pt x="24875" y="63268"/>
                  <a:pt x="24875" y="63280"/>
                  <a:pt x="24881" y="63292"/>
                </a:cubicBezTo>
                <a:cubicBezTo>
                  <a:pt x="24999" y="63839"/>
                  <a:pt x="25641" y="65402"/>
                  <a:pt x="27128" y="65984"/>
                </a:cubicBezTo>
                <a:cubicBezTo>
                  <a:pt x="29434" y="66894"/>
                  <a:pt x="30968" y="68219"/>
                  <a:pt x="31854" y="69169"/>
                </a:cubicBezTo>
                <a:cubicBezTo>
                  <a:pt x="31877" y="69199"/>
                  <a:pt x="31918" y="69218"/>
                  <a:pt x="31961" y="69218"/>
                </a:cubicBezTo>
                <a:cubicBezTo>
                  <a:pt x="32002" y="69218"/>
                  <a:pt x="32038" y="69199"/>
                  <a:pt x="32068" y="69169"/>
                </a:cubicBezTo>
                <a:cubicBezTo>
                  <a:pt x="32946" y="68219"/>
                  <a:pt x="34486" y="66894"/>
                  <a:pt x="36792" y="65984"/>
                </a:cubicBezTo>
                <a:cubicBezTo>
                  <a:pt x="38273" y="65396"/>
                  <a:pt x="38915" y="63844"/>
                  <a:pt x="39039" y="63292"/>
                </a:cubicBezTo>
                <a:lnTo>
                  <a:pt x="39039" y="63262"/>
                </a:lnTo>
                <a:lnTo>
                  <a:pt x="39039" y="61859"/>
                </a:lnTo>
                <a:lnTo>
                  <a:pt x="40276" y="62138"/>
                </a:lnTo>
                <a:cubicBezTo>
                  <a:pt x="40912" y="62281"/>
                  <a:pt x="41554" y="62352"/>
                  <a:pt x="42171" y="62352"/>
                </a:cubicBezTo>
                <a:cubicBezTo>
                  <a:pt x="46427" y="62352"/>
                  <a:pt x="50034" y="59304"/>
                  <a:pt x="50742" y="55107"/>
                </a:cubicBezTo>
                <a:lnTo>
                  <a:pt x="50802" y="54781"/>
                </a:lnTo>
                <a:lnTo>
                  <a:pt x="51033" y="54548"/>
                </a:lnTo>
                <a:cubicBezTo>
                  <a:pt x="51295" y="54299"/>
                  <a:pt x="51562" y="54026"/>
                  <a:pt x="51841" y="53722"/>
                </a:cubicBezTo>
                <a:lnTo>
                  <a:pt x="52102" y="53450"/>
                </a:lnTo>
                <a:lnTo>
                  <a:pt x="52478" y="53407"/>
                </a:lnTo>
                <a:cubicBezTo>
                  <a:pt x="56930" y="52956"/>
                  <a:pt x="60288" y="49235"/>
                  <a:pt x="60288" y="44754"/>
                </a:cubicBezTo>
                <a:cubicBezTo>
                  <a:pt x="60288" y="44082"/>
                  <a:pt x="60198" y="43386"/>
                  <a:pt x="60032" y="42686"/>
                </a:cubicBezTo>
                <a:lnTo>
                  <a:pt x="59871" y="42038"/>
                </a:lnTo>
                <a:lnTo>
                  <a:pt x="60406" y="41633"/>
                </a:lnTo>
                <a:cubicBezTo>
                  <a:pt x="62636" y="39970"/>
                  <a:pt x="63914" y="37431"/>
                  <a:pt x="63914" y="34667"/>
                </a:cubicBezTo>
                <a:cubicBezTo>
                  <a:pt x="63914" y="31892"/>
                  <a:pt x="62630" y="29342"/>
                  <a:pt x="60383" y="27678"/>
                </a:cubicBezTo>
                <a:lnTo>
                  <a:pt x="59835" y="27274"/>
                </a:lnTo>
                <a:lnTo>
                  <a:pt x="60008" y="26614"/>
                </a:lnTo>
                <a:cubicBezTo>
                  <a:pt x="60192" y="25883"/>
                  <a:pt x="60288" y="25157"/>
                  <a:pt x="60288" y="24463"/>
                </a:cubicBezTo>
                <a:cubicBezTo>
                  <a:pt x="60288" y="19714"/>
                  <a:pt x="56567" y="15898"/>
                  <a:pt x="51824" y="15767"/>
                </a:cubicBezTo>
                <a:lnTo>
                  <a:pt x="50914" y="15743"/>
                </a:lnTo>
                <a:lnTo>
                  <a:pt x="50837" y="14840"/>
                </a:lnTo>
                <a:cubicBezTo>
                  <a:pt x="50469" y="10363"/>
                  <a:pt x="46665" y="6863"/>
                  <a:pt x="42171" y="6863"/>
                </a:cubicBezTo>
                <a:cubicBezTo>
                  <a:pt x="41554" y="6863"/>
                  <a:pt x="40912" y="6934"/>
                  <a:pt x="40276" y="7077"/>
                </a:cubicBezTo>
                <a:lnTo>
                  <a:pt x="39039" y="7351"/>
                </a:lnTo>
                <a:lnTo>
                  <a:pt x="39039" y="5954"/>
                </a:lnTo>
                <a:lnTo>
                  <a:pt x="39039" y="5924"/>
                </a:lnTo>
                <a:cubicBezTo>
                  <a:pt x="38915" y="5371"/>
                  <a:pt x="38273" y="3814"/>
                  <a:pt x="36792" y="3225"/>
                </a:cubicBezTo>
                <a:cubicBezTo>
                  <a:pt x="34486" y="2317"/>
                  <a:pt x="32946" y="997"/>
                  <a:pt x="32068" y="46"/>
                </a:cubicBezTo>
                <a:cubicBezTo>
                  <a:pt x="32041" y="16"/>
                  <a:pt x="32000" y="1"/>
                  <a:pt x="31960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23" name="Google Shape;3723;p69"/>
          <p:cNvCxnSpPr/>
          <p:nvPr/>
        </p:nvCxnSpPr>
        <p:spPr>
          <a:xfrm>
            <a:off x="3822562" y="2647943"/>
            <a:ext cx="2714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9231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05F2-13E4-4EEA-8435-9486775A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Akhlak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71D51-1A7A-42A6-AC78-D877D6747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 sz="1800" dirty="0" err="1"/>
              <a:t>Ciri-ciri</a:t>
            </a:r>
            <a:r>
              <a:rPr lang="en-ID" sz="1800" dirty="0"/>
              <a:t> </a:t>
            </a:r>
            <a:r>
              <a:rPr lang="en-ID" sz="1800" dirty="0" err="1"/>
              <a:t>akhlak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Islam </a:t>
            </a:r>
            <a:r>
              <a:rPr lang="en-ID" sz="1800" dirty="0" err="1"/>
              <a:t>antara</a:t>
            </a:r>
            <a:r>
              <a:rPr lang="en-ID" sz="1800" dirty="0"/>
              <a:t> lain:</a:t>
            </a:r>
          </a:p>
          <a:p>
            <a:pPr marL="139700" indent="0">
              <a:buNone/>
            </a:pPr>
            <a:endParaRPr lang="en-ID" sz="1800" dirty="0"/>
          </a:p>
          <a:p>
            <a:r>
              <a:rPr lang="en-ID" sz="2400" dirty="0" err="1"/>
              <a:t>Taqwa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ketaqwaan</a:t>
            </a:r>
            <a:endParaRPr lang="en-ID" sz="2400" dirty="0"/>
          </a:p>
          <a:p>
            <a:r>
              <a:rPr lang="en-ID" sz="2400" dirty="0"/>
              <a:t>Ihsan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berbuat</a:t>
            </a:r>
            <a:r>
              <a:rPr lang="en-ID" sz="2400" dirty="0"/>
              <a:t> </a:t>
            </a:r>
            <a:r>
              <a:rPr lang="en-ID" sz="2400" dirty="0" err="1"/>
              <a:t>baik</a:t>
            </a:r>
            <a:endParaRPr lang="en-ID" sz="2400" dirty="0"/>
          </a:p>
          <a:p>
            <a:r>
              <a:rPr lang="en-ID" sz="2400" dirty="0"/>
              <a:t>Adil dan </a:t>
            </a:r>
            <a:r>
              <a:rPr lang="en-ID" sz="2400" dirty="0" err="1"/>
              <a:t>bijaksana</a:t>
            </a:r>
            <a:endParaRPr lang="en-ID" sz="2400" dirty="0"/>
          </a:p>
          <a:p>
            <a:r>
              <a:rPr lang="en-ID" sz="2400" dirty="0" err="1"/>
              <a:t>Kesederhanaan</a:t>
            </a:r>
            <a:endParaRPr lang="en-ID" sz="2400" dirty="0"/>
          </a:p>
          <a:p>
            <a:endParaRPr lang="en-ID" sz="2400" dirty="0"/>
          </a:p>
          <a:p>
            <a:pPr marL="139700" indent="0">
              <a:buNone/>
            </a:pPr>
            <a:endParaRPr lang="en-ID" sz="800" dirty="0"/>
          </a:p>
          <a:p>
            <a:pPr marL="139700" indent="0">
              <a:buNone/>
            </a:pPr>
            <a:endParaRPr lang="en-ID" sz="800" dirty="0"/>
          </a:p>
          <a:p>
            <a:pPr marL="139700" indent="0">
              <a:buNone/>
            </a:pPr>
            <a:endParaRPr lang="en-ID" sz="800" dirty="0"/>
          </a:p>
          <a:p>
            <a:pPr marL="139700" indent="0">
              <a:buNone/>
            </a:pPr>
            <a:r>
              <a:rPr lang="en-ID" sz="800" dirty="0"/>
              <a:t>Abdullah, I. (2019). An Analysis of the concept of </a:t>
            </a:r>
            <a:r>
              <a:rPr lang="en-ID" sz="800" dirty="0" err="1"/>
              <a:t>Akhlaq</a:t>
            </a:r>
            <a:r>
              <a:rPr lang="en-ID" sz="800" dirty="0"/>
              <a:t> Islam, Al-Qalam, 24(2),99-109</a:t>
            </a:r>
          </a:p>
        </p:txBody>
      </p:sp>
    </p:spTree>
    <p:extLst>
      <p:ext uri="{BB962C8B-B14F-4D97-AF65-F5344CB8AC3E}">
        <p14:creationId xmlns:p14="http://schemas.microsoft.com/office/powerpoint/2010/main" val="333448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EE93-1034-4172-9C44-A8B746E8F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342" y="1433023"/>
            <a:ext cx="8121316" cy="2064915"/>
          </a:xfrm>
        </p:spPr>
        <p:txBody>
          <a:bodyPr/>
          <a:lstStyle/>
          <a:p>
            <a:r>
              <a:rPr lang="ar-S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الْحَمْدُ لِلَّهِ جَزَاكُمُ اللهُ اخَيْرًا</a:t>
            </a:r>
            <a:endParaRPr lang="en-ID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356BE-4FBD-4087-9206-A911A278E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2900" y="2928949"/>
            <a:ext cx="2098200" cy="409500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653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Google Shape;3622;p63"/>
          <p:cNvSpPr txBox="1">
            <a:spLocks noGrp="1"/>
          </p:cNvSpPr>
          <p:nvPr>
            <p:ph type="title"/>
          </p:nvPr>
        </p:nvSpPr>
        <p:spPr>
          <a:xfrm>
            <a:off x="2387900" y="2983100"/>
            <a:ext cx="60435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chemeClr val="accent2"/>
                </a:solidFill>
              </a:rPr>
              <a:t>— </a:t>
            </a:r>
            <a:r>
              <a:rPr lang="en-ID" dirty="0"/>
              <a:t>(QS Al-Baqarah: 83)</a:t>
            </a:r>
            <a:endParaRPr dirty="0"/>
          </a:p>
        </p:txBody>
      </p:sp>
      <p:sp>
        <p:nvSpPr>
          <p:cNvPr id="3623" name="Google Shape;3623;p63"/>
          <p:cNvSpPr txBox="1">
            <a:spLocks noGrp="1"/>
          </p:cNvSpPr>
          <p:nvPr>
            <p:ph type="subTitle" idx="1"/>
          </p:nvPr>
        </p:nvSpPr>
        <p:spPr>
          <a:xfrm>
            <a:off x="1900989" y="1194547"/>
            <a:ext cx="6435586" cy="2054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sz="2000" dirty="0"/>
              <a:t>“</a:t>
            </a:r>
            <a:r>
              <a:rPr lang="en-ID" sz="2000" dirty="0" err="1"/>
              <a:t>Janganlah</a:t>
            </a:r>
            <a:r>
              <a:rPr lang="en-ID" sz="2000" dirty="0"/>
              <a:t> </a:t>
            </a:r>
            <a:r>
              <a:rPr lang="en-ID" sz="2000" dirty="0" err="1"/>
              <a:t>kamu</a:t>
            </a:r>
            <a:r>
              <a:rPr lang="en-ID" sz="2000" dirty="0"/>
              <a:t> </a:t>
            </a:r>
            <a:r>
              <a:rPr lang="en-ID" sz="2000" dirty="0" err="1"/>
              <a:t>menyembah</a:t>
            </a:r>
            <a:r>
              <a:rPr lang="en-ID" sz="2000" dirty="0"/>
              <a:t> </a:t>
            </a:r>
            <a:r>
              <a:rPr lang="en-ID" sz="2000" dirty="0" err="1"/>
              <a:t>selain</a:t>
            </a:r>
            <a:r>
              <a:rPr lang="en-ID" sz="2000" dirty="0"/>
              <a:t> Allah, dan </a:t>
            </a:r>
            <a:r>
              <a:rPr lang="en-ID" sz="2000" dirty="0" err="1"/>
              <a:t>berbuat</a:t>
            </a:r>
            <a:r>
              <a:rPr lang="en-ID" sz="2000" dirty="0"/>
              <a:t> </a:t>
            </a:r>
            <a:r>
              <a:rPr lang="en-ID" sz="2000" dirty="0" err="1"/>
              <a:t>baiklah</a:t>
            </a:r>
            <a:r>
              <a:rPr lang="en-ID" sz="2000" dirty="0"/>
              <a:t> </a:t>
            </a:r>
            <a:r>
              <a:rPr lang="en-ID" sz="2000" dirty="0" err="1"/>
              <a:t>kepada</a:t>
            </a:r>
            <a:r>
              <a:rPr lang="en-ID" sz="2000" dirty="0"/>
              <a:t> </a:t>
            </a:r>
            <a:r>
              <a:rPr lang="en-ID" sz="2000" dirty="0" err="1"/>
              <a:t>kedua</a:t>
            </a:r>
            <a:r>
              <a:rPr lang="en-ID" sz="2000" dirty="0"/>
              <a:t> orang </a:t>
            </a:r>
            <a:r>
              <a:rPr lang="en-ID" sz="2000" dirty="0" err="1"/>
              <a:t>tua</a:t>
            </a:r>
            <a:r>
              <a:rPr lang="en-ID" sz="2000" dirty="0"/>
              <a:t>, </a:t>
            </a:r>
            <a:r>
              <a:rPr lang="en-ID" sz="2000" dirty="0" err="1"/>
              <a:t>kerabat</a:t>
            </a:r>
            <a:r>
              <a:rPr lang="en-ID" sz="2000" dirty="0"/>
              <a:t>, </a:t>
            </a:r>
            <a:r>
              <a:rPr lang="en-ID" sz="2000" dirty="0" err="1"/>
              <a:t>anak-anak</a:t>
            </a:r>
            <a:r>
              <a:rPr lang="en-ID" sz="2000" dirty="0"/>
              <a:t> </a:t>
            </a:r>
            <a:r>
              <a:rPr lang="en-ID" sz="2000" dirty="0" err="1"/>
              <a:t>yatim</a:t>
            </a:r>
            <a:r>
              <a:rPr lang="en-ID" sz="2000" dirty="0"/>
              <a:t>, dan orang-orang miskin. Dan </a:t>
            </a:r>
            <a:r>
              <a:rPr lang="en-ID" sz="2000" dirty="0" err="1"/>
              <a:t>bertutur</a:t>
            </a:r>
            <a:r>
              <a:rPr lang="en-ID" sz="2000" dirty="0"/>
              <a:t> </a:t>
            </a:r>
            <a:r>
              <a:rPr lang="en-ID" sz="2000" dirty="0" err="1"/>
              <a:t>katalah</a:t>
            </a:r>
            <a:r>
              <a:rPr lang="en-ID" sz="2000" dirty="0"/>
              <a:t> yang </a:t>
            </a:r>
            <a:r>
              <a:rPr lang="en-ID" sz="2000" dirty="0" err="1"/>
              <a:t>baik</a:t>
            </a:r>
            <a:r>
              <a:rPr lang="en-ID" sz="2000" dirty="0"/>
              <a:t> </a:t>
            </a:r>
            <a:r>
              <a:rPr lang="en-ID" sz="2000" dirty="0" err="1"/>
              <a:t>kepada</a:t>
            </a:r>
            <a:r>
              <a:rPr lang="en-ID" sz="2000" dirty="0"/>
              <a:t> </a:t>
            </a:r>
            <a:r>
              <a:rPr lang="en-ID" sz="2000" dirty="0" err="1"/>
              <a:t>manusia</a:t>
            </a:r>
            <a:r>
              <a:rPr lang="en-ID" sz="2000" dirty="0"/>
              <a:t>,”</a:t>
            </a:r>
            <a:endParaRPr sz="2000" dirty="0"/>
          </a:p>
        </p:txBody>
      </p:sp>
      <p:cxnSp>
        <p:nvCxnSpPr>
          <p:cNvPr id="3624" name="Google Shape;3624;p63"/>
          <p:cNvCxnSpPr/>
          <p:nvPr/>
        </p:nvCxnSpPr>
        <p:spPr>
          <a:xfrm>
            <a:off x="5621875" y="3536419"/>
            <a:ext cx="2714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p69"/>
          <p:cNvSpPr txBox="1">
            <a:spLocks noGrp="1"/>
          </p:cNvSpPr>
          <p:nvPr>
            <p:ph type="title"/>
          </p:nvPr>
        </p:nvSpPr>
        <p:spPr>
          <a:xfrm>
            <a:off x="3639337" y="1694525"/>
            <a:ext cx="3364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Pengertian Akhlak</a:t>
            </a:r>
            <a:endParaRPr dirty="0"/>
          </a:p>
        </p:txBody>
      </p:sp>
      <p:sp>
        <p:nvSpPr>
          <p:cNvPr id="3720" name="Google Shape;3720;p69"/>
          <p:cNvSpPr txBox="1">
            <a:spLocks noGrp="1"/>
          </p:cNvSpPr>
          <p:nvPr>
            <p:ph type="title" idx="2"/>
          </p:nvPr>
        </p:nvSpPr>
        <p:spPr>
          <a:xfrm>
            <a:off x="1483012" y="2154575"/>
            <a:ext cx="128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21" name="Google Shape;3721;p69"/>
          <p:cNvSpPr txBox="1">
            <a:spLocks noGrp="1"/>
          </p:cNvSpPr>
          <p:nvPr>
            <p:ph type="subTitle" idx="1"/>
          </p:nvPr>
        </p:nvSpPr>
        <p:spPr>
          <a:xfrm>
            <a:off x="3639337" y="2813684"/>
            <a:ext cx="43602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2" name="Google Shape;3722;p69"/>
          <p:cNvSpPr/>
          <p:nvPr/>
        </p:nvSpPr>
        <p:spPr>
          <a:xfrm>
            <a:off x="1144463" y="1506745"/>
            <a:ext cx="1966794" cy="2130011"/>
          </a:xfrm>
          <a:custGeom>
            <a:avLst/>
            <a:gdLst/>
            <a:ahLst/>
            <a:cxnLst/>
            <a:rect l="l" t="t" r="r" b="b"/>
            <a:pathLst>
              <a:path w="63914" h="69218" extrusionOk="0">
                <a:moveTo>
                  <a:pt x="31961" y="355"/>
                </a:moveTo>
                <a:cubicBezTo>
                  <a:pt x="32875" y="1318"/>
                  <a:pt x="34421" y="2608"/>
                  <a:pt x="36685" y="3499"/>
                </a:cubicBezTo>
                <a:cubicBezTo>
                  <a:pt x="38035" y="4034"/>
                  <a:pt x="38629" y="5449"/>
                  <a:pt x="38748" y="5971"/>
                </a:cubicBezTo>
                <a:lnTo>
                  <a:pt x="38748" y="7535"/>
                </a:lnTo>
                <a:cubicBezTo>
                  <a:pt x="38748" y="7576"/>
                  <a:pt x="38772" y="7617"/>
                  <a:pt x="38801" y="7647"/>
                </a:cubicBezTo>
                <a:cubicBezTo>
                  <a:pt x="38830" y="7667"/>
                  <a:pt x="38869" y="7679"/>
                  <a:pt x="38904" y="7679"/>
                </a:cubicBezTo>
                <a:cubicBezTo>
                  <a:pt x="38912" y="7679"/>
                  <a:pt x="38919" y="7678"/>
                  <a:pt x="38926" y="7677"/>
                </a:cubicBezTo>
                <a:lnTo>
                  <a:pt x="40341" y="7362"/>
                </a:lnTo>
                <a:cubicBezTo>
                  <a:pt x="40965" y="7223"/>
                  <a:pt x="41584" y="7156"/>
                  <a:pt x="42189" y="7156"/>
                </a:cubicBezTo>
                <a:cubicBezTo>
                  <a:pt x="46520" y="7156"/>
                  <a:pt x="50191" y="10546"/>
                  <a:pt x="50546" y="14864"/>
                </a:cubicBezTo>
                <a:lnTo>
                  <a:pt x="50635" y="15898"/>
                </a:lnTo>
                <a:cubicBezTo>
                  <a:pt x="50640" y="15975"/>
                  <a:pt x="50700" y="16028"/>
                  <a:pt x="50777" y="16034"/>
                </a:cubicBezTo>
                <a:lnTo>
                  <a:pt x="51811" y="16063"/>
                </a:lnTo>
                <a:cubicBezTo>
                  <a:pt x="56400" y="16189"/>
                  <a:pt x="59997" y="19874"/>
                  <a:pt x="59997" y="24463"/>
                </a:cubicBezTo>
                <a:cubicBezTo>
                  <a:pt x="59997" y="25134"/>
                  <a:pt x="59901" y="25835"/>
                  <a:pt x="59723" y="26542"/>
                </a:cubicBezTo>
                <a:lnTo>
                  <a:pt x="59533" y="27297"/>
                </a:lnTo>
                <a:cubicBezTo>
                  <a:pt x="59514" y="27351"/>
                  <a:pt x="59539" y="27417"/>
                  <a:pt x="59586" y="27452"/>
                </a:cubicBezTo>
                <a:lnTo>
                  <a:pt x="60211" y="27916"/>
                </a:lnTo>
                <a:cubicBezTo>
                  <a:pt x="62380" y="29521"/>
                  <a:pt x="63621" y="31981"/>
                  <a:pt x="63621" y="34667"/>
                </a:cubicBezTo>
                <a:cubicBezTo>
                  <a:pt x="63621" y="37336"/>
                  <a:pt x="62386" y="39791"/>
                  <a:pt x="60233" y="41402"/>
                </a:cubicBezTo>
                <a:lnTo>
                  <a:pt x="59616" y="41860"/>
                </a:lnTo>
                <a:cubicBezTo>
                  <a:pt x="59569" y="41895"/>
                  <a:pt x="59550" y="41954"/>
                  <a:pt x="59563" y="42014"/>
                </a:cubicBezTo>
                <a:lnTo>
                  <a:pt x="59747" y="42757"/>
                </a:lnTo>
                <a:cubicBezTo>
                  <a:pt x="59912" y="43435"/>
                  <a:pt x="59997" y="44106"/>
                  <a:pt x="59997" y="44754"/>
                </a:cubicBezTo>
                <a:cubicBezTo>
                  <a:pt x="59997" y="49081"/>
                  <a:pt x="56751" y="52682"/>
                  <a:pt x="52448" y="53122"/>
                </a:cubicBezTo>
                <a:lnTo>
                  <a:pt x="52020" y="53164"/>
                </a:lnTo>
                <a:cubicBezTo>
                  <a:pt x="51984" y="53170"/>
                  <a:pt x="51954" y="53182"/>
                  <a:pt x="51931" y="53212"/>
                </a:cubicBezTo>
                <a:lnTo>
                  <a:pt x="51633" y="53527"/>
                </a:lnTo>
                <a:cubicBezTo>
                  <a:pt x="51348" y="53824"/>
                  <a:pt x="51087" y="54092"/>
                  <a:pt x="50832" y="54341"/>
                </a:cubicBezTo>
                <a:lnTo>
                  <a:pt x="50563" y="54608"/>
                </a:lnTo>
                <a:cubicBezTo>
                  <a:pt x="50541" y="54627"/>
                  <a:pt x="50522" y="54655"/>
                  <a:pt x="50516" y="54685"/>
                </a:cubicBezTo>
                <a:lnTo>
                  <a:pt x="50456" y="55060"/>
                </a:lnTo>
                <a:cubicBezTo>
                  <a:pt x="49767" y="59113"/>
                  <a:pt x="46284" y="62061"/>
                  <a:pt x="42171" y="62061"/>
                </a:cubicBezTo>
                <a:cubicBezTo>
                  <a:pt x="41571" y="62061"/>
                  <a:pt x="40953" y="61990"/>
                  <a:pt x="40341" y="61853"/>
                </a:cubicBezTo>
                <a:lnTo>
                  <a:pt x="38926" y="61538"/>
                </a:lnTo>
                <a:cubicBezTo>
                  <a:pt x="38916" y="61535"/>
                  <a:pt x="38904" y="61534"/>
                  <a:pt x="38893" y="61534"/>
                </a:cubicBezTo>
                <a:cubicBezTo>
                  <a:pt x="38861" y="61534"/>
                  <a:pt x="38827" y="61546"/>
                  <a:pt x="38801" y="61568"/>
                </a:cubicBezTo>
                <a:cubicBezTo>
                  <a:pt x="38772" y="61592"/>
                  <a:pt x="38748" y="61633"/>
                  <a:pt x="38748" y="61681"/>
                </a:cubicBezTo>
                <a:lnTo>
                  <a:pt x="38748" y="63244"/>
                </a:lnTo>
                <a:cubicBezTo>
                  <a:pt x="38629" y="63767"/>
                  <a:pt x="38035" y="65175"/>
                  <a:pt x="36685" y="65710"/>
                </a:cubicBezTo>
                <a:cubicBezTo>
                  <a:pt x="34421" y="66609"/>
                  <a:pt x="32875" y="67893"/>
                  <a:pt x="31961" y="68856"/>
                </a:cubicBezTo>
                <a:cubicBezTo>
                  <a:pt x="31039" y="67893"/>
                  <a:pt x="29500" y="66609"/>
                  <a:pt x="27235" y="65710"/>
                </a:cubicBezTo>
                <a:cubicBezTo>
                  <a:pt x="25880" y="65182"/>
                  <a:pt x="25292" y="63762"/>
                  <a:pt x="25166" y="63244"/>
                </a:cubicBezTo>
                <a:lnTo>
                  <a:pt x="25166" y="61681"/>
                </a:lnTo>
                <a:cubicBezTo>
                  <a:pt x="25166" y="61633"/>
                  <a:pt x="25149" y="61592"/>
                  <a:pt x="25114" y="61568"/>
                </a:cubicBezTo>
                <a:cubicBezTo>
                  <a:pt x="25087" y="61546"/>
                  <a:pt x="25057" y="61534"/>
                  <a:pt x="25026" y="61534"/>
                </a:cubicBezTo>
                <a:cubicBezTo>
                  <a:pt x="25015" y="61534"/>
                  <a:pt x="25004" y="61535"/>
                  <a:pt x="24994" y="61538"/>
                </a:cubicBezTo>
                <a:lnTo>
                  <a:pt x="23580" y="61853"/>
                </a:lnTo>
                <a:cubicBezTo>
                  <a:pt x="22961" y="61990"/>
                  <a:pt x="22343" y="62061"/>
                  <a:pt x="21743" y="62061"/>
                </a:cubicBezTo>
                <a:cubicBezTo>
                  <a:pt x="17630" y="62061"/>
                  <a:pt x="14147" y="59113"/>
                  <a:pt x="13464" y="55060"/>
                </a:cubicBezTo>
                <a:lnTo>
                  <a:pt x="13398" y="54685"/>
                </a:lnTo>
                <a:cubicBezTo>
                  <a:pt x="13392" y="54655"/>
                  <a:pt x="13381" y="54627"/>
                  <a:pt x="13357" y="54608"/>
                </a:cubicBezTo>
                <a:lnTo>
                  <a:pt x="13088" y="54341"/>
                </a:lnTo>
                <a:cubicBezTo>
                  <a:pt x="12833" y="54092"/>
                  <a:pt x="12572" y="53824"/>
                  <a:pt x="12287" y="53527"/>
                </a:cubicBezTo>
                <a:lnTo>
                  <a:pt x="11990" y="53212"/>
                </a:lnTo>
                <a:cubicBezTo>
                  <a:pt x="11966" y="53182"/>
                  <a:pt x="11930" y="53170"/>
                  <a:pt x="11900" y="53164"/>
                </a:cubicBezTo>
                <a:lnTo>
                  <a:pt x="11467" y="53122"/>
                </a:lnTo>
                <a:cubicBezTo>
                  <a:pt x="7169" y="52682"/>
                  <a:pt x="3923" y="49081"/>
                  <a:pt x="3923" y="44754"/>
                </a:cubicBezTo>
                <a:cubicBezTo>
                  <a:pt x="3923" y="44106"/>
                  <a:pt x="4007" y="43435"/>
                  <a:pt x="4173" y="42757"/>
                </a:cubicBezTo>
                <a:lnTo>
                  <a:pt x="4351" y="42014"/>
                </a:lnTo>
                <a:cubicBezTo>
                  <a:pt x="4370" y="41954"/>
                  <a:pt x="4346" y="41895"/>
                  <a:pt x="4298" y="41860"/>
                </a:cubicBezTo>
                <a:lnTo>
                  <a:pt x="3687" y="41402"/>
                </a:lnTo>
                <a:cubicBezTo>
                  <a:pt x="1528" y="39791"/>
                  <a:pt x="293" y="37336"/>
                  <a:pt x="293" y="34667"/>
                </a:cubicBezTo>
                <a:cubicBezTo>
                  <a:pt x="293" y="31981"/>
                  <a:pt x="1541" y="29521"/>
                  <a:pt x="3709" y="27916"/>
                </a:cubicBezTo>
                <a:lnTo>
                  <a:pt x="4334" y="27452"/>
                </a:lnTo>
                <a:cubicBezTo>
                  <a:pt x="4381" y="27417"/>
                  <a:pt x="4400" y="27351"/>
                  <a:pt x="4387" y="27297"/>
                </a:cubicBezTo>
                <a:lnTo>
                  <a:pt x="4197" y="26542"/>
                </a:lnTo>
                <a:cubicBezTo>
                  <a:pt x="4013" y="25835"/>
                  <a:pt x="3923" y="25134"/>
                  <a:pt x="3923" y="24463"/>
                </a:cubicBezTo>
                <a:cubicBezTo>
                  <a:pt x="3923" y="19874"/>
                  <a:pt x="7514" y="16189"/>
                  <a:pt x="12103" y="16063"/>
                </a:cubicBezTo>
                <a:lnTo>
                  <a:pt x="13143" y="16034"/>
                </a:lnTo>
                <a:cubicBezTo>
                  <a:pt x="13214" y="16028"/>
                  <a:pt x="13280" y="15975"/>
                  <a:pt x="13285" y="15898"/>
                </a:cubicBezTo>
                <a:lnTo>
                  <a:pt x="13368" y="14864"/>
                </a:lnTo>
                <a:cubicBezTo>
                  <a:pt x="13728" y="10546"/>
                  <a:pt x="17396" y="7156"/>
                  <a:pt x="21730" y="7156"/>
                </a:cubicBezTo>
                <a:cubicBezTo>
                  <a:pt x="22336" y="7156"/>
                  <a:pt x="22955" y="7223"/>
                  <a:pt x="23580" y="7362"/>
                </a:cubicBezTo>
                <a:lnTo>
                  <a:pt x="24994" y="7677"/>
                </a:lnTo>
                <a:cubicBezTo>
                  <a:pt x="25001" y="7678"/>
                  <a:pt x="25008" y="7679"/>
                  <a:pt x="25015" y="7679"/>
                </a:cubicBezTo>
                <a:cubicBezTo>
                  <a:pt x="25050" y="7679"/>
                  <a:pt x="25084" y="7667"/>
                  <a:pt x="25114" y="7647"/>
                </a:cubicBezTo>
                <a:cubicBezTo>
                  <a:pt x="25149" y="7617"/>
                  <a:pt x="25166" y="7576"/>
                  <a:pt x="25166" y="7535"/>
                </a:cubicBezTo>
                <a:lnTo>
                  <a:pt x="25166" y="5971"/>
                </a:lnTo>
                <a:cubicBezTo>
                  <a:pt x="25292" y="5449"/>
                  <a:pt x="25880" y="4034"/>
                  <a:pt x="27235" y="3499"/>
                </a:cubicBezTo>
                <a:cubicBezTo>
                  <a:pt x="29500" y="2608"/>
                  <a:pt x="31039" y="1318"/>
                  <a:pt x="31961" y="355"/>
                </a:cubicBezTo>
                <a:close/>
                <a:moveTo>
                  <a:pt x="31960" y="1"/>
                </a:moveTo>
                <a:cubicBezTo>
                  <a:pt x="31920" y="1"/>
                  <a:pt x="31880" y="16"/>
                  <a:pt x="31854" y="46"/>
                </a:cubicBezTo>
                <a:cubicBezTo>
                  <a:pt x="30968" y="997"/>
                  <a:pt x="29434" y="2317"/>
                  <a:pt x="27128" y="3225"/>
                </a:cubicBezTo>
                <a:cubicBezTo>
                  <a:pt x="25641" y="3814"/>
                  <a:pt x="24999" y="5371"/>
                  <a:pt x="24881" y="5924"/>
                </a:cubicBezTo>
                <a:cubicBezTo>
                  <a:pt x="24875" y="5930"/>
                  <a:pt x="24875" y="5941"/>
                  <a:pt x="24875" y="5954"/>
                </a:cubicBezTo>
                <a:lnTo>
                  <a:pt x="24875" y="7351"/>
                </a:lnTo>
                <a:lnTo>
                  <a:pt x="23644" y="7077"/>
                </a:lnTo>
                <a:cubicBezTo>
                  <a:pt x="23002" y="6934"/>
                  <a:pt x="22368" y="6863"/>
                  <a:pt x="21743" y="6863"/>
                </a:cubicBezTo>
                <a:cubicBezTo>
                  <a:pt x="17255" y="6863"/>
                  <a:pt x="13445" y="10363"/>
                  <a:pt x="13077" y="14840"/>
                </a:cubicBezTo>
                <a:lnTo>
                  <a:pt x="13000" y="15743"/>
                </a:lnTo>
                <a:lnTo>
                  <a:pt x="12097" y="15767"/>
                </a:lnTo>
                <a:cubicBezTo>
                  <a:pt x="7347" y="15898"/>
                  <a:pt x="3632" y="19714"/>
                  <a:pt x="3632" y="24463"/>
                </a:cubicBezTo>
                <a:cubicBezTo>
                  <a:pt x="3632" y="25157"/>
                  <a:pt x="3728" y="25883"/>
                  <a:pt x="3912" y="26614"/>
                </a:cubicBezTo>
                <a:lnTo>
                  <a:pt x="4079" y="27274"/>
                </a:lnTo>
                <a:lnTo>
                  <a:pt x="3531" y="27678"/>
                </a:lnTo>
                <a:cubicBezTo>
                  <a:pt x="1291" y="29342"/>
                  <a:pt x="1" y="31892"/>
                  <a:pt x="1" y="34667"/>
                </a:cubicBezTo>
                <a:cubicBezTo>
                  <a:pt x="1" y="37431"/>
                  <a:pt x="1279" y="39970"/>
                  <a:pt x="3508" y="41633"/>
                </a:cubicBezTo>
                <a:lnTo>
                  <a:pt x="4049" y="42038"/>
                </a:lnTo>
                <a:lnTo>
                  <a:pt x="3888" y="42686"/>
                </a:lnTo>
                <a:cubicBezTo>
                  <a:pt x="3716" y="43393"/>
                  <a:pt x="3632" y="44082"/>
                  <a:pt x="3632" y="44754"/>
                </a:cubicBezTo>
                <a:cubicBezTo>
                  <a:pt x="3632" y="49235"/>
                  <a:pt x="6985" y="52956"/>
                  <a:pt x="11437" y="53407"/>
                </a:cubicBezTo>
                <a:lnTo>
                  <a:pt x="11812" y="53450"/>
                </a:lnTo>
                <a:lnTo>
                  <a:pt x="12073" y="53722"/>
                </a:lnTo>
                <a:cubicBezTo>
                  <a:pt x="12358" y="54026"/>
                  <a:pt x="12625" y="54299"/>
                  <a:pt x="12882" y="54548"/>
                </a:cubicBezTo>
                <a:lnTo>
                  <a:pt x="13118" y="54781"/>
                </a:lnTo>
                <a:lnTo>
                  <a:pt x="13173" y="55107"/>
                </a:lnTo>
                <a:cubicBezTo>
                  <a:pt x="13886" y="59304"/>
                  <a:pt x="17488" y="62352"/>
                  <a:pt x="21743" y="62352"/>
                </a:cubicBezTo>
                <a:cubicBezTo>
                  <a:pt x="22368" y="62352"/>
                  <a:pt x="23002" y="62281"/>
                  <a:pt x="23644" y="62138"/>
                </a:cubicBezTo>
                <a:lnTo>
                  <a:pt x="24875" y="61859"/>
                </a:lnTo>
                <a:lnTo>
                  <a:pt x="24875" y="63262"/>
                </a:lnTo>
                <a:cubicBezTo>
                  <a:pt x="24875" y="63268"/>
                  <a:pt x="24875" y="63280"/>
                  <a:pt x="24881" y="63292"/>
                </a:cubicBezTo>
                <a:cubicBezTo>
                  <a:pt x="24999" y="63839"/>
                  <a:pt x="25641" y="65402"/>
                  <a:pt x="27128" y="65984"/>
                </a:cubicBezTo>
                <a:cubicBezTo>
                  <a:pt x="29434" y="66894"/>
                  <a:pt x="30968" y="68219"/>
                  <a:pt x="31854" y="69169"/>
                </a:cubicBezTo>
                <a:cubicBezTo>
                  <a:pt x="31877" y="69199"/>
                  <a:pt x="31918" y="69218"/>
                  <a:pt x="31961" y="69218"/>
                </a:cubicBezTo>
                <a:cubicBezTo>
                  <a:pt x="32002" y="69218"/>
                  <a:pt x="32038" y="69199"/>
                  <a:pt x="32068" y="69169"/>
                </a:cubicBezTo>
                <a:cubicBezTo>
                  <a:pt x="32946" y="68219"/>
                  <a:pt x="34486" y="66894"/>
                  <a:pt x="36792" y="65984"/>
                </a:cubicBezTo>
                <a:cubicBezTo>
                  <a:pt x="38273" y="65396"/>
                  <a:pt x="38915" y="63844"/>
                  <a:pt x="39039" y="63292"/>
                </a:cubicBezTo>
                <a:lnTo>
                  <a:pt x="39039" y="63262"/>
                </a:lnTo>
                <a:lnTo>
                  <a:pt x="39039" y="61859"/>
                </a:lnTo>
                <a:lnTo>
                  <a:pt x="40276" y="62138"/>
                </a:lnTo>
                <a:cubicBezTo>
                  <a:pt x="40912" y="62281"/>
                  <a:pt x="41554" y="62352"/>
                  <a:pt x="42171" y="62352"/>
                </a:cubicBezTo>
                <a:cubicBezTo>
                  <a:pt x="46427" y="62352"/>
                  <a:pt x="50034" y="59304"/>
                  <a:pt x="50742" y="55107"/>
                </a:cubicBezTo>
                <a:lnTo>
                  <a:pt x="50802" y="54781"/>
                </a:lnTo>
                <a:lnTo>
                  <a:pt x="51033" y="54548"/>
                </a:lnTo>
                <a:cubicBezTo>
                  <a:pt x="51295" y="54299"/>
                  <a:pt x="51562" y="54026"/>
                  <a:pt x="51841" y="53722"/>
                </a:cubicBezTo>
                <a:lnTo>
                  <a:pt x="52102" y="53450"/>
                </a:lnTo>
                <a:lnTo>
                  <a:pt x="52478" y="53407"/>
                </a:lnTo>
                <a:cubicBezTo>
                  <a:pt x="56930" y="52956"/>
                  <a:pt x="60288" y="49235"/>
                  <a:pt x="60288" y="44754"/>
                </a:cubicBezTo>
                <a:cubicBezTo>
                  <a:pt x="60288" y="44082"/>
                  <a:pt x="60198" y="43386"/>
                  <a:pt x="60032" y="42686"/>
                </a:cubicBezTo>
                <a:lnTo>
                  <a:pt x="59871" y="42038"/>
                </a:lnTo>
                <a:lnTo>
                  <a:pt x="60406" y="41633"/>
                </a:lnTo>
                <a:cubicBezTo>
                  <a:pt x="62636" y="39970"/>
                  <a:pt x="63914" y="37431"/>
                  <a:pt x="63914" y="34667"/>
                </a:cubicBezTo>
                <a:cubicBezTo>
                  <a:pt x="63914" y="31892"/>
                  <a:pt x="62630" y="29342"/>
                  <a:pt x="60383" y="27678"/>
                </a:cubicBezTo>
                <a:lnTo>
                  <a:pt x="59835" y="27274"/>
                </a:lnTo>
                <a:lnTo>
                  <a:pt x="60008" y="26614"/>
                </a:lnTo>
                <a:cubicBezTo>
                  <a:pt x="60192" y="25883"/>
                  <a:pt x="60288" y="25157"/>
                  <a:pt x="60288" y="24463"/>
                </a:cubicBezTo>
                <a:cubicBezTo>
                  <a:pt x="60288" y="19714"/>
                  <a:pt x="56567" y="15898"/>
                  <a:pt x="51824" y="15767"/>
                </a:cubicBezTo>
                <a:lnTo>
                  <a:pt x="50914" y="15743"/>
                </a:lnTo>
                <a:lnTo>
                  <a:pt x="50837" y="14840"/>
                </a:lnTo>
                <a:cubicBezTo>
                  <a:pt x="50469" y="10363"/>
                  <a:pt x="46665" y="6863"/>
                  <a:pt x="42171" y="6863"/>
                </a:cubicBezTo>
                <a:cubicBezTo>
                  <a:pt x="41554" y="6863"/>
                  <a:pt x="40912" y="6934"/>
                  <a:pt x="40276" y="7077"/>
                </a:cubicBezTo>
                <a:lnTo>
                  <a:pt x="39039" y="7351"/>
                </a:lnTo>
                <a:lnTo>
                  <a:pt x="39039" y="5954"/>
                </a:lnTo>
                <a:lnTo>
                  <a:pt x="39039" y="5924"/>
                </a:lnTo>
                <a:cubicBezTo>
                  <a:pt x="38915" y="5371"/>
                  <a:pt x="38273" y="3814"/>
                  <a:pt x="36792" y="3225"/>
                </a:cubicBezTo>
                <a:cubicBezTo>
                  <a:pt x="34486" y="2317"/>
                  <a:pt x="32946" y="997"/>
                  <a:pt x="32068" y="46"/>
                </a:cubicBezTo>
                <a:cubicBezTo>
                  <a:pt x="32041" y="16"/>
                  <a:pt x="32000" y="1"/>
                  <a:pt x="31960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23" name="Google Shape;3723;p69"/>
          <p:cNvCxnSpPr/>
          <p:nvPr/>
        </p:nvCxnSpPr>
        <p:spPr>
          <a:xfrm>
            <a:off x="3822562" y="2647943"/>
            <a:ext cx="2714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34D1-11CE-48EE-8A26-6A8B37D2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Akhlak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5DA4F-0537-47E8-A34E-F859E6564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2400" dirty="0"/>
              <a:t> </a:t>
            </a:r>
            <a:r>
              <a:rPr lang="en-ID" sz="2400" dirty="0" err="1"/>
              <a:t>Akhlak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Islam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karakter</a:t>
            </a:r>
            <a:r>
              <a:rPr lang="en-ID" sz="2400" dirty="0"/>
              <a:t> dan moral yang </a:t>
            </a:r>
            <a:r>
              <a:rPr lang="en-ID" sz="2400" dirty="0" err="1"/>
              <a:t>baik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kehidupan</a:t>
            </a:r>
            <a:r>
              <a:rPr lang="en-ID" sz="2400" dirty="0"/>
              <a:t> </a:t>
            </a:r>
            <a:r>
              <a:rPr lang="en-ID" sz="2400" dirty="0" err="1"/>
              <a:t>sehari-hari</a:t>
            </a:r>
            <a:r>
              <a:rPr lang="en-ID" sz="2400" dirty="0"/>
              <a:t> yang </a:t>
            </a:r>
            <a:r>
              <a:rPr lang="en-ID" sz="2400" dirty="0" err="1"/>
              <a:t>didasarkan</a:t>
            </a:r>
            <a:r>
              <a:rPr lang="en-ID" sz="2400" dirty="0"/>
              <a:t> pada </a:t>
            </a:r>
            <a:r>
              <a:rPr lang="en-ID" sz="2400" dirty="0" err="1"/>
              <a:t>ajaran</a:t>
            </a:r>
            <a:r>
              <a:rPr lang="en-ID" sz="2400" dirty="0"/>
              <a:t> Al-Quran dan Hadis. </a:t>
            </a:r>
            <a:r>
              <a:rPr lang="en-ID" sz="2400" dirty="0" err="1"/>
              <a:t>Dalam</a:t>
            </a:r>
            <a:r>
              <a:rPr lang="en-ID" sz="2400" dirty="0"/>
              <a:t> Islam, </a:t>
            </a:r>
            <a:r>
              <a:rPr lang="en-ID" sz="2400" dirty="0" err="1"/>
              <a:t>akhlak</a:t>
            </a:r>
            <a:r>
              <a:rPr lang="en-ID" sz="2400" dirty="0"/>
              <a:t> </a:t>
            </a:r>
            <a:r>
              <a:rPr lang="en-ID" sz="2400" dirty="0" err="1"/>
              <a:t>dipandang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aspek</a:t>
            </a:r>
            <a:r>
              <a:rPr lang="en-ID" sz="2400" dirty="0"/>
              <a:t> </a:t>
            </a:r>
            <a:r>
              <a:rPr lang="en-ID" sz="2400" dirty="0" err="1"/>
              <a:t>penting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kehidupan</a:t>
            </a:r>
            <a:r>
              <a:rPr lang="en-ID" sz="2400" dirty="0"/>
              <a:t> </a:t>
            </a:r>
            <a:r>
              <a:rPr lang="en-ID" sz="2400" dirty="0" err="1"/>
              <a:t>individu</a:t>
            </a:r>
            <a:r>
              <a:rPr lang="en-ID" sz="2400" dirty="0"/>
              <a:t> dan </a:t>
            </a:r>
            <a:r>
              <a:rPr lang="en-ID" sz="2400" dirty="0" err="1"/>
              <a:t>masyarakat</a:t>
            </a:r>
            <a:r>
              <a:rPr lang="en-ID" sz="2400" dirty="0"/>
              <a:t>.</a:t>
            </a:r>
          </a:p>
          <a:p>
            <a:endParaRPr lang="en-ID" sz="2400" dirty="0"/>
          </a:p>
          <a:p>
            <a:endParaRPr lang="en-ID" sz="2400" dirty="0"/>
          </a:p>
          <a:p>
            <a:pPr marL="139700" indent="0">
              <a:buNone/>
            </a:pPr>
            <a:r>
              <a:rPr lang="en-ID" sz="1000" dirty="0" err="1"/>
              <a:t>Ulum</a:t>
            </a:r>
            <a:r>
              <a:rPr lang="en-ID" sz="1000" dirty="0"/>
              <a:t>, M., &amp; </a:t>
            </a:r>
            <a:r>
              <a:rPr lang="en-ID" sz="1000" dirty="0" err="1"/>
              <a:t>Hidayah</a:t>
            </a:r>
            <a:r>
              <a:rPr lang="en-ID" sz="1000" dirty="0"/>
              <a:t>, N. (2022). </a:t>
            </a:r>
            <a:r>
              <a:rPr lang="en-ID" sz="1000" dirty="0" err="1"/>
              <a:t>Akhlak</a:t>
            </a:r>
            <a:r>
              <a:rPr lang="en-ID" sz="1000" dirty="0"/>
              <a:t>-Based Teaching and Learning in Islamic Education. </a:t>
            </a:r>
            <a:r>
              <a:rPr lang="en-ID" sz="1000" dirty="0" err="1"/>
              <a:t>Asy-Syir'ah</a:t>
            </a:r>
            <a:r>
              <a:rPr lang="en-ID" sz="1000" dirty="0"/>
              <a:t>: </a:t>
            </a:r>
            <a:r>
              <a:rPr lang="en-ID" sz="1000" dirty="0" err="1"/>
              <a:t>Jurnal</a:t>
            </a:r>
            <a:r>
              <a:rPr lang="en-ID" sz="1000" dirty="0"/>
              <a:t> </a:t>
            </a:r>
            <a:r>
              <a:rPr lang="en-ID" sz="1000" dirty="0" err="1"/>
              <a:t>Ilmu</a:t>
            </a:r>
            <a:r>
              <a:rPr lang="en-ID" sz="1000" dirty="0"/>
              <a:t> </a:t>
            </a:r>
            <a:r>
              <a:rPr lang="en-ID" sz="1000" dirty="0" err="1"/>
              <a:t>Syari'ah</a:t>
            </a:r>
            <a:r>
              <a:rPr lang="en-ID" sz="1000" dirty="0"/>
              <a:t> dan </a:t>
            </a:r>
            <a:r>
              <a:rPr lang="en-ID" sz="1000" dirty="0" err="1"/>
              <a:t>Studi</a:t>
            </a:r>
            <a:r>
              <a:rPr lang="en-ID" sz="1000" dirty="0"/>
              <a:t> Islam, 56(1), 21-34. https://doi.org/10.24252/asy-syirah.v56i1.15059</a:t>
            </a:r>
          </a:p>
        </p:txBody>
      </p:sp>
    </p:spTree>
    <p:extLst>
      <p:ext uri="{BB962C8B-B14F-4D97-AF65-F5344CB8AC3E}">
        <p14:creationId xmlns:p14="http://schemas.microsoft.com/office/powerpoint/2010/main" val="291471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p69"/>
          <p:cNvSpPr txBox="1">
            <a:spLocks noGrp="1"/>
          </p:cNvSpPr>
          <p:nvPr>
            <p:ph type="title"/>
          </p:nvPr>
        </p:nvSpPr>
        <p:spPr>
          <a:xfrm>
            <a:off x="3639337" y="1694525"/>
            <a:ext cx="3364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Akhlak</a:t>
            </a:r>
            <a:endParaRPr dirty="0"/>
          </a:p>
        </p:txBody>
      </p:sp>
      <p:sp>
        <p:nvSpPr>
          <p:cNvPr id="3720" name="Google Shape;3720;p69"/>
          <p:cNvSpPr txBox="1">
            <a:spLocks noGrp="1"/>
          </p:cNvSpPr>
          <p:nvPr>
            <p:ph type="title" idx="2"/>
          </p:nvPr>
        </p:nvSpPr>
        <p:spPr>
          <a:xfrm>
            <a:off x="1483012" y="2154575"/>
            <a:ext cx="128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21" name="Google Shape;3721;p69"/>
          <p:cNvSpPr txBox="1">
            <a:spLocks noGrp="1"/>
          </p:cNvSpPr>
          <p:nvPr>
            <p:ph type="subTitle" idx="1"/>
          </p:nvPr>
        </p:nvSpPr>
        <p:spPr>
          <a:xfrm>
            <a:off x="3639337" y="2813684"/>
            <a:ext cx="43602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2" name="Google Shape;3722;p69"/>
          <p:cNvSpPr/>
          <p:nvPr/>
        </p:nvSpPr>
        <p:spPr>
          <a:xfrm>
            <a:off x="1144463" y="1506745"/>
            <a:ext cx="1966794" cy="2130011"/>
          </a:xfrm>
          <a:custGeom>
            <a:avLst/>
            <a:gdLst/>
            <a:ahLst/>
            <a:cxnLst/>
            <a:rect l="l" t="t" r="r" b="b"/>
            <a:pathLst>
              <a:path w="63914" h="69218" extrusionOk="0">
                <a:moveTo>
                  <a:pt x="31961" y="355"/>
                </a:moveTo>
                <a:cubicBezTo>
                  <a:pt x="32875" y="1318"/>
                  <a:pt x="34421" y="2608"/>
                  <a:pt x="36685" y="3499"/>
                </a:cubicBezTo>
                <a:cubicBezTo>
                  <a:pt x="38035" y="4034"/>
                  <a:pt x="38629" y="5449"/>
                  <a:pt x="38748" y="5971"/>
                </a:cubicBezTo>
                <a:lnTo>
                  <a:pt x="38748" y="7535"/>
                </a:lnTo>
                <a:cubicBezTo>
                  <a:pt x="38748" y="7576"/>
                  <a:pt x="38772" y="7617"/>
                  <a:pt x="38801" y="7647"/>
                </a:cubicBezTo>
                <a:cubicBezTo>
                  <a:pt x="38830" y="7667"/>
                  <a:pt x="38869" y="7679"/>
                  <a:pt x="38904" y="7679"/>
                </a:cubicBezTo>
                <a:cubicBezTo>
                  <a:pt x="38912" y="7679"/>
                  <a:pt x="38919" y="7678"/>
                  <a:pt x="38926" y="7677"/>
                </a:cubicBezTo>
                <a:lnTo>
                  <a:pt x="40341" y="7362"/>
                </a:lnTo>
                <a:cubicBezTo>
                  <a:pt x="40965" y="7223"/>
                  <a:pt x="41584" y="7156"/>
                  <a:pt x="42189" y="7156"/>
                </a:cubicBezTo>
                <a:cubicBezTo>
                  <a:pt x="46520" y="7156"/>
                  <a:pt x="50191" y="10546"/>
                  <a:pt x="50546" y="14864"/>
                </a:cubicBezTo>
                <a:lnTo>
                  <a:pt x="50635" y="15898"/>
                </a:lnTo>
                <a:cubicBezTo>
                  <a:pt x="50640" y="15975"/>
                  <a:pt x="50700" y="16028"/>
                  <a:pt x="50777" y="16034"/>
                </a:cubicBezTo>
                <a:lnTo>
                  <a:pt x="51811" y="16063"/>
                </a:lnTo>
                <a:cubicBezTo>
                  <a:pt x="56400" y="16189"/>
                  <a:pt x="59997" y="19874"/>
                  <a:pt x="59997" y="24463"/>
                </a:cubicBezTo>
                <a:cubicBezTo>
                  <a:pt x="59997" y="25134"/>
                  <a:pt x="59901" y="25835"/>
                  <a:pt x="59723" y="26542"/>
                </a:cubicBezTo>
                <a:lnTo>
                  <a:pt x="59533" y="27297"/>
                </a:lnTo>
                <a:cubicBezTo>
                  <a:pt x="59514" y="27351"/>
                  <a:pt x="59539" y="27417"/>
                  <a:pt x="59586" y="27452"/>
                </a:cubicBezTo>
                <a:lnTo>
                  <a:pt x="60211" y="27916"/>
                </a:lnTo>
                <a:cubicBezTo>
                  <a:pt x="62380" y="29521"/>
                  <a:pt x="63621" y="31981"/>
                  <a:pt x="63621" y="34667"/>
                </a:cubicBezTo>
                <a:cubicBezTo>
                  <a:pt x="63621" y="37336"/>
                  <a:pt x="62386" y="39791"/>
                  <a:pt x="60233" y="41402"/>
                </a:cubicBezTo>
                <a:lnTo>
                  <a:pt x="59616" y="41860"/>
                </a:lnTo>
                <a:cubicBezTo>
                  <a:pt x="59569" y="41895"/>
                  <a:pt x="59550" y="41954"/>
                  <a:pt x="59563" y="42014"/>
                </a:cubicBezTo>
                <a:lnTo>
                  <a:pt x="59747" y="42757"/>
                </a:lnTo>
                <a:cubicBezTo>
                  <a:pt x="59912" y="43435"/>
                  <a:pt x="59997" y="44106"/>
                  <a:pt x="59997" y="44754"/>
                </a:cubicBezTo>
                <a:cubicBezTo>
                  <a:pt x="59997" y="49081"/>
                  <a:pt x="56751" y="52682"/>
                  <a:pt x="52448" y="53122"/>
                </a:cubicBezTo>
                <a:lnTo>
                  <a:pt x="52020" y="53164"/>
                </a:lnTo>
                <a:cubicBezTo>
                  <a:pt x="51984" y="53170"/>
                  <a:pt x="51954" y="53182"/>
                  <a:pt x="51931" y="53212"/>
                </a:cubicBezTo>
                <a:lnTo>
                  <a:pt x="51633" y="53527"/>
                </a:lnTo>
                <a:cubicBezTo>
                  <a:pt x="51348" y="53824"/>
                  <a:pt x="51087" y="54092"/>
                  <a:pt x="50832" y="54341"/>
                </a:cubicBezTo>
                <a:lnTo>
                  <a:pt x="50563" y="54608"/>
                </a:lnTo>
                <a:cubicBezTo>
                  <a:pt x="50541" y="54627"/>
                  <a:pt x="50522" y="54655"/>
                  <a:pt x="50516" y="54685"/>
                </a:cubicBezTo>
                <a:lnTo>
                  <a:pt x="50456" y="55060"/>
                </a:lnTo>
                <a:cubicBezTo>
                  <a:pt x="49767" y="59113"/>
                  <a:pt x="46284" y="62061"/>
                  <a:pt x="42171" y="62061"/>
                </a:cubicBezTo>
                <a:cubicBezTo>
                  <a:pt x="41571" y="62061"/>
                  <a:pt x="40953" y="61990"/>
                  <a:pt x="40341" y="61853"/>
                </a:cubicBezTo>
                <a:lnTo>
                  <a:pt x="38926" y="61538"/>
                </a:lnTo>
                <a:cubicBezTo>
                  <a:pt x="38916" y="61535"/>
                  <a:pt x="38904" y="61534"/>
                  <a:pt x="38893" y="61534"/>
                </a:cubicBezTo>
                <a:cubicBezTo>
                  <a:pt x="38861" y="61534"/>
                  <a:pt x="38827" y="61546"/>
                  <a:pt x="38801" y="61568"/>
                </a:cubicBezTo>
                <a:cubicBezTo>
                  <a:pt x="38772" y="61592"/>
                  <a:pt x="38748" y="61633"/>
                  <a:pt x="38748" y="61681"/>
                </a:cubicBezTo>
                <a:lnTo>
                  <a:pt x="38748" y="63244"/>
                </a:lnTo>
                <a:cubicBezTo>
                  <a:pt x="38629" y="63767"/>
                  <a:pt x="38035" y="65175"/>
                  <a:pt x="36685" y="65710"/>
                </a:cubicBezTo>
                <a:cubicBezTo>
                  <a:pt x="34421" y="66609"/>
                  <a:pt x="32875" y="67893"/>
                  <a:pt x="31961" y="68856"/>
                </a:cubicBezTo>
                <a:cubicBezTo>
                  <a:pt x="31039" y="67893"/>
                  <a:pt x="29500" y="66609"/>
                  <a:pt x="27235" y="65710"/>
                </a:cubicBezTo>
                <a:cubicBezTo>
                  <a:pt x="25880" y="65182"/>
                  <a:pt x="25292" y="63762"/>
                  <a:pt x="25166" y="63244"/>
                </a:cubicBezTo>
                <a:lnTo>
                  <a:pt x="25166" y="61681"/>
                </a:lnTo>
                <a:cubicBezTo>
                  <a:pt x="25166" y="61633"/>
                  <a:pt x="25149" y="61592"/>
                  <a:pt x="25114" y="61568"/>
                </a:cubicBezTo>
                <a:cubicBezTo>
                  <a:pt x="25087" y="61546"/>
                  <a:pt x="25057" y="61534"/>
                  <a:pt x="25026" y="61534"/>
                </a:cubicBezTo>
                <a:cubicBezTo>
                  <a:pt x="25015" y="61534"/>
                  <a:pt x="25004" y="61535"/>
                  <a:pt x="24994" y="61538"/>
                </a:cubicBezTo>
                <a:lnTo>
                  <a:pt x="23580" y="61853"/>
                </a:lnTo>
                <a:cubicBezTo>
                  <a:pt x="22961" y="61990"/>
                  <a:pt x="22343" y="62061"/>
                  <a:pt x="21743" y="62061"/>
                </a:cubicBezTo>
                <a:cubicBezTo>
                  <a:pt x="17630" y="62061"/>
                  <a:pt x="14147" y="59113"/>
                  <a:pt x="13464" y="55060"/>
                </a:cubicBezTo>
                <a:lnTo>
                  <a:pt x="13398" y="54685"/>
                </a:lnTo>
                <a:cubicBezTo>
                  <a:pt x="13392" y="54655"/>
                  <a:pt x="13381" y="54627"/>
                  <a:pt x="13357" y="54608"/>
                </a:cubicBezTo>
                <a:lnTo>
                  <a:pt x="13088" y="54341"/>
                </a:lnTo>
                <a:cubicBezTo>
                  <a:pt x="12833" y="54092"/>
                  <a:pt x="12572" y="53824"/>
                  <a:pt x="12287" y="53527"/>
                </a:cubicBezTo>
                <a:lnTo>
                  <a:pt x="11990" y="53212"/>
                </a:lnTo>
                <a:cubicBezTo>
                  <a:pt x="11966" y="53182"/>
                  <a:pt x="11930" y="53170"/>
                  <a:pt x="11900" y="53164"/>
                </a:cubicBezTo>
                <a:lnTo>
                  <a:pt x="11467" y="53122"/>
                </a:lnTo>
                <a:cubicBezTo>
                  <a:pt x="7169" y="52682"/>
                  <a:pt x="3923" y="49081"/>
                  <a:pt x="3923" y="44754"/>
                </a:cubicBezTo>
                <a:cubicBezTo>
                  <a:pt x="3923" y="44106"/>
                  <a:pt x="4007" y="43435"/>
                  <a:pt x="4173" y="42757"/>
                </a:cubicBezTo>
                <a:lnTo>
                  <a:pt x="4351" y="42014"/>
                </a:lnTo>
                <a:cubicBezTo>
                  <a:pt x="4370" y="41954"/>
                  <a:pt x="4346" y="41895"/>
                  <a:pt x="4298" y="41860"/>
                </a:cubicBezTo>
                <a:lnTo>
                  <a:pt x="3687" y="41402"/>
                </a:lnTo>
                <a:cubicBezTo>
                  <a:pt x="1528" y="39791"/>
                  <a:pt x="293" y="37336"/>
                  <a:pt x="293" y="34667"/>
                </a:cubicBezTo>
                <a:cubicBezTo>
                  <a:pt x="293" y="31981"/>
                  <a:pt x="1541" y="29521"/>
                  <a:pt x="3709" y="27916"/>
                </a:cubicBezTo>
                <a:lnTo>
                  <a:pt x="4334" y="27452"/>
                </a:lnTo>
                <a:cubicBezTo>
                  <a:pt x="4381" y="27417"/>
                  <a:pt x="4400" y="27351"/>
                  <a:pt x="4387" y="27297"/>
                </a:cubicBezTo>
                <a:lnTo>
                  <a:pt x="4197" y="26542"/>
                </a:lnTo>
                <a:cubicBezTo>
                  <a:pt x="4013" y="25835"/>
                  <a:pt x="3923" y="25134"/>
                  <a:pt x="3923" y="24463"/>
                </a:cubicBezTo>
                <a:cubicBezTo>
                  <a:pt x="3923" y="19874"/>
                  <a:pt x="7514" y="16189"/>
                  <a:pt x="12103" y="16063"/>
                </a:cubicBezTo>
                <a:lnTo>
                  <a:pt x="13143" y="16034"/>
                </a:lnTo>
                <a:cubicBezTo>
                  <a:pt x="13214" y="16028"/>
                  <a:pt x="13280" y="15975"/>
                  <a:pt x="13285" y="15898"/>
                </a:cubicBezTo>
                <a:lnTo>
                  <a:pt x="13368" y="14864"/>
                </a:lnTo>
                <a:cubicBezTo>
                  <a:pt x="13728" y="10546"/>
                  <a:pt x="17396" y="7156"/>
                  <a:pt x="21730" y="7156"/>
                </a:cubicBezTo>
                <a:cubicBezTo>
                  <a:pt x="22336" y="7156"/>
                  <a:pt x="22955" y="7223"/>
                  <a:pt x="23580" y="7362"/>
                </a:cubicBezTo>
                <a:lnTo>
                  <a:pt x="24994" y="7677"/>
                </a:lnTo>
                <a:cubicBezTo>
                  <a:pt x="25001" y="7678"/>
                  <a:pt x="25008" y="7679"/>
                  <a:pt x="25015" y="7679"/>
                </a:cubicBezTo>
                <a:cubicBezTo>
                  <a:pt x="25050" y="7679"/>
                  <a:pt x="25084" y="7667"/>
                  <a:pt x="25114" y="7647"/>
                </a:cubicBezTo>
                <a:cubicBezTo>
                  <a:pt x="25149" y="7617"/>
                  <a:pt x="25166" y="7576"/>
                  <a:pt x="25166" y="7535"/>
                </a:cubicBezTo>
                <a:lnTo>
                  <a:pt x="25166" y="5971"/>
                </a:lnTo>
                <a:cubicBezTo>
                  <a:pt x="25292" y="5449"/>
                  <a:pt x="25880" y="4034"/>
                  <a:pt x="27235" y="3499"/>
                </a:cubicBezTo>
                <a:cubicBezTo>
                  <a:pt x="29500" y="2608"/>
                  <a:pt x="31039" y="1318"/>
                  <a:pt x="31961" y="355"/>
                </a:cubicBezTo>
                <a:close/>
                <a:moveTo>
                  <a:pt x="31960" y="1"/>
                </a:moveTo>
                <a:cubicBezTo>
                  <a:pt x="31920" y="1"/>
                  <a:pt x="31880" y="16"/>
                  <a:pt x="31854" y="46"/>
                </a:cubicBezTo>
                <a:cubicBezTo>
                  <a:pt x="30968" y="997"/>
                  <a:pt x="29434" y="2317"/>
                  <a:pt x="27128" y="3225"/>
                </a:cubicBezTo>
                <a:cubicBezTo>
                  <a:pt x="25641" y="3814"/>
                  <a:pt x="24999" y="5371"/>
                  <a:pt x="24881" y="5924"/>
                </a:cubicBezTo>
                <a:cubicBezTo>
                  <a:pt x="24875" y="5930"/>
                  <a:pt x="24875" y="5941"/>
                  <a:pt x="24875" y="5954"/>
                </a:cubicBezTo>
                <a:lnTo>
                  <a:pt x="24875" y="7351"/>
                </a:lnTo>
                <a:lnTo>
                  <a:pt x="23644" y="7077"/>
                </a:lnTo>
                <a:cubicBezTo>
                  <a:pt x="23002" y="6934"/>
                  <a:pt x="22368" y="6863"/>
                  <a:pt x="21743" y="6863"/>
                </a:cubicBezTo>
                <a:cubicBezTo>
                  <a:pt x="17255" y="6863"/>
                  <a:pt x="13445" y="10363"/>
                  <a:pt x="13077" y="14840"/>
                </a:cubicBezTo>
                <a:lnTo>
                  <a:pt x="13000" y="15743"/>
                </a:lnTo>
                <a:lnTo>
                  <a:pt x="12097" y="15767"/>
                </a:lnTo>
                <a:cubicBezTo>
                  <a:pt x="7347" y="15898"/>
                  <a:pt x="3632" y="19714"/>
                  <a:pt x="3632" y="24463"/>
                </a:cubicBezTo>
                <a:cubicBezTo>
                  <a:pt x="3632" y="25157"/>
                  <a:pt x="3728" y="25883"/>
                  <a:pt x="3912" y="26614"/>
                </a:cubicBezTo>
                <a:lnTo>
                  <a:pt x="4079" y="27274"/>
                </a:lnTo>
                <a:lnTo>
                  <a:pt x="3531" y="27678"/>
                </a:lnTo>
                <a:cubicBezTo>
                  <a:pt x="1291" y="29342"/>
                  <a:pt x="1" y="31892"/>
                  <a:pt x="1" y="34667"/>
                </a:cubicBezTo>
                <a:cubicBezTo>
                  <a:pt x="1" y="37431"/>
                  <a:pt x="1279" y="39970"/>
                  <a:pt x="3508" y="41633"/>
                </a:cubicBezTo>
                <a:lnTo>
                  <a:pt x="4049" y="42038"/>
                </a:lnTo>
                <a:lnTo>
                  <a:pt x="3888" y="42686"/>
                </a:lnTo>
                <a:cubicBezTo>
                  <a:pt x="3716" y="43393"/>
                  <a:pt x="3632" y="44082"/>
                  <a:pt x="3632" y="44754"/>
                </a:cubicBezTo>
                <a:cubicBezTo>
                  <a:pt x="3632" y="49235"/>
                  <a:pt x="6985" y="52956"/>
                  <a:pt x="11437" y="53407"/>
                </a:cubicBezTo>
                <a:lnTo>
                  <a:pt x="11812" y="53450"/>
                </a:lnTo>
                <a:lnTo>
                  <a:pt x="12073" y="53722"/>
                </a:lnTo>
                <a:cubicBezTo>
                  <a:pt x="12358" y="54026"/>
                  <a:pt x="12625" y="54299"/>
                  <a:pt x="12882" y="54548"/>
                </a:cubicBezTo>
                <a:lnTo>
                  <a:pt x="13118" y="54781"/>
                </a:lnTo>
                <a:lnTo>
                  <a:pt x="13173" y="55107"/>
                </a:lnTo>
                <a:cubicBezTo>
                  <a:pt x="13886" y="59304"/>
                  <a:pt x="17488" y="62352"/>
                  <a:pt x="21743" y="62352"/>
                </a:cubicBezTo>
                <a:cubicBezTo>
                  <a:pt x="22368" y="62352"/>
                  <a:pt x="23002" y="62281"/>
                  <a:pt x="23644" y="62138"/>
                </a:cubicBezTo>
                <a:lnTo>
                  <a:pt x="24875" y="61859"/>
                </a:lnTo>
                <a:lnTo>
                  <a:pt x="24875" y="63262"/>
                </a:lnTo>
                <a:cubicBezTo>
                  <a:pt x="24875" y="63268"/>
                  <a:pt x="24875" y="63280"/>
                  <a:pt x="24881" y="63292"/>
                </a:cubicBezTo>
                <a:cubicBezTo>
                  <a:pt x="24999" y="63839"/>
                  <a:pt x="25641" y="65402"/>
                  <a:pt x="27128" y="65984"/>
                </a:cubicBezTo>
                <a:cubicBezTo>
                  <a:pt x="29434" y="66894"/>
                  <a:pt x="30968" y="68219"/>
                  <a:pt x="31854" y="69169"/>
                </a:cubicBezTo>
                <a:cubicBezTo>
                  <a:pt x="31877" y="69199"/>
                  <a:pt x="31918" y="69218"/>
                  <a:pt x="31961" y="69218"/>
                </a:cubicBezTo>
                <a:cubicBezTo>
                  <a:pt x="32002" y="69218"/>
                  <a:pt x="32038" y="69199"/>
                  <a:pt x="32068" y="69169"/>
                </a:cubicBezTo>
                <a:cubicBezTo>
                  <a:pt x="32946" y="68219"/>
                  <a:pt x="34486" y="66894"/>
                  <a:pt x="36792" y="65984"/>
                </a:cubicBezTo>
                <a:cubicBezTo>
                  <a:pt x="38273" y="65396"/>
                  <a:pt x="38915" y="63844"/>
                  <a:pt x="39039" y="63292"/>
                </a:cubicBezTo>
                <a:lnTo>
                  <a:pt x="39039" y="63262"/>
                </a:lnTo>
                <a:lnTo>
                  <a:pt x="39039" y="61859"/>
                </a:lnTo>
                <a:lnTo>
                  <a:pt x="40276" y="62138"/>
                </a:lnTo>
                <a:cubicBezTo>
                  <a:pt x="40912" y="62281"/>
                  <a:pt x="41554" y="62352"/>
                  <a:pt x="42171" y="62352"/>
                </a:cubicBezTo>
                <a:cubicBezTo>
                  <a:pt x="46427" y="62352"/>
                  <a:pt x="50034" y="59304"/>
                  <a:pt x="50742" y="55107"/>
                </a:cubicBezTo>
                <a:lnTo>
                  <a:pt x="50802" y="54781"/>
                </a:lnTo>
                <a:lnTo>
                  <a:pt x="51033" y="54548"/>
                </a:lnTo>
                <a:cubicBezTo>
                  <a:pt x="51295" y="54299"/>
                  <a:pt x="51562" y="54026"/>
                  <a:pt x="51841" y="53722"/>
                </a:cubicBezTo>
                <a:lnTo>
                  <a:pt x="52102" y="53450"/>
                </a:lnTo>
                <a:lnTo>
                  <a:pt x="52478" y="53407"/>
                </a:lnTo>
                <a:cubicBezTo>
                  <a:pt x="56930" y="52956"/>
                  <a:pt x="60288" y="49235"/>
                  <a:pt x="60288" y="44754"/>
                </a:cubicBezTo>
                <a:cubicBezTo>
                  <a:pt x="60288" y="44082"/>
                  <a:pt x="60198" y="43386"/>
                  <a:pt x="60032" y="42686"/>
                </a:cubicBezTo>
                <a:lnTo>
                  <a:pt x="59871" y="42038"/>
                </a:lnTo>
                <a:lnTo>
                  <a:pt x="60406" y="41633"/>
                </a:lnTo>
                <a:cubicBezTo>
                  <a:pt x="62636" y="39970"/>
                  <a:pt x="63914" y="37431"/>
                  <a:pt x="63914" y="34667"/>
                </a:cubicBezTo>
                <a:cubicBezTo>
                  <a:pt x="63914" y="31892"/>
                  <a:pt x="62630" y="29342"/>
                  <a:pt x="60383" y="27678"/>
                </a:cubicBezTo>
                <a:lnTo>
                  <a:pt x="59835" y="27274"/>
                </a:lnTo>
                <a:lnTo>
                  <a:pt x="60008" y="26614"/>
                </a:lnTo>
                <a:cubicBezTo>
                  <a:pt x="60192" y="25883"/>
                  <a:pt x="60288" y="25157"/>
                  <a:pt x="60288" y="24463"/>
                </a:cubicBezTo>
                <a:cubicBezTo>
                  <a:pt x="60288" y="19714"/>
                  <a:pt x="56567" y="15898"/>
                  <a:pt x="51824" y="15767"/>
                </a:cubicBezTo>
                <a:lnTo>
                  <a:pt x="50914" y="15743"/>
                </a:lnTo>
                <a:lnTo>
                  <a:pt x="50837" y="14840"/>
                </a:lnTo>
                <a:cubicBezTo>
                  <a:pt x="50469" y="10363"/>
                  <a:pt x="46665" y="6863"/>
                  <a:pt x="42171" y="6863"/>
                </a:cubicBezTo>
                <a:cubicBezTo>
                  <a:pt x="41554" y="6863"/>
                  <a:pt x="40912" y="6934"/>
                  <a:pt x="40276" y="7077"/>
                </a:cubicBezTo>
                <a:lnTo>
                  <a:pt x="39039" y="7351"/>
                </a:lnTo>
                <a:lnTo>
                  <a:pt x="39039" y="5954"/>
                </a:lnTo>
                <a:lnTo>
                  <a:pt x="39039" y="5924"/>
                </a:lnTo>
                <a:cubicBezTo>
                  <a:pt x="38915" y="5371"/>
                  <a:pt x="38273" y="3814"/>
                  <a:pt x="36792" y="3225"/>
                </a:cubicBezTo>
                <a:cubicBezTo>
                  <a:pt x="34486" y="2317"/>
                  <a:pt x="32946" y="997"/>
                  <a:pt x="32068" y="46"/>
                </a:cubicBezTo>
                <a:cubicBezTo>
                  <a:pt x="32041" y="16"/>
                  <a:pt x="32000" y="1"/>
                  <a:pt x="31960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23" name="Google Shape;3723;p69"/>
          <p:cNvCxnSpPr/>
          <p:nvPr/>
        </p:nvCxnSpPr>
        <p:spPr>
          <a:xfrm>
            <a:off x="3822562" y="2647943"/>
            <a:ext cx="2714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620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5415-6719-415B-A19D-1F2C98BC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Akhlak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119E5-54E0-4CB8-99BE-F84F09DF1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0" dirty="0">
                <a:latin typeface="Dunia Kita" pitchFamily="50" charset="0"/>
              </a:rPr>
              <a:t>Al Qur’an</a:t>
            </a:r>
          </a:p>
          <a:p>
            <a:r>
              <a:rPr lang="en-US" sz="6000" dirty="0">
                <a:latin typeface="Dunia Kita" pitchFamily="50" charset="0"/>
              </a:rPr>
              <a:t>Al </a:t>
            </a:r>
            <a:r>
              <a:rPr lang="en-US" sz="6000" dirty="0" err="1">
                <a:latin typeface="Dunia Kita" pitchFamily="50" charset="0"/>
              </a:rPr>
              <a:t>Hadsit</a:t>
            </a:r>
            <a:endParaRPr lang="en-US" sz="6000" dirty="0">
              <a:latin typeface="Dunia Kita" pitchFamily="50" charset="0"/>
            </a:endParaRPr>
          </a:p>
          <a:p>
            <a:endParaRPr lang="en-US" sz="800" dirty="0">
              <a:latin typeface="Dunia Kita" pitchFamily="50" charset="0"/>
            </a:endParaRPr>
          </a:p>
          <a:p>
            <a:endParaRPr lang="en-US" sz="800" dirty="0">
              <a:latin typeface="Dunia Kita" pitchFamily="50" charset="0"/>
            </a:endParaRPr>
          </a:p>
          <a:p>
            <a:endParaRPr lang="en-US" sz="800" dirty="0">
              <a:latin typeface="Dunia Kita" pitchFamily="50" charset="0"/>
            </a:endParaRPr>
          </a:p>
          <a:p>
            <a:endParaRPr lang="en-US" sz="800" dirty="0">
              <a:latin typeface="Dunia Kita" pitchFamily="50" charset="0"/>
            </a:endParaRPr>
          </a:p>
          <a:p>
            <a:endParaRPr lang="en-US" sz="800" dirty="0">
              <a:latin typeface="Dunia Kita" pitchFamily="50" charset="0"/>
            </a:endParaRPr>
          </a:p>
          <a:p>
            <a:endParaRPr lang="en-US" sz="800" dirty="0">
              <a:latin typeface="Dunia Kita" pitchFamily="50" charset="0"/>
            </a:endParaRPr>
          </a:p>
          <a:p>
            <a:endParaRPr lang="en-US" sz="800" dirty="0">
              <a:latin typeface="Dunia Kita" pitchFamily="50" charset="0"/>
            </a:endParaRPr>
          </a:p>
          <a:p>
            <a:pPr marL="139700" indent="0">
              <a:buNone/>
            </a:pPr>
            <a:r>
              <a:rPr lang="en-ID" sz="800" dirty="0">
                <a:latin typeface="Manrope" panose="020B0604020202020204" charset="0"/>
              </a:rPr>
              <a:t>Othman, A. R. (2019). Moral Education in </a:t>
            </a:r>
            <a:r>
              <a:rPr lang="en-ID" sz="800" dirty="0" err="1">
                <a:latin typeface="Manrope" panose="020B0604020202020204" charset="0"/>
              </a:rPr>
              <a:t>Islam:ir’s</a:t>
            </a:r>
            <a:r>
              <a:rPr lang="en-ID" sz="800" dirty="0">
                <a:latin typeface="Manrope" panose="020B0604020202020204" charset="0"/>
              </a:rPr>
              <a:t> Importance and </a:t>
            </a:r>
            <a:r>
              <a:rPr lang="en-ID" sz="800" dirty="0" err="1">
                <a:latin typeface="Manrope" panose="020B0604020202020204" charset="0"/>
              </a:rPr>
              <a:t>Methodotogies</a:t>
            </a:r>
            <a:r>
              <a:rPr lang="en-ID" sz="800" dirty="0">
                <a:latin typeface="Manrope" panose="020B0604020202020204" charset="0"/>
              </a:rPr>
              <a:t>. International Journal of Education, Psychology and </a:t>
            </a:r>
            <a:r>
              <a:rPr lang="en-ID" sz="800" dirty="0" err="1">
                <a:latin typeface="Manrope" panose="020B0604020202020204" charset="0"/>
              </a:rPr>
              <a:t>Counseling</a:t>
            </a:r>
            <a:r>
              <a:rPr lang="en-ID" sz="800" dirty="0">
                <a:latin typeface="Manrope" panose="020B0604020202020204" charset="0"/>
              </a:rPr>
              <a:t>,</a:t>
            </a:r>
          </a:p>
          <a:p>
            <a:pPr marL="139700" indent="0">
              <a:buNone/>
            </a:pPr>
            <a:r>
              <a:rPr lang="en-ID" sz="800" dirty="0">
                <a:latin typeface="Manrope" panose="020B0604020202020204" charset="0"/>
              </a:rPr>
              <a:t>4(28), 110-115</a:t>
            </a:r>
          </a:p>
        </p:txBody>
      </p:sp>
    </p:spTree>
    <p:extLst>
      <p:ext uri="{BB962C8B-B14F-4D97-AF65-F5344CB8AC3E}">
        <p14:creationId xmlns:p14="http://schemas.microsoft.com/office/powerpoint/2010/main" val="134082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p69"/>
          <p:cNvSpPr txBox="1">
            <a:spLocks noGrp="1"/>
          </p:cNvSpPr>
          <p:nvPr>
            <p:ph type="title"/>
          </p:nvPr>
        </p:nvSpPr>
        <p:spPr>
          <a:xfrm>
            <a:off x="3639337" y="1694525"/>
            <a:ext cx="3364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Kedudukan</a:t>
            </a:r>
            <a:r>
              <a:rPr lang="en-ID" dirty="0"/>
              <a:t> </a:t>
            </a:r>
            <a:r>
              <a:rPr lang="en-ID" dirty="0" err="1"/>
              <a:t>Akhlak</a:t>
            </a:r>
            <a:endParaRPr dirty="0"/>
          </a:p>
        </p:txBody>
      </p:sp>
      <p:sp>
        <p:nvSpPr>
          <p:cNvPr id="3720" name="Google Shape;3720;p69"/>
          <p:cNvSpPr txBox="1">
            <a:spLocks noGrp="1"/>
          </p:cNvSpPr>
          <p:nvPr>
            <p:ph type="title" idx="2"/>
          </p:nvPr>
        </p:nvSpPr>
        <p:spPr>
          <a:xfrm>
            <a:off x="1483012" y="2154575"/>
            <a:ext cx="128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721" name="Google Shape;3721;p69"/>
          <p:cNvSpPr txBox="1">
            <a:spLocks noGrp="1"/>
          </p:cNvSpPr>
          <p:nvPr>
            <p:ph type="subTitle" idx="1"/>
          </p:nvPr>
        </p:nvSpPr>
        <p:spPr>
          <a:xfrm>
            <a:off x="3639337" y="2813684"/>
            <a:ext cx="43602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2" name="Google Shape;3722;p69"/>
          <p:cNvSpPr/>
          <p:nvPr/>
        </p:nvSpPr>
        <p:spPr>
          <a:xfrm>
            <a:off x="1144463" y="1506745"/>
            <a:ext cx="1966794" cy="2130011"/>
          </a:xfrm>
          <a:custGeom>
            <a:avLst/>
            <a:gdLst/>
            <a:ahLst/>
            <a:cxnLst/>
            <a:rect l="l" t="t" r="r" b="b"/>
            <a:pathLst>
              <a:path w="63914" h="69218" extrusionOk="0">
                <a:moveTo>
                  <a:pt x="31961" y="355"/>
                </a:moveTo>
                <a:cubicBezTo>
                  <a:pt x="32875" y="1318"/>
                  <a:pt x="34421" y="2608"/>
                  <a:pt x="36685" y="3499"/>
                </a:cubicBezTo>
                <a:cubicBezTo>
                  <a:pt x="38035" y="4034"/>
                  <a:pt x="38629" y="5449"/>
                  <a:pt x="38748" y="5971"/>
                </a:cubicBezTo>
                <a:lnTo>
                  <a:pt x="38748" y="7535"/>
                </a:lnTo>
                <a:cubicBezTo>
                  <a:pt x="38748" y="7576"/>
                  <a:pt x="38772" y="7617"/>
                  <a:pt x="38801" y="7647"/>
                </a:cubicBezTo>
                <a:cubicBezTo>
                  <a:pt x="38830" y="7667"/>
                  <a:pt x="38869" y="7679"/>
                  <a:pt x="38904" y="7679"/>
                </a:cubicBezTo>
                <a:cubicBezTo>
                  <a:pt x="38912" y="7679"/>
                  <a:pt x="38919" y="7678"/>
                  <a:pt x="38926" y="7677"/>
                </a:cubicBezTo>
                <a:lnTo>
                  <a:pt x="40341" y="7362"/>
                </a:lnTo>
                <a:cubicBezTo>
                  <a:pt x="40965" y="7223"/>
                  <a:pt x="41584" y="7156"/>
                  <a:pt x="42189" y="7156"/>
                </a:cubicBezTo>
                <a:cubicBezTo>
                  <a:pt x="46520" y="7156"/>
                  <a:pt x="50191" y="10546"/>
                  <a:pt x="50546" y="14864"/>
                </a:cubicBezTo>
                <a:lnTo>
                  <a:pt x="50635" y="15898"/>
                </a:lnTo>
                <a:cubicBezTo>
                  <a:pt x="50640" y="15975"/>
                  <a:pt x="50700" y="16028"/>
                  <a:pt x="50777" y="16034"/>
                </a:cubicBezTo>
                <a:lnTo>
                  <a:pt x="51811" y="16063"/>
                </a:lnTo>
                <a:cubicBezTo>
                  <a:pt x="56400" y="16189"/>
                  <a:pt x="59997" y="19874"/>
                  <a:pt x="59997" y="24463"/>
                </a:cubicBezTo>
                <a:cubicBezTo>
                  <a:pt x="59997" y="25134"/>
                  <a:pt x="59901" y="25835"/>
                  <a:pt x="59723" y="26542"/>
                </a:cubicBezTo>
                <a:lnTo>
                  <a:pt x="59533" y="27297"/>
                </a:lnTo>
                <a:cubicBezTo>
                  <a:pt x="59514" y="27351"/>
                  <a:pt x="59539" y="27417"/>
                  <a:pt x="59586" y="27452"/>
                </a:cubicBezTo>
                <a:lnTo>
                  <a:pt x="60211" y="27916"/>
                </a:lnTo>
                <a:cubicBezTo>
                  <a:pt x="62380" y="29521"/>
                  <a:pt x="63621" y="31981"/>
                  <a:pt x="63621" y="34667"/>
                </a:cubicBezTo>
                <a:cubicBezTo>
                  <a:pt x="63621" y="37336"/>
                  <a:pt x="62386" y="39791"/>
                  <a:pt x="60233" y="41402"/>
                </a:cubicBezTo>
                <a:lnTo>
                  <a:pt x="59616" y="41860"/>
                </a:lnTo>
                <a:cubicBezTo>
                  <a:pt x="59569" y="41895"/>
                  <a:pt x="59550" y="41954"/>
                  <a:pt x="59563" y="42014"/>
                </a:cubicBezTo>
                <a:lnTo>
                  <a:pt x="59747" y="42757"/>
                </a:lnTo>
                <a:cubicBezTo>
                  <a:pt x="59912" y="43435"/>
                  <a:pt x="59997" y="44106"/>
                  <a:pt x="59997" y="44754"/>
                </a:cubicBezTo>
                <a:cubicBezTo>
                  <a:pt x="59997" y="49081"/>
                  <a:pt x="56751" y="52682"/>
                  <a:pt x="52448" y="53122"/>
                </a:cubicBezTo>
                <a:lnTo>
                  <a:pt x="52020" y="53164"/>
                </a:lnTo>
                <a:cubicBezTo>
                  <a:pt x="51984" y="53170"/>
                  <a:pt x="51954" y="53182"/>
                  <a:pt x="51931" y="53212"/>
                </a:cubicBezTo>
                <a:lnTo>
                  <a:pt x="51633" y="53527"/>
                </a:lnTo>
                <a:cubicBezTo>
                  <a:pt x="51348" y="53824"/>
                  <a:pt x="51087" y="54092"/>
                  <a:pt x="50832" y="54341"/>
                </a:cubicBezTo>
                <a:lnTo>
                  <a:pt x="50563" y="54608"/>
                </a:lnTo>
                <a:cubicBezTo>
                  <a:pt x="50541" y="54627"/>
                  <a:pt x="50522" y="54655"/>
                  <a:pt x="50516" y="54685"/>
                </a:cubicBezTo>
                <a:lnTo>
                  <a:pt x="50456" y="55060"/>
                </a:lnTo>
                <a:cubicBezTo>
                  <a:pt x="49767" y="59113"/>
                  <a:pt x="46284" y="62061"/>
                  <a:pt x="42171" y="62061"/>
                </a:cubicBezTo>
                <a:cubicBezTo>
                  <a:pt x="41571" y="62061"/>
                  <a:pt x="40953" y="61990"/>
                  <a:pt x="40341" y="61853"/>
                </a:cubicBezTo>
                <a:lnTo>
                  <a:pt x="38926" y="61538"/>
                </a:lnTo>
                <a:cubicBezTo>
                  <a:pt x="38916" y="61535"/>
                  <a:pt x="38904" y="61534"/>
                  <a:pt x="38893" y="61534"/>
                </a:cubicBezTo>
                <a:cubicBezTo>
                  <a:pt x="38861" y="61534"/>
                  <a:pt x="38827" y="61546"/>
                  <a:pt x="38801" y="61568"/>
                </a:cubicBezTo>
                <a:cubicBezTo>
                  <a:pt x="38772" y="61592"/>
                  <a:pt x="38748" y="61633"/>
                  <a:pt x="38748" y="61681"/>
                </a:cubicBezTo>
                <a:lnTo>
                  <a:pt x="38748" y="63244"/>
                </a:lnTo>
                <a:cubicBezTo>
                  <a:pt x="38629" y="63767"/>
                  <a:pt x="38035" y="65175"/>
                  <a:pt x="36685" y="65710"/>
                </a:cubicBezTo>
                <a:cubicBezTo>
                  <a:pt x="34421" y="66609"/>
                  <a:pt x="32875" y="67893"/>
                  <a:pt x="31961" y="68856"/>
                </a:cubicBezTo>
                <a:cubicBezTo>
                  <a:pt x="31039" y="67893"/>
                  <a:pt x="29500" y="66609"/>
                  <a:pt x="27235" y="65710"/>
                </a:cubicBezTo>
                <a:cubicBezTo>
                  <a:pt x="25880" y="65182"/>
                  <a:pt x="25292" y="63762"/>
                  <a:pt x="25166" y="63244"/>
                </a:cubicBezTo>
                <a:lnTo>
                  <a:pt x="25166" y="61681"/>
                </a:lnTo>
                <a:cubicBezTo>
                  <a:pt x="25166" y="61633"/>
                  <a:pt x="25149" y="61592"/>
                  <a:pt x="25114" y="61568"/>
                </a:cubicBezTo>
                <a:cubicBezTo>
                  <a:pt x="25087" y="61546"/>
                  <a:pt x="25057" y="61534"/>
                  <a:pt x="25026" y="61534"/>
                </a:cubicBezTo>
                <a:cubicBezTo>
                  <a:pt x="25015" y="61534"/>
                  <a:pt x="25004" y="61535"/>
                  <a:pt x="24994" y="61538"/>
                </a:cubicBezTo>
                <a:lnTo>
                  <a:pt x="23580" y="61853"/>
                </a:lnTo>
                <a:cubicBezTo>
                  <a:pt x="22961" y="61990"/>
                  <a:pt x="22343" y="62061"/>
                  <a:pt x="21743" y="62061"/>
                </a:cubicBezTo>
                <a:cubicBezTo>
                  <a:pt x="17630" y="62061"/>
                  <a:pt x="14147" y="59113"/>
                  <a:pt x="13464" y="55060"/>
                </a:cubicBezTo>
                <a:lnTo>
                  <a:pt x="13398" y="54685"/>
                </a:lnTo>
                <a:cubicBezTo>
                  <a:pt x="13392" y="54655"/>
                  <a:pt x="13381" y="54627"/>
                  <a:pt x="13357" y="54608"/>
                </a:cubicBezTo>
                <a:lnTo>
                  <a:pt x="13088" y="54341"/>
                </a:lnTo>
                <a:cubicBezTo>
                  <a:pt x="12833" y="54092"/>
                  <a:pt x="12572" y="53824"/>
                  <a:pt x="12287" y="53527"/>
                </a:cubicBezTo>
                <a:lnTo>
                  <a:pt x="11990" y="53212"/>
                </a:lnTo>
                <a:cubicBezTo>
                  <a:pt x="11966" y="53182"/>
                  <a:pt x="11930" y="53170"/>
                  <a:pt x="11900" y="53164"/>
                </a:cubicBezTo>
                <a:lnTo>
                  <a:pt x="11467" y="53122"/>
                </a:lnTo>
                <a:cubicBezTo>
                  <a:pt x="7169" y="52682"/>
                  <a:pt x="3923" y="49081"/>
                  <a:pt x="3923" y="44754"/>
                </a:cubicBezTo>
                <a:cubicBezTo>
                  <a:pt x="3923" y="44106"/>
                  <a:pt x="4007" y="43435"/>
                  <a:pt x="4173" y="42757"/>
                </a:cubicBezTo>
                <a:lnTo>
                  <a:pt x="4351" y="42014"/>
                </a:lnTo>
                <a:cubicBezTo>
                  <a:pt x="4370" y="41954"/>
                  <a:pt x="4346" y="41895"/>
                  <a:pt x="4298" y="41860"/>
                </a:cubicBezTo>
                <a:lnTo>
                  <a:pt x="3687" y="41402"/>
                </a:lnTo>
                <a:cubicBezTo>
                  <a:pt x="1528" y="39791"/>
                  <a:pt x="293" y="37336"/>
                  <a:pt x="293" y="34667"/>
                </a:cubicBezTo>
                <a:cubicBezTo>
                  <a:pt x="293" y="31981"/>
                  <a:pt x="1541" y="29521"/>
                  <a:pt x="3709" y="27916"/>
                </a:cubicBezTo>
                <a:lnTo>
                  <a:pt x="4334" y="27452"/>
                </a:lnTo>
                <a:cubicBezTo>
                  <a:pt x="4381" y="27417"/>
                  <a:pt x="4400" y="27351"/>
                  <a:pt x="4387" y="27297"/>
                </a:cubicBezTo>
                <a:lnTo>
                  <a:pt x="4197" y="26542"/>
                </a:lnTo>
                <a:cubicBezTo>
                  <a:pt x="4013" y="25835"/>
                  <a:pt x="3923" y="25134"/>
                  <a:pt x="3923" y="24463"/>
                </a:cubicBezTo>
                <a:cubicBezTo>
                  <a:pt x="3923" y="19874"/>
                  <a:pt x="7514" y="16189"/>
                  <a:pt x="12103" y="16063"/>
                </a:cubicBezTo>
                <a:lnTo>
                  <a:pt x="13143" y="16034"/>
                </a:lnTo>
                <a:cubicBezTo>
                  <a:pt x="13214" y="16028"/>
                  <a:pt x="13280" y="15975"/>
                  <a:pt x="13285" y="15898"/>
                </a:cubicBezTo>
                <a:lnTo>
                  <a:pt x="13368" y="14864"/>
                </a:lnTo>
                <a:cubicBezTo>
                  <a:pt x="13728" y="10546"/>
                  <a:pt x="17396" y="7156"/>
                  <a:pt x="21730" y="7156"/>
                </a:cubicBezTo>
                <a:cubicBezTo>
                  <a:pt x="22336" y="7156"/>
                  <a:pt x="22955" y="7223"/>
                  <a:pt x="23580" y="7362"/>
                </a:cubicBezTo>
                <a:lnTo>
                  <a:pt x="24994" y="7677"/>
                </a:lnTo>
                <a:cubicBezTo>
                  <a:pt x="25001" y="7678"/>
                  <a:pt x="25008" y="7679"/>
                  <a:pt x="25015" y="7679"/>
                </a:cubicBezTo>
                <a:cubicBezTo>
                  <a:pt x="25050" y="7679"/>
                  <a:pt x="25084" y="7667"/>
                  <a:pt x="25114" y="7647"/>
                </a:cubicBezTo>
                <a:cubicBezTo>
                  <a:pt x="25149" y="7617"/>
                  <a:pt x="25166" y="7576"/>
                  <a:pt x="25166" y="7535"/>
                </a:cubicBezTo>
                <a:lnTo>
                  <a:pt x="25166" y="5971"/>
                </a:lnTo>
                <a:cubicBezTo>
                  <a:pt x="25292" y="5449"/>
                  <a:pt x="25880" y="4034"/>
                  <a:pt x="27235" y="3499"/>
                </a:cubicBezTo>
                <a:cubicBezTo>
                  <a:pt x="29500" y="2608"/>
                  <a:pt x="31039" y="1318"/>
                  <a:pt x="31961" y="355"/>
                </a:cubicBezTo>
                <a:close/>
                <a:moveTo>
                  <a:pt x="31960" y="1"/>
                </a:moveTo>
                <a:cubicBezTo>
                  <a:pt x="31920" y="1"/>
                  <a:pt x="31880" y="16"/>
                  <a:pt x="31854" y="46"/>
                </a:cubicBezTo>
                <a:cubicBezTo>
                  <a:pt x="30968" y="997"/>
                  <a:pt x="29434" y="2317"/>
                  <a:pt x="27128" y="3225"/>
                </a:cubicBezTo>
                <a:cubicBezTo>
                  <a:pt x="25641" y="3814"/>
                  <a:pt x="24999" y="5371"/>
                  <a:pt x="24881" y="5924"/>
                </a:cubicBezTo>
                <a:cubicBezTo>
                  <a:pt x="24875" y="5930"/>
                  <a:pt x="24875" y="5941"/>
                  <a:pt x="24875" y="5954"/>
                </a:cubicBezTo>
                <a:lnTo>
                  <a:pt x="24875" y="7351"/>
                </a:lnTo>
                <a:lnTo>
                  <a:pt x="23644" y="7077"/>
                </a:lnTo>
                <a:cubicBezTo>
                  <a:pt x="23002" y="6934"/>
                  <a:pt x="22368" y="6863"/>
                  <a:pt x="21743" y="6863"/>
                </a:cubicBezTo>
                <a:cubicBezTo>
                  <a:pt x="17255" y="6863"/>
                  <a:pt x="13445" y="10363"/>
                  <a:pt x="13077" y="14840"/>
                </a:cubicBezTo>
                <a:lnTo>
                  <a:pt x="13000" y="15743"/>
                </a:lnTo>
                <a:lnTo>
                  <a:pt x="12097" y="15767"/>
                </a:lnTo>
                <a:cubicBezTo>
                  <a:pt x="7347" y="15898"/>
                  <a:pt x="3632" y="19714"/>
                  <a:pt x="3632" y="24463"/>
                </a:cubicBezTo>
                <a:cubicBezTo>
                  <a:pt x="3632" y="25157"/>
                  <a:pt x="3728" y="25883"/>
                  <a:pt x="3912" y="26614"/>
                </a:cubicBezTo>
                <a:lnTo>
                  <a:pt x="4079" y="27274"/>
                </a:lnTo>
                <a:lnTo>
                  <a:pt x="3531" y="27678"/>
                </a:lnTo>
                <a:cubicBezTo>
                  <a:pt x="1291" y="29342"/>
                  <a:pt x="1" y="31892"/>
                  <a:pt x="1" y="34667"/>
                </a:cubicBezTo>
                <a:cubicBezTo>
                  <a:pt x="1" y="37431"/>
                  <a:pt x="1279" y="39970"/>
                  <a:pt x="3508" y="41633"/>
                </a:cubicBezTo>
                <a:lnTo>
                  <a:pt x="4049" y="42038"/>
                </a:lnTo>
                <a:lnTo>
                  <a:pt x="3888" y="42686"/>
                </a:lnTo>
                <a:cubicBezTo>
                  <a:pt x="3716" y="43393"/>
                  <a:pt x="3632" y="44082"/>
                  <a:pt x="3632" y="44754"/>
                </a:cubicBezTo>
                <a:cubicBezTo>
                  <a:pt x="3632" y="49235"/>
                  <a:pt x="6985" y="52956"/>
                  <a:pt x="11437" y="53407"/>
                </a:cubicBezTo>
                <a:lnTo>
                  <a:pt x="11812" y="53450"/>
                </a:lnTo>
                <a:lnTo>
                  <a:pt x="12073" y="53722"/>
                </a:lnTo>
                <a:cubicBezTo>
                  <a:pt x="12358" y="54026"/>
                  <a:pt x="12625" y="54299"/>
                  <a:pt x="12882" y="54548"/>
                </a:cubicBezTo>
                <a:lnTo>
                  <a:pt x="13118" y="54781"/>
                </a:lnTo>
                <a:lnTo>
                  <a:pt x="13173" y="55107"/>
                </a:lnTo>
                <a:cubicBezTo>
                  <a:pt x="13886" y="59304"/>
                  <a:pt x="17488" y="62352"/>
                  <a:pt x="21743" y="62352"/>
                </a:cubicBezTo>
                <a:cubicBezTo>
                  <a:pt x="22368" y="62352"/>
                  <a:pt x="23002" y="62281"/>
                  <a:pt x="23644" y="62138"/>
                </a:cubicBezTo>
                <a:lnTo>
                  <a:pt x="24875" y="61859"/>
                </a:lnTo>
                <a:lnTo>
                  <a:pt x="24875" y="63262"/>
                </a:lnTo>
                <a:cubicBezTo>
                  <a:pt x="24875" y="63268"/>
                  <a:pt x="24875" y="63280"/>
                  <a:pt x="24881" y="63292"/>
                </a:cubicBezTo>
                <a:cubicBezTo>
                  <a:pt x="24999" y="63839"/>
                  <a:pt x="25641" y="65402"/>
                  <a:pt x="27128" y="65984"/>
                </a:cubicBezTo>
                <a:cubicBezTo>
                  <a:pt x="29434" y="66894"/>
                  <a:pt x="30968" y="68219"/>
                  <a:pt x="31854" y="69169"/>
                </a:cubicBezTo>
                <a:cubicBezTo>
                  <a:pt x="31877" y="69199"/>
                  <a:pt x="31918" y="69218"/>
                  <a:pt x="31961" y="69218"/>
                </a:cubicBezTo>
                <a:cubicBezTo>
                  <a:pt x="32002" y="69218"/>
                  <a:pt x="32038" y="69199"/>
                  <a:pt x="32068" y="69169"/>
                </a:cubicBezTo>
                <a:cubicBezTo>
                  <a:pt x="32946" y="68219"/>
                  <a:pt x="34486" y="66894"/>
                  <a:pt x="36792" y="65984"/>
                </a:cubicBezTo>
                <a:cubicBezTo>
                  <a:pt x="38273" y="65396"/>
                  <a:pt x="38915" y="63844"/>
                  <a:pt x="39039" y="63292"/>
                </a:cubicBezTo>
                <a:lnTo>
                  <a:pt x="39039" y="63262"/>
                </a:lnTo>
                <a:lnTo>
                  <a:pt x="39039" y="61859"/>
                </a:lnTo>
                <a:lnTo>
                  <a:pt x="40276" y="62138"/>
                </a:lnTo>
                <a:cubicBezTo>
                  <a:pt x="40912" y="62281"/>
                  <a:pt x="41554" y="62352"/>
                  <a:pt x="42171" y="62352"/>
                </a:cubicBezTo>
                <a:cubicBezTo>
                  <a:pt x="46427" y="62352"/>
                  <a:pt x="50034" y="59304"/>
                  <a:pt x="50742" y="55107"/>
                </a:cubicBezTo>
                <a:lnTo>
                  <a:pt x="50802" y="54781"/>
                </a:lnTo>
                <a:lnTo>
                  <a:pt x="51033" y="54548"/>
                </a:lnTo>
                <a:cubicBezTo>
                  <a:pt x="51295" y="54299"/>
                  <a:pt x="51562" y="54026"/>
                  <a:pt x="51841" y="53722"/>
                </a:cubicBezTo>
                <a:lnTo>
                  <a:pt x="52102" y="53450"/>
                </a:lnTo>
                <a:lnTo>
                  <a:pt x="52478" y="53407"/>
                </a:lnTo>
                <a:cubicBezTo>
                  <a:pt x="56930" y="52956"/>
                  <a:pt x="60288" y="49235"/>
                  <a:pt x="60288" y="44754"/>
                </a:cubicBezTo>
                <a:cubicBezTo>
                  <a:pt x="60288" y="44082"/>
                  <a:pt x="60198" y="43386"/>
                  <a:pt x="60032" y="42686"/>
                </a:cubicBezTo>
                <a:lnTo>
                  <a:pt x="59871" y="42038"/>
                </a:lnTo>
                <a:lnTo>
                  <a:pt x="60406" y="41633"/>
                </a:lnTo>
                <a:cubicBezTo>
                  <a:pt x="62636" y="39970"/>
                  <a:pt x="63914" y="37431"/>
                  <a:pt x="63914" y="34667"/>
                </a:cubicBezTo>
                <a:cubicBezTo>
                  <a:pt x="63914" y="31892"/>
                  <a:pt x="62630" y="29342"/>
                  <a:pt x="60383" y="27678"/>
                </a:cubicBezTo>
                <a:lnTo>
                  <a:pt x="59835" y="27274"/>
                </a:lnTo>
                <a:lnTo>
                  <a:pt x="60008" y="26614"/>
                </a:lnTo>
                <a:cubicBezTo>
                  <a:pt x="60192" y="25883"/>
                  <a:pt x="60288" y="25157"/>
                  <a:pt x="60288" y="24463"/>
                </a:cubicBezTo>
                <a:cubicBezTo>
                  <a:pt x="60288" y="19714"/>
                  <a:pt x="56567" y="15898"/>
                  <a:pt x="51824" y="15767"/>
                </a:cubicBezTo>
                <a:lnTo>
                  <a:pt x="50914" y="15743"/>
                </a:lnTo>
                <a:lnTo>
                  <a:pt x="50837" y="14840"/>
                </a:lnTo>
                <a:cubicBezTo>
                  <a:pt x="50469" y="10363"/>
                  <a:pt x="46665" y="6863"/>
                  <a:pt x="42171" y="6863"/>
                </a:cubicBezTo>
                <a:cubicBezTo>
                  <a:pt x="41554" y="6863"/>
                  <a:pt x="40912" y="6934"/>
                  <a:pt x="40276" y="7077"/>
                </a:cubicBezTo>
                <a:lnTo>
                  <a:pt x="39039" y="7351"/>
                </a:lnTo>
                <a:lnTo>
                  <a:pt x="39039" y="5954"/>
                </a:lnTo>
                <a:lnTo>
                  <a:pt x="39039" y="5924"/>
                </a:lnTo>
                <a:cubicBezTo>
                  <a:pt x="38915" y="5371"/>
                  <a:pt x="38273" y="3814"/>
                  <a:pt x="36792" y="3225"/>
                </a:cubicBezTo>
                <a:cubicBezTo>
                  <a:pt x="34486" y="2317"/>
                  <a:pt x="32946" y="997"/>
                  <a:pt x="32068" y="46"/>
                </a:cubicBezTo>
                <a:cubicBezTo>
                  <a:pt x="32041" y="16"/>
                  <a:pt x="32000" y="1"/>
                  <a:pt x="31960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23" name="Google Shape;3723;p69"/>
          <p:cNvCxnSpPr/>
          <p:nvPr/>
        </p:nvCxnSpPr>
        <p:spPr>
          <a:xfrm>
            <a:off x="3822562" y="2647943"/>
            <a:ext cx="2714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5593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1CD9-14E5-4E2A-BE9E-34F06C98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Kedudukan</a:t>
            </a:r>
            <a:r>
              <a:rPr lang="en-US" dirty="0"/>
              <a:t> </a:t>
            </a:r>
            <a:r>
              <a:rPr lang="en-US" dirty="0" err="1"/>
              <a:t>Akhlak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C47F6-A80D-4B49-8446-72F9748AA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800" dirty="0" err="1"/>
              <a:t>Dalam</a:t>
            </a:r>
            <a:r>
              <a:rPr lang="en-ID" sz="1800" dirty="0"/>
              <a:t> Islam, </a:t>
            </a:r>
            <a:r>
              <a:rPr lang="en-ID" sz="1800" dirty="0" err="1"/>
              <a:t>akhlak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moralitas</a:t>
            </a:r>
            <a:r>
              <a:rPr lang="en-ID" sz="1800" dirty="0"/>
              <a:t>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kedudukan</a:t>
            </a:r>
            <a:r>
              <a:rPr lang="en-ID" sz="1800" dirty="0"/>
              <a:t> yang </a:t>
            </a:r>
            <a:r>
              <a:rPr lang="en-ID" sz="1800" dirty="0" err="1"/>
              <a:t>sangat</a:t>
            </a:r>
            <a:r>
              <a:rPr lang="en-ID" sz="1800" dirty="0"/>
              <a:t> </a:t>
            </a:r>
            <a:r>
              <a:rPr lang="en-ID" sz="1800" dirty="0" err="1"/>
              <a:t>penting</a:t>
            </a:r>
            <a:r>
              <a:rPr lang="en-ID" sz="1800" dirty="0"/>
              <a:t>. </a:t>
            </a:r>
            <a:r>
              <a:rPr lang="en-ID" sz="1800" dirty="0" err="1"/>
              <a:t>Akhlak</a:t>
            </a:r>
            <a:r>
              <a:rPr lang="en-ID" sz="1800" dirty="0"/>
              <a:t> </a:t>
            </a:r>
            <a:r>
              <a:rPr lang="en-ID" sz="1800" dirty="0" err="1"/>
              <a:t>dianggap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salah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aspek</a:t>
            </a:r>
            <a:r>
              <a:rPr lang="en-ID" sz="1800" dirty="0"/>
              <a:t> </a:t>
            </a:r>
            <a:r>
              <a:rPr lang="en-ID" sz="1800" dirty="0" err="1"/>
              <a:t>penting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keimanan</a:t>
            </a:r>
            <a:r>
              <a:rPr lang="en-ID" sz="1800" dirty="0"/>
              <a:t> dan </a:t>
            </a:r>
            <a:r>
              <a:rPr lang="en-ID" sz="1800" dirty="0" err="1"/>
              <a:t>keyakinan</a:t>
            </a:r>
            <a:r>
              <a:rPr lang="en-ID" sz="1800" dirty="0"/>
              <a:t> Islam. </a:t>
            </a:r>
            <a:r>
              <a:rPr lang="en-ID" sz="1800" dirty="0" err="1"/>
              <a:t>Menurut</a:t>
            </a:r>
            <a:r>
              <a:rPr lang="en-ID" sz="1800" dirty="0"/>
              <a:t> </a:t>
            </a:r>
            <a:r>
              <a:rPr lang="en-ID" sz="1800" dirty="0" err="1"/>
              <a:t>ajaran</a:t>
            </a:r>
            <a:r>
              <a:rPr lang="en-ID" sz="1800" dirty="0"/>
              <a:t> Islam, </a:t>
            </a:r>
            <a:r>
              <a:rPr lang="en-ID" sz="1800" dirty="0" err="1"/>
              <a:t>seorang</a:t>
            </a:r>
            <a:r>
              <a:rPr lang="en-ID" sz="1800" dirty="0"/>
              <a:t> </a:t>
            </a:r>
            <a:r>
              <a:rPr lang="en-ID" sz="1800" dirty="0" err="1"/>
              <a:t>muslim</a:t>
            </a:r>
            <a:r>
              <a:rPr lang="en-ID" sz="1800" dirty="0"/>
              <a:t> </a:t>
            </a:r>
            <a:r>
              <a:rPr lang="en-ID" sz="1800" dirty="0" err="1"/>
              <a:t>harus</a:t>
            </a:r>
            <a:r>
              <a:rPr lang="en-ID" sz="1800" dirty="0"/>
              <a:t> </a:t>
            </a:r>
            <a:r>
              <a:rPr lang="en-ID" sz="1800" dirty="0" err="1"/>
              <a:t>mempraktikkan</a:t>
            </a:r>
            <a:r>
              <a:rPr lang="en-ID" sz="1800" dirty="0"/>
              <a:t> </a:t>
            </a:r>
            <a:r>
              <a:rPr lang="en-ID" sz="1800" dirty="0" err="1"/>
              <a:t>akhlak</a:t>
            </a:r>
            <a:r>
              <a:rPr lang="en-ID" sz="1800" dirty="0"/>
              <a:t> yang </a:t>
            </a:r>
            <a:r>
              <a:rPr lang="en-ID" sz="1800" dirty="0" err="1"/>
              <a:t>baik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kehidupannya</a:t>
            </a:r>
            <a:r>
              <a:rPr lang="en-ID" sz="1800" dirty="0"/>
              <a:t> </a:t>
            </a:r>
            <a:r>
              <a:rPr lang="en-ID" sz="1800" dirty="0" err="1"/>
              <a:t>sehari-hari</a:t>
            </a:r>
            <a:r>
              <a:rPr lang="en-ID" sz="1800" dirty="0"/>
              <a:t>. </a:t>
            </a:r>
            <a:r>
              <a:rPr lang="en-ID" sz="1800" dirty="0" err="1"/>
              <a:t>Akhlak</a:t>
            </a:r>
            <a:r>
              <a:rPr lang="en-ID" sz="1800" dirty="0"/>
              <a:t> yang </a:t>
            </a:r>
            <a:r>
              <a:rPr lang="en-ID" sz="1800" dirty="0" err="1"/>
              <a:t>baik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meliputi</a:t>
            </a:r>
            <a:r>
              <a:rPr lang="en-ID" sz="1800" dirty="0"/>
              <a:t> </a:t>
            </a:r>
            <a:r>
              <a:rPr lang="en-ID" sz="1800" dirty="0" err="1"/>
              <a:t>berbagai</a:t>
            </a:r>
            <a:r>
              <a:rPr lang="en-ID" sz="1800" dirty="0"/>
              <a:t> </a:t>
            </a:r>
            <a:r>
              <a:rPr lang="en-ID" sz="1800" dirty="0" err="1"/>
              <a:t>hal</a:t>
            </a:r>
            <a:r>
              <a:rPr lang="en-ID" sz="1800" dirty="0"/>
              <a:t> </a:t>
            </a:r>
            <a:r>
              <a:rPr lang="en-ID" sz="1800" dirty="0" err="1"/>
              <a:t>seperti</a:t>
            </a:r>
            <a:r>
              <a:rPr lang="en-ID" sz="1800" dirty="0"/>
              <a:t> </a:t>
            </a:r>
            <a:r>
              <a:rPr lang="en-ID" sz="1800" dirty="0" err="1"/>
              <a:t>jujur</a:t>
            </a:r>
            <a:r>
              <a:rPr lang="en-ID" sz="1800" dirty="0"/>
              <a:t>, </a:t>
            </a:r>
            <a:r>
              <a:rPr lang="en-ID" sz="1800" dirty="0" err="1"/>
              <a:t>adil</a:t>
            </a:r>
            <a:r>
              <a:rPr lang="en-ID" sz="1800" dirty="0"/>
              <a:t>, </a:t>
            </a:r>
            <a:r>
              <a:rPr lang="en-ID" sz="1800" dirty="0" err="1"/>
              <a:t>sabar</a:t>
            </a:r>
            <a:r>
              <a:rPr lang="en-ID" sz="1800" dirty="0"/>
              <a:t>, </a:t>
            </a:r>
            <a:r>
              <a:rPr lang="en-ID" sz="1800" dirty="0" err="1"/>
              <a:t>sopan</a:t>
            </a:r>
            <a:r>
              <a:rPr lang="en-ID" sz="1800" dirty="0"/>
              <a:t> </a:t>
            </a:r>
            <a:r>
              <a:rPr lang="en-ID" sz="1800" dirty="0" err="1"/>
              <a:t>santun</a:t>
            </a:r>
            <a:r>
              <a:rPr lang="en-ID" sz="1800" dirty="0"/>
              <a:t>, </a:t>
            </a:r>
            <a:r>
              <a:rPr lang="en-ID" sz="1800" dirty="0" err="1"/>
              <a:t>rendah</a:t>
            </a:r>
            <a:r>
              <a:rPr lang="en-ID" sz="1800" dirty="0"/>
              <a:t> </a:t>
            </a:r>
            <a:r>
              <a:rPr lang="en-ID" sz="1800" dirty="0" err="1"/>
              <a:t>hati</a:t>
            </a:r>
            <a:r>
              <a:rPr lang="en-ID" sz="1800" dirty="0"/>
              <a:t>, dan </a:t>
            </a:r>
            <a:r>
              <a:rPr lang="en-ID" sz="1800" dirty="0" err="1"/>
              <a:t>banyak</a:t>
            </a:r>
            <a:r>
              <a:rPr lang="en-ID" sz="1800" dirty="0"/>
              <a:t> </a:t>
            </a:r>
            <a:r>
              <a:rPr lang="en-ID" sz="1800" dirty="0" err="1"/>
              <a:t>lagi</a:t>
            </a:r>
            <a:r>
              <a:rPr lang="en-ID" sz="1800" dirty="0"/>
              <a:t>.</a:t>
            </a:r>
          </a:p>
          <a:p>
            <a:endParaRPr lang="en-ID" sz="1800" dirty="0"/>
          </a:p>
          <a:p>
            <a:endParaRPr lang="en-ID" sz="1800" dirty="0"/>
          </a:p>
          <a:p>
            <a:pPr marL="139700" indent="0">
              <a:buNone/>
            </a:pPr>
            <a:endParaRPr lang="en-ID" sz="1800" dirty="0"/>
          </a:p>
          <a:p>
            <a:pPr marL="139700" indent="0">
              <a:buNone/>
            </a:pPr>
            <a:endParaRPr lang="en-ID" sz="800" dirty="0"/>
          </a:p>
          <a:p>
            <a:pPr marL="139700" indent="0">
              <a:buNone/>
            </a:pPr>
            <a:endParaRPr lang="en-ID" sz="800" dirty="0"/>
          </a:p>
          <a:p>
            <a:pPr marL="139700" indent="0">
              <a:buNone/>
            </a:pPr>
            <a:r>
              <a:rPr lang="en-ID" sz="800" dirty="0"/>
              <a:t>Ahmad, M., &amp; Khan, M. A. (2019). The Role of Ethics (</a:t>
            </a:r>
            <a:r>
              <a:rPr lang="en-ID" sz="800" dirty="0" err="1"/>
              <a:t>Akhlaq</a:t>
            </a:r>
            <a:r>
              <a:rPr lang="en-ID" sz="800" dirty="0"/>
              <a:t>) in Islamic Management. Al-Qalam,24(1), 61-73</a:t>
            </a:r>
          </a:p>
          <a:p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8440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p69"/>
          <p:cNvSpPr txBox="1">
            <a:spLocks noGrp="1"/>
          </p:cNvSpPr>
          <p:nvPr>
            <p:ph type="title"/>
          </p:nvPr>
        </p:nvSpPr>
        <p:spPr>
          <a:xfrm>
            <a:off x="3639336" y="1694525"/>
            <a:ext cx="4483937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Lingkup</a:t>
            </a:r>
            <a:r>
              <a:rPr lang="en-ID" dirty="0"/>
              <a:t> </a:t>
            </a:r>
            <a:r>
              <a:rPr lang="en-ID" dirty="0" err="1"/>
              <a:t>Akhlak</a:t>
            </a:r>
            <a:endParaRPr dirty="0"/>
          </a:p>
        </p:txBody>
      </p:sp>
      <p:sp>
        <p:nvSpPr>
          <p:cNvPr id="3720" name="Google Shape;3720;p69"/>
          <p:cNvSpPr txBox="1">
            <a:spLocks noGrp="1"/>
          </p:cNvSpPr>
          <p:nvPr>
            <p:ph type="title" idx="2"/>
          </p:nvPr>
        </p:nvSpPr>
        <p:spPr>
          <a:xfrm>
            <a:off x="1483012" y="2154575"/>
            <a:ext cx="128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721" name="Google Shape;3721;p69"/>
          <p:cNvSpPr txBox="1">
            <a:spLocks noGrp="1"/>
          </p:cNvSpPr>
          <p:nvPr>
            <p:ph type="subTitle" idx="1"/>
          </p:nvPr>
        </p:nvSpPr>
        <p:spPr>
          <a:xfrm>
            <a:off x="3639337" y="2813684"/>
            <a:ext cx="43602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2" name="Google Shape;3722;p69"/>
          <p:cNvSpPr/>
          <p:nvPr/>
        </p:nvSpPr>
        <p:spPr>
          <a:xfrm>
            <a:off x="1144463" y="1506745"/>
            <a:ext cx="1966794" cy="2130011"/>
          </a:xfrm>
          <a:custGeom>
            <a:avLst/>
            <a:gdLst/>
            <a:ahLst/>
            <a:cxnLst/>
            <a:rect l="l" t="t" r="r" b="b"/>
            <a:pathLst>
              <a:path w="63914" h="69218" extrusionOk="0">
                <a:moveTo>
                  <a:pt x="31961" y="355"/>
                </a:moveTo>
                <a:cubicBezTo>
                  <a:pt x="32875" y="1318"/>
                  <a:pt x="34421" y="2608"/>
                  <a:pt x="36685" y="3499"/>
                </a:cubicBezTo>
                <a:cubicBezTo>
                  <a:pt x="38035" y="4034"/>
                  <a:pt x="38629" y="5449"/>
                  <a:pt x="38748" y="5971"/>
                </a:cubicBezTo>
                <a:lnTo>
                  <a:pt x="38748" y="7535"/>
                </a:lnTo>
                <a:cubicBezTo>
                  <a:pt x="38748" y="7576"/>
                  <a:pt x="38772" y="7617"/>
                  <a:pt x="38801" y="7647"/>
                </a:cubicBezTo>
                <a:cubicBezTo>
                  <a:pt x="38830" y="7667"/>
                  <a:pt x="38869" y="7679"/>
                  <a:pt x="38904" y="7679"/>
                </a:cubicBezTo>
                <a:cubicBezTo>
                  <a:pt x="38912" y="7679"/>
                  <a:pt x="38919" y="7678"/>
                  <a:pt x="38926" y="7677"/>
                </a:cubicBezTo>
                <a:lnTo>
                  <a:pt x="40341" y="7362"/>
                </a:lnTo>
                <a:cubicBezTo>
                  <a:pt x="40965" y="7223"/>
                  <a:pt x="41584" y="7156"/>
                  <a:pt x="42189" y="7156"/>
                </a:cubicBezTo>
                <a:cubicBezTo>
                  <a:pt x="46520" y="7156"/>
                  <a:pt x="50191" y="10546"/>
                  <a:pt x="50546" y="14864"/>
                </a:cubicBezTo>
                <a:lnTo>
                  <a:pt x="50635" y="15898"/>
                </a:lnTo>
                <a:cubicBezTo>
                  <a:pt x="50640" y="15975"/>
                  <a:pt x="50700" y="16028"/>
                  <a:pt x="50777" y="16034"/>
                </a:cubicBezTo>
                <a:lnTo>
                  <a:pt x="51811" y="16063"/>
                </a:lnTo>
                <a:cubicBezTo>
                  <a:pt x="56400" y="16189"/>
                  <a:pt x="59997" y="19874"/>
                  <a:pt x="59997" y="24463"/>
                </a:cubicBezTo>
                <a:cubicBezTo>
                  <a:pt x="59997" y="25134"/>
                  <a:pt x="59901" y="25835"/>
                  <a:pt x="59723" y="26542"/>
                </a:cubicBezTo>
                <a:lnTo>
                  <a:pt x="59533" y="27297"/>
                </a:lnTo>
                <a:cubicBezTo>
                  <a:pt x="59514" y="27351"/>
                  <a:pt x="59539" y="27417"/>
                  <a:pt x="59586" y="27452"/>
                </a:cubicBezTo>
                <a:lnTo>
                  <a:pt x="60211" y="27916"/>
                </a:lnTo>
                <a:cubicBezTo>
                  <a:pt x="62380" y="29521"/>
                  <a:pt x="63621" y="31981"/>
                  <a:pt x="63621" y="34667"/>
                </a:cubicBezTo>
                <a:cubicBezTo>
                  <a:pt x="63621" y="37336"/>
                  <a:pt x="62386" y="39791"/>
                  <a:pt x="60233" y="41402"/>
                </a:cubicBezTo>
                <a:lnTo>
                  <a:pt x="59616" y="41860"/>
                </a:lnTo>
                <a:cubicBezTo>
                  <a:pt x="59569" y="41895"/>
                  <a:pt x="59550" y="41954"/>
                  <a:pt x="59563" y="42014"/>
                </a:cubicBezTo>
                <a:lnTo>
                  <a:pt x="59747" y="42757"/>
                </a:lnTo>
                <a:cubicBezTo>
                  <a:pt x="59912" y="43435"/>
                  <a:pt x="59997" y="44106"/>
                  <a:pt x="59997" y="44754"/>
                </a:cubicBezTo>
                <a:cubicBezTo>
                  <a:pt x="59997" y="49081"/>
                  <a:pt x="56751" y="52682"/>
                  <a:pt x="52448" y="53122"/>
                </a:cubicBezTo>
                <a:lnTo>
                  <a:pt x="52020" y="53164"/>
                </a:lnTo>
                <a:cubicBezTo>
                  <a:pt x="51984" y="53170"/>
                  <a:pt x="51954" y="53182"/>
                  <a:pt x="51931" y="53212"/>
                </a:cubicBezTo>
                <a:lnTo>
                  <a:pt x="51633" y="53527"/>
                </a:lnTo>
                <a:cubicBezTo>
                  <a:pt x="51348" y="53824"/>
                  <a:pt x="51087" y="54092"/>
                  <a:pt x="50832" y="54341"/>
                </a:cubicBezTo>
                <a:lnTo>
                  <a:pt x="50563" y="54608"/>
                </a:lnTo>
                <a:cubicBezTo>
                  <a:pt x="50541" y="54627"/>
                  <a:pt x="50522" y="54655"/>
                  <a:pt x="50516" y="54685"/>
                </a:cubicBezTo>
                <a:lnTo>
                  <a:pt x="50456" y="55060"/>
                </a:lnTo>
                <a:cubicBezTo>
                  <a:pt x="49767" y="59113"/>
                  <a:pt x="46284" y="62061"/>
                  <a:pt x="42171" y="62061"/>
                </a:cubicBezTo>
                <a:cubicBezTo>
                  <a:pt x="41571" y="62061"/>
                  <a:pt x="40953" y="61990"/>
                  <a:pt x="40341" y="61853"/>
                </a:cubicBezTo>
                <a:lnTo>
                  <a:pt x="38926" y="61538"/>
                </a:lnTo>
                <a:cubicBezTo>
                  <a:pt x="38916" y="61535"/>
                  <a:pt x="38904" y="61534"/>
                  <a:pt x="38893" y="61534"/>
                </a:cubicBezTo>
                <a:cubicBezTo>
                  <a:pt x="38861" y="61534"/>
                  <a:pt x="38827" y="61546"/>
                  <a:pt x="38801" y="61568"/>
                </a:cubicBezTo>
                <a:cubicBezTo>
                  <a:pt x="38772" y="61592"/>
                  <a:pt x="38748" y="61633"/>
                  <a:pt x="38748" y="61681"/>
                </a:cubicBezTo>
                <a:lnTo>
                  <a:pt x="38748" y="63244"/>
                </a:lnTo>
                <a:cubicBezTo>
                  <a:pt x="38629" y="63767"/>
                  <a:pt x="38035" y="65175"/>
                  <a:pt x="36685" y="65710"/>
                </a:cubicBezTo>
                <a:cubicBezTo>
                  <a:pt x="34421" y="66609"/>
                  <a:pt x="32875" y="67893"/>
                  <a:pt x="31961" y="68856"/>
                </a:cubicBezTo>
                <a:cubicBezTo>
                  <a:pt x="31039" y="67893"/>
                  <a:pt x="29500" y="66609"/>
                  <a:pt x="27235" y="65710"/>
                </a:cubicBezTo>
                <a:cubicBezTo>
                  <a:pt x="25880" y="65182"/>
                  <a:pt x="25292" y="63762"/>
                  <a:pt x="25166" y="63244"/>
                </a:cubicBezTo>
                <a:lnTo>
                  <a:pt x="25166" y="61681"/>
                </a:lnTo>
                <a:cubicBezTo>
                  <a:pt x="25166" y="61633"/>
                  <a:pt x="25149" y="61592"/>
                  <a:pt x="25114" y="61568"/>
                </a:cubicBezTo>
                <a:cubicBezTo>
                  <a:pt x="25087" y="61546"/>
                  <a:pt x="25057" y="61534"/>
                  <a:pt x="25026" y="61534"/>
                </a:cubicBezTo>
                <a:cubicBezTo>
                  <a:pt x="25015" y="61534"/>
                  <a:pt x="25004" y="61535"/>
                  <a:pt x="24994" y="61538"/>
                </a:cubicBezTo>
                <a:lnTo>
                  <a:pt x="23580" y="61853"/>
                </a:lnTo>
                <a:cubicBezTo>
                  <a:pt x="22961" y="61990"/>
                  <a:pt x="22343" y="62061"/>
                  <a:pt x="21743" y="62061"/>
                </a:cubicBezTo>
                <a:cubicBezTo>
                  <a:pt x="17630" y="62061"/>
                  <a:pt x="14147" y="59113"/>
                  <a:pt x="13464" y="55060"/>
                </a:cubicBezTo>
                <a:lnTo>
                  <a:pt x="13398" y="54685"/>
                </a:lnTo>
                <a:cubicBezTo>
                  <a:pt x="13392" y="54655"/>
                  <a:pt x="13381" y="54627"/>
                  <a:pt x="13357" y="54608"/>
                </a:cubicBezTo>
                <a:lnTo>
                  <a:pt x="13088" y="54341"/>
                </a:lnTo>
                <a:cubicBezTo>
                  <a:pt x="12833" y="54092"/>
                  <a:pt x="12572" y="53824"/>
                  <a:pt x="12287" y="53527"/>
                </a:cubicBezTo>
                <a:lnTo>
                  <a:pt x="11990" y="53212"/>
                </a:lnTo>
                <a:cubicBezTo>
                  <a:pt x="11966" y="53182"/>
                  <a:pt x="11930" y="53170"/>
                  <a:pt x="11900" y="53164"/>
                </a:cubicBezTo>
                <a:lnTo>
                  <a:pt x="11467" y="53122"/>
                </a:lnTo>
                <a:cubicBezTo>
                  <a:pt x="7169" y="52682"/>
                  <a:pt x="3923" y="49081"/>
                  <a:pt x="3923" y="44754"/>
                </a:cubicBezTo>
                <a:cubicBezTo>
                  <a:pt x="3923" y="44106"/>
                  <a:pt x="4007" y="43435"/>
                  <a:pt x="4173" y="42757"/>
                </a:cubicBezTo>
                <a:lnTo>
                  <a:pt x="4351" y="42014"/>
                </a:lnTo>
                <a:cubicBezTo>
                  <a:pt x="4370" y="41954"/>
                  <a:pt x="4346" y="41895"/>
                  <a:pt x="4298" y="41860"/>
                </a:cubicBezTo>
                <a:lnTo>
                  <a:pt x="3687" y="41402"/>
                </a:lnTo>
                <a:cubicBezTo>
                  <a:pt x="1528" y="39791"/>
                  <a:pt x="293" y="37336"/>
                  <a:pt x="293" y="34667"/>
                </a:cubicBezTo>
                <a:cubicBezTo>
                  <a:pt x="293" y="31981"/>
                  <a:pt x="1541" y="29521"/>
                  <a:pt x="3709" y="27916"/>
                </a:cubicBezTo>
                <a:lnTo>
                  <a:pt x="4334" y="27452"/>
                </a:lnTo>
                <a:cubicBezTo>
                  <a:pt x="4381" y="27417"/>
                  <a:pt x="4400" y="27351"/>
                  <a:pt x="4387" y="27297"/>
                </a:cubicBezTo>
                <a:lnTo>
                  <a:pt x="4197" y="26542"/>
                </a:lnTo>
                <a:cubicBezTo>
                  <a:pt x="4013" y="25835"/>
                  <a:pt x="3923" y="25134"/>
                  <a:pt x="3923" y="24463"/>
                </a:cubicBezTo>
                <a:cubicBezTo>
                  <a:pt x="3923" y="19874"/>
                  <a:pt x="7514" y="16189"/>
                  <a:pt x="12103" y="16063"/>
                </a:cubicBezTo>
                <a:lnTo>
                  <a:pt x="13143" y="16034"/>
                </a:lnTo>
                <a:cubicBezTo>
                  <a:pt x="13214" y="16028"/>
                  <a:pt x="13280" y="15975"/>
                  <a:pt x="13285" y="15898"/>
                </a:cubicBezTo>
                <a:lnTo>
                  <a:pt x="13368" y="14864"/>
                </a:lnTo>
                <a:cubicBezTo>
                  <a:pt x="13728" y="10546"/>
                  <a:pt x="17396" y="7156"/>
                  <a:pt x="21730" y="7156"/>
                </a:cubicBezTo>
                <a:cubicBezTo>
                  <a:pt x="22336" y="7156"/>
                  <a:pt x="22955" y="7223"/>
                  <a:pt x="23580" y="7362"/>
                </a:cubicBezTo>
                <a:lnTo>
                  <a:pt x="24994" y="7677"/>
                </a:lnTo>
                <a:cubicBezTo>
                  <a:pt x="25001" y="7678"/>
                  <a:pt x="25008" y="7679"/>
                  <a:pt x="25015" y="7679"/>
                </a:cubicBezTo>
                <a:cubicBezTo>
                  <a:pt x="25050" y="7679"/>
                  <a:pt x="25084" y="7667"/>
                  <a:pt x="25114" y="7647"/>
                </a:cubicBezTo>
                <a:cubicBezTo>
                  <a:pt x="25149" y="7617"/>
                  <a:pt x="25166" y="7576"/>
                  <a:pt x="25166" y="7535"/>
                </a:cubicBezTo>
                <a:lnTo>
                  <a:pt x="25166" y="5971"/>
                </a:lnTo>
                <a:cubicBezTo>
                  <a:pt x="25292" y="5449"/>
                  <a:pt x="25880" y="4034"/>
                  <a:pt x="27235" y="3499"/>
                </a:cubicBezTo>
                <a:cubicBezTo>
                  <a:pt x="29500" y="2608"/>
                  <a:pt x="31039" y="1318"/>
                  <a:pt x="31961" y="355"/>
                </a:cubicBezTo>
                <a:close/>
                <a:moveTo>
                  <a:pt x="31960" y="1"/>
                </a:moveTo>
                <a:cubicBezTo>
                  <a:pt x="31920" y="1"/>
                  <a:pt x="31880" y="16"/>
                  <a:pt x="31854" y="46"/>
                </a:cubicBezTo>
                <a:cubicBezTo>
                  <a:pt x="30968" y="997"/>
                  <a:pt x="29434" y="2317"/>
                  <a:pt x="27128" y="3225"/>
                </a:cubicBezTo>
                <a:cubicBezTo>
                  <a:pt x="25641" y="3814"/>
                  <a:pt x="24999" y="5371"/>
                  <a:pt x="24881" y="5924"/>
                </a:cubicBezTo>
                <a:cubicBezTo>
                  <a:pt x="24875" y="5930"/>
                  <a:pt x="24875" y="5941"/>
                  <a:pt x="24875" y="5954"/>
                </a:cubicBezTo>
                <a:lnTo>
                  <a:pt x="24875" y="7351"/>
                </a:lnTo>
                <a:lnTo>
                  <a:pt x="23644" y="7077"/>
                </a:lnTo>
                <a:cubicBezTo>
                  <a:pt x="23002" y="6934"/>
                  <a:pt x="22368" y="6863"/>
                  <a:pt x="21743" y="6863"/>
                </a:cubicBezTo>
                <a:cubicBezTo>
                  <a:pt x="17255" y="6863"/>
                  <a:pt x="13445" y="10363"/>
                  <a:pt x="13077" y="14840"/>
                </a:cubicBezTo>
                <a:lnTo>
                  <a:pt x="13000" y="15743"/>
                </a:lnTo>
                <a:lnTo>
                  <a:pt x="12097" y="15767"/>
                </a:lnTo>
                <a:cubicBezTo>
                  <a:pt x="7347" y="15898"/>
                  <a:pt x="3632" y="19714"/>
                  <a:pt x="3632" y="24463"/>
                </a:cubicBezTo>
                <a:cubicBezTo>
                  <a:pt x="3632" y="25157"/>
                  <a:pt x="3728" y="25883"/>
                  <a:pt x="3912" y="26614"/>
                </a:cubicBezTo>
                <a:lnTo>
                  <a:pt x="4079" y="27274"/>
                </a:lnTo>
                <a:lnTo>
                  <a:pt x="3531" y="27678"/>
                </a:lnTo>
                <a:cubicBezTo>
                  <a:pt x="1291" y="29342"/>
                  <a:pt x="1" y="31892"/>
                  <a:pt x="1" y="34667"/>
                </a:cubicBezTo>
                <a:cubicBezTo>
                  <a:pt x="1" y="37431"/>
                  <a:pt x="1279" y="39970"/>
                  <a:pt x="3508" y="41633"/>
                </a:cubicBezTo>
                <a:lnTo>
                  <a:pt x="4049" y="42038"/>
                </a:lnTo>
                <a:lnTo>
                  <a:pt x="3888" y="42686"/>
                </a:lnTo>
                <a:cubicBezTo>
                  <a:pt x="3716" y="43393"/>
                  <a:pt x="3632" y="44082"/>
                  <a:pt x="3632" y="44754"/>
                </a:cubicBezTo>
                <a:cubicBezTo>
                  <a:pt x="3632" y="49235"/>
                  <a:pt x="6985" y="52956"/>
                  <a:pt x="11437" y="53407"/>
                </a:cubicBezTo>
                <a:lnTo>
                  <a:pt x="11812" y="53450"/>
                </a:lnTo>
                <a:lnTo>
                  <a:pt x="12073" y="53722"/>
                </a:lnTo>
                <a:cubicBezTo>
                  <a:pt x="12358" y="54026"/>
                  <a:pt x="12625" y="54299"/>
                  <a:pt x="12882" y="54548"/>
                </a:cubicBezTo>
                <a:lnTo>
                  <a:pt x="13118" y="54781"/>
                </a:lnTo>
                <a:lnTo>
                  <a:pt x="13173" y="55107"/>
                </a:lnTo>
                <a:cubicBezTo>
                  <a:pt x="13886" y="59304"/>
                  <a:pt x="17488" y="62352"/>
                  <a:pt x="21743" y="62352"/>
                </a:cubicBezTo>
                <a:cubicBezTo>
                  <a:pt x="22368" y="62352"/>
                  <a:pt x="23002" y="62281"/>
                  <a:pt x="23644" y="62138"/>
                </a:cubicBezTo>
                <a:lnTo>
                  <a:pt x="24875" y="61859"/>
                </a:lnTo>
                <a:lnTo>
                  <a:pt x="24875" y="63262"/>
                </a:lnTo>
                <a:cubicBezTo>
                  <a:pt x="24875" y="63268"/>
                  <a:pt x="24875" y="63280"/>
                  <a:pt x="24881" y="63292"/>
                </a:cubicBezTo>
                <a:cubicBezTo>
                  <a:pt x="24999" y="63839"/>
                  <a:pt x="25641" y="65402"/>
                  <a:pt x="27128" y="65984"/>
                </a:cubicBezTo>
                <a:cubicBezTo>
                  <a:pt x="29434" y="66894"/>
                  <a:pt x="30968" y="68219"/>
                  <a:pt x="31854" y="69169"/>
                </a:cubicBezTo>
                <a:cubicBezTo>
                  <a:pt x="31877" y="69199"/>
                  <a:pt x="31918" y="69218"/>
                  <a:pt x="31961" y="69218"/>
                </a:cubicBezTo>
                <a:cubicBezTo>
                  <a:pt x="32002" y="69218"/>
                  <a:pt x="32038" y="69199"/>
                  <a:pt x="32068" y="69169"/>
                </a:cubicBezTo>
                <a:cubicBezTo>
                  <a:pt x="32946" y="68219"/>
                  <a:pt x="34486" y="66894"/>
                  <a:pt x="36792" y="65984"/>
                </a:cubicBezTo>
                <a:cubicBezTo>
                  <a:pt x="38273" y="65396"/>
                  <a:pt x="38915" y="63844"/>
                  <a:pt x="39039" y="63292"/>
                </a:cubicBezTo>
                <a:lnTo>
                  <a:pt x="39039" y="63262"/>
                </a:lnTo>
                <a:lnTo>
                  <a:pt x="39039" y="61859"/>
                </a:lnTo>
                <a:lnTo>
                  <a:pt x="40276" y="62138"/>
                </a:lnTo>
                <a:cubicBezTo>
                  <a:pt x="40912" y="62281"/>
                  <a:pt x="41554" y="62352"/>
                  <a:pt x="42171" y="62352"/>
                </a:cubicBezTo>
                <a:cubicBezTo>
                  <a:pt x="46427" y="62352"/>
                  <a:pt x="50034" y="59304"/>
                  <a:pt x="50742" y="55107"/>
                </a:cubicBezTo>
                <a:lnTo>
                  <a:pt x="50802" y="54781"/>
                </a:lnTo>
                <a:lnTo>
                  <a:pt x="51033" y="54548"/>
                </a:lnTo>
                <a:cubicBezTo>
                  <a:pt x="51295" y="54299"/>
                  <a:pt x="51562" y="54026"/>
                  <a:pt x="51841" y="53722"/>
                </a:cubicBezTo>
                <a:lnTo>
                  <a:pt x="52102" y="53450"/>
                </a:lnTo>
                <a:lnTo>
                  <a:pt x="52478" y="53407"/>
                </a:lnTo>
                <a:cubicBezTo>
                  <a:pt x="56930" y="52956"/>
                  <a:pt x="60288" y="49235"/>
                  <a:pt x="60288" y="44754"/>
                </a:cubicBezTo>
                <a:cubicBezTo>
                  <a:pt x="60288" y="44082"/>
                  <a:pt x="60198" y="43386"/>
                  <a:pt x="60032" y="42686"/>
                </a:cubicBezTo>
                <a:lnTo>
                  <a:pt x="59871" y="42038"/>
                </a:lnTo>
                <a:lnTo>
                  <a:pt x="60406" y="41633"/>
                </a:lnTo>
                <a:cubicBezTo>
                  <a:pt x="62636" y="39970"/>
                  <a:pt x="63914" y="37431"/>
                  <a:pt x="63914" y="34667"/>
                </a:cubicBezTo>
                <a:cubicBezTo>
                  <a:pt x="63914" y="31892"/>
                  <a:pt x="62630" y="29342"/>
                  <a:pt x="60383" y="27678"/>
                </a:cubicBezTo>
                <a:lnTo>
                  <a:pt x="59835" y="27274"/>
                </a:lnTo>
                <a:lnTo>
                  <a:pt x="60008" y="26614"/>
                </a:lnTo>
                <a:cubicBezTo>
                  <a:pt x="60192" y="25883"/>
                  <a:pt x="60288" y="25157"/>
                  <a:pt x="60288" y="24463"/>
                </a:cubicBezTo>
                <a:cubicBezTo>
                  <a:pt x="60288" y="19714"/>
                  <a:pt x="56567" y="15898"/>
                  <a:pt x="51824" y="15767"/>
                </a:cubicBezTo>
                <a:lnTo>
                  <a:pt x="50914" y="15743"/>
                </a:lnTo>
                <a:lnTo>
                  <a:pt x="50837" y="14840"/>
                </a:lnTo>
                <a:cubicBezTo>
                  <a:pt x="50469" y="10363"/>
                  <a:pt x="46665" y="6863"/>
                  <a:pt x="42171" y="6863"/>
                </a:cubicBezTo>
                <a:cubicBezTo>
                  <a:pt x="41554" y="6863"/>
                  <a:pt x="40912" y="6934"/>
                  <a:pt x="40276" y="7077"/>
                </a:cubicBezTo>
                <a:lnTo>
                  <a:pt x="39039" y="7351"/>
                </a:lnTo>
                <a:lnTo>
                  <a:pt x="39039" y="5954"/>
                </a:lnTo>
                <a:lnTo>
                  <a:pt x="39039" y="5924"/>
                </a:lnTo>
                <a:cubicBezTo>
                  <a:pt x="38915" y="5371"/>
                  <a:pt x="38273" y="3814"/>
                  <a:pt x="36792" y="3225"/>
                </a:cubicBezTo>
                <a:cubicBezTo>
                  <a:pt x="34486" y="2317"/>
                  <a:pt x="32946" y="997"/>
                  <a:pt x="32068" y="46"/>
                </a:cubicBezTo>
                <a:cubicBezTo>
                  <a:pt x="32041" y="16"/>
                  <a:pt x="32000" y="1"/>
                  <a:pt x="31960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23" name="Google Shape;3723;p69"/>
          <p:cNvCxnSpPr/>
          <p:nvPr/>
        </p:nvCxnSpPr>
        <p:spPr>
          <a:xfrm>
            <a:off x="3822562" y="2647943"/>
            <a:ext cx="2714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53720293"/>
      </p:ext>
    </p:extLst>
  </p:cSld>
  <p:clrMapOvr>
    <a:masterClrMapping/>
  </p:clrMapOvr>
</p:sld>
</file>

<file path=ppt/theme/theme1.xml><?xml version="1.0" encoding="utf-8"?>
<a:theme xmlns:a="http://schemas.openxmlformats.org/drawingml/2006/main" name="Islamic History Thesis XL by Slidesgo">
  <a:themeElements>
    <a:clrScheme name="Simple Light">
      <a:dk1>
        <a:srgbClr val="191919"/>
      </a:dk1>
      <a:lt1>
        <a:srgbClr val="FFFFFF"/>
      </a:lt1>
      <a:dk2>
        <a:srgbClr val="419CA9"/>
      </a:dk2>
      <a:lt2>
        <a:srgbClr val="EBE9E5"/>
      </a:lt2>
      <a:accent1>
        <a:srgbClr val="90775D"/>
      </a:accent1>
      <a:accent2>
        <a:srgbClr val="11516D"/>
      </a:accent2>
      <a:accent3>
        <a:srgbClr val="CCCAC7"/>
      </a:accent3>
      <a:accent4>
        <a:srgbClr val="FFFFFF"/>
      </a:accent4>
      <a:accent5>
        <a:srgbClr val="FFFFFF"/>
      </a:accent5>
      <a:accent6>
        <a:srgbClr val="FFFFFF"/>
      </a:accent6>
      <a:hlink>
        <a:srgbClr val="90775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417</Words>
  <Application>Microsoft Office PowerPoint</Application>
  <PresentationFormat>On-screen Show (16:9)</PresentationFormat>
  <Paragraphs>66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Manrope</vt:lpstr>
      <vt:lpstr>Tahoma</vt:lpstr>
      <vt:lpstr>Philosopher</vt:lpstr>
      <vt:lpstr>Arial</vt:lpstr>
      <vt:lpstr>Dunia Kita</vt:lpstr>
      <vt:lpstr>Islamic History Thesis XL by Slidesgo</vt:lpstr>
      <vt:lpstr>Akhlak</vt:lpstr>
      <vt:lpstr>— (QS Al-Baqarah: 83)</vt:lpstr>
      <vt:lpstr>Pengertian Akhlak</vt:lpstr>
      <vt:lpstr>Pengertian Akhlak</vt:lpstr>
      <vt:lpstr>Sumber Akhlak</vt:lpstr>
      <vt:lpstr>Sumber Akhlak</vt:lpstr>
      <vt:lpstr>Kedudukan Akhlak</vt:lpstr>
      <vt:lpstr>Kedudukan Akhlak</vt:lpstr>
      <vt:lpstr>Ruang Lingkup Akhlak</vt:lpstr>
      <vt:lpstr>Ruang Lingkup Akhlak</vt:lpstr>
      <vt:lpstr>Ciri Akhlak</vt:lpstr>
      <vt:lpstr>Ciri Akhlak</vt:lpstr>
      <vt:lpstr>الْحَمْدُ لِلَّهِ جَزَاكُمُ اللهُ اخَيْرًا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Akhlak</dc:title>
  <cp:lastModifiedBy>Muhammad Zauro Asshowabi</cp:lastModifiedBy>
  <cp:revision>13</cp:revision>
  <dcterms:modified xsi:type="dcterms:W3CDTF">2023-03-25T00:21:55Z</dcterms:modified>
</cp:coreProperties>
</file>