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0"/>
  </p:notesMasterIdLst>
  <p:sldIdLst>
    <p:sldId id="256" r:id="rId2"/>
    <p:sldId id="258" r:id="rId3"/>
    <p:sldId id="257" r:id="rId4"/>
    <p:sldId id="342" r:id="rId5"/>
    <p:sldId id="260" r:id="rId6"/>
    <p:sldId id="262" r:id="rId7"/>
    <p:sldId id="266" r:id="rId8"/>
    <p:sldId id="261" r:id="rId9"/>
  </p:sldIdLst>
  <p:sldSz cx="9144000" cy="5143500" type="screen16x9"/>
  <p:notesSz cx="6858000" cy="9144000"/>
  <p:embeddedFontLst>
    <p:embeddedFont>
      <p:font typeface="Chonburi" panose="00000500000000000000" pitchFamily="2" charset="-34"/>
      <p:regular r:id="rId11"/>
    </p:embeddedFont>
    <p:embeddedFont>
      <p:font typeface="Didact Gothic" panose="00000500000000000000" pitchFamily="2" charset="0"/>
      <p:regular r:id="rId12"/>
    </p:embeddedFont>
    <p:embeddedFont>
      <p:font typeface="Kaushan Script" panose="020B0604020202020204" charset="0"/>
      <p:regular r:id="rId13"/>
    </p:embeddedFont>
    <p:embeddedFont>
      <p:font typeface="Macondo Swash Caps" panose="020B0604020202020204" charset="0"/>
      <p:regular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246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7EEB3-4D44-49F7-A646-3CC7218F5A2D}">
  <a:tblStyle styleId="{E9A7EEB3-4D44-49F7-A646-3CC7218F5A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>
        <p:scale>
          <a:sx n="75" d="100"/>
          <a:sy n="75" d="100"/>
        </p:scale>
        <p:origin x="1160" y="176"/>
      </p:cViewPr>
      <p:guideLst>
        <p:guide pos="324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bc96c353e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bc96c353e7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ab85db15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ab85db15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b85db1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b85db1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bc53bddd5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bc53bddd57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ab85db155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ab85db155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bc53bddd57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bc53bddd57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3b714d8141_0_1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3b714d8141_0_1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225585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5893475" y="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85150" y="1366300"/>
            <a:ext cx="37737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7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honburi"/>
              <a:buNone/>
              <a:defRPr sz="5200">
                <a:latin typeface="Chonburi"/>
                <a:ea typeface="Chonburi"/>
                <a:cs typeface="Chonburi"/>
                <a:sym typeface="Chonbu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61665" y="3428000"/>
            <a:ext cx="36240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94698" y="73001"/>
            <a:ext cx="8242813" cy="4876403"/>
            <a:chOff x="294698" y="73001"/>
            <a:chExt cx="8242813" cy="4876403"/>
          </a:xfrm>
        </p:grpSpPr>
        <p:sp>
          <p:nvSpPr>
            <p:cNvPr id="14" name="Google Shape;14;p2"/>
            <p:cNvSpPr/>
            <p:nvPr/>
          </p:nvSpPr>
          <p:spPr>
            <a:xfrm>
              <a:off x="6492973" y="4790750"/>
              <a:ext cx="159851" cy="158654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4" y="0"/>
                  </a:moveTo>
                  <a:cubicBezTo>
                    <a:pt x="4492" y="0"/>
                    <a:pt x="4441" y="36"/>
                    <a:pt x="4429" y="108"/>
                  </a:cubicBezTo>
                  <a:lnTo>
                    <a:pt x="3655" y="3525"/>
                  </a:lnTo>
                  <a:cubicBezTo>
                    <a:pt x="3655" y="3572"/>
                    <a:pt x="3608" y="3596"/>
                    <a:pt x="3560" y="3620"/>
                  </a:cubicBezTo>
                  <a:lnTo>
                    <a:pt x="143" y="4394"/>
                  </a:lnTo>
                  <a:cubicBezTo>
                    <a:pt x="0" y="4418"/>
                    <a:pt x="0" y="4596"/>
                    <a:pt x="143" y="4632"/>
                  </a:cubicBezTo>
                  <a:lnTo>
                    <a:pt x="3560" y="5406"/>
                  </a:lnTo>
                  <a:cubicBezTo>
                    <a:pt x="3608" y="5406"/>
                    <a:pt x="3632" y="5442"/>
                    <a:pt x="3655" y="5489"/>
                  </a:cubicBezTo>
                  <a:lnTo>
                    <a:pt x="4429" y="8918"/>
                  </a:lnTo>
                  <a:cubicBezTo>
                    <a:pt x="4441" y="8984"/>
                    <a:pt x="4492" y="9016"/>
                    <a:pt x="4544" y="9016"/>
                  </a:cubicBezTo>
                  <a:cubicBezTo>
                    <a:pt x="4596" y="9016"/>
                    <a:pt x="4650" y="8984"/>
                    <a:pt x="4667" y="8918"/>
                  </a:cubicBezTo>
                  <a:lnTo>
                    <a:pt x="5441" y="5489"/>
                  </a:lnTo>
                  <a:cubicBezTo>
                    <a:pt x="5441" y="5442"/>
                    <a:pt x="5477" y="5418"/>
                    <a:pt x="5525" y="5406"/>
                  </a:cubicBezTo>
                  <a:lnTo>
                    <a:pt x="8954" y="4632"/>
                  </a:lnTo>
                  <a:cubicBezTo>
                    <a:pt x="9085" y="4596"/>
                    <a:pt x="9085" y="4418"/>
                    <a:pt x="8954" y="4394"/>
                  </a:cubicBezTo>
                  <a:lnTo>
                    <a:pt x="5525" y="3620"/>
                  </a:lnTo>
                  <a:cubicBezTo>
                    <a:pt x="5477" y="3620"/>
                    <a:pt x="5453" y="3572"/>
                    <a:pt x="5441" y="3525"/>
                  </a:cubicBezTo>
                  <a:lnTo>
                    <a:pt x="4667" y="108"/>
                  </a:lnTo>
                  <a:cubicBezTo>
                    <a:pt x="4650" y="36"/>
                    <a:pt x="4596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289" y="335155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4698" y="839852"/>
              <a:ext cx="159634" cy="158473"/>
            </a:xfrm>
            <a:custGeom>
              <a:avLst/>
              <a:gdLst/>
              <a:ahLst/>
              <a:cxnLst/>
              <a:rect l="l" t="t" r="r" b="b"/>
              <a:pathLst>
                <a:path w="9074" h="9008" extrusionOk="0">
                  <a:moveTo>
                    <a:pt x="4541" y="1"/>
                  </a:moveTo>
                  <a:cubicBezTo>
                    <a:pt x="4489" y="1"/>
                    <a:pt x="4436" y="34"/>
                    <a:pt x="4418" y="99"/>
                  </a:cubicBezTo>
                  <a:lnTo>
                    <a:pt x="3644" y="3528"/>
                  </a:lnTo>
                  <a:cubicBezTo>
                    <a:pt x="3644" y="3576"/>
                    <a:pt x="3596" y="3599"/>
                    <a:pt x="3561" y="3611"/>
                  </a:cubicBezTo>
                  <a:lnTo>
                    <a:pt x="132" y="4385"/>
                  </a:lnTo>
                  <a:cubicBezTo>
                    <a:pt x="1" y="4421"/>
                    <a:pt x="1" y="4600"/>
                    <a:pt x="132" y="4623"/>
                  </a:cubicBezTo>
                  <a:lnTo>
                    <a:pt x="3561" y="5397"/>
                  </a:lnTo>
                  <a:cubicBezTo>
                    <a:pt x="3596" y="5397"/>
                    <a:pt x="3632" y="5445"/>
                    <a:pt x="3644" y="5493"/>
                  </a:cubicBezTo>
                  <a:lnTo>
                    <a:pt x="4418" y="8910"/>
                  </a:lnTo>
                  <a:cubicBezTo>
                    <a:pt x="4436" y="8975"/>
                    <a:pt x="4489" y="9008"/>
                    <a:pt x="4541" y="9008"/>
                  </a:cubicBezTo>
                  <a:cubicBezTo>
                    <a:pt x="4594" y="9008"/>
                    <a:pt x="4644" y="8975"/>
                    <a:pt x="4656" y="8910"/>
                  </a:cubicBezTo>
                  <a:lnTo>
                    <a:pt x="5430" y="5493"/>
                  </a:lnTo>
                  <a:cubicBezTo>
                    <a:pt x="5430" y="5445"/>
                    <a:pt x="5478" y="5409"/>
                    <a:pt x="5525" y="5397"/>
                  </a:cubicBezTo>
                  <a:lnTo>
                    <a:pt x="8942" y="4623"/>
                  </a:lnTo>
                  <a:cubicBezTo>
                    <a:pt x="9073" y="4600"/>
                    <a:pt x="9073" y="4421"/>
                    <a:pt x="8942" y="4385"/>
                  </a:cubicBezTo>
                  <a:lnTo>
                    <a:pt x="5525" y="3611"/>
                  </a:lnTo>
                  <a:cubicBezTo>
                    <a:pt x="5478" y="3611"/>
                    <a:pt x="5442" y="3576"/>
                    <a:pt x="5430" y="3528"/>
                  </a:cubicBezTo>
                  <a:lnTo>
                    <a:pt x="4656" y="99"/>
                  </a:lnTo>
                  <a:cubicBezTo>
                    <a:pt x="4644" y="34"/>
                    <a:pt x="4594" y="1"/>
                    <a:pt x="4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5673" y="407202"/>
              <a:ext cx="174843" cy="173134"/>
            </a:xfrm>
            <a:custGeom>
              <a:avLst/>
              <a:gdLst/>
              <a:ahLst/>
              <a:cxnLst/>
              <a:rect l="l" t="t" r="r" b="b"/>
              <a:pathLst>
                <a:path w="5526" h="5472" extrusionOk="0">
                  <a:moveTo>
                    <a:pt x="2764" y="0"/>
                  </a:moveTo>
                  <a:cubicBezTo>
                    <a:pt x="2731" y="0"/>
                    <a:pt x="2696" y="18"/>
                    <a:pt x="2680" y="51"/>
                  </a:cubicBezTo>
                  <a:lnTo>
                    <a:pt x="2204" y="2123"/>
                  </a:lnTo>
                  <a:cubicBezTo>
                    <a:pt x="2192" y="2158"/>
                    <a:pt x="2180" y="2182"/>
                    <a:pt x="2144" y="2182"/>
                  </a:cubicBezTo>
                  <a:lnTo>
                    <a:pt x="72" y="2659"/>
                  </a:lnTo>
                  <a:cubicBezTo>
                    <a:pt x="1" y="2670"/>
                    <a:pt x="1" y="2790"/>
                    <a:pt x="72" y="2813"/>
                  </a:cubicBezTo>
                  <a:lnTo>
                    <a:pt x="2144" y="3290"/>
                  </a:lnTo>
                  <a:cubicBezTo>
                    <a:pt x="2168" y="3301"/>
                    <a:pt x="2204" y="3313"/>
                    <a:pt x="2204" y="3349"/>
                  </a:cubicBezTo>
                  <a:lnTo>
                    <a:pt x="2680" y="5409"/>
                  </a:lnTo>
                  <a:cubicBezTo>
                    <a:pt x="2686" y="5451"/>
                    <a:pt x="2719" y="5471"/>
                    <a:pt x="2753" y="5471"/>
                  </a:cubicBezTo>
                  <a:cubicBezTo>
                    <a:pt x="2787" y="5471"/>
                    <a:pt x="2823" y="5451"/>
                    <a:pt x="2835" y="5409"/>
                  </a:cubicBezTo>
                  <a:lnTo>
                    <a:pt x="3311" y="3349"/>
                  </a:lnTo>
                  <a:cubicBezTo>
                    <a:pt x="3323" y="3313"/>
                    <a:pt x="3335" y="3290"/>
                    <a:pt x="3370" y="3290"/>
                  </a:cubicBezTo>
                  <a:lnTo>
                    <a:pt x="5454" y="2825"/>
                  </a:lnTo>
                  <a:cubicBezTo>
                    <a:pt x="5525" y="2813"/>
                    <a:pt x="5525" y="2694"/>
                    <a:pt x="5454" y="2670"/>
                  </a:cubicBezTo>
                  <a:lnTo>
                    <a:pt x="3382" y="2194"/>
                  </a:lnTo>
                  <a:cubicBezTo>
                    <a:pt x="3347" y="2182"/>
                    <a:pt x="3323" y="2170"/>
                    <a:pt x="3323" y="2135"/>
                  </a:cubicBezTo>
                  <a:lnTo>
                    <a:pt x="2847" y="75"/>
                  </a:lnTo>
                  <a:cubicBezTo>
                    <a:pt x="2840" y="24"/>
                    <a:pt x="2803" y="0"/>
                    <a:pt x="2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1014" y="1740561"/>
              <a:ext cx="174463" cy="173229"/>
            </a:xfrm>
            <a:custGeom>
              <a:avLst/>
              <a:gdLst/>
              <a:ahLst/>
              <a:cxnLst/>
              <a:rect l="l" t="t" r="r" b="b"/>
              <a:pathLst>
                <a:path w="5514" h="5475" extrusionOk="0">
                  <a:moveTo>
                    <a:pt x="2761" y="1"/>
                  </a:moveTo>
                  <a:cubicBezTo>
                    <a:pt x="2727" y="1"/>
                    <a:pt x="2691" y="19"/>
                    <a:pt x="2680" y="54"/>
                  </a:cubicBezTo>
                  <a:lnTo>
                    <a:pt x="2203" y="2126"/>
                  </a:lnTo>
                  <a:cubicBezTo>
                    <a:pt x="2191" y="2162"/>
                    <a:pt x="2180" y="2186"/>
                    <a:pt x="2144" y="2186"/>
                  </a:cubicBezTo>
                  <a:lnTo>
                    <a:pt x="72" y="2662"/>
                  </a:lnTo>
                  <a:cubicBezTo>
                    <a:pt x="1" y="2674"/>
                    <a:pt x="1" y="2793"/>
                    <a:pt x="72" y="2817"/>
                  </a:cubicBezTo>
                  <a:lnTo>
                    <a:pt x="2144" y="3293"/>
                  </a:lnTo>
                  <a:cubicBezTo>
                    <a:pt x="2180" y="3305"/>
                    <a:pt x="2203" y="3317"/>
                    <a:pt x="2203" y="3353"/>
                  </a:cubicBezTo>
                  <a:lnTo>
                    <a:pt x="2680" y="5412"/>
                  </a:lnTo>
                  <a:cubicBezTo>
                    <a:pt x="2691" y="5454"/>
                    <a:pt x="2727" y="5475"/>
                    <a:pt x="2761" y="5475"/>
                  </a:cubicBezTo>
                  <a:cubicBezTo>
                    <a:pt x="2796" y="5475"/>
                    <a:pt x="2828" y="5454"/>
                    <a:pt x="2834" y="5412"/>
                  </a:cubicBezTo>
                  <a:lnTo>
                    <a:pt x="3311" y="3353"/>
                  </a:lnTo>
                  <a:cubicBezTo>
                    <a:pt x="3323" y="3317"/>
                    <a:pt x="3334" y="3293"/>
                    <a:pt x="3370" y="3293"/>
                  </a:cubicBezTo>
                  <a:lnTo>
                    <a:pt x="5442" y="2817"/>
                  </a:lnTo>
                  <a:cubicBezTo>
                    <a:pt x="5513" y="2793"/>
                    <a:pt x="5513" y="2674"/>
                    <a:pt x="5442" y="2662"/>
                  </a:cubicBezTo>
                  <a:lnTo>
                    <a:pt x="3370" y="2186"/>
                  </a:lnTo>
                  <a:cubicBezTo>
                    <a:pt x="3334" y="2174"/>
                    <a:pt x="3311" y="2162"/>
                    <a:pt x="3311" y="2126"/>
                  </a:cubicBezTo>
                  <a:lnTo>
                    <a:pt x="2834" y="54"/>
                  </a:lnTo>
                  <a:cubicBezTo>
                    <a:pt x="2828" y="19"/>
                    <a:pt x="2796" y="1"/>
                    <a:pt x="2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9676" y="73001"/>
              <a:ext cx="159845" cy="158473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891375" y="189159"/>
              <a:ext cx="175204" cy="173893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1" y="0"/>
                  </a:moveTo>
                  <a:cubicBezTo>
                    <a:pt x="4489" y="0"/>
                    <a:pt x="4436" y="33"/>
                    <a:pt x="4418" y="98"/>
                  </a:cubicBezTo>
                  <a:lnTo>
                    <a:pt x="3644" y="3527"/>
                  </a:lnTo>
                  <a:cubicBezTo>
                    <a:pt x="3644" y="3575"/>
                    <a:pt x="3608" y="3599"/>
                    <a:pt x="3560" y="3611"/>
                  </a:cubicBezTo>
                  <a:lnTo>
                    <a:pt x="131" y="4385"/>
                  </a:lnTo>
                  <a:cubicBezTo>
                    <a:pt x="1" y="4420"/>
                    <a:pt x="1" y="4599"/>
                    <a:pt x="131" y="4623"/>
                  </a:cubicBezTo>
                  <a:lnTo>
                    <a:pt x="3560" y="5397"/>
                  </a:lnTo>
                  <a:cubicBezTo>
                    <a:pt x="3608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6" y="8980"/>
                    <a:pt x="4489" y="9016"/>
                    <a:pt x="4541" y="9016"/>
                  </a:cubicBezTo>
                  <a:cubicBezTo>
                    <a:pt x="4593" y="9016"/>
                    <a:pt x="4644" y="8980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7" y="5420"/>
                    <a:pt x="5525" y="5397"/>
                  </a:cubicBezTo>
                  <a:lnTo>
                    <a:pt x="8942" y="4623"/>
                  </a:lnTo>
                  <a:cubicBezTo>
                    <a:pt x="9085" y="4599"/>
                    <a:pt x="9085" y="4420"/>
                    <a:pt x="8942" y="4385"/>
                  </a:cubicBezTo>
                  <a:lnTo>
                    <a:pt x="5525" y="3611"/>
                  </a:lnTo>
                  <a:cubicBezTo>
                    <a:pt x="5477" y="3611"/>
                    <a:pt x="5454" y="3575"/>
                    <a:pt x="5430" y="3527"/>
                  </a:cubicBezTo>
                  <a:lnTo>
                    <a:pt x="4656" y="98"/>
                  </a:lnTo>
                  <a:cubicBezTo>
                    <a:pt x="4644" y="33"/>
                    <a:pt x="4593" y="0"/>
                    <a:pt x="4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8"/>
          <p:cNvSpPr/>
          <p:nvPr/>
        </p:nvSpPr>
        <p:spPr>
          <a:xfrm rot="1397383" flipH="1">
            <a:off x="7040012" y="-1751647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8"/>
          <p:cNvSpPr/>
          <p:nvPr/>
        </p:nvSpPr>
        <p:spPr>
          <a:xfrm rot="9402617">
            <a:off x="7040012" y="3429956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8"/>
          <p:cNvSpPr/>
          <p:nvPr/>
        </p:nvSpPr>
        <p:spPr>
          <a:xfrm rot="5400000">
            <a:off x="-2853894" y="993029"/>
            <a:ext cx="5396313" cy="3157442"/>
          </a:xfrm>
          <a:custGeom>
            <a:avLst/>
            <a:gdLst/>
            <a:ahLst/>
            <a:cxnLst/>
            <a:rect l="l" t="t" r="r" b="b"/>
            <a:pathLst>
              <a:path w="60891" h="35628" extrusionOk="0">
                <a:moveTo>
                  <a:pt x="60291" y="5503"/>
                </a:moveTo>
                <a:lnTo>
                  <a:pt x="60623" y="6499"/>
                </a:lnTo>
                <a:lnTo>
                  <a:pt x="59842" y="7184"/>
                </a:lnTo>
                <a:lnTo>
                  <a:pt x="59242" y="7088"/>
                </a:lnTo>
                <a:lnTo>
                  <a:pt x="58214" y="5857"/>
                </a:lnTo>
                <a:lnTo>
                  <a:pt x="59724" y="5300"/>
                </a:lnTo>
                <a:close/>
                <a:moveTo>
                  <a:pt x="59724" y="5064"/>
                </a:moveTo>
                <a:lnTo>
                  <a:pt x="58214" y="4508"/>
                </a:lnTo>
                <a:lnTo>
                  <a:pt x="59242" y="3277"/>
                </a:lnTo>
                <a:lnTo>
                  <a:pt x="59842" y="3170"/>
                </a:lnTo>
                <a:lnTo>
                  <a:pt x="60612" y="3865"/>
                </a:lnTo>
                <a:lnTo>
                  <a:pt x="60291" y="4850"/>
                </a:lnTo>
                <a:close/>
                <a:moveTo>
                  <a:pt x="59124" y="3073"/>
                </a:moveTo>
                <a:lnTo>
                  <a:pt x="57551" y="3352"/>
                </a:lnTo>
                <a:lnTo>
                  <a:pt x="57818" y="1767"/>
                </a:lnTo>
                <a:lnTo>
                  <a:pt x="58289" y="1371"/>
                </a:lnTo>
                <a:lnTo>
                  <a:pt x="59306" y="1585"/>
                </a:lnTo>
                <a:lnTo>
                  <a:pt x="59520" y="2613"/>
                </a:lnTo>
                <a:close/>
                <a:moveTo>
                  <a:pt x="57615" y="1649"/>
                </a:moveTo>
                <a:lnTo>
                  <a:pt x="56384" y="2677"/>
                </a:lnTo>
                <a:lnTo>
                  <a:pt x="55827" y="1168"/>
                </a:lnTo>
                <a:lnTo>
                  <a:pt x="56041" y="600"/>
                </a:lnTo>
                <a:lnTo>
                  <a:pt x="57026" y="279"/>
                </a:lnTo>
                <a:lnTo>
                  <a:pt x="57722" y="1050"/>
                </a:lnTo>
                <a:close/>
                <a:moveTo>
                  <a:pt x="55592" y="1168"/>
                </a:moveTo>
                <a:lnTo>
                  <a:pt x="55046" y="2677"/>
                </a:lnTo>
                <a:lnTo>
                  <a:pt x="53804" y="1649"/>
                </a:lnTo>
                <a:lnTo>
                  <a:pt x="53708" y="1050"/>
                </a:lnTo>
                <a:lnTo>
                  <a:pt x="54403" y="279"/>
                </a:lnTo>
                <a:lnTo>
                  <a:pt x="55388" y="600"/>
                </a:lnTo>
                <a:close/>
                <a:moveTo>
                  <a:pt x="53611" y="1767"/>
                </a:moveTo>
                <a:lnTo>
                  <a:pt x="53879" y="3352"/>
                </a:lnTo>
                <a:lnTo>
                  <a:pt x="52294" y="3073"/>
                </a:lnTo>
                <a:lnTo>
                  <a:pt x="51909" y="2613"/>
                </a:lnTo>
                <a:lnTo>
                  <a:pt x="52123" y="1585"/>
                </a:lnTo>
                <a:lnTo>
                  <a:pt x="53140" y="1371"/>
                </a:lnTo>
                <a:close/>
                <a:moveTo>
                  <a:pt x="52177" y="3277"/>
                </a:moveTo>
                <a:lnTo>
                  <a:pt x="53204" y="4508"/>
                </a:lnTo>
                <a:lnTo>
                  <a:pt x="51695" y="5064"/>
                </a:lnTo>
                <a:lnTo>
                  <a:pt x="51128" y="4850"/>
                </a:lnTo>
                <a:lnTo>
                  <a:pt x="50806" y="3865"/>
                </a:lnTo>
                <a:lnTo>
                  <a:pt x="51588" y="3170"/>
                </a:lnTo>
                <a:close/>
                <a:moveTo>
                  <a:pt x="51224" y="5118"/>
                </a:moveTo>
                <a:lnTo>
                  <a:pt x="51213" y="5118"/>
                </a:lnTo>
                <a:lnTo>
                  <a:pt x="51385" y="5182"/>
                </a:lnTo>
                <a:lnTo>
                  <a:pt x="51213" y="5236"/>
                </a:lnTo>
                <a:lnTo>
                  <a:pt x="51224" y="5236"/>
                </a:lnTo>
                <a:lnTo>
                  <a:pt x="49715" y="5803"/>
                </a:lnTo>
                <a:lnTo>
                  <a:pt x="48687" y="5182"/>
                </a:lnTo>
                <a:lnTo>
                  <a:pt x="49715" y="4551"/>
                </a:lnTo>
                <a:lnTo>
                  <a:pt x="50956" y="5022"/>
                </a:lnTo>
                <a:lnTo>
                  <a:pt x="50956" y="5022"/>
                </a:lnTo>
                <a:lnTo>
                  <a:pt x="51021" y="5043"/>
                </a:lnTo>
                <a:lnTo>
                  <a:pt x="51224" y="5118"/>
                </a:lnTo>
                <a:close/>
                <a:moveTo>
                  <a:pt x="50871" y="4754"/>
                </a:moveTo>
                <a:lnTo>
                  <a:pt x="49950" y="4411"/>
                </a:lnTo>
                <a:lnTo>
                  <a:pt x="50624" y="3994"/>
                </a:lnTo>
                <a:close/>
                <a:moveTo>
                  <a:pt x="50550" y="3780"/>
                </a:moveTo>
                <a:lnTo>
                  <a:pt x="49693" y="4315"/>
                </a:lnTo>
                <a:lnTo>
                  <a:pt x="48248" y="3769"/>
                </a:lnTo>
                <a:lnTo>
                  <a:pt x="48516" y="2945"/>
                </a:lnTo>
                <a:lnTo>
                  <a:pt x="49393" y="2699"/>
                </a:lnTo>
                <a:lnTo>
                  <a:pt x="50271" y="2945"/>
                </a:lnTo>
                <a:close/>
                <a:moveTo>
                  <a:pt x="47959" y="3876"/>
                </a:moveTo>
                <a:lnTo>
                  <a:pt x="47745" y="4251"/>
                </a:lnTo>
                <a:lnTo>
                  <a:pt x="47895" y="4829"/>
                </a:lnTo>
                <a:lnTo>
                  <a:pt x="47006" y="5064"/>
                </a:lnTo>
                <a:lnTo>
                  <a:pt x="45251" y="4593"/>
                </a:lnTo>
                <a:lnTo>
                  <a:pt x="46535" y="3319"/>
                </a:lnTo>
                <a:lnTo>
                  <a:pt x="47424" y="3073"/>
                </a:lnTo>
                <a:lnTo>
                  <a:pt x="47584" y="3651"/>
                </a:lnTo>
                <a:close/>
                <a:moveTo>
                  <a:pt x="46428" y="3116"/>
                </a:moveTo>
                <a:lnTo>
                  <a:pt x="44672" y="3587"/>
                </a:lnTo>
                <a:lnTo>
                  <a:pt x="45143" y="1831"/>
                </a:lnTo>
                <a:lnTo>
                  <a:pt x="45797" y="1189"/>
                </a:lnTo>
                <a:lnTo>
                  <a:pt x="46214" y="1607"/>
                </a:lnTo>
                <a:lnTo>
                  <a:pt x="46653" y="1607"/>
                </a:lnTo>
                <a:lnTo>
                  <a:pt x="46653" y="2046"/>
                </a:lnTo>
                <a:lnTo>
                  <a:pt x="47081" y="2463"/>
                </a:lnTo>
                <a:lnTo>
                  <a:pt x="46428" y="3116"/>
                </a:lnTo>
                <a:close/>
                <a:moveTo>
                  <a:pt x="44940" y="1724"/>
                </a:moveTo>
                <a:lnTo>
                  <a:pt x="43666" y="3009"/>
                </a:lnTo>
                <a:lnTo>
                  <a:pt x="43195" y="1253"/>
                </a:lnTo>
                <a:lnTo>
                  <a:pt x="43431" y="365"/>
                </a:lnTo>
                <a:lnTo>
                  <a:pt x="44009" y="515"/>
                </a:lnTo>
                <a:lnTo>
                  <a:pt x="44383" y="301"/>
                </a:lnTo>
                <a:lnTo>
                  <a:pt x="44608" y="675"/>
                </a:lnTo>
                <a:lnTo>
                  <a:pt x="45186" y="836"/>
                </a:lnTo>
                <a:close/>
                <a:moveTo>
                  <a:pt x="42970" y="1253"/>
                </a:moveTo>
                <a:lnTo>
                  <a:pt x="42499" y="3009"/>
                </a:lnTo>
                <a:lnTo>
                  <a:pt x="41215" y="1724"/>
                </a:lnTo>
                <a:lnTo>
                  <a:pt x="40979" y="836"/>
                </a:lnTo>
                <a:lnTo>
                  <a:pt x="41557" y="675"/>
                </a:lnTo>
                <a:lnTo>
                  <a:pt x="41771" y="301"/>
                </a:lnTo>
                <a:lnTo>
                  <a:pt x="42146" y="515"/>
                </a:lnTo>
                <a:lnTo>
                  <a:pt x="42724" y="365"/>
                </a:lnTo>
                <a:close/>
                <a:moveTo>
                  <a:pt x="41022" y="1831"/>
                </a:moveTo>
                <a:lnTo>
                  <a:pt x="41482" y="3587"/>
                </a:lnTo>
                <a:lnTo>
                  <a:pt x="39737" y="3116"/>
                </a:lnTo>
                <a:lnTo>
                  <a:pt x="39084" y="2463"/>
                </a:lnTo>
                <a:lnTo>
                  <a:pt x="39502" y="2046"/>
                </a:lnTo>
                <a:lnTo>
                  <a:pt x="39502" y="1607"/>
                </a:lnTo>
                <a:lnTo>
                  <a:pt x="39941" y="1607"/>
                </a:lnTo>
                <a:lnTo>
                  <a:pt x="40369" y="1189"/>
                </a:lnTo>
                <a:lnTo>
                  <a:pt x="41022" y="1831"/>
                </a:lnTo>
                <a:close/>
                <a:moveTo>
                  <a:pt x="39620" y="3319"/>
                </a:moveTo>
                <a:lnTo>
                  <a:pt x="40904" y="4593"/>
                </a:lnTo>
                <a:lnTo>
                  <a:pt x="39149" y="5064"/>
                </a:lnTo>
                <a:lnTo>
                  <a:pt x="38260" y="4829"/>
                </a:lnTo>
                <a:lnTo>
                  <a:pt x="38421" y="4251"/>
                </a:lnTo>
                <a:lnTo>
                  <a:pt x="38196" y="3876"/>
                </a:lnTo>
                <a:lnTo>
                  <a:pt x="38581" y="3651"/>
                </a:lnTo>
                <a:lnTo>
                  <a:pt x="38731" y="3073"/>
                </a:lnTo>
                <a:close/>
                <a:moveTo>
                  <a:pt x="37907" y="3769"/>
                </a:moveTo>
                <a:lnTo>
                  <a:pt x="36472" y="4315"/>
                </a:lnTo>
                <a:lnTo>
                  <a:pt x="35605" y="3780"/>
                </a:lnTo>
                <a:lnTo>
                  <a:pt x="35884" y="2945"/>
                </a:lnTo>
                <a:lnTo>
                  <a:pt x="36761" y="2699"/>
                </a:lnTo>
                <a:lnTo>
                  <a:pt x="37639" y="2945"/>
                </a:lnTo>
                <a:close/>
                <a:moveTo>
                  <a:pt x="35541" y="3994"/>
                </a:moveTo>
                <a:lnTo>
                  <a:pt x="36215" y="4411"/>
                </a:lnTo>
                <a:lnTo>
                  <a:pt x="35295" y="4754"/>
                </a:lnTo>
                <a:close/>
                <a:moveTo>
                  <a:pt x="34942" y="5118"/>
                </a:moveTo>
                <a:lnTo>
                  <a:pt x="34942" y="5118"/>
                </a:lnTo>
                <a:lnTo>
                  <a:pt x="35199" y="5022"/>
                </a:lnTo>
                <a:lnTo>
                  <a:pt x="35199" y="5022"/>
                </a:lnTo>
                <a:lnTo>
                  <a:pt x="35199" y="5022"/>
                </a:lnTo>
                <a:lnTo>
                  <a:pt x="36451" y="4551"/>
                </a:lnTo>
                <a:lnTo>
                  <a:pt x="37468" y="5182"/>
                </a:lnTo>
                <a:lnTo>
                  <a:pt x="36451" y="5803"/>
                </a:lnTo>
                <a:lnTo>
                  <a:pt x="35199" y="5332"/>
                </a:lnTo>
                <a:lnTo>
                  <a:pt x="35199" y="5332"/>
                </a:lnTo>
                <a:lnTo>
                  <a:pt x="35166" y="5321"/>
                </a:lnTo>
                <a:lnTo>
                  <a:pt x="34942" y="5236"/>
                </a:lnTo>
                <a:lnTo>
                  <a:pt x="34942" y="5236"/>
                </a:lnTo>
                <a:lnTo>
                  <a:pt x="34781" y="5182"/>
                </a:lnTo>
                <a:close/>
                <a:moveTo>
                  <a:pt x="35348" y="3865"/>
                </a:moveTo>
                <a:lnTo>
                  <a:pt x="35027" y="4850"/>
                </a:lnTo>
                <a:lnTo>
                  <a:pt x="34460" y="5064"/>
                </a:lnTo>
                <a:lnTo>
                  <a:pt x="32950" y="4508"/>
                </a:lnTo>
                <a:lnTo>
                  <a:pt x="33978" y="3277"/>
                </a:lnTo>
                <a:lnTo>
                  <a:pt x="34578" y="3170"/>
                </a:lnTo>
                <a:close/>
                <a:moveTo>
                  <a:pt x="33860" y="3073"/>
                </a:moveTo>
                <a:lnTo>
                  <a:pt x="32276" y="3341"/>
                </a:lnTo>
                <a:lnTo>
                  <a:pt x="32554" y="1767"/>
                </a:lnTo>
                <a:lnTo>
                  <a:pt x="33015" y="1371"/>
                </a:lnTo>
                <a:lnTo>
                  <a:pt x="34032" y="1585"/>
                </a:lnTo>
                <a:lnTo>
                  <a:pt x="34246" y="2613"/>
                </a:lnTo>
                <a:close/>
                <a:moveTo>
                  <a:pt x="32351" y="1649"/>
                </a:moveTo>
                <a:lnTo>
                  <a:pt x="31120" y="2677"/>
                </a:lnTo>
                <a:lnTo>
                  <a:pt x="30563" y="1168"/>
                </a:lnTo>
                <a:lnTo>
                  <a:pt x="30777" y="600"/>
                </a:lnTo>
                <a:lnTo>
                  <a:pt x="31762" y="279"/>
                </a:lnTo>
                <a:lnTo>
                  <a:pt x="32458" y="1050"/>
                </a:lnTo>
                <a:close/>
                <a:moveTo>
                  <a:pt x="30328" y="1168"/>
                </a:moveTo>
                <a:lnTo>
                  <a:pt x="29771" y="2677"/>
                </a:lnTo>
                <a:lnTo>
                  <a:pt x="28540" y="1649"/>
                </a:lnTo>
                <a:lnTo>
                  <a:pt x="28444" y="1050"/>
                </a:lnTo>
                <a:lnTo>
                  <a:pt x="29129" y="279"/>
                </a:lnTo>
                <a:lnTo>
                  <a:pt x="30124" y="600"/>
                </a:lnTo>
                <a:close/>
                <a:moveTo>
                  <a:pt x="28337" y="1767"/>
                </a:moveTo>
                <a:lnTo>
                  <a:pt x="28615" y="3341"/>
                </a:lnTo>
                <a:lnTo>
                  <a:pt x="27031" y="3073"/>
                </a:lnTo>
                <a:lnTo>
                  <a:pt x="26645" y="2613"/>
                </a:lnTo>
                <a:lnTo>
                  <a:pt x="26859" y="1585"/>
                </a:lnTo>
                <a:lnTo>
                  <a:pt x="27876" y="1371"/>
                </a:lnTo>
                <a:close/>
                <a:moveTo>
                  <a:pt x="26913" y="3277"/>
                </a:moveTo>
                <a:lnTo>
                  <a:pt x="27940" y="4508"/>
                </a:lnTo>
                <a:lnTo>
                  <a:pt x="26431" y="5064"/>
                </a:lnTo>
                <a:lnTo>
                  <a:pt x="25864" y="4850"/>
                </a:lnTo>
                <a:lnTo>
                  <a:pt x="25543" y="3865"/>
                </a:lnTo>
                <a:lnTo>
                  <a:pt x="26313" y="3170"/>
                </a:lnTo>
                <a:close/>
                <a:moveTo>
                  <a:pt x="25949" y="5118"/>
                </a:moveTo>
                <a:lnTo>
                  <a:pt x="25949" y="5118"/>
                </a:lnTo>
                <a:lnTo>
                  <a:pt x="26121" y="5182"/>
                </a:lnTo>
                <a:lnTo>
                  <a:pt x="25949" y="5236"/>
                </a:lnTo>
                <a:lnTo>
                  <a:pt x="25949" y="5236"/>
                </a:lnTo>
                <a:lnTo>
                  <a:pt x="25789" y="5300"/>
                </a:lnTo>
                <a:lnTo>
                  <a:pt x="25692" y="5332"/>
                </a:lnTo>
                <a:lnTo>
                  <a:pt x="25692" y="5332"/>
                </a:lnTo>
                <a:lnTo>
                  <a:pt x="24440" y="5803"/>
                </a:lnTo>
                <a:lnTo>
                  <a:pt x="23423" y="5182"/>
                </a:lnTo>
                <a:lnTo>
                  <a:pt x="24440" y="4551"/>
                </a:lnTo>
                <a:lnTo>
                  <a:pt x="25692" y="5022"/>
                </a:lnTo>
                <a:lnTo>
                  <a:pt x="25692" y="5022"/>
                </a:lnTo>
                <a:lnTo>
                  <a:pt x="25949" y="5118"/>
                </a:lnTo>
                <a:close/>
                <a:moveTo>
                  <a:pt x="25607" y="4754"/>
                </a:moveTo>
                <a:lnTo>
                  <a:pt x="24686" y="4411"/>
                </a:lnTo>
                <a:lnTo>
                  <a:pt x="25350" y="3994"/>
                </a:lnTo>
                <a:close/>
                <a:moveTo>
                  <a:pt x="25286" y="3780"/>
                </a:moveTo>
                <a:lnTo>
                  <a:pt x="24419" y="4315"/>
                </a:lnTo>
                <a:lnTo>
                  <a:pt x="22984" y="3769"/>
                </a:lnTo>
                <a:lnTo>
                  <a:pt x="23252" y="2945"/>
                </a:lnTo>
                <a:lnTo>
                  <a:pt x="24129" y="2699"/>
                </a:lnTo>
                <a:lnTo>
                  <a:pt x="25007" y="2945"/>
                </a:lnTo>
                <a:close/>
                <a:moveTo>
                  <a:pt x="22695" y="3876"/>
                </a:moveTo>
                <a:lnTo>
                  <a:pt x="22481" y="4251"/>
                </a:lnTo>
                <a:lnTo>
                  <a:pt x="22631" y="4829"/>
                </a:lnTo>
                <a:lnTo>
                  <a:pt x="21742" y="5064"/>
                </a:lnTo>
                <a:lnTo>
                  <a:pt x="19987" y="4593"/>
                </a:lnTo>
                <a:lnTo>
                  <a:pt x="21271" y="3319"/>
                </a:lnTo>
                <a:lnTo>
                  <a:pt x="22160" y="3073"/>
                </a:lnTo>
                <a:lnTo>
                  <a:pt x="22320" y="3651"/>
                </a:lnTo>
                <a:close/>
                <a:moveTo>
                  <a:pt x="21164" y="3116"/>
                </a:moveTo>
                <a:lnTo>
                  <a:pt x="19409" y="3587"/>
                </a:lnTo>
                <a:lnTo>
                  <a:pt x="19880" y="1831"/>
                </a:lnTo>
                <a:lnTo>
                  <a:pt x="20533" y="1189"/>
                </a:lnTo>
                <a:lnTo>
                  <a:pt x="20950" y="1607"/>
                </a:lnTo>
                <a:lnTo>
                  <a:pt x="21389" y="1607"/>
                </a:lnTo>
                <a:lnTo>
                  <a:pt x="21389" y="2046"/>
                </a:lnTo>
                <a:lnTo>
                  <a:pt x="21806" y="2463"/>
                </a:lnTo>
                <a:lnTo>
                  <a:pt x="21164" y="3116"/>
                </a:lnTo>
                <a:close/>
                <a:moveTo>
                  <a:pt x="19676" y="1724"/>
                </a:moveTo>
                <a:lnTo>
                  <a:pt x="18402" y="3009"/>
                </a:lnTo>
                <a:lnTo>
                  <a:pt x="17931" y="1253"/>
                </a:lnTo>
                <a:lnTo>
                  <a:pt x="18167" y="365"/>
                </a:lnTo>
                <a:lnTo>
                  <a:pt x="18745" y="515"/>
                </a:lnTo>
                <a:lnTo>
                  <a:pt x="19120" y="301"/>
                </a:lnTo>
                <a:lnTo>
                  <a:pt x="19344" y="675"/>
                </a:lnTo>
                <a:lnTo>
                  <a:pt x="19922" y="836"/>
                </a:lnTo>
                <a:close/>
                <a:moveTo>
                  <a:pt x="17706" y="1253"/>
                </a:moveTo>
                <a:lnTo>
                  <a:pt x="17235" y="3009"/>
                </a:lnTo>
                <a:lnTo>
                  <a:pt x="15951" y="1724"/>
                </a:lnTo>
                <a:lnTo>
                  <a:pt x="15715" y="836"/>
                </a:lnTo>
                <a:lnTo>
                  <a:pt x="16283" y="675"/>
                </a:lnTo>
                <a:lnTo>
                  <a:pt x="16507" y="301"/>
                </a:lnTo>
                <a:lnTo>
                  <a:pt x="16882" y="515"/>
                </a:lnTo>
                <a:lnTo>
                  <a:pt x="17460" y="365"/>
                </a:lnTo>
                <a:close/>
                <a:moveTo>
                  <a:pt x="15747" y="1831"/>
                </a:moveTo>
                <a:lnTo>
                  <a:pt x="16218" y="3587"/>
                </a:lnTo>
                <a:lnTo>
                  <a:pt x="14474" y="3116"/>
                </a:lnTo>
                <a:lnTo>
                  <a:pt x="13821" y="2463"/>
                </a:lnTo>
                <a:lnTo>
                  <a:pt x="14238" y="2046"/>
                </a:lnTo>
                <a:lnTo>
                  <a:pt x="14238" y="1607"/>
                </a:lnTo>
                <a:lnTo>
                  <a:pt x="14677" y="1607"/>
                </a:lnTo>
                <a:lnTo>
                  <a:pt x="15105" y="1189"/>
                </a:lnTo>
                <a:close/>
                <a:moveTo>
                  <a:pt x="14356" y="3319"/>
                </a:moveTo>
                <a:lnTo>
                  <a:pt x="15640" y="4593"/>
                </a:lnTo>
                <a:lnTo>
                  <a:pt x="13885" y="5064"/>
                </a:lnTo>
                <a:lnTo>
                  <a:pt x="12996" y="4829"/>
                </a:lnTo>
                <a:lnTo>
                  <a:pt x="13157" y="4251"/>
                </a:lnTo>
                <a:lnTo>
                  <a:pt x="12932" y="3876"/>
                </a:lnTo>
                <a:lnTo>
                  <a:pt x="13307" y="3651"/>
                </a:lnTo>
                <a:lnTo>
                  <a:pt x="13467" y="3073"/>
                </a:lnTo>
                <a:close/>
                <a:moveTo>
                  <a:pt x="12643" y="3769"/>
                </a:moveTo>
                <a:lnTo>
                  <a:pt x="11208" y="4315"/>
                </a:lnTo>
                <a:lnTo>
                  <a:pt x="10341" y="3780"/>
                </a:lnTo>
                <a:lnTo>
                  <a:pt x="10620" y="2945"/>
                </a:lnTo>
                <a:lnTo>
                  <a:pt x="11498" y="2699"/>
                </a:lnTo>
                <a:lnTo>
                  <a:pt x="12375" y="2945"/>
                </a:lnTo>
                <a:close/>
                <a:moveTo>
                  <a:pt x="10277" y="3994"/>
                </a:moveTo>
                <a:lnTo>
                  <a:pt x="10941" y="4411"/>
                </a:lnTo>
                <a:lnTo>
                  <a:pt x="10020" y="4754"/>
                </a:lnTo>
                <a:close/>
                <a:moveTo>
                  <a:pt x="9678" y="5118"/>
                </a:moveTo>
                <a:lnTo>
                  <a:pt x="9678" y="5118"/>
                </a:lnTo>
                <a:lnTo>
                  <a:pt x="9935" y="5022"/>
                </a:lnTo>
                <a:lnTo>
                  <a:pt x="9935" y="5022"/>
                </a:lnTo>
                <a:lnTo>
                  <a:pt x="9935" y="5022"/>
                </a:lnTo>
                <a:lnTo>
                  <a:pt x="11176" y="4551"/>
                </a:lnTo>
                <a:lnTo>
                  <a:pt x="12204" y="5182"/>
                </a:lnTo>
                <a:lnTo>
                  <a:pt x="11176" y="5803"/>
                </a:lnTo>
                <a:lnTo>
                  <a:pt x="9935" y="5332"/>
                </a:lnTo>
                <a:lnTo>
                  <a:pt x="9935" y="5332"/>
                </a:lnTo>
                <a:lnTo>
                  <a:pt x="9902" y="5321"/>
                </a:lnTo>
                <a:lnTo>
                  <a:pt x="9678" y="5236"/>
                </a:lnTo>
                <a:lnTo>
                  <a:pt x="9678" y="5236"/>
                </a:lnTo>
                <a:lnTo>
                  <a:pt x="9506" y="5182"/>
                </a:lnTo>
                <a:close/>
                <a:moveTo>
                  <a:pt x="10084" y="3865"/>
                </a:moveTo>
                <a:lnTo>
                  <a:pt x="9763" y="4850"/>
                </a:lnTo>
                <a:lnTo>
                  <a:pt x="9196" y="5064"/>
                </a:lnTo>
                <a:lnTo>
                  <a:pt x="7687" y="4508"/>
                </a:lnTo>
                <a:lnTo>
                  <a:pt x="8714" y="3277"/>
                </a:lnTo>
                <a:lnTo>
                  <a:pt x="9314" y="3170"/>
                </a:lnTo>
                <a:close/>
                <a:moveTo>
                  <a:pt x="8596" y="3073"/>
                </a:moveTo>
                <a:lnTo>
                  <a:pt x="7012" y="3341"/>
                </a:lnTo>
                <a:lnTo>
                  <a:pt x="7290" y="1767"/>
                </a:lnTo>
                <a:lnTo>
                  <a:pt x="7751" y="1371"/>
                </a:lnTo>
                <a:lnTo>
                  <a:pt x="8768" y="1585"/>
                </a:lnTo>
                <a:lnTo>
                  <a:pt x="8982" y="2613"/>
                </a:lnTo>
                <a:close/>
                <a:moveTo>
                  <a:pt x="7087" y="1649"/>
                </a:moveTo>
                <a:lnTo>
                  <a:pt x="5856" y="2677"/>
                </a:lnTo>
                <a:lnTo>
                  <a:pt x="5299" y="1168"/>
                </a:lnTo>
                <a:lnTo>
                  <a:pt x="5503" y="600"/>
                </a:lnTo>
                <a:lnTo>
                  <a:pt x="6498" y="279"/>
                </a:lnTo>
                <a:lnTo>
                  <a:pt x="7194" y="1050"/>
                </a:lnTo>
                <a:close/>
                <a:moveTo>
                  <a:pt x="5064" y="1168"/>
                </a:moveTo>
                <a:lnTo>
                  <a:pt x="4507" y="2677"/>
                </a:lnTo>
                <a:lnTo>
                  <a:pt x="3276" y="1649"/>
                </a:lnTo>
                <a:lnTo>
                  <a:pt x="3169" y="1050"/>
                </a:lnTo>
                <a:lnTo>
                  <a:pt x="3865" y="279"/>
                </a:lnTo>
                <a:lnTo>
                  <a:pt x="4860" y="600"/>
                </a:lnTo>
                <a:close/>
                <a:moveTo>
                  <a:pt x="3073" y="1767"/>
                </a:moveTo>
                <a:lnTo>
                  <a:pt x="3351" y="3341"/>
                </a:lnTo>
                <a:lnTo>
                  <a:pt x="1767" y="3073"/>
                </a:lnTo>
                <a:lnTo>
                  <a:pt x="1381" y="2613"/>
                </a:lnTo>
                <a:lnTo>
                  <a:pt x="1595" y="1585"/>
                </a:lnTo>
                <a:lnTo>
                  <a:pt x="2612" y="1371"/>
                </a:lnTo>
                <a:close/>
                <a:moveTo>
                  <a:pt x="1649" y="3277"/>
                </a:moveTo>
                <a:lnTo>
                  <a:pt x="2677" y="4508"/>
                </a:lnTo>
                <a:lnTo>
                  <a:pt x="1167" y="5064"/>
                </a:lnTo>
                <a:lnTo>
                  <a:pt x="600" y="4850"/>
                </a:lnTo>
                <a:lnTo>
                  <a:pt x="279" y="3865"/>
                </a:lnTo>
                <a:lnTo>
                  <a:pt x="1049" y="3170"/>
                </a:lnTo>
                <a:close/>
                <a:moveTo>
                  <a:pt x="1167" y="5300"/>
                </a:moveTo>
                <a:lnTo>
                  <a:pt x="2677" y="5846"/>
                </a:lnTo>
                <a:lnTo>
                  <a:pt x="1649" y="7088"/>
                </a:lnTo>
                <a:lnTo>
                  <a:pt x="1049" y="7184"/>
                </a:lnTo>
                <a:lnTo>
                  <a:pt x="279" y="6488"/>
                </a:lnTo>
                <a:lnTo>
                  <a:pt x="600" y="5503"/>
                </a:lnTo>
                <a:close/>
                <a:moveTo>
                  <a:pt x="1767" y="7291"/>
                </a:moveTo>
                <a:lnTo>
                  <a:pt x="3351" y="7013"/>
                </a:lnTo>
                <a:lnTo>
                  <a:pt x="3073" y="8597"/>
                </a:lnTo>
                <a:lnTo>
                  <a:pt x="2612" y="8982"/>
                </a:lnTo>
                <a:lnTo>
                  <a:pt x="1595" y="8768"/>
                </a:lnTo>
                <a:lnTo>
                  <a:pt x="1381" y="7751"/>
                </a:lnTo>
                <a:close/>
                <a:moveTo>
                  <a:pt x="3276" y="8715"/>
                </a:moveTo>
                <a:lnTo>
                  <a:pt x="4507" y="7687"/>
                </a:lnTo>
                <a:lnTo>
                  <a:pt x="5064" y="9196"/>
                </a:lnTo>
                <a:lnTo>
                  <a:pt x="4860" y="9764"/>
                </a:lnTo>
                <a:lnTo>
                  <a:pt x="3865" y="10085"/>
                </a:lnTo>
                <a:lnTo>
                  <a:pt x="3169" y="9314"/>
                </a:lnTo>
                <a:close/>
                <a:moveTo>
                  <a:pt x="5128" y="9678"/>
                </a:moveTo>
                <a:lnTo>
                  <a:pt x="5117" y="9678"/>
                </a:lnTo>
                <a:lnTo>
                  <a:pt x="5182" y="9507"/>
                </a:lnTo>
                <a:lnTo>
                  <a:pt x="5246" y="9678"/>
                </a:lnTo>
                <a:lnTo>
                  <a:pt x="5235" y="9678"/>
                </a:lnTo>
                <a:lnTo>
                  <a:pt x="5331" y="9914"/>
                </a:lnTo>
                <a:lnTo>
                  <a:pt x="5342" y="9935"/>
                </a:lnTo>
                <a:lnTo>
                  <a:pt x="5813" y="11177"/>
                </a:lnTo>
                <a:lnTo>
                  <a:pt x="5182" y="12205"/>
                </a:lnTo>
                <a:lnTo>
                  <a:pt x="4550" y="11177"/>
                </a:lnTo>
                <a:lnTo>
                  <a:pt x="5021" y="9935"/>
                </a:lnTo>
                <a:lnTo>
                  <a:pt x="5021" y="9935"/>
                </a:lnTo>
                <a:lnTo>
                  <a:pt x="5032" y="9924"/>
                </a:lnTo>
                <a:close/>
                <a:moveTo>
                  <a:pt x="4753" y="10021"/>
                </a:moveTo>
                <a:lnTo>
                  <a:pt x="4411" y="10941"/>
                </a:lnTo>
                <a:lnTo>
                  <a:pt x="4004" y="10278"/>
                </a:lnTo>
                <a:close/>
                <a:moveTo>
                  <a:pt x="2944" y="10620"/>
                </a:moveTo>
                <a:lnTo>
                  <a:pt x="3790" y="10342"/>
                </a:lnTo>
                <a:lnTo>
                  <a:pt x="4314" y="11198"/>
                </a:lnTo>
                <a:lnTo>
                  <a:pt x="3768" y="12643"/>
                </a:lnTo>
                <a:lnTo>
                  <a:pt x="2944" y="12376"/>
                </a:lnTo>
                <a:lnTo>
                  <a:pt x="2698" y="11498"/>
                </a:lnTo>
                <a:close/>
                <a:moveTo>
                  <a:pt x="3651" y="13307"/>
                </a:moveTo>
                <a:lnTo>
                  <a:pt x="3876" y="12933"/>
                </a:lnTo>
                <a:lnTo>
                  <a:pt x="4250" y="13147"/>
                </a:lnTo>
                <a:lnTo>
                  <a:pt x="4828" y="12997"/>
                </a:lnTo>
                <a:lnTo>
                  <a:pt x="5064" y="13885"/>
                </a:lnTo>
                <a:lnTo>
                  <a:pt x="4603" y="15641"/>
                </a:lnTo>
                <a:lnTo>
                  <a:pt x="3319" y="14356"/>
                </a:lnTo>
                <a:lnTo>
                  <a:pt x="3073" y="13468"/>
                </a:lnTo>
                <a:close/>
                <a:moveTo>
                  <a:pt x="3115" y="14463"/>
                </a:moveTo>
                <a:lnTo>
                  <a:pt x="3586" y="16219"/>
                </a:lnTo>
                <a:lnTo>
                  <a:pt x="1842" y="15748"/>
                </a:lnTo>
                <a:lnTo>
                  <a:pt x="1189" y="15106"/>
                </a:lnTo>
                <a:lnTo>
                  <a:pt x="1606" y="14677"/>
                </a:lnTo>
                <a:lnTo>
                  <a:pt x="1606" y="14239"/>
                </a:lnTo>
                <a:lnTo>
                  <a:pt x="2045" y="14239"/>
                </a:lnTo>
                <a:lnTo>
                  <a:pt x="2473" y="13821"/>
                </a:lnTo>
                <a:close/>
                <a:moveTo>
                  <a:pt x="1724" y="15951"/>
                </a:moveTo>
                <a:lnTo>
                  <a:pt x="3008" y="17236"/>
                </a:lnTo>
                <a:lnTo>
                  <a:pt x="1253" y="17696"/>
                </a:lnTo>
                <a:lnTo>
                  <a:pt x="364" y="17461"/>
                </a:lnTo>
                <a:lnTo>
                  <a:pt x="514" y="16883"/>
                </a:lnTo>
                <a:lnTo>
                  <a:pt x="300" y="16508"/>
                </a:lnTo>
                <a:lnTo>
                  <a:pt x="675" y="16283"/>
                </a:lnTo>
                <a:lnTo>
                  <a:pt x="835" y="15705"/>
                </a:lnTo>
                <a:close/>
                <a:moveTo>
                  <a:pt x="1253" y="17932"/>
                </a:moveTo>
                <a:lnTo>
                  <a:pt x="3008" y="18392"/>
                </a:lnTo>
                <a:lnTo>
                  <a:pt x="1724" y="19677"/>
                </a:lnTo>
                <a:lnTo>
                  <a:pt x="835" y="19923"/>
                </a:lnTo>
                <a:lnTo>
                  <a:pt x="675" y="19345"/>
                </a:lnTo>
                <a:lnTo>
                  <a:pt x="300" y="19120"/>
                </a:lnTo>
                <a:lnTo>
                  <a:pt x="514" y="18745"/>
                </a:lnTo>
                <a:lnTo>
                  <a:pt x="364" y="18167"/>
                </a:lnTo>
                <a:close/>
                <a:moveTo>
                  <a:pt x="1842" y="19880"/>
                </a:moveTo>
                <a:lnTo>
                  <a:pt x="3586" y="19409"/>
                </a:lnTo>
                <a:lnTo>
                  <a:pt x="3586" y="19409"/>
                </a:lnTo>
                <a:lnTo>
                  <a:pt x="3586" y="19409"/>
                </a:lnTo>
                <a:lnTo>
                  <a:pt x="3115" y="21154"/>
                </a:lnTo>
                <a:lnTo>
                  <a:pt x="2473" y="21807"/>
                </a:lnTo>
                <a:lnTo>
                  <a:pt x="2045" y="21389"/>
                </a:lnTo>
                <a:lnTo>
                  <a:pt x="1606" y="21389"/>
                </a:lnTo>
                <a:lnTo>
                  <a:pt x="1606" y="20951"/>
                </a:lnTo>
                <a:lnTo>
                  <a:pt x="1189" y="20522"/>
                </a:lnTo>
                <a:close/>
                <a:moveTo>
                  <a:pt x="3319" y="21272"/>
                </a:moveTo>
                <a:lnTo>
                  <a:pt x="4603" y="19987"/>
                </a:lnTo>
                <a:lnTo>
                  <a:pt x="5064" y="21743"/>
                </a:lnTo>
                <a:lnTo>
                  <a:pt x="4828" y="22631"/>
                </a:lnTo>
                <a:lnTo>
                  <a:pt x="4250" y="22481"/>
                </a:lnTo>
                <a:lnTo>
                  <a:pt x="3876" y="22695"/>
                </a:lnTo>
                <a:lnTo>
                  <a:pt x="3651" y="22321"/>
                </a:lnTo>
                <a:lnTo>
                  <a:pt x="3073" y="22160"/>
                </a:lnTo>
                <a:close/>
                <a:moveTo>
                  <a:pt x="2944" y="23252"/>
                </a:moveTo>
                <a:lnTo>
                  <a:pt x="3768" y="22985"/>
                </a:lnTo>
                <a:lnTo>
                  <a:pt x="4314" y="24419"/>
                </a:lnTo>
                <a:lnTo>
                  <a:pt x="3790" y="25286"/>
                </a:lnTo>
                <a:lnTo>
                  <a:pt x="2944" y="25008"/>
                </a:lnTo>
                <a:lnTo>
                  <a:pt x="2698" y="24130"/>
                </a:lnTo>
                <a:close/>
                <a:moveTo>
                  <a:pt x="4004" y="25350"/>
                </a:moveTo>
                <a:lnTo>
                  <a:pt x="4411" y="24687"/>
                </a:lnTo>
                <a:lnTo>
                  <a:pt x="4753" y="25607"/>
                </a:lnTo>
                <a:lnTo>
                  <a:pt x="4550" y="25532"/>
                </a:lnTo>
                <a:close/>
                <a:moveTo>
                  <a:pt x="5117" y="25950"/>
                </a:moveTo>
                <a:lnTo>
                  <a:pt x="5128" y="25950"/>
                </a:lnTo>
                <a:lnTo>
                  <a:pt x="5042" y="25736"/>
                </a:lnTo>
                <a:lnTo>
                  <a:pt x="5021" y="25693"/>
                </a:lnTo>
                <a:lnTo>
                  <a:pt x="5021" y="25693"/>
                </a:lnTo>
                <a:lnTo>
                  <a:pt x="4550" y="24451"/>
                </a:lnTo>
                <a:lnTo>
                  <a:pt x="5182" y="23423"/>
                </a:lnTo>
                <a:lnTo>
                  <a:pt x="5813" y="24451"/>
                </a:lnTo>
                <a:lnTo>
                  <a:pt x="5342" y="25693"/>
                </a:lnTo>
                <a:lnTo>
                  <a:pt x="5342" y="25693"/>
                </a:lnTo>
                <a:lnTo>
                  <a:pt x="5321" y="25736"/>
                </a:lnTo>
                <a:lnTo>
                  <a:pt x="5235" y="25950"/>
                </a:lnTo>
                <a:lnTo>
                  <a:pt x="5246" y="25950"/>
                </a:lnTo>
                <a:lnTo>
                  <a:pt x="5182" y="26121"/>
                </a:lnTo>
                <a:close/>
                <a:moveTo>
                  <a:pt x="3169" y="26314"/>
                </a:moveTo>
                <a:lnTo>
                  <a:pt x="3865" y="25543"/>
                </a:lnTo>
                <a:lnTo>
                  <a:pt x="4860" y="25864"/>
                </a:lnTo>
                <a:lnTo>
                  <a:pt x="5064" y="26432"/>
                </a:lnTo>
                <a:lnTo>
                  <a:pt x="4507" y="27941"/>
                </a:lnTo>
                <a:lnTo>
                  <a:pt x="3276" y="26913"/>
                </a:lnTo>
                <a:close/>
                <a:moveTo>
                  <a:pt x="3073" y="27031"/>
                </a:moveTo>
                <a:lnTo>
                  <a:pt x="3351" y="28615"/>
                </a:lnTo>
                <a:lnTo>
                  <a:pt x="1767" y="28337"/>
                </a:lnTo>
                <a:lnTo>
                  <a:pt x="1381" y="27877"/>
                </a:lnTo>
                <a:lnTo>
                  <a:pt x="1595" y="26860"/>
                </a:lnTo>
                <a:lnTo>
                  <a:pt x="2612" y="26646"/>
                </a:lnTo>
                <a:close/>
                <a:moveTo>
                  <a:pt x="1649" y="28540"/>
                </a:moveTo>
                <a:lnTo>
                  <a:pt x="2677" y="29772"/>
                </a:lnTo>
                <a:lnTo>
                  <a:pt x="1167" y="30328"/>
                </a:lnTo>
                <a:lnTo>
                  <a:pt x="600" y="30125"/>
                </a:lnTo>
                <a:lnTo>
                  <a:pt x="279" y="29129"/>
                </a:lnTo>
                <a:lnTo>
                  <a:pt x="1049" y="28433"/>
                </a:lnTo>
                <a:close/>
                <a:moveTo>
                  <a:pt x="1167" y="30564"/>
                </a:moveTo>
                <a:lnTo>
                  <a:pt x="2677" y="31120"/>
                </a:lnTo>
                <a:lnTo>
                  <a:pt x="1649" y="32351"/>
                </a:lnTo>
                <a:lnTo>
                  <a:pt x="1049" y="32458"/>
                </a:lnTo>
                <a:lnTo>
                  <a:pt x="279" y="31763"/>
                </a:lnTo>
                <a:lnTo>
                  <a:pt x="600" y="30767"/>
                </a:lnTo>
                <a:close/>
                <a:moveTo>
                  <a:pt x="1767" y="32555"/>
                </a:moveTo>
                <a:lnTo>
                  <a:pt x="3351" y="32276"/>
                </a:lnTo>
                <a:lnTo>
                  <a:pt x="3073" y="33861"/>
                </a:lnTo>
                <a:lnTo>
                  <a:pt x="2612" y="34246"/>
                </a:lnTo>
                <a:lnTo>
                  <a:pt x="1595" y="34032"/>
                </a:lnTo>
                <a:lnTo>
                  <a:pt x="1381" y="33015"/>
                </a:lnTo>
                <a:close/>
                <a:moveTo>
                  <a:pt x="3276" y="33979"/>
                </a:moveTo>
                <a:lnTo>
                  <a:pt x="4507" y="32951"/>
                </a:lnTo>
                <a:lnTo>
                  <a:pt x="5064" y="34460"/>
                </a:lnTo>
                <a:lnTo>
                  <a:pt x="4860" y="35028"/>
                </a:lnTo>
                <a:lnTo>
                  <a:pt x="3865" y="35349"/>
                </a:lnTo>
                <a:lnTo>
                  <a:pt x="3169" y="34578"/>
                </a:lnTo>
                <a:close/>
                <a:moveTo>
                  <a:pt x="5299" y="34460"/>
                </a:moveTo>
                <a:lnTo>
                  <a:pt x="5856" y="32951"/>
                </a:lnTo>
                <a:lnTo>
                  <a:pt x="7087" y="33979"/>
                </a:lnTo>
                <a:lnTo>
                  <a:pt x="7194" y="34578"/>
                </a:lnTo>
                <a:lnTo>
                  <a:pt x="6498" y="35349"/>
                </a:lnTo>
                <a:lnTo>
                  <a:pt x="5503" y="35028"/>
                </a:lnTo>
                <a:close/>
                <a:moveTo>
                  <a:pt x="7290" y="33861"/>
                </a:moveTo>
                <a:lnTo>
                  <a:pt x="7012" y="32276"/>
                </a:lnTo>
                <a:lnTo>
                  <a:pt x="8596" y="32555"/>
                </a:lnTo>
                <a:lnTo>
                  <a:pt x="8982" y="33015"/>
                </a:lnTo>
                <a:lnTo>
                  <a:pt x="8768" y="34032"/>
                </a:lnTo>
                <a:lnTo>
                  <a:pt x="7751" y="34246"/>
                </a:lnTo>
                <a:close/>
                <a:moveTo>
                  <a:pt x="8714" y="32351"/>
                </a:moveTo>
                <a:lnTo>
                  <a:pt x="7687" y="31120"/>
                </a:lnTo>
                <a:lnTo>
                  <a:pt x="9196" y="30564"/>
                </a:lnTo>
                <a:lnTo>
                  <a:pt x="9763" y="30767"/>
                </a:lnTo>
                <a:lnTo>
                  <a:pt x="10084" y="31763"/>
                </a:lnTo>
                <a:lnTo>
                  <a:pt x="9314" y="32458"/>
                </a:lnTo>
                <a:close/>
                <a:moveTo>
                  <a:pt x="9678" y="30499"/>
                </a:moveTo>
                <a:lnTo>
                  <a:pt x="9678" y="30510"/>
                </a:lnTo>
                <a:lnTo>
                  <a:pt x="9506" y="30446"/>
                </a:lnTo>
                <a:lnTo>
                  <a:pt x="9678" y="30382"/>
                </a:lnTo>
                <a:lnTo>
                  <a:pt x="9678" y="30392"/>
                </a:lnTo>
                <a:lnTo>
                  <a:pt x="9902" y="30307"/>
                </a:lnTo>
                <a:lnTo>
                  <a:pt x="9935" y="30285"/>
                </a:lnTo>
                <a:lnTo>
                  <a:pt x="9935" y="30285"/>
                </a:lnTo>
                <a:lnTo>
                  <a:pt x="11176" y="29814"/>
                </a:lnTo>
                <a:lnTo>
                  <a:pt x="12204" y="30446"/>
                </a:lnTo>
                <a:lnTo>
                  <a:pt x="11187" y="31078"/>
                </a:lnTo>
                <a:lnTo>
                  <a:pt x="9935" y="30606"/>
                </a:lnTo>
                <a:lnTo>
                  <a:pt x="9935" y="30606"/>
                </a:lnTo>
                <a:lnTo>
                  <a:pt x="9935" y="30596"/>
                </a:lnTo>
                <a:close/>
                <a:moveTo>
                  <a:pt x="10020" y="30874"/>
                </a:moveTo>
                <a:lnTo>
                  <a:pt x="10941" y="31217"/>
                </a:lnTo>
                <a:lnTo>
                  <a:pt x="10277" y="31623"/>
                </a:lnTo>
                <a:close/>
                <a:moveTo>
                  <a:pt x="10341" y="31838"/>
                </a:moveTo>
                <a:lnTo>
                  <a:pt x="11208" y="31313"/>
                </a:lnTo>
                <a:lnTo>
                  <a:pt x="12643" y="31859"/>
                </a:lnTo>
                <a:lnTo>
                  <a:pt x="12375" y="32683"/>
                </a:lnTo>
                <a:lnTo>
                  <a:pt x="11498" y="32929"/>
                </a:lnTo>
                <a:lnTo>
                  <a:pt x="10620" y="32683"/>
                </a:lnTo>
                <a:close/>
                <a:moveTo>
                  <a:pt x="12932" y="31752"/>
                </a:moveTo>
                <a:lnTo>
                  <a:pt x="13146" y="31377"/>
                </a:lnTo>
                <a:lnTo>
                  <a:pt x="12996" y="30799"/>
                </a:lnTo>
                <a:lnTo>
                  <a:pt x="13885" y="30564"/>
                </a:lnTo>
                <a:lnTo>
                  <a:pt x="15640" y="31024"/>
                </a:lnTo>
                <a:lnTo>
                  <a:pt x="14356" y="32309"/>
                </a:lnTo>
                <a:lnTo>
                  <a:pt x="13467" y="32555"/>
                </a:lnTo>
                <a:lnTo>
                  <a:pt x="13307" y="31977"/>
                </a:lnTo>
                <a:close/>
                <a:moveTo>
                  <a:pt x="14474" y="32512"/>
                </a:moveTo>
                <a:lnTo>
                  <a:pt x="16218" y="32041"/>
                </a:lnTo>
                <a:lnTo>
                  <a:pt x="15747" y="33786"/>
                </a:lnTo>
                <a:lnTo>
                  <a:pt x="15105" y="34439"/>
                </a:lnTo>
                <a:lnTo>
                  <a:pt x="14677" y="34021"/>
                </a:lnTo>
                <a:lnTo>
                  <a:pt x="14238" y="34021"/>
                </a:lnTo>
                <a:lnTo>
                  <a:pt x="14238" y="33582"/>
                </a:lnTo>
                <a:lnTo>
                  <a:pt x="13821" y="33154"/>
                </a:lnTo>
                <a:close/>
                <a:moveTo>
                  <a:pt x="15951" y="33904"/>
                </a:moveTo>
                <a:lnTo>
                  <a:pt x="17235" y="32619"/>
                </a:lnTo>
                <a:lnTo>
                  <a:pt x="17696" y="34375"/>
                </a:lnTo>
                <a:lnTo>
                  <a:pt x="17460" y="35263"/>
                </a:lnTo>
                <a:lnTo>
                  <a:pt x="16882" y="35113"/>
                </a:lnTo>
                <a:lnTo>
                  <a:pt x="16507" y="35327"/>
                </a:lnTo>
                <a:lnTo>
                  <a:pt x="16283" y="34953"/>
                </a:lnTo>
                <a:lnTo>
                  <a:pt x="15715" y="34792"/>
                </a:lnTo>
                <a:close/>
                <a:moveTo>
                  <a:pt x="17931" y="34375"/>
                </a:moveTo>
                <a:lnTo>
                  <a:pt x="18392" y="32619"/>
                </a:lnTo>
                <a:lnTo>
                  <a:pt x="19676" y="33904"/>
                </a:lnTo>
                <a:lnTo>
                  <a:pt x="19922" y="34792"/>
                </a:lnTo>
                <a:lnTo>
                  <a:pt x="19344" y="34953"/>
                </a:lnTo>
                <a:lnTo>
                  <a:pt x="19120" y="35327"/>
                </a:lnTo>
                <a:lnTo>
                  <a:pt x="18745" y="35113"/>
                </a:lnTo>
                <a:lnTo>
                  <a:pt x="18167" y="35263"/>
                </a:lnTo>
                <a:close/>
                <a:moveTo>
                  <a:pt x="19880" y="33786"/>
                </a:moveTo>
                <a:lnTo>
                  <a:pt x="19409" y="32041"/>
                </a:lnTo>
                <a:lnTo>
                  <a:pt x="21164" y="32512"/>
                </a:lnTo>
                <a:lnTo>
                  <a:pt x="21806" y="33154"/>
                </a:lnTo>
                <a:lnTo>
                  <a:pt x="21389" y="33582"/>
                </a:lnTo>
                <a:lnTo>
                  <a:pt x="21389" y="34021"/>
                </a:lnTo>
                <a:lnTo>
                  <a:pt x="20950" y="34021"/>
                </a:lnTo>
                <a:lnTo>
                  <a:pt x="20522" y="34439"/>
                </a:lnTo>
                <a:lnTo>
                  <a:pt x="19880" y="33786"/>
                </a:lnTo>
                <a:close/>
                <a:moveTo>
                  <a:pt x="21271" y="32309"/>
                </a:moveTo>
                <a:lnTo>
                  <a:pt x="19987" y="31024"/>
                </a:lnTo>
                <a:lnTo>
                  <a:pt x="21742" y="30564"/>
                </a:lnTo>
                <a:lnTo>
                  <a:pt x="22631" y="30799"/>
                </a:lnTo>
                <a:lnTo>
                  <a:pt x="22481" y="31377"/>
                </a:lnTo>
                <a:lnTo>
                  <a:pt x="22695" y="31752"/>
                </a:lnTo>
                <a:lnTo>
                  <a:pt x="22320" y="31977"/>
                </a:lnTo>
                <a:lnTo>
                  <a:pt x="22160" y="32555"/>
                </a:lnTo>
                <a:close/>
                <a:moveTo>
                  <a:pt x="22984" y="31859"/>
                </a:moveTo>
                <a:lnTo>
                  <a:pt x="24419" y="31313"/>
                </a:lnTo>
                <a:lnTo>
                  <a:pt x="25286" y="31838"/>
                </a:lnTo>
                <a:lnTo>
                  <a:pt x="25007" y="32683"/>
                </a:lnTo>
                <a:lnTo>
                  <a:pt x="24129" y="32929"/>
                </a:lnTo>
                <a:lnTo>
                  <a:pt x="23252" y="32683"/>
                </a:lnTo>
                <a:close/>
                <a:moveTo>
                  <a:pt x="25350" y="31623"/>
                </a:moveTo>
                <a:lnTo>
                  <a:pt x="24686" y="31217"/>
                </a:lnTo>
                <a:lnTo>
                  <a:pt x="25607" y="30874"/>
                </a:lnTo>
                <a:close/>
                <a:moveTo>
                  <a:pt x="25949" y="30510"/>
                </a:moveTo>
                <a:lnTo>
                  <a:pt x="25960" y="30499"/>
                </a:lnTo>
                <a:lnTo>
                  <a:pt x="25703" y="30596"/>
                </a:lnTo>
                <a:lnTo>
                  <a:pt x="25692" y="30606"/>
                </a:lnTo>
                <a:lnTo>
                  <a:pt x="25692" y="30606"/>
                </a:lnTo>
                <a:lnTo>
                  <a:pt x="24451" y="31078"/>
                </a:lnTo>
                <a:lnTo>
                  <a:pt x="23423" y="30446"/>
                </a:lnTo>
                <a:lnTo>
                  <a:pt x="24451" y="29814"/>
                </a:lnTo>
                <a:lnTo>
                  <a:pt x="25692" y="30285"/>
                </a:lnTo>
                <a:lnTo>
                  <a:pt x="25692" y="30285"/>
                </a:lnTo>
                <a:lnTo>
                  <a:pt x="25789" y="30328"/>
                </a:lnTo>
                <a:lnTo>
                  <a:pt x="25960" y="30392"/>
                </a:lnTo>
                <a:lnTo>
                  <a:pt x="25960" y="30382"/>
                </a:lnTo>
                <a:lnTo>
                  <a:pt x="26121" y="30446"/>
                </a:lnTo>
                <a:lnTo>
                  <a:pt x="25960" y="30510"/>
                </a:lnTo>
                <a:close/>
                <a:moveTo>
                  <a:pt x="25543" y="31763"/>
                </a:moveTo>
                <a:lnTo>
                  <a:pt x="25864" y="30767"/>
                </a:lnTo>
                <a:lnTo>
                  <a:pt x="26431" y="30564"/>
                </a:lnTo>
                <a:lnTo>
                  <a:pt x="27940" y="31120"/>
                </a:lnTo>
                <a:lnTo>
                  <a:pt x="26913" y="32351"/>
                </a:lnTo>
                <a:lnTo>
                  <a:pt x="26313" y="32458"/>
                </a:lnTo>
                <a:close/>
                <a:moveTo>
                  <a:pt x="27031" y="32555"/>
                </a:moveTo>
                <a:lnTo>
                  <a:pt x="28615" y="32276"/>
                </a:lnTo>
                <a:lnTo>
                  <a:pt x="28337" y="33861"/>
                </a:lnTo>
                <a:lnTo>
                  <a:pt x="27876" y="34246"/>
                </a:lnTo>
                <a:lnTo>
                  <a:pt x="26859" y="34032"/>
                </a:lnTo>
                <a:lnTo>
                  <a:pt x="26645" y="33015"/>
                </a:lnTo>
                <a:close/>
                <a:moveTo>
                  <a:pt x="28540" y="33979"/>
                </a:moveTo>
                <a:lnTo>
                  <a:pt x="29771" y="32951"/>
                </a:lnTo>
                <a:lnTo>
                  <a:pt x="30328" y="34460"/>
                </a:lnTo>
                <a:lnTo>
                  <a:pt x="30124" y="35028"/>
                </a:lnTo>
                <a:lnTo>
                  <a:pt x="29129" y="35349"/>
                </a:lnTo>
                <a:lnTo>
                  <a:pt x="28444" y="34578"/>
                </a:lnTo>
                <a:close/>
                <a:moveTo>
                  <a:pt x="30563" y="34460"/>
                </a:moveTo>
                <a:lnTo>
                  <a:pt x="31120" y="32951"/>
                </a:lnTo>
                <a:lnTo>
                  <a:pt x="32351" y="33979"/>
                </a:lnTo>
                <a:lnTo>
                  <a:pt x="32458" y="34578"/>
                </a:lnTo>
                <a:lnTo>
                  <a:pt x="31762" y="35349"/>
                </a:lnTo>
                <a:lnTo>
                  <a:pt x="30777" y="35028"/>
                </a:lnTo>
                <a:close/>
                <a:moveTo>
                  <a:pt x="32554" y="33861"/>
                </a:moveTo>
                <a:lnTo>
                  <a:pt x="32276" y="32276"/>
                </a:lnTo>
                <a:lnTo>
                  <a:pt x="33860" y="32555"/>
                </a:lnTo>
                <a:lnTo>
                  <a:pt x="34246" y="33015"/>
                </a:lnTo>
                <a:lnTo>
                  <a:pt x="34032" y="34032"/>
                </a:lnTo>
                <a:lnTo>
                  <a:pt x="33015" y="34246"/>
                </a:lnTo>
                <a:close/>
                <a:moveTo>
                  <a:pt x="33978" y="32351"/>
                </a:moveTo>
                <a:lnTo>
                  <a:pt x="32950" y="31120"/>
                </a:lnTo>
                <a:lnTo>
                  <a:pt x="34460" y="30564"/>
                </a:lnTo>
                <a:lnTo>
                  <a:pt x="35027" y="30767"/>
                </a:lnTo>
                <a:lnTo>
                  <a:pt x="35348" y="31763"/>
                </a:lnTo>
                <a:lnTo>
                  <a:pt x="34578" y="32458"/>
                </a:lnTo>
                <a:close/>
                <a:moveTo>
                  <a:pt x="34942" y="30499"/>
                </a:moveTo>
                <a:lnTo>
                  <a:pt x="34942" y="30510"/>
                </a:lnTo>
                <a:lnTo>
                  <a:pt x="34781" y="30446"/>
                </a:lnTo>
                <a:lnTo>
                  <a:pt x="34942" y="30382"/>
                </a:lnTo>
                <a:lnTo>
                  <a:pt x="34942" y="30392"/>
                </a:lnTo>
                <a:lnTo>
                  <a:pt x="35166" y="30307"/>
                </a:lnTo>
                <a:lnTo>
                  <a:pt x="35199" y="30285"/>
                </a:lnTo>
                <a:lnTo>
                  <a:pt x="35199" y="30285"/>
                </a:lnTo>
                <a:lnTo>
                  <a:pt x="36451" y="29814"/>
                </a:lnTo>
                <a:lnTo>
                  <a:pt x="37468" y="30446"/>
                </a:lnTo>
                <a:lnTo>
                  <a:pt x="36451" y="31078"/>
                </a:lnTo>
                <a:lnTo>
                  <a:pt x="35199" y="30606"/>
                </a:lnTo>
                <a:lnTo>
                  <a:pt x="35199" y="30606"/>
                </a:lnTo>
                <a:lnTo>
                  <a:pt x="35199" y="30596"/>
                </a:lnTo>
                <a:close/>
                <a:moveTo>
                  <a:pt x="35295" y="30874"/>
                </a:moveTo>
                <a:lnTo>
                  <a:pt x="36215" y="31217"/>
                </a:lnTo>
                <a:lnTo>
                  <a:pt x="35541" y="31623"/>
                </a:lnTo>
                <a:close/>
                <a:moveTo>
                  <a:pt x="35605" y="31838"/>
                </a:moveTo>
                <a:lnTo>
                  <a:pt x="36472" y="31313"/>
                </a:lnTo>
                <a:lnTo>
                  <a:pt x="37907" y="31859"/>
                </a:lnTo>
                <a:lnTo>
                  <a:pt x="37639" y="32683"/>
                </a:lnTo>
                <a:lnTo>
                  <a:pt x="36761" y="32929"/>
                </a:lnTo>
                <a:lnTo>
                  <a:pt x="35884" y="32683"/>
                </a:lnTo>
                <a:close/>
                <a:moveTo>
                  <a:pt x="38196" y="31752"/>
                </a:moveTo>
                <a:lnTo>
                  <a:pt x="38421" y="31377"/>
                </a:lnTo>
                <a:lnTo>
                  <a:pt x="38260" y="30799"/>
                </a:lnTo>
                <a:lnTo>
                  <a:pt x="39149" y="30564"/>
                </a:lnTo>
                <a:lnTo>
                  <a:pt x="40904" y="31024"/>
                </a:lnTo>
                <a:lnTo>
                  <a:pt x="39620" y="32309"/>
                </a:lnTo>
                <a:lnTo>
                  <a:pt x="38731" y="32555"/>
                </a:lnTo>
                <a:lnTo>
                  <a:pt x="38581" y="31977"/>
                </a:lnTo>
                <a:close/>
                <a:moveTo>
                  <a:pt x="39737" y="32512"/>
                </a:moveTo>
                <a:lnTo>
                  <a:pt x="41482" y="32041"/>
                </a:lnTo>
                <a:lnTo>
                  <a:pt x="41022" y="33786"/>
                </a:lnTo>
                <a:lnTo>
                  <a:pt x="40369" y="34439"/>
                </a:lnTo>
                <a:lnTo>
                  <a:pt x="39941" y="34021"/>
                </a:lnTo>
                <a:lnTo>
                  <a:pt x="39502" y="34021"/>
                </a:lnTo>
                <a:lnTo>
                  <a:pt x="39502" y="33582"/>
                </a:lnTo>
                <a:lnTo>
                  <a:pt x="39084" y="33154"/>
                </a:lnTo>
                <a:close/>
                <a:moveTo>
                  <a:pt x="41215" y="33904"/>
                </a:moveTo>
                <a:lnTo>
                  <a:pt x="42499" y="32619"/>
                </a:lnTo>
                <a:lnTo>
                  <a:pt x="42970" y="34375"/>
                </a:lnTo>
                <a:lnTo>
                  <a:pt x="42724" y="35263"/>
                </a:lnTo>
                <a:lnTo>
                  <a:pt x="42146" y="35113"/>
                </a:lnTo>
                <a:lnTo>
                  <a:pt x="41771" y="35327"/>
                </a:lnTo>
                <a:lnTo>
                  <a:pt x="41557" y="34953"/>
                </a:lnTo>
                <a:lnTo>
                  <a:pt x="40979" y="34792"/>
                </a:lnTo>
                <a:close/>
                <a:moveTo>
                  <a:pt x="43195" y="34375"/>
                </a:moveTo>
                <a:lnTo>
                  <a:pt x="43666" y="32619"/>
                </a:lnTo>
                <a:lnTo>
                  <a:pt x="44940" y="33904"/>
                </a:lnTo>
                <a:lnTo>
                  <a:pt x="45186" y="34792"/>
                </a:lnTo>
                <a:lnTo>
                  <a:pt x="44608" y="34953"/>
                </a:lnTo>
                <a:lnTo>
                  <a:pt x="44383" y="35327"/>
                </a:lnTo>
                <a:lnTo>
                  <a:pt x="44009" y="35113"/>
                </a:lnTo>
                <a:lnTo>
                  <a:pt x="43431" y="35263"/>
                </a:lnTo>
                <a:close/>
                <a:moveTo>
                  <a:pt x="45143" y="33786"/>
                </a:moveTo>
                <a:lnTo>
                  <a:pt x="44672" y="32041"/>
                </a:lnTo>
                <a:lnTo>
                  <a:pt x="46428" y="32512"/>
                </a:lnTo>
                <a:lnTo>
                  <a:pt x="47070" y="33154"/>
                </a:lnTo>
                <a:lnTo>
                  <a:pt x="46653" y="33582"/>
                </a:lnTo>
                <a:lnTo>
                  <a:pt x="46653" y="34021"/>
                </a:lnTo>
                <a:lnTo>
                  <a:pt x="46214" y="34021"/>
                </a:lnTo>
                <a:lnTo>
                  <a:pt x="45797" y="34439"/>
                </a:lnTo>
                <a:lnTo>
                  <a:pt x="45143" y="33786"/>
                </a:lnTo>
                <a:close/>
                <a:moveTo>
                  <a:pt x="46535" y="32309"/>
                </a:moveTo>
                <a:lnTo>
                  <a:pt x="45251" y="31024"/>
                </a:lnTo>
                <a:lnTo>
                  <a:pt x="47006" y="30564"/>
                </a:lnTo>
                <a:lnTo>
                  <a:pt x="47895" y="30799"/>
                </a:lnTo>
                <a:lnTo>
                  <a:pt x="47745" y="31377"/>
                </a:lnTo>
                <a:lnTo>
                  <a:pt x="47959" y="31752"/>
                </a:lnTo>
                <a:lnTo>
                  <a:pt x="47584" y="31977"/>
                </a:lnTo>
                <a:lnTo>
                  <a:pt x="47424" y="32555"/>
                </a:lnTo>
                <a:close/>
                <a:moveTo>
                  <a:pt x="48248" y="31859"/>
                </a:moveTo>
                <a:lnTo>
                  <a:pt x="49693" y="31313"/>
                </a:lnTo>
                <a:lnTo>
                  <a:pt x="50550" y="31838"/>
                </a:lnTo>
                <a:lnTo>
                  <a:pt x="50271" y="32683"/>
                </a:lnTo>
                <a:lnTo>
                  <a:pt x="49393" y="32929"/>
                </a:lnTo>
                <a:lnTo>
                  <a:pt x="48516" y="32683"/>
                </a:lnTo>
                <a:close/>
                <a:moveTo>
                  <a:pt x="50624" y="31623"/>
                </a:moveTo>
                <a:lnTo>
                  <a:pt x="49950" y="31217"/>
                </a:lnTo>
                <a:lnTo>
                  <a:pt x="50871" y="30874"/>
                </a:lnTo>
                <a:close/>
                <a:moveTo>
                  <a:pt x="51213" y="30510"/>
                </a:moveTo>
                <a:lnTo>
                  <a:pt x="51224" y="30499"/>
                </a:lnTo>
                <a:lnTo>
                  <a:pt x="50967" y="30596"/>
                </a:lnTo>
                <a:lnTo>
                  <a:pt x="50956" y="30606"/>
                </a:lnTo>
                <a:lnTo>
                  <a:pt x="50956" y="30606"/>
                </a:lnTo>
                <a:lnTo>
                  <a:pt x="49715" y="31078"/>
                </a:lnTo>
                <a:lnTo>
                  <a:pt x="48687" y="30446"/>
                </a:lnTo>
                <a:lnTo>
                  <a:pt x="49715" y="29814"/>
                </a:lnTo>
                <a:lnTo>
                  <a:pt x="50956" y="30285"/>
                </a:lnTo>
                <a:lnTo>
                  <a:pt x="50956" y="30285"/>
                </a:lnTo>
                <a:lnTo>
                  <a:pt x="50988" y="30307"/>
                </a:lnTo>
                <a:lnTo>
                  <a:pt x="51224" y="30392"/>
                </a:lnTo>
                <a:lnTo>
                  <a:pt x="51213" y="30382"/>
                </a:lnTo>
                <a:lnTo>
                  <a:pt x="51385" y="30446"/>
                </a:lnTo>
                <a:lnTo>
                  <a:pt x="51213" y="30510"/>
                </a:lnTo>
                <a:close/>
                <a:moveTo>
                  <a:pt x="50806" y="31763"/>
                </a:moveTo>
                <a:lnTo>
                  <a:pt x="51128" y="30767"/>
                </a:lnTo>
                <a:lnTo>
                  <a:pt x="51695" y="30564"/>
                </a:lnTo>
                <a:lnTo>
                  <a:pt x="53204" y="31120"/>
                </a:lnTo>
                <a:lnTo>
                  <a:pt x="52177" y="32351"/>
                </a:lnTo>
                <a:lnTo>
                  <a:pt x="51577" y="32458"/>
                </a:lnTo>
                <a:close/>
                <a:moveTo>
                  <a:pt x="52294" y="32555"/>
                </a:moveTo>
                <a:lnTo>
                  <a:pt x="53879" y="32276"/>
                </a:lnTo>
                <a:lnTo>
                  <a:pt x="53600" y="33861"/>
                </a:lnTo>
                <a:lnTo>
                  <a:pt x="53140" y="34246"/>
                </a:lnTo>
                <a:lnTo>
                  <a:pt x="52123" y="34032"/>
                </a:lnTo>
                <a:lnTo>
                  <a:pt x="51909" y="33015"/>
                </a:lnTo>
                <a:close/>
                <a:moveTo>
                  <a:pt x="53804" y="33979"/>
                </a:moveTo>
                <a:lnTo>
                  <a:pt x="55046" y="32951"/>
                </a:lnTo>
                <a:lnTo>
                  <a:pt x="55592" y="34460"/>
                </a:lnTo>
                <a:lnTo>
                  <a:pt x="55388" y="35028"/>
                </a:lnTo>
                <a:lnTo>
                  <a:pt x="54403" y="35349"/>
                </a:lnTo>
                <a:lnTo>
                  <a:pt x="53708" y="34578"/>
                </a:lnTo>
                <a:close/>
                <a:moveTo>
                  <a:pt x="55827" y="34460"/>
                </a:moveTo>
                <a:lnTo>
                  <a:pt x="56384" y="32951"/>
                </a:lnTo>
                <a:lnTo>
                  <a:pt x="57615" y="33979"/>
                </a:lnTo>
                <a:lnTo>
                  <a:pt x="57722" y="34578"/>
                </a:lnTo>
                <a:lnTo>
                  <a:pt x="57026" y="35349"/>
                </a:lnTo>
                <a:lnTo>
                  <a:pt x="56041" y="35028"/>
                </a:lnTo>
                <a:close/>
                <a:moveTo>
                  <a:pt x="57818" y="33861"/>
                </a:moveTo>
                <a:lnTo>
                  <a:pt x="57551" y="32276"/>
                </a:lnTo>
                <a:lnTo>
                  <a:pt x="59124" y="32555"/>
                </a:lnTo>
                <a:lnTo>
                  <a:pt x="59520" y="33015"/>
                </a:lnTo>
                <a:lnTo>
                  <a:pt x="59306" y="34032"/>
                </a:lnTo>
                <a:lnTo>
                  <a:pt x="58289" y="34246"/>
                </a:lnTo>
                <a:close/>
                <a:moveTo>
                  <a:pt x="59242" y="32351"/>
                </a:moveTo>
                <a:lnTo>
                  <a:pt x="58214" y="31120"/>
                </a:lnTo>
                <a:lnTo>
                  <a:pt x="59724" y="30564"/>
                </a:lnTo>
                <a:lnTo>
                  <a:pt x="60291" y="30767"/>
                </a:lnTo>
                <a:lnTo>
                  <a:pt x="60612" y="31763"/>
                </a:lnTo>
                <a:lnTo>
                  <a:pt x="59842" y="32458"/>
                </a:lnTo>
                <a:close/>
                <a:moveTo>
                  <a:pt x="59724" y="30328"/>
                </a:moveTo>
                <a:lnTo>
                  <a:pt x="58214" y="29772"/>
                </a:lnTo>
                <a:lnTo>
                  <a:pt x="59242" y="28540"/>
                </a:lnTo>
                <a:lnTo>
                  <a:pt x="59842" y="28433"/>
                </a:lnTo>
                <a:lnTo>
                  <a:pt x="60612" y="29129"/>
                </a:lnTo>
                <a:lnTo>
                  <a:pt x="60291" y="30125"/>
                </a:lnTo>
                <a:close/>
                <a:moveTo>
                  <a:pt x="59124" y="28337"/>
                </a:moveTo>
                <a:lnTo>
                  <a:pt x="57551" y="28615"/>
                </a:lnTo>
                <a:lnTo>
                  <a:pt x="57818" y="27031"/>
                </a:lnTo>
                <a:lnTo>
                  <a:pt x="58289" y="26646"/>
                </a:lnTo>
                <a:lnTo>
                  <a:pt x="59306" y="26860"/>
                </a:lnTo>
                <a:lnTo>
                  <a:pt x="59520" y="27877"/>
                </a:lnTo>
                <a:close/>
                <a:moveTo>
                  <a:pt x="57615" y="26913"/>
                </a:moveTo>
                <a:lnTo>
                  <a:pt x="56384" y="27941"/>
                </a:lnTo>
                <a:lnTo>
                  <a:pt x="55827" y="26432"/>
                </a:lnTo>
                <a:lnTo>
                  <a:pt x="56041" y="25864"/>
                </a:lnTo>
                <a:lnTo>
                  <a:pt x="57026" y="25543"/>
                </a:lnTo>
                <a:lnTo>
                  <a:pt x="57722" y="26314"/>
                </a:lnTo>
                <a:close/>
                <a:moveTo>
                  <a:pt x="55774" y="25950"/>
                </a:moveTo>
                <a:lnTo>
                  <a:pt x="55774" y="25950"/>
                </a:lnTo>
                <a:lnTo>
                  <a:pt x="55709" y="26121"/>
                </a:lnTo>
                <a:lnTo>
                  <a:pt x="55656" y="25950"/>
                </a:lnTo>
                <a:lnTo>
                  <a:pt x="55656" y="25950"/>
                </a:lnTo>
                <a:lnTo>
                  <a:pt x="55570" y="25736"/>
                </a:lnTo>
                <a:lnTo>
                  <a:pt x="55560" y="25693"/>
                </a:lnTo>
                <a:lnTo>
                  <a:pt x="55560" y="25693"/>
                </a:lnTo>
                <a:lnTo>
                  <a:pt x="55088" y="24451"/>
                </a:lnTo>
                <a:lnTo>
                  <a:pt x="55709" y="23423"/>
                </a:lnTo>
                <a:lnTo>
                  <a:pt x="56341" y="24451"/>
                </a:lnTo>
                <a:lnTo>
                  <a:pt x="55870" y="25693"/>
                </a:lnTo>
                <a:lnTo>
                  <a:pt x="55870" y="25693"/>
                </a:lnTo>
                <a:lnTo>
                  <a:pt x="55849" y="25736"/>
                </a:lnTo>
                <a:lnTo>
                  <a:pt x="55774" y="25950"/>
                </a:lnTo>
                <a:close/>
                <a:moveTo>
                  <a:pt x="56138" y="25607"/>
                </a:moveTo>
                <a:lnTo>
                  <a:pt x="56480" y="24687"/>
                </a:lnTo>
                <a:lnTo>
                  <a:pt x="56898" y="25350"/>
                </a:lnTo>
                <a:lnTo>
                  <a:pt x="56352" y="25532"/>
                </a:lnTo>
                <a:close/>
                <a:moveTo>
                  <a:pt x="57957" y="25008"/>
                </a:moveTo>
                <a:lnTo>
                  <a:pt x="57112" y="25286"/>
                </a:lnTo>
                <a:lnTo>
                  <a:pt x="56576" y="24419"/>
                </a:lnTo>
                <a:lnTo>
                  <a:pt x="57122" y="22985"/>
                </a:lnTo>
                <a:lnTo>
                  <a:pt x="57957" y="23252"/>
                </a:lnTo>
                <a:lnTo>
                  <a:pt x="58193" y="24130"/>
                </a:lnTo>
                <a:close/>
                <a:moveTo>
                  <a:pt x="57240" y="22321"/>
                </a:moveTo>
                <a:lnTo>
                  <a:pt x="57015" y="22695"/>
                </a:lnTo>
                <a:lnTo>
                  <a:pt x="56641" y="22471"/>
                </a:lnTo>
                <a:lnTo>
                  <a:pt x="56063" y="22631"/>
                </a:lnTo>
                <a:lnTo>
                  <a:pt x="55827" y="21743"/>
                </a:lnTo>
                <a:lnTo>
                  <a:pt x="56298" y="19987"/>
                </a:lnTo>
                <a:lnTo>
                  <a:pt x="57583" y="21272"/>
                </a:lnTo>
                <a:lnTo>
                  <a:pt x="57818" y="22160"/>
                </a:lnTo>
                <a:close/>
                <a:moveTo>
                  <a:pt x="57775" y="21154"/>
                </a:moveTo>
                <a:lnTo>
                  <a:pt x="57304" y="19409"/>
                </a:lnTo>
                <a:lnTo>
                  <a:pt x="57304" y="19409"/>
                </a:lnTo>
                <a:lnTo>
                  <a:pt x="59060" y="19880"/>
                </a:lnTo>
                <a:lnTo>
                  <a:pt x="59713" y="20522"/>
                </a:lnTo>
                <a:lnTo>
                  <a:pt x="59285" y="20951"/>
                </a:lnTo>
                <a:lnTo>
                  <a:pt x="59285" y="21389"/>
                </a:lnTo>
                <a:lnTo>
                  <a:pt x="58846" y="21389"/>
                </a:lnTo>
                <a:lnTo>
                  <a:pt x="58428" y="21807"/>
                </a:lnTo>
                <a:lnTo>
                  <a:pt x="57775" y="21154"/>
                </a:lnTo>
                <a:close/>
                <a:moveTo>
                  <a:pt x="59167" y="19677"/>
                </a:moveTo>
                <a:lnTo>
                  <a:pt x="57893" y="18392"/>
                </a:lnTo>
                <a:lnTo>
                  <a:pt x="59638" y="17932"/>
                </a:lnTo>
                <a:lnTo>
                  <a:pt x="60527" y="18167"/>
                </a:lnTo>
                <a:lnTo>
                  <a:pt x="60377" y="18745"/>
                </a:lnTo>
                <a:lnTo>
                  <a:pt x="60591" y="19120"/>
                </a:lnTo>
                <a:lnTo>
                  <a:pt x="60216" y="19345"/>
                </a:lnTo>
                <a:lnTo>
                  <a:pt x="60056" y="19912"/>
                </a:lnTo>
                <a:close/>
                <a:moveTo>
                  <a:pt x="59638" y="17696"/>
                </a:moveTo>
                <a:lnTo>
                  <a:pt x="57883" y="17225"/>
                </a:lnTo>
                <a:lnTo>
                  <a:pt x="59167" y="15951"/>
                </a:lnTo>
                <a:lnTo>
                  <a:pt x="60056" y="15705"/>
                </a:lnTo>
                <a:lnTo>
                  <a:pt x="60216" y="16283"/>
                </a:lnTo>
                <a:lnTo>
                  <a:pt x="60591" y="16508"/>
                </a:lnTo>
                <a:lnTo>
                  <a:pt x="60377" y="16883"/>
                </a:lnTo>
                <a:lnTo>
                  <a:pt x="60527" y="17461"/>
                </a:lnTo>
                <a:close/>
                <a:moveTo>
                  <a:pt x="59060" y="15748"/>
                </a:moveTo>
                <a:lnTo>
                  <a:pt x="57304" y="16219"/>
                </a:lnTo>
                <a:lnTo>
                  <a:pt x="57775" y="14463"/>
                </a:lnTo>
                <a:lnTo>
                  <a:pt x="58428" y="13821"/>
                </a:lnTo>
                <a:lnTo>
                  <a:pt x="58846" y="14239"/>
                </a:lnTo>
                <a:lnTo>
                  <a:pt x="59285" y="14239"/>
                </a:lnTo>
                <a:lnTo>
                  <a:pt x="59285" y="14677"/>
                </a:lnTo>
                <a:lnTo>
                  <a:pt x="59713" y="15095"/>
                </a:lnTo>
                <a:close/>
                <a:moveTo>
                  <a:pt x="57583" y="14356"/>
                </a:moveTo>
                <a:lnTo>
                  <a:pt x="56298" y="15641"/>
                </a:lnTo>
                <a:lnTo>
                  <a:pt x="55827" y="13885"/>
                </a:lnTo>
                <a:lnTo>
                  <a:pt x="56063" y="12997"/>
                </a:lnTo>
                <a:lnTo>
                  <a:pt x="56641" y="13147"/>
                </a:lnTo>
                <a:lnTo>
                  <a:pt x="57015" y="12933"/>
                </a:lnTo>
                <a:lnTo>
                  <a:pt x="57240" y="13307"/>
                </a:lnTo>
                <a:lnTo>
                  <a:pt x="57818" y="13468"/>
                </a:lnTo>
                <a:close/>
                <a:moveTo>
                  <a:pt x="57957" y="12376"/>
                </a:moveTo>
                <a:lnTo>
                  <a:pt x="57122" y="12643"/>
                </a:lnTo>
                <a:lnTo>
                  <a:pt x="56576" y="11198"/>
                </a:lnTo>
                <a:lnTo>
                  <a:pt x="57112" y="10342"/>
                </a:lnTo>
                <a:lnTo>
                  <a:pt x="57957" y="10620"/>
                </a:lnTo>
                <a:lnTo>
                  <a:pt x="58193" y="11498"/>
                </a:lnTo>
                <a:close/>
                <a:moveTo>
                  <a:pt x="56898" y="10278"/>
                </a:moveTo>
                <a:lnTo>
                  <a:pt x="56480" y="10941"/>
                </a:lnTo>
                <a:lnTo>
                  <a:pt x="56138" y="10021"/>
                </a:lnTo>
                <a:close/>
                <a:moveTo>
                  <a:pt x="55774" y="9678"/>
                </a:moveTo>
                <a:lnTo>
                  <a:pt x="55774" y="9678"/>
                </a:lnTo>
                <a:lnTo>
                  <a:pt x="56341" y="11177"/>
                </a:lnTo>
                <a:lnTo>
                  <a:pt x="55709" y="12205"/>
                </a:lnTo>
                <a:lnTo>
                  <a:pt x="55088" y="11177"/>
                </a:lnTo>
                <a:lnTo>
                  <a:pt x="55560" y="9935"/>
                </a:lnTo>
                <a:lnTo>
                  <a:pt x="55560" y="9935"/>
                </a:lnTo>
                <a:lnTo>
                  <a:pt x="55581" y="9860"/>
                </a:lnTo>
                <a:lnTo>
                  <a:pt x="55656" y="9678"/>
                </a:lnTo>
                <a:lnTo>
                  <a:pt x="55656" y="9678"/>
                </a:lnTo>
                <a:lnTo>
                  <a:pt x="55709" y="9507"/>
                </a:lnTo>
                <a:lnTo>
                  <a:pt x="55774" y="9678"/>
                </a:lnTo>
                <a:close/>
                <a:moveTo>
                  <a:pt x="57722" y="9314"/>
                </a:moveTo>
                <a:lnTo>
                  <a:pt x="57026" y="10085"/>
                </a:lnTo>
                <a:lnTo>
                  <a:pt x="56041" y="9764"/>
                </a:lnTo>
                <a:lnTo>
                  <a:pt x="55827" y="9196"/>
                </a:lnTo>
                <a:lnTo>
                  <a:pt x="56384" y="7687"/>
                </a:lnTo>
                <a:lnTo>
                  <a:pt x="57615" y="8715"/>
                </a:lnTo>
                <a:close/>
                <a:moveTo>
                  <a:pt x="58910" y="7023"/>
                </a:moveTo>
                <a:lnTo>
                  <a:pt x="57508" y="6788"/>
                </a:lnTo>
                <a:lnTo>
                  <a:pt x="57508" y="6788"/>
                </a:lnTo>
                <a:lnTo>
                  <a:pt x="57401" y="6156"/>
                </a:lnTo>
                <a:lnTo>
                  <a:pt x="58000" y="5931"/>
                </a:lnTo>
                <a:lnTo>
                  <a:pt x="58000" y="5931"/>
                </a:lnTo>
                <a:lnTo>
                  <a:pt x="58910" y="7023"/>
                </a:lnTo>
                <a:close/>
                <a:moveTo>
                  <a:pt x="57508" y="3576"/>
                </a:moveTo>
                <a:lnTo>
                  <a:pt x="58910" y="3330"/>
                </a:lnTo>
                <a:lnTo>
                  <a:pt x="58000" y="4433"/>
                </a:lnTo>
                <a:lnTo>
                  <a:pt x="57401" y="4208"/>
                </a:lnTo>
                <a:close/>
                <a:moveTo>
                  <a:pt x="56469" y="2891"/>
                </a:moveTo>
                <a:lnTo>
                  <a:pt x="57561" y="1981"/>
                </a:lnTo>
                <a:lnTo>
                  <a:pt x="57315" y="3384"/>
                </a:lnTo>
                <a:lnTo>
                  <a:pt x="56684" y="3491"/>
                </a:lnTo>
                <a:close/>
                <a:moveTo>
                  <a:pt x="55217" y="2827"/>
                </a:moveTo>
                <a:lnTo>
                  <a:pt x="55709" y="1489"/>
                </a:lnTo>
                <a:lnTo>
                  <a:pt x="56202" y="2827"/>
                </a:lnTo>
                <a:lnTo>
                  <a:pt x="55709" y="3234"/>
                </a:lnTo>
                <a:close/>
                <a:moveTo>
                  <a:pt x="54104" y="3384"/>
                </a:moveTo>
                <a:lnTo>
                  <a:pt x="53868" y="1981"/>
                </a:lnTo>
                <a:lnTo>
                  <a:pt x="54960" y="2891"/>
                </a:lnTo>
                <a:lnTo>
                  <a:pt x="54853" y="3191"/>
                </a:lnTo>
                <a:lnTo>
                  <a:pt x="54735" y="3491"/>
                </a:lnTo>
                <a:lnTo>
                  <a:pt x="54232" y="3405"/>
                </a:lnTo>
                <a:close/>
                <a:moveTo>
                  <a:pt x="52016" y="5182"/>
                </a:moveTo>
                <a:lnTo>
                  <a:pt x="53354" y="4690"/>
                </a:lnTo>
                <a:lnTo>
                  <a:pt x="53772" y="5182"/>
                </a:lnTo>
                <a:lnTo>
                  <a:pt x="53354" y="5675"/>
                </a:lnTo>
                <a:close/>
                <a:moveTo>
                  <a:pt x="51128" y="5503"/>
                </a:moveTo>
                <a:lnTo>
                  <a:pt x="51695" y="5300"/>
                </a:lnTo>
                <a:lnTo>
                  <a:pt x="53204" y="5857"/>
                </a:lnTo>
                <a:lnTo>
                  <a:pt x="52177" y="7088"/>
                </a:lnTo>
                <a:lnTo>
                  <a:pt x="51588" y="7184"/>
                </a:lnTo>
                <a:lnTo>
                  <a:pt x="50806" y="6499"/>
                </a:lnTo>
                <a:close/>
                <a:moveTo>
                  <a:pt x="50732" y="6724"/>
                </a:moveTo>
                <a:lnTo>
                  <a:pt x="51513" y="7419"/>
                </a:lnTo>
                <a:lnTo>
                  <a:pt x="51963" y="7345"/>
                </a:lnTo>
                <a:lnTo>
                  <a:pt x="51674" y="7698"/>
                </a:lnTo>
                <a:lnTo>
                  <a:pt x="51888" y="8725"/>
                </a:lnTo>
                <a:lnTo>
                  <a:pt x="50849" y="8501"/>
                </a:lnTo>
                <a:lnTo>
                  <a:pt x="50485" y="8875"/>
                </a:lnTo>
                <a:lnTo>
                  <a:pt x="50485" y="8351"/>
                </a:lnTo>
                <a:lnTo>
                  <a:pt x="49661" y="7816"/>
                </a:lnTo>
                <a:lnTo>
                  <a:pt x="50442" y="7601"/>
                </a:lnTo>
                <a:close/>
                <a:moveTo>
                  <a:pt x="49950" y="5953"/>
                </a:moveTo>
                <a:lnTo>
                  <a:pt x="50871" y="5600"/>
                </a:lnTo>
                <a:lnTo>
                  <a:pt x="50624" y="6360"/>
                </a:lnTo>
                <a:close/>
                <a:moveTo>
                  <a:pt x="49693" y="6049"/>
                </a:moveTo>
                <a:lnTo>
                  <a:pt x="50550" y="6574"/>
                </a:lnTo>
                <a:lnTo>
                  <a:pt x="50271" y="7419"/>
                </a:lnTo>
                <a:lnTo>
                  <a:pt x="49415" y="7655"/>
                </a:lnTo>
                <a:lnTo>
                  <a:pt x="49393" y="7644"/>
                </a:lnTo>
                <a:lnTo>
                  <a:pt x="49383" y="7655"/>
                </a:lnTo>
                <a:lnTo>
                  <a:pt x="48516" y="7419"/>
                </a:lnTo>
                <a:lnTo>
                  <a:pt x="48248" y="6595"/>
                </a:lnTo>
                <a:close/>
                <a:moveTo>
                  <a:pt x="48483" y="5311"/>
                </a:moveTo>
                <a:lnTo>
                  <a:pt x="49458" y="5899"/>
                </a:lnTo>
                <a:lnTo>
                  <a:pt x="48162" y="6392"/>
                </a:lnTo>
                <a:lnTo>
                  <a:pt x="47980" y="6081"/>
                </a:lnTo>
                <a:lnTo>
                  <a:pt x="48130" y="5525"/>
                </a:lnTo>
                <a:close/>
                <a:moveTo>
                  <a:pt x="47006" y="5289"/>
                </a:moveTo>
                <a:lnTo>
                  <a:pt x="47895" y="5535"/>
                </a:lnTo>
                <a:lnTo>
                  <a:pt x="47745" y="6113"/>
                </a:lnTo>
                <a:lnTo>
                  <a:pt x="47959" y="6488"/>
                </a:lnTo>
                <a:lnTo>
                  <a:pt x="47584" y="6702"/>
                </a:lnTo>
                <a:lnTo>
                  <a:pt x="47424" y="7280"/>
                </a:lnTo>
                <a:lnTo>
                  <a:pt x="46535" y="7045"/>
                </a:lnTo>
                <a:lnTo>
                  <a:pt x="45251" y="5760"/>
                </a:lnTo>
                <a:close/>
                <a:moveTo>
                  <a:pt x="45079" y="4775"/>
                </a:moveTo>
                <a:lnTo>
                  <a:pt x="46589" y="5182"/>
                </a:lnTo>
                <a:lnTo>
                  <a:pt x="45079" y="5589"/>
                </a:lnTo>
                <a:lnTo>
                  <a:pt x="44672" y="5182"/>
                </a:lnTo>
                <a:lnTo>
                  <a:pt x="45079" y="4775"/>
                </a:lnTo>
                <a:close/>
                <a:moveTo>
                  <a:pt x="43730" y="3245"/>
                </a:moveTo>
                <a:lnTo>
                  <a:pt x="43730" y="3245"/>
                </a:lnTo>
                <a:lnTo>
                  <a:pt x="44833" y="2142"/>
                </a:lnTo>
                <a:lnTo>
                  <a:pt x="44426" y="3651"/>
                </a:lnTo>
                <a:lnTo>
                  <a:pt x="43880" y="3801"/>
                </a:lnTo>
                <a:close/>
                <a:moveTo>
                  <a:pt x="41332" y="2142"/>
                </a:moveTo>
                <a:lnTo>
                  <a:pt x="42435" y="3245"/>
                </a:lnTo>
                <a:lnTo>
                  <a:pt x="42285" y="3801"/>
                </a:lnTo>
                <a:lnTo>
                  <a:pt x="41729" y="3651"/>
                </a:lnTo>
                <a:close/>
                <a:moveTo>
                  <a:pt x="41151" y="4529"/>
                </a:moveTo>
                <a:lnTo>
                  <a:pt x="40048" y="3426"/>
                </a:lnTo>
                <a:lnTo>
                  <a:pt x="41557" y="3833"/>
                </a:lnTo>
                <a:lnTo>
                  <a:pt x="41696" y="4379"/>
                </a:lnTo>
                <a:close/>
                <a:moveTo>
                  <a:pt x="39577" y="5182"/>
                </a:moveTo>
                <a:lnTo>
                  <a:pt x="41086" y="4775"/>
                </a:lnTo>
                <a:lnTo>
                  <a:pt x="41086" y="4775"/>
                </a:lnTo>
                <a:lnTo>
                  <a:pt x="41482" y="5182"/>
                </a:lnTo>
                <a:lnTo>
                  <a:pt x="41086" y="5589"/>
                </a:lnTo>
                <a:lnTo>
                  <a:pt x="41086" y="5589"/>
                </a:lnTo>
                <a:close/>
                <a:moveTo>
                  <a:pt x="39149" y="5289"/>
                </a:moveTo>
                <a:lnTo>
                  <a:pt x="40904" y="5760"/>
                </a:lnTo>
                <a:lnTo>
                  <a:pt x="39620" y="7045"/>
                </a:lnTo>
                <a:lnTo>
                  <a:pt x="38731" y="7280"/>
                </a:lnTo>
                <a:lnTo>
                  <a:pt x="38581" y="6702"/>
                </a:lnTo>
                <a:lnTo>
                  <a:pt x="38196" y="6488"/>
                </a:lnTo>
                <a:lnTo>
                  <a:pt x="38421" y="6113"/>
                </a:lnTo>
                <a:lnTo>
                  <a:pt x="38260" y="5535"/>
                </a:lnTo>
                <a:close/>
                <a:moveTo>
                  <a:pt x="36708" y="5899"/>
                </a:moveTo>
                <a:lnTo>
                  <a:pt x="37682" y="5311"/>
                </a:lnTo>
                <a:lnTo>
                  <a:pt x="38035" y="5525"/>
                </a:lnTo>
                <a:lnTo>
                  <a:pt x="38185" y="6081"/>
                </a:lnTo>
                <a:lnTo>
                  <a:pt x="38003" y="6392"/>
                </a:lnTo>
                <a:close/>
                <a:moveTo>
                  <a:pt x="36472" y="6049"/>
                </a:moveTo>
                <a:lnTo>
                  <a:pt x="37907" y="6595"/>
                </a:lnTo>
                <a:lnTo>
                  <a:pt x="37639" y="7419"/>
                </a:lnTo>
                <a:lnTo>
                  <a:pt x="36783" y="7655"/>
                </a:lnTo>
                <a:lnTo>
                  <a:pt x="36761" y="7644"/>
                </a:lnTo>
                <a:lnTo>
                  <a:pt x="36740" y="7655"/>
                </a:lnTo>
                <a:lnTo>
                  <a:pt x="35884" y="7419"/>
                </a:lnTo>
                <a:lnTo>
                  <a:pt x="35605" y="6574"/>
                </a:lnTo>
                <a:close/>
                <a:moveTo>
                  <a:pt x="35295" y="5600"/>
                </a:moveTo>
                <a:lnTo>
                  <a:pt x="36205" y="5953"/>
                </a:lnTo>
                <a:lnTo>
                  <a:pt x="35541" y="6360"/>
                </a:lnTo>
                <a:close/>
                <a:moveTo>
                  <a:pt x="35423" y="6724"/>
                </a:moveTo>
                <a:lnTo>
                  <a:pt x="35712" y="7601"/>
                </a:lnTo>
                <a:lnTo>
                  <a:pt x="36505" y="7816"/>
                </a:lnTo>
                <a:lnTo>
                  <a:pt x="35680" y="8351"/>
                </a:lnTo>
                <a:lnTo>
                  <a:pt x="35680" y="8875"/>
                </a:lnTo>
                <a:lnTo>
                  <a:pt x="35306" y="8501"/>
                </a:lnTo>
                <a:lnTo>
                  <a:pt x="34267" y="8725"/>
                </a:lnTo>
                <a:lnTo>
                  <a:pt x="34481" y="7698"/>
                </a:lnTo>
                <a:lnTo>
                  <a:pt x="34192" y="7345"/>
                </a:lnTo>
                <a:lnTo>
                  <a:pt x="34642" y="7419"/>
                </a:lnTo>
                <a:close/>
                <a:moveTo>
                  <a:pt x="34460" y="5300"/>
                </a:moveTo>
                <a:lnTo>
                  <a:pt x="35027" y="5503"/>
                </a:lnTo>
                <a:lnTo>
                  <a:pt x="35348" y="6499"/>
                </a:lnTo>
                <a:lnTo>
                  <a:pt x="34578" y="7184"/>
                </a:lnTo>
                <a:lnTo>
                  <a:pt x="33978" y="7088"/>
                </a:lnTo>
                <a:lnTo>
                  <a:pt x="32950" y="5846"/>
                </a:lnTo>
                <a:close/>
                <a:moveTo>
                  <a:pt x="32801" y="4690"/>
                </a:moveTo>
                <a:lnTo>
                  <a:pt x="34139" y="5182"/>
                </a:lnTo>
                <a:lnTo>
                  <a:pt x="32801" y="5675"/>
                </a:lnTo>
                <a:lnTo>
                  <a:pt x="32394" y="5182"/>
                </a:lnTo>
                <a:close/>
                <a:moveTo>
                  <a:pt x="32244" y="3576"/>
                </a:moveTo>
                <a:lnTo>
                  <a:pt x="33646" y="3330"/>
                </a:lnTo>
                <a:lnTo>
                  <a:pt x="32736" y="4433"/>
                </a:lnTo>
                <a:lnTo>
                  <a:pt x="32137" y="4208"/>
                </a:lnTo>
                <a:close/>
                <a:moveTo>
                  <a:pt x="31195" y="2891"/>
                </a:moveTo>
                <a:lnTo>
                  <a:pt x="31195" y="2891"/>
                </a:lnTo>
                <a:lnTo>
                  <a:pt x="32297" y="1981"/>
                </a:lnTo>
                <a:lnTo>
                  <a:pt x="32051" y="3384"/>
                </a:lnTo>
                <a:lnTo>
                  <a:pt x="31420" y="3491"/>
                </a:lnTo>
                <a:close/>
                <a:moveTo>
                  <a:pt x="29953" y="2827"/>
                </a:moveTo>
                <a:lnTo>
                  <a:pt x="30445" y="1489"/>
                </a:lnTo>
                <a:lnTo>
                  <a:pt x="30938" y="2827"/>
                </a:lnTo>
                <a:lnTo>
                  <a:pt x="30445" y="3234"/>
                </a:lnTo>
                <a:close/>
                <a:moveTo>
                  <a:pt x="28840" y="3384"/>
                </a:moveTo>
                <a:lnTo>
                  <a:pt x="28604" y="1981"/>
                </a:lnTo>
                <a:lnTo>
                  <a:pt x="29696" y="2891"/>
                </a:lnTo>
                <a:lnTo>
                  <a:pt x="29471" y="3491"/>
                </a:lnTo>
                <a:close/>
                <a:moveTo>
                  <a:pt x="28155" y="4433"/>
                </a:moveTo>
                <a:lnTo>
                  <a:pt x="27245" y="3330"/>
                </a:lnTo>
                <a:lnTo>
                  <a:pt x="28658" y="3576"/>
                </a:lnTo>
                <a:lnTo>
                  <a:pt x="28765" y="4208"/>
                </a:lnTo>
                <a:close/>
                <a:moveTo>
                  <a:pt x="25864" y="5503"/>
                </a:moveTo>
                <a:lnTo>
                  <a:pt x="26431" y="5300"/>
                </a:lnTo>
                <a:lnTo>
                  <a:pt x="27940" y="5846"/>
                </a:lnTo>
                <a:lnTo>
                  <a:pt x="26913" y="7088"/>
                </a:lnTo>
                <a:lnTo>
                  <a:pt x="26313" y="7184"/>
                </a:lnTo>
                <a:lnTo>
                  <a:pt x="25543" y="6499"/>
                </a:lnTo>
                <a:close/>
                <a:moveTo>
                  <a:pt x="24686" y="5953"/>
                </a:moveTo>
                <a:lnTo>
                  <a:pt x="25607" y="5600"/>
                </a:lnTo>
                <a:lnTo>
                  <a:pt x="25350" y="6360"/>
                </a:lnTo>
                <a:close/>
                <a:moveTo>
                  <a:pt x="24419" y="6049"/>
                </a:moveTo>
                <a:lnTo>
                  <a:pt x="25286" y="6574"/>
                </a:lnTo>
                <a:lnTo>
                  <a:pt x="25007" y="7419"/>
                </a:lnTo>
                <a:lnTo>
                  <a:pt x="24151" y="7655"/>
                </a:lnTo>
                <a:lnTo>
                  <a:pt x="24129" y="7644"/>
                </a:lnTo>
                <a:lnTo>
                  <a:pt x="24108" y="7655"/>
                </a:lnTo>
                <a:lnTo>
                  <a:pt x="23252" y="7419"/>
                </a:lnTo>
                <a:lnTo>
                  <a:pt x="22984" y="6595"/>
                </a:lnTo>
                <a:close/>
                <a:moveTo>
                  <a:pt x="23209" y="5311"/>
                </a:moveTo>
                <a:lnTo>
                  <a:pt x="24183" y="5899"/>
                </a:lnTo>
                <a:lnTo>
                  <a:pt x="22898" y="6392"/>
                </a:lnTo>
                <a:lnTo>
                  <a:pt x="22716" y="6081"/>
                </a:lnTo>
                <a:lnTo>
                  <a:pt x="22856" y="5525"/>
                </a:lnTo>
                <a:close/>
                <a:moveTo>
                  <a:pt x="21742" y="5289"/>
                </a:moveTo>
                <a:lnTo>
                  <a:pt x="22631" y="5535"/>
                </a:lnTo>
                <a:lnTo>
                  <a:pt x="22481" y="6113"/>
                </a:lnTo>
                <a:lnTo>
                  <a:pt x="22695" y="6488"/>
                </a:lnTo>
                <a:lnTo>
                  <a:pt x="22320" y="6702"/>
                </a:lnTo>
                <a:lnTo>
                  <a:pt x="22160" y="7280"/>
                </a:lnTo>
                <a:lnTo>
                  <a:pt x="21271" y="7045"/>
                </a:lnTo>
                <a:lnTo>
                  <a:pt x="19987" y="5760"/>
                </a:lnTo>
                <a:close/>
                <a:moveTo>
                  <a:pt x="19815" y="4775"/>
                </a:moveTo>
                <a:lnTo>
                  <a:pt x="21314" y="5182"/>
                </a:lnTo>
                <a:lnTo>
                  <a:pt x="19815" y="5589"/>
                </a:lnTo>
                <a:lnTo>
                  <a:pt x="19815" y="5589"/>
                </a:lnTo>
                <a:lnTo>
                  <a:pt x="19409" y="5182"/>
                </a:lnTo>
                <a:lnTo>
                  <a:pt x="19815" y="4775"/>
                </a:lnTo>
                <a:close/>
                <a:moveTo>
                  <a:pt x="18467" y="3245"/>
                </a:moveTo>
                <a:lnTo>
                  <a:pt x="19569" y="2142"/>
                </a:lnTo>
                <a:lnTo>
                  <a:pt x="19162" y="3651"/>
                </a:lnTo>
                <a:lnTo>
                  <a:pt x="18606" y="3801"/>
                </a:lnTo>
                <a:close/>
                <a:moveTo>
                  <a:pt x="17407" y="3180"/>
                </a:moveTo>
                <a:lnTo>
                  <a:pt x="17813" y="1671"/>
                </a:lnTo>
                <a:lnTo>
                  <a:pt x="18220" y="3180"/>
                </a:lnTo>
                <a:lnTo>
                  <a:pt x="17813" y="3587"/>
                </a:lnTo>
                <a:close/>
                <a:moveTo>
                  <a:pt x="16058" y="2142"/>
                </a:moveTo>
                <a:lnTo>
                  <a:pt x="17171" y="3245"/>
                </a:lnTo>
                <a:lnTo>
                  <a:pt x="17021" y="3801"/>
                </a:lnTo>
                <a:lnTo>
                  <a:pt x="16465" y="3651"/>
                </a:lnTo>
                <a:close/>
                <a:moveTo>
                  <a:pt x="15887" y="4529"/>
                </a:moveTo>
                <a:lnTo>
                  <a:pt x="14784" y="3426"/>
                </a:lnTo>
                <a:lnTo>
                  <a:pt x="16283" y="3833"/>
                </a:lnTo>
                <a:lnTo>
                  <a:pt x="16433" y="4379"/>
                </a:lnTo>
                <a:close/>
                <a:moveTo>
                  <a:pt x="14313" y="5182"/>
                </a:moveTo>
                <a:lnTo>
                  <a:pt x="15822" y="4775"/>
                </a:lnTo>
                <a:lnTo>
                  <a:pt x="15822" y="4775"/>
                </a:lnTo>
                <a:lnTo>
                  <a:pt x="16218" y="5182"/>
                </a:lnTo>
                <a:lnTo>
                  <a:pt x="15822" y="5589"/>
                </a:lnTo>
                <a:close/>
                <a:moveTo>
                  <a:pt x="13885" y="5289"/>
                </a:moveTo>
                <a:lnTo>
                  <a:pt x="15640" y="5760"/>
                </a:lnTo>
                <a:lnTo>
                  <a:pt x="14356" y="7045"/>
                </a:lnTo>
                <a:lnTo>
                  <a:pt x="13467" y="7280"/>
                </a:lnTo>
                <a:lnTo>
                  <a:pt x="13307" y="6702"/>
                </a:lnTo>
                <a:lnTo>
                  <a:pt x="12932" y="6488"/>
                </a:lnTo>
                <a:lnTo>
                  <a:pt x="13157" y="6113"/>
                </a:lnTo>
                <a:lnTo>
                  <a:pt x="12996" y="5535"/>
                </a:lnTo>
                <a:close/>
                <a:moveTo>
                  <a:pt x="11444" y="5899"/>
                </a:moveTo>
                <a:lnTo>
                  <a:pt x="12418" y="5311"/>
                </a:lnTo>
                <a:lnTo>
                  <a:pt x="12771" y="5525"/>
                </a:lnTo>
                <a:lnTo>
                  <a:pt x="12921" y="6081"/>
                </a:lnTo>
                <a:lnTo>
                  <a:pt x="12739" y="6392"/>
                </a:lnTo>
                <a:close/>
                <a:moveTo>
                  <a:pt x="11208" y="6049"/>
                </a:moveTo>
                <a:lnTo>
                  <a:pt x="12643" y="6595"/>
                </a:lnTo>
                <a:lnTo>
                  <a:pt x="12375" y="7419"/>
                </a:lnTo>
                <a:lnTo>
                  <a:pt x="11519" y="7655"/>
                </a:lnTo>
                <a:lnTo>
                  <a:pt x="11498" y="7644"/>
                </a:lnTo>
                <a:lnTo>
                  <a:pt x="11476" y="7655"/>
                </a:lnTo>
                <a:lnTo>
                  <a:pt x="10620" y="7419"/>
                </a:lnTo>
                <a:lnTo>
                  <a:pt x="10341" y="6574"/>
                </a:lnTo>
                <a:close/>
                <a:moveTo>
                  <a:pt x="10020" y="5600"/>
                </a:moveTo>
                <a:lnTo>
                  <a:pt x="10941" y="5953"/>
                </a:lnTo>
                <a:lnTo>
                  <a:pt x="10277" y="6360"/>
                </a:lnTo>
                <a:close/>
                <a:moveTo>
                  <a:pt x="10159" y="6724"/>
                </a:moveTo>
                <a:lnTo>
                  <a:pt x="10448" y="7601"/>
                </a:lnTo>
                <a:lnTo>
                  <a:pt x="11230" y="7816"/>
                </a:lnTo>
                <a:lnTo>
                  <a:pt x="10416" y="8351"/>
                </a:lnTo>
                <a:lnTo>
                  <a:pt x="10416" y="8875"/>
                </a:lnTo>
                <a:lnTo>
                  <a:pt x="10042" y="8501"/>
                </a:lnTo>
                <a:lnTo>
                  <a:pt x="9003" y="8725"/>
                </a:lnTo>
                <a:lnTo>
                  <a:pt x="9217" y="7698"/>
                </a:lnTo>
                <a:lnTo>
                  <a:pt x="8928" y="7345"/>
                </a:lnTo>
                <a:lnTo>
                  <a:pt x="9378" y="7419"/>
                </a:lnTo>
                <a:close/>
                <a:moveTo>
                  <a:pt x="9196" y="5300"/>
                </a:moveTo>
                <a:lnTo>
                  <a:pt x="9763" y="5503"/>
                </a:lnTo>
                <a:lnTo>
                  <a:pt x="10084" y="6499"/>
                </a:lnTo>
                <a:lnTo>
                  <a:pt x="9314" y="7184"/>
                </a:lnTo>
                <a:lnTo>
                  <a:pt x="8714" y="7088"/>
                </a:lnTo>
                <a:lnTo>
                  <a:pt x="7687" y="5846"/>
                </a:lnTo>
                <a:close/>
                <a:moveTo>
                  <a:pt x="7537" y="4690"/>
                </a:moveTo>
                <a:lnTo>
                  <a:pt x="8875" y="5182"/>
                </a:lnTo>
                <a:lnTo>
                  <a:pt x="7537" y="5675"/>
                </a:lnTo>
                <a:lnTo>
                  <a:pt x="7130" y="5182"/>
                </a:lnTo>
                <a:close/>
                <a:moveTo>
                  <a:pt x="6980" y="3576"/>
                </a:moveTo>
                <a:lnTo>
                  <a:pt x="8382" y="3330"/>
                </a:lnTo>
                <a:lnTo>
                  <a:pt x="7472" y="4433"/>
                </a:lnTo>
                <a:lnTo>
                  <a:pt x="6862" y="4208"/>
                </a:lnTo>
                <a:close/>
                <a:moveTo>
                  <a:pt x="5931" y="2891"/>
                </a:moveTo>
                <a:lnTo>
                  <a:pt x="5931" y="2891"/>
                </a:lnTo>
                <a:lnTo>
                  <a:pt x="7034" y="1981"/>
                </a:lnTo>
                <a:lnTo>
                  <a:pt x="6787" y="3384"/>
                </a:lnTo>
                <a:lnTo>
                  <a:pt x="6156" y="3491"/>
                </a:lnTo>
                <a:close/>
                <a:moveTo>
                  <a:pt x="4689" y="2827"/>
                </a:moveTo>
                <a:lnTo>
                  <a:pt x="5182" y="1489"/>
                </a:lnTo>
                <a:lnTo>
                  <a:pt x="5674" y="2827"/>
                </a:lnTo>
                <a:lnTo>
                  <a:pt x="5182" y="3234"/>
                </a:lnTo>
                <a:close/>
                <a:moveTo>
                  <a:pt x="3576" y="3384"/>
                </a:moveTo>
                <a:lnTo>
                  <a:pt x="3330" y="1981"/>
                </a:lnTo>
                <a:lnTo>
                  <a:pt x="4432" y="2891"/>
                </a:lnTo>
                <a:lnTo>
                  <a:pt x="4207" y="3491"/>
                </a:lnTo>
                <a:close/>
                <a:moveTo>
                  <a:pt x="2891" y="4433"/>
                </a:moveTo>
                <a:lnTo>
                  <a:pt x="1981" y="3330"/>
                </a:lnTo>
                <a:lnTo>
                  <a:pt x="3383" y="3576"/>
                </a:lnTo>
                <a:lnTo>
                  <a:pt x="3501" y="4208"/>
                </a:lnTo>
                <a:close/>
                <a:moveTo>
                  <a:pt x="3383" y="6788"/>
                </a:moveTo>
                <a:lnTo>
                  <a:pt x="1981" y="7023"/>
                </a:lnTo>
                <a:lnTo>
                  <a:pt x="2891" y="5931"/>
                </a:lnTo>
                <a:lnTo>
                  <a:pt x="2891" y="5931"/>
                </a:lnTo>
                <a:lnTo>
                  <a:pt x="3501" y="6156"/>
                </a:lnTo>
                <a:close/>
                <a:moveTo>
                  <a:pt x="4432" y="7462"/>
                </a:moveTo>
                <a:lnTo>
                  <a:pt x="3330" y="8383"/>
                </a:lnTo>
                <a:lnTo>
                  <a:pt x="3576" y="6970"/>
                </a:lnTo>
                <a:lnTo>
                  <a:pt x="4207" y="6863"/>
                </a:lnTo>
                <a:close/>
                <a:moveTo>
                  <a:pt x="5182" y="8875"/>
                </a:moveTo>
                <a:lnTo>
                  <a:pt x="4689" y="7537"/>
                </a:lnTo>
                <a:lnTo>
                  <a:pt x="5182" y="7130"/>
                </a:lnTo>
                <a:lnTo>
                  <a:pt x="5674" y="7537"/>
                </a:lnTo>
                <a:close/>
                <a:moveTo>
                  <a:pt x="5503" y="9764"/>
                </a:moveTo>
                <a:lnTo>
                  <a:pt x="5299" y="9196"/>
                </a:lnTo>
                <a:lnTo>
                  <a:pt x="5856" y="7687"/>
                </a:lnTo>
                <a:lnTo>
                  <a:pt x="7087" y="8715"/>
                </a:lnTo>
                <a:lnTo>
                  <a:pt x="7194" y="9314"/>
                </a:lnTo>
                <a:lnTo>
                  <a:pt x="6498" y="10085"/>
                </a:lnTo>
                <a:close/>
                <a:moveTo>
                  <a:pt x="6723" y="10160"/>
                </a:moveTo>
                <a:lnTo>
                  <a:pt x="7419" y="9378"/>
                </a:lnTo>
                <a:lnTo>
                  <a:pt x="7344" y="8929"/>
                </a:lnTo>
                <a:lnTo>
                  <a:pt x="7697" y="9218"/>
                </a:lnTo>
                <a:lnTo>
                  <a:pt x="8725" y="9004"/>
                </a:lnTo>
                <a:lnTo>
                  <a:pt x="8511" y="10042"/>
                </a:lnTo>
                <a:lnTo>
                  <a:pt x="8875" y="10417"/>
                </a:lnTo>
                <a:lnTo>
                  <a:pt x="8350" y="10417"/>
                </a:lnTo>
                <a:lnTo>
                  <a:pt x="7815" y="11230"/>
                </a:lnTo>
                <a:lnTo>
                  <a:pt x="7601" y="10449"/>
                </a:lnTo>
                <a:close/>
                <a:moveTo>
                  <a:pt x="5952" y="10941"/>
                </a:moveTo>
                <a:lnTo>
                  <a:pt x="5610" y="10021"/>
                </a:lnTo>
                <a:lnTo>
                  <a:pt x="6359" y="10278"/>
                </a:lnTo>
                <a:close/>
                <a:moveTo>
                  <a:pt x="6049" y="11198"/>
                </a:moveTo>
                <a:lnTo>
                  <a:pt x="6573" y="10342"/>
                </a:lnTo>
                <a:lnTo>
                  <a:pt x="7419" y="10620"/>
                </a:lnTo>
                <a:lnTo>
                  <a:pt x="7654" y="11477"/>
                </a:lnTo>
                <a:lnTo>
                  <a:pt x="7644" y="11498"/>
                </a:lnTo>
                <a:lnTo>
                  <a:pt x="7654" y="11519"/>
                </a:lnTo>
                <a:lnTo>
                  <a:pt x="7419" y="12376"/>
                </a:lnTo>
                <a:lnTo>
                  <a:pt x="6595" y="12643"/>
                </a:lnTo>
                <a:close/>
                <a:moveTo>
                  <a:pt x="5310" y="12419"/>
                </a:moveTo>
                <a:lnTo>
                  <a:pt x="5909" y="11445"/>
                </a:lnTo>
                <a:lnTo>
                  <a:pt x="6391" y="12729"/>
                </a:lnTo>
                <a:lnTo>
                  <a:pt x="6081" y="12911"/>
                </a:lnTo>
                <a:lnTo>
                  <a:pt x="5524" y="12772"/>
                </a:lnTo>
                <a:close/>
                <a:moveTo>
                  <a:pt x="5299" y="13885"/>
                </a:moveTo>
                <a:lnTo>
                  <a:pt x="5535" y="12997"/>
                </a:lnTo>
                <a:lnTo>
                  <a:pt x="6113" y="13147"/>
                </a:lnTo>
                <a:lnTo>
                  <a:pt x="6488" y="12933"/>
                </a:lnTo>
                <a:lnTo>
                  <a:pt x="6712" y="13307"/>
                </a:lnTo>
                <a:lnTo>
                  <a:pt x="7290" y="13468"/>
                </a:lnTo>
                <a:lnTo>
                  <a:pt x="7044" y="14356"/>
                </a:lnTo>
                <a:lnTo>
                  <a:pt x="5760" y="15641"/>
                </a:lnTo>
                <a:close/>
                <a:moveTo>
                  <a:pt x="4775" y="15812"/>
                </a:moveTo>
                <a:lnTo>
                  <a:pt x="4775" y="15812"/>
                </a:lnTo>
                <a:lnTo>
                  <a:pt x="5182" y="14313"/>
                </a:lnTo>
                <a:lnTo>
                  <a:pt x="5588" y="15812"/>
                </a:lnTo>
                <a:lnTo>
                  <a:pt x="5182" y="16219"/>
                </a:lnTo>
                <a:close/>
                <a:moveTo>
                  <a:pt x="3426" y="14774"/>
                </a:moveTo>
                <a:lnTo>
                  <a:pt x="4529" y="15887"/>
                </a:lnTo>
                <a:lnTo>
                  <a:pt x="4389" y="16433"/>
                </a:lnTo>
                <a:lnTo>
                  <a:pt x="3833" y="16283"/>
                </a:lnTo>
                <a:close/>
                <a:moveTo>
                  <a:pt x="3255" y="17161"/>
                </a:moveTo>
                <a:lnTo>
                  <a:pt x="2141" y="16058"/>
                </a:lnTo>
                <a:lnTo>
                  <a:pt x="3651" y="16465"/>
                </a:lnTo>
                <a:lnTo>
                  <a:pt x="3801" y="17022"/>
                </a:lnTo>
                <a:close/>
                <a:moveTo>
                  <a:pt x="1681" y="17814"/>
                </a:moveTo>
                <a:lnTo>
                  <a:pt x="3180" y="17407"/>
                </a:lnTo>
                <a:lnTo>
                  <a:pt x="3586" y="17814"/>
                </a:lnTo>
                <a:lnTo>
                  <a:pt x="3180" y="18221"/>
                </a:lnTo>
                <a:close/>
                <a:moveTo>
                  <a:pt x="3651" y="19163"/>
                </a:moveTo>
                <a:lnTo>
                  <a:pt x="2141" y="19570"/>
                </a:lnTo>
                <a:lnTo>
                  <a:pt x="3255" y="18467"/>
                </a:lnTo>
                <a:lnTo>
                  <a:pt x="3801" y="18606"/>
                </a:lnTo>
                <a:lnTo>
                  <a:pt x="3683" y="19056"/>
                </a:lnTo>
                <a:close/>
                <a:moveTo>
                  <a:pt x="5182" y="21315"/>
                </a:moveTo>
                <a:lnTo>
                  <a:pt x="4775" y="19805"/>
                </a:lnTo>
                <a:lnTo>
                  <a:pt x="5182" y="19409"/>
                </a:lnTo>
                <a:lnTo>
                  <a:pt x="5588" y="19805"/>
                </a:lnTo>
                <a:close/>
                <a:moveTo>
                  <a:pt x="5299" y="21743"/>
                </a:moveTo>
                <a:lnTo>
                  <a:pt x="5760" y="19987"/>
                </a:lnTo>
                <a:lnTo>
                  <a:pt x="7044" y="21272"/>
                </a:lnTo>
                <a:lnTo>
                  <a:pt x="7290" y="22160"/>
                </a:lnTo>
                <a:lnTo>
                  <a:pt x="6712" y="22321"/>
                </a:lnTo>
                <a:lnTo>
                  <a:pt x="6488" y="22695"/>
                </a:lnTo>
                <a:lnTo>
                  <a:pt x="6113" y="22481"/>
                </a:lnTo>
                <a:lnTo>
                  <a:pt x="5535" y="22631"/>
                </a:lnTo>
                <a:close/>
                <a:moveTo>
                  <a:pt x="5909" y="24183"/>
                </a:moveTo>
                <a:lnTo>
                  <a:pt x="5310" y="23209"/>
                </a:lnTo>
                <a:lnTo>
                  <a:pt x="5524" y="22856"/>
                </a:lnTo>
                <a:lnTo>
                  <a:pt x="6081" y="22706"/>
                </a:lnTo>
                <a:lnTo>
                  <a:pt x="6391" y="22888"/>
                </a:lnTo>
                <a:close/>
                <a:moveTo>
                  <a:pt x="6049" y="24419"/>
                </a:moveTo>
                <a:lnTo>
                  <a:pt x="6595" y="22985"/>
                </a:lnTo>
                <a:lnTo>
                  <a:pt x="7419" y="23252"/>
                </a:lnTo>
                <a:lnTo>
                  <a:pt x="7654" y="24109"/>
                </a:lnTo>
                <a:lnTo>
                  <a:pt x="7644" y="24130"/>
                </a:lnTo>
                <a:lnTo>
                  <a:pt x="7654" y="24151"/>
                </a:lnTo>
                <a:lnTo>
                  <a:pt x="7419" y="25008"/>
                </a:lnTo>
                <a:lnTo>
                  <a:pt x="6573" y="25286"/>
                </a:lnTo>
                <a:close/>
                <a:moveTo>
                  <a:pt x="5610" y="25607"/>
                </a:moveTo>
                <a:lnTo>
                  <a:pt x="5952" y="24687"/>
                </a:lnTo>
                <a:lnTo>
                  <a:pt x="6359" y="25350"/>
                </a:lnTo>
                <a:close/>
                <a:moveTo>
                  <a:pt x="4689" y="28091"/>
                </a:moveTo>
                <a:lnTo>
                  <a:pt x="5182" y="26753"/>
                </a:lnTo>
                <a:lnTo>
                  <a:pt x="5674" y="28091"/>
                </a:lnTo>
                <a:lnTo>
                  <a:pt x="5182" y="28498"/>
                </a:lnTo>
                <a:close/>
                <a:moveTo>
                  <a:pt x="3576" y="28647"/>
                </a:moveTo>
                <a:lnTo>
                  <a:pt x="3330" y="27245"/>
                </a:lnTo>
                <a:lnTo>
                  <a:pt x="4432" y="28155"/>
                </a:lnTo>
                <a:lnTo>
                  <a:pt x="4207" y="28765"/>
                </a:lnTo>
                <a:close/>
                <a:moveTo>
                  <a:pt x="1981" y="28594"/>
                </a:moveTo>
                <a:lnTo>
                  <a:pt x="3383" y="28840"/>
                </a:lnTo>
                <a:lnTo>
                  <a:pt x="3501" y="29472"/>
                </a:lnTo>
                <a:lnTo>
                  <a:pt x="2891" y="29697"/>
                </a:lnTo>
                <a:close/>
                <a:moveTo>
                  <a:pt x="3383" y="32052"/>
                </a:moveTo>
                <a:lnTo>
                  <a:pt x="1981" y="32298"/>
                </a:lnTo>
                <a:lnTo>
                  <a:pt x="2891" y="31195"/>
                </a:lnTo>
                <a:lnTo>
                  <a:pt x="3501" y="31420"/>
                </a:lnTo>
                <a:close/>
                <a:moveTo>
                  <a:pt x="4432" y="32737"/>
                </a:moveTo>
                <a:lnTo>
                  <a:pt x="3330" y="33647"/>
                </a:lnTo>
                <a:lnTo>
                  <a:pt x="3576" y="32244"/>
                </a:lnTo>
                <a:lnTo>
                  <a:pt x="4207" y="32127"/>
                </a:lnTo>
                <a:close/>
                <a:moveTo>
                  <a:pt x="7034" y="33647"/>
                </a:moveTo>
                <a:lnTo>
                  <a:pt x="5931" y="32737"/>
                </a:lnTo>
                <a:lnTo>
                  <a:pt x="6156" y="32127"/>
                </a:lnTo>
                <a:lnTo>
                  <a:pt x="6787" y="32244"/>
                </a:lnTo>
                <a:close/>
                <a:moveTo>
                  <a:pt x="8382" y="32298"/>
                </a:moveTo>
                <a:lnTo>
                  <a:pt x="6980" y="32052"/>
                </a:lnTo>
                <a:lnTo>
                  <a:pt x="6862" y="31420"/>
                </a:lnTo>
                <a:lnTo>
                  <a:pt x="7472" y="31195"/>
                </a:lnTo>
                <a:close/>
                <a:moveTo>
                  <a:pt x="8875" y="30446"/>
                </a:moveTo>
                <a:lnTo>
                  <a:pt x="7537" y="30938"/>
                </a:lnTo>
                <a:lnTo>
                  <a:pt x="7130" y="30446"/>
                </a:lnTo>
                <a:lnTo>
                  <a:pt x="7537" y="29953"/>
                </a:lnTo>
                <a:close/>
                <a:moveTo>
                  <a:pt x="9763" y="30125"/>
                </a:moveTo>
                <a:lnTo>
                  <a:pt x="9196" y="30328"/>
                </a:lnTo>
                <a:lnTo>
                  <a:pt x="7687" y="29772"/>
                </a:lnTo>
                <a:lnTo>
                  <a:pt x="8714" y="28540"/>
                </a:lnTo>
                <a:lnTo>
                  <a:pt x="9314" y="28433"/>
                </a:lnTo>
                <a:lnTo>
                  <a:pt x="10084" y="29129"/>
                </a:lnTo>
                <a:close/>
                <a:moveTo>
                  <a:pt x="10159" y="28904"/>
                </a:moveTo>
                <a:lnTo>
                  <a:pt x="9378" y="28209"/>
                </a:lnTo>
                <a:lnTo>
                  <a:pt x="8928" y="28284"/>
                </a:lnTo>
                <a:lnTo>
                  <a:pt x="9217" y="27930"/>
                </a:lnTo>
                <a:lnTo>
                  <a:pt x="9003" y="26903"/>
                </a:lnTo>
                <a:lnTo>
                  <a:pt x="10042" y="27117"/>
                </a:lnTo>
                <a:lnTo>
                  <a:pt x="10416" y="26753"/>
                </a:lnTo>
                <a:lnTo>
                  <a:pt x="10416" y="27277"/>
                </a:lnTo>
                <a:lnTo>
                  <a:pt x="11230" y="27812"/>
                </a:lnTo>
                <a:lnTo>
                  <a:pt x="10448" y="28027"/>
                </a:lnTo>
                <a:close/>
                <a:moveTo>
                  <a:pt x="10941" y="29675"/>
                </a:moveTo>
                <a:lnTo>
                  <a:pt x="10020" y="30018"/>
                </a:lnTo>
                <a:lnTo>
                  <a:pt x="10277" y="29268"/>
                </a:lnTo>
                <a:close/>
                <a:moveTo>
                  <a:pt x="11208" y="29579"/>
                </a:moveTo>
                <a:lnTo>
                  <a:pt x="10341" y="29054"/>
                </a:lnTo>
                <a:lnTo>
                  <a:pt x="10620" y="28209"/>
                </a:lnTo>
                <a:lnTo>
                  <a:pt x="11476" y="27973"/>
                </a:lnTo>
                <a:lnTo>
                  <a:pt x="11498" y="27984"/>
                </a:lnTo>
                <a:lnTo>
                  <a:pt x="11519" y="27973"/>
                </a:lnTo>
                <a:lnTo>
                  <a:pt x="12375" y="28209"/>
                </a:lnTo>
                <a:lnTo>
                  <a:pt x="12643" y="29033"/>
                </a:lnTo>
                <a:close/>
                <a:moveTo>
                  <a:pt x="12418" y="30317"/>
                </a:moveTo>
                <a:lnTo>
                  <a:pt x="11444" y="29718"/>
                </a:lnTo>
                <a:lnTo>
                  <a:pt x="12739" y="29236"/>
                </a:lnTo>
                <a:lnTo>
                  <a:pt x="12921" y="29547"/>
                </a:lnTo>
                <a:lnTo>
                  <a:pt x="12771" y="30103"/>
                </a:lnTo>
                <a:close/>
                <a:moveTo>
                  <a:pt x="13885" y="30328"/>
                </a:moveTo>
                <a:lnTo>
                  <a:pt x="12996" y="30093"/>
                </a:lnTo>
                <a:lnTo>
                  <a:pt x="13146" y="29515"/>
                </a:lnTo>
                <a:lnTo>
                  <a:pt x="12932" y="29140"/>
                </a:lnTo>
                <a:lnTo>
                  <a:pt x="13307" y="28915"/>
                </a:lnTo>
                <a:lnTo>
                  <a:pt x="13467" y="28337"/>
                </a:lnTo>
                <a:lnTo>
                  <a:pt x="14356" y="28583"/>
                </a:lnTo>
                <a:lnTo>
                  <a:pt x="15640" y="29868"/>
                </a:lnTo>
                <a:close/>
                <a:moveTo>
                  <a:pt x="15822" y="30853"/>
                </a:moveTo>
                <a:lnTo>
                  <a:pt x="14313" y="30446"/>
                </a:lnTo>
                <a:lnTo>
                  <a:pt x="15822" y="30039"/>
                </a:lnTo>
                <a:lnTo>
                  <a:pt x="16218" y="30446"/>
                </a:lnTo>
                <a:close/>
                <a:moveTo>
                  <a:pt x="17171" y="32373"/>
                </a:moveTo>
                <a:lnTo>
                  <a:pt x="16058" y="33486"/>
                </a:lnTo>
                <a:lnTo>
                  <a:pt x="16465" y="31977"/>
                </a:lnTo>
                <a:lnTo>
                  <a:pt x="17021" y="31827"/>
                </a:lnTo>
                <a:close/>
                <a:moveTo>
                  <a:pt x="18220" y="32437"/>
                </a:moveTo>
                <a:lnTo>
                  <a:pt x="17813" y="33946"/>
                </a:lnTo>
                <a:lnTo>
                  <a:pt x="17407" y="32448"/>
                </a:lnTo>
                <a:lnTo>
                  <a:pt x="17813" y="32041"/>
                </a:lnTo>
                <a:close/>
                <a:moveTo>
                  <a:pt x="19162" y="31977"/>
                </a:moveTo>
                <a:lnTo>
                  <a:pt x="19569" y="33486"/>
                </a:lnTo>
                <a:lnTo>
                  <a:pt x="18467" y="32373"/>
                </a:lnTo>
                <a:lnTo>
                  <a:pt x="18606" y="31827"/>
                </a:lnTo>
                <a:close/>
                <a:moveTo>
                  <a:pt x="19740" y="31099"/>
                </a:moveTo>
                <a:lnTo>
                  <a:pt x="20854" y="32202"/>
                </a:lnTo>
                <a:lnTo>
                  <a:pt x="19344" y="31795"/>
                </a:lnTo>
                <a:lnTo>
                  <a:pt x="19194" y="31238"/>
                </a:lnTo>
                <a:close/>
                <a:moveTo>
                  <a:pt x="21314" y="30446"/>
                </a:moveTo>
                <a:lnTo>
                  <a:pt x="19815" y="30853"/>
                </a:lnTo>
                <a:lnTo>
                  <a:pt x="19409" y="30446"/>
                </a:lnTo>
                <a:lnTo>
                  <a:pt x="19815" y="30039"/>
                </a:lnTo>
                <a:lnTo>
                  <a:pt x="19815" y="30039"/>
                </a:lnTo>
                <a:close/>
                <a:moveTo>
                  <a:pt x="21742" y="30328"/>
                </a:moveTo>
                <a:lnTo>
                  <a:pt x="19987" y="29868"/>
                </a:lnTo>
                <a:lnTo>
                  <a:pt x="21271" y="28583"/>
                </a:lnTo>
                <a:lnTo>
                  <a:pt x="22160" y="28337"/>
                </a:lnTo>
                <a:lnTo>
                  <a:pt x="22320" y="28915"/>
                </a:lnTo>
                <a:lnTo>
                  <a:pt x="22695" y="29140"/>
                </a:lnTo>
                <a:lnTo>
                  <a:pt x="22481" y="29515"/>
                </a:lnTo>
                <a:lnTo>
                  <a:pt x="22631" y="30093"/>
                </a:lnTo>
                <a:close/>
                <a:moveTo>
                  <a:pt x="24183" y="29718"/>
                </a:moveTo>
                <a:lnTo>
                  <a:pt x="23209" y="30317"/>
                </a:lnTo>
                <a:lnTo>
                  <a:pt x="22856" y="30103"/>
                </a:lnTo>
                <a:lnTo>
                  <a:pt x="22716" y="29547"/>
                </a:lnTo>
                <a:lnTo>
                  <a:pt x="22898" y="29236"/>
                </a:lnTo>
                <a:close/>
                <a:moveTo>
                  <a:pt x="24419" y="29579"/>
                </a:moveTo>
                <a:lnTo>
                  <a:pt x="22984" y="29033"/>
                </a:lnTo>
                <a:lnTo>
                  <a:pt x="23252" y="28209"/>
                </a:lnTo>
                <a:lnTo>
                  <a:pt x="24108" y="27973"/>
                </a:lnTo>
                <a:lnTo>
                  <a:pt x="24129" y="27984"/>
                </a:lnTo>
                <a:lnTo>
                  <a:pt x="24151" y="27973"/>
                </a:lnTo>
                <a:lnTo>
                  <a:pt x="25007" y="28209"/>
                </a:lnTo>
                <a:lnTo>
                  <a:pt x="25286" y="29054"/>
                </a:lnTo>
                <a:close/>
                <a:moveTo>
                  <a:pt x="25607" y="30018"/>
                </a:moveTo>
                <a:lnTo>
                  <a:pt x="24686" y="29675"/>
                </a:lnTo>
                <a:lnTo>
                  <a:pt x="25350" y="29268"/>
                </a:lnTo>
                <a:close/>
                <a:moveTo>
                  <a:pt x="26431" y="30328"/>
                </a:moveTo>
                <a:lnTo>
                  <a:pt x="25864" y="30125"/>
                </a:lnTo>
                <a:lnTo>
                  <a:pt x="25543" y="29129"/>
                </a:lnTo>
                <a:lnTo>
                  <a:pt x="26313" y="28433"/>
                </a:lnTo>
                <a:lnTo>
                  <a:pt x="26913" y="28540"/>
                </a:lnTo>
                <a:lnTo>
                  <a:pt x="27940" y="29772"/>
                </a:lnTo>
                <a:close/>
                <a:moveTo>
                  <a:pt x="28090" y="30938"/>
                </a:moveTo>
                <a:lnTo>
                  <a:pt x="26752" y="30446"/>
                </a:lnTo>
                <a:lnTo>
                  <a:pt x="28090" y="29953"/>
                </a:lnTo>
                <a:lnTo>
                  <a:pt x="28497" y="30446"/>
                </a:lnTo>
                <a:close/>
                <a:moveTo>
                  <a:pt x="28658" y="32052"/>
                </a:moveTo>
                <a:lnTo>
                  <a:pt x="27245" y="32298"/>
                </a:lnTo>
                <a:lnTo>
                  <a:pt x="28155" y="31195"/>
                </a:lnTo>
                <a:lnTo>
                  <a:pt x="28765" y="31420"/>
                </a:lnTo>
                <a:close/>
                <a:moveTo>
                  <a:pt x="29696" y="32737"/>
                </a:moveTo>
                <a:lnTo>
                  <a:pt x="28604" y="33647"/>
                </a:lnTo>
                <a:lnTo>
                  <a:pt x="28840" y="32244"/>
                </a:lnTo>
                <a:lnTo>
                  <a:pt x="29471" y="32127"/>
                </a:lnTo>
                <a:close/>
                <a:moveTo>
                  <a:pt x="32297" y="33647"/>
                </a:moveTo>
                <a:lnTo>
                  <a:pt x="31195" y="32737"/>
                </a:lnTo>
                <a:lnTo>
                  <a:pt x="31420" y="32127"/>
                </a:lnTo>
                <a:lnTo>
                  <a:pt x="32051" y="32244"/>
                </a:lnTo>
                <a:close/>
                <a:moveTo>
                  <a:pt x="33646" y="32298"/>
                </a:moveTo>
                <a:lnTo>
                  <a:pt x="32244" y="32052"/>
                </a:lnTo>
                <a:lnTo>
                  <a:pt x="32137" y="31420"/>
                </a:lnTo>
                <a:lnTo>
                  <a:pt x="32736" y="31195"/>
                </a:lnTo>
                <a:close/>
                <a:moveTo>
                  <a:pt x="34139" y="30446"/>
                </a:moveTo>
                <a:lnTo>
                  <a:pt x="32801" y="30938"/>
                </a:lnTo>
                <a:lnTo>
                  <a:pt x="32394" y="30446"/>
                </a:lnTo>
                <a:lnTo>
                  <a:pt x="32801" y="29953"/>
                </a:lnTo>
                <a:close/>
                <a:moveTo>
                  <a:pt x="35027" y="30125"/>
                </a:moveTo>
                <a:lnTo>
                  <a:pt x="34460" y="30328"/>
                </a:lnTo>
                <a:lnTo>
                  <a:pt x="32950" y="29772"/>
                </a:lnTo>
                <a:lnTo>
                  <a:pt x="33978" y="28540"/>
                </a:lnTo>
                <a:lnTo>
                  <a:pt x="34578" y="28433"/>
                </a:lnTo>
                <a:lnTo>
                  <a:pt x="35348" y="29129"/>
                </a:lnTo>
                <a:close/>
                <a:moveTo>
                  <a:pt x="35423" y="28904"/>
                </a:moveTo>
                <a:lnTo>
                  <a:pt x="34642" y="28209"/>
                </a:lnTo>
                <a:lnTo>
                  <a:pt x="34192" y="28284"/>
                </a:lnTo>
                <a:lnTo>
                  <a:pt x="34481" y="27930"/>
                </a:lnTo>
                <a:lnTo>
                  <a:pt x="34267" y="26903"/>
                </a:lnTo>
                <a:lnTo>
                  <a:pt x="35306" y="27117"/>
                </a:lnTo>
                <a:lnTo>
                  <a:pt x="35680" y="26753"/>
                </a:lnTo>
                <a:lnTo>
                  <a:pt x="35680" y="27277"/>
                </a:lnTo>
                <a:lnTo>
                  <a:pt x="36505" y="27812"/>
                </a:lnTo>
                <a:lnTo>
                  <a:pt x="35712" y="28027"/>
                </a:lnTo>
                <a:close/>
                <a:moveTo>
                  <a:pt x="36205" y="29675"/>
                </a:moveTo>
                <a:lnTo>
                  <a:pt x="35295" y="30018"/>
                </a:lnTo>
                <a:lnTo>
                  <a:pt x="35541" y="29268"/>
                </a:lnTo>
                <a:close/>
                <a:moveTo>
                  <a:pt x="36472" y="29579"/>
                </a:moveTo>
                <a:lnTo>
                  <a:pt x="35605" y="29054"/>
                </a:lnTo>
                <a:lnTo>
                  <a:pt x="35884" y="28209"/>
                </a:lnTo>
                <a:lnTo>
                  <a:pt x="36740" y="27973"/>
                </a:lnTo>
                <a:lnTo>
                  <a:pt x="36761" y="27984"/>
                </a:lnTo>
                <a:lnTo>
                  <a:pt x="36783" y="27973"/>
                </a:lnTo>
                <a:lnTo>
                  <a:pt x="37639" y="28209"/>
                </a:lnTo>
                <a:lnTo>
                  <a:pt x="37907" y="29033"/>
                </a:lnTo>
                <a:close/>
                <a:moveTo>
                  <a:pt x="37682" y="30317"/>
                </a:moveTo>
                <a:lnTo>
                  <a:pt x="36708" y="29718"/>
                </a:lnTo>
                <a:lnTo>
                  <a:pt x="38003" y="29236"/>
                </a:lnTo>
                <a:lnTo>
                  <a:pt x="38185" y="29547"/>
                </a:lnTo>
                <a:lnTo>
                  <a:pt x="38035" y="30103"/>
                </a:lnTo>
                <a:close/>
                <a:moveTo>
                  <a:pt x="39149" y="30328"/>
                </a:moveTo>
                <a:lnTo>
                  <a:pt x="38260" y="30093"/>
                </a:lnTo>
                <a:lnTo>
                  <a:pt x="38421" y="29515"/>
                </a:lnTo>
                <a:lnTo>
                  <a:pt x="38196" y="29140"/>
                </a:lnTo>
                <a:lnTo>
                  <a:pt x="38581" y="28915"/>
                </a:lnTo>
                <a:lnTo>
                  <a:pt x="38731" y="28337"/>
                </a:lnTo>
                <a:lnTo>
                  <a:pt x="39620" y="28583"/>
                </a:lnTo>
                <a:lnTo>
                  <a:pt x="40904" y="29868"/>
                </a:lnTo>
                <a:close/>
                <a:moveTo>
                  <a:pt x="41086" y="30853"/>
                </a:moveTo>
                <a:lnTo>
                  <a:pt x="39577" y="30446"/>
                </a:lnTo>
                <a:lnTo>
                  <a:pt x="41086" y="30039"/>
                </a:lnTo>
                <a:lnTo>
                  <a:pt x="41086" y="30039"/>
                </a:lnTo>
                <a:lnTo>
                  <a:pt x="41482" y="30446"/>
                </a:lnTo>
                <a:close/>
                <a:moveTo>
                  <a:pt x="42435" y="32373"/>
                </a:moveTo>
                <a:lnTo>
                  <a:pt x="41322" y="33486"/>
                </a:lnTo>
                <a:lnTo>
                  <a:pt x="41729" y="31977"/>
                </a:lnTo>
                <a:lnTo>
                  <a:pt x="42285" y="31827"/>
                </a:lnTo>
                <a:close/>
                <a:moveTo>
                  <a:pt x="43484" y="32437"/>
                </a:moveTo>
                <a:lnTo>
                  <a:pt x="43077" y="33946"/>
                </a:lnTo>
                <a:lnTo>
                  <a:pt x="42671" y="32448"/>
                </a:lnTo>
                <a:lnTo>
                  <a:pt x="43077" y="32041"/>
                </a:lnTo>
                <a:close/>
                <a:moveTo>
                  <a:pt x="44426" y="31977"/>
                </a:moveTo>
                <a:lnTo>
                  <a:pt x="44833" y="33486"/>
                </a:lnTo>
                <a:lnTo>
                  <a:pt x="43730" y="32373"/>
                </a:lnTo>
                <a:lnTo>
                  <a:pt x="43880" y="31827"/>
                </a:lnTo>
                <a:close/>
                <a:moveTo>
                  <a:pt x="45015" y="31099"/>
                </a:moveTo>
                <a:lnTo>
                  <a:pt x="46118" y="32202"/>
                </a:lnTo>
                <a:lnTo>
                  <a:pt x="44608" y="31795"/>
                </a:lnTo>
                <a:lnTo>
                  <a:pt x="44458" y="31238"/>
                </a:lnTo>
                <a:close/>
                <a:moveTo>
                  <a:pt x="46589" y="30446"/>
                </a:moveTo>
                <a:lnTo>
                  <a:pt x="45079" y="30853"/>
                </a:lnTo>
                <a:lnTo>
                  <a:pt x="45079" y="30853"/>
                </a:lnTo>
                <a:lnTo>
                  <a:pt x="44672" y="30446"/>
                </a:lnTo>
                <a:lnTo>
                  <a:pt x="45079" y="30039"/>
                </a:lnTo>
                <a:lnTo>
                  <a:pt x="45079" y="30039"/>
                </a:lnTo>
                <a:close/>
                <a:moveTo>
                  <a:pt x="47006" y="30328"/>
                </a:moveTo>
                <a:lnTo>
                  <a:pt x="45251" y="29868"/>
                </a:lnTo>
                <a:lnTo>
                  <a:pt x="46535" y="28583"/>
                </a:lnTo>
                <a:lnTo>
                  <a:pt x="47424" y="28337"/>
                </a:lnTo>
                <a:lnTo>
                  <a:pt x="47584" y="28915"/>
                </a:lnTo>
                <a:lnTo>
                  <a:pt x="47959" y="29140"/>
                </a:lnTo>
                <a:lnTo>
                  <a:pt x="47745" y="29515"/>
                </a:lnTo>
                <a:lnTo>
                  <a:pt x="47895" y="30093"/>
                </a:lnTo>
                <a:close/>
                <a:moveTo>
                  <a:pt x="49458" y="29718"/>
                </a:moveTo>
                <a:lnTo>
                  <a:pt x="48483" y="30317"/>
                </a:lnTo>
                <a:lnTo>
                  <a:pt x="48130" y="30103"/>
                </a:lnTo>
                <a:lnTo>
                  <a:pt x="47980" y="29547"/>
                </a:lnTo>
                <a:lnTo>
                  <a:pt x="48162" y="29236"/>
                </a:lnTo>
                <a:close/>
                <a:moveTo>
                  <a:pt x="49693" y="29579"/>
                </a:moveTo>
                <a:lnTo>
                  <a:pt x="48248" y="29033"/>
                </a:lnTo>
                <a:lnTo>
                  <a:pt x="48516" y="28209"/>
                </a:lnTo>
                <a:lnTo>
                  <a:pt x="49383" y="27973"/>
                </a:lnTo>
                <a:lnTo>
                  <a:pt x="49393" y="27984"/>
                </a:lnTo>
                <a:lnTo>
                  <a:pt x="49415" y="27973"/>
                </a:lnTo>
                <a:lnTo>
                  <a:pt x="50271" y="28209"/>
                </a:lnTo>
                <a:lnTo>
                  <a:pt x="50550" y="29054"/>
                </a:lnTo>
                <a:close/>
                <a:moveTo>
                  <a:pt x="50871" y="30018"/>
                </a:moveTo>
                <a:lnTo>
                  <a:pt x="49950" y="29675"/>
                </a:lnTo>
                <a:lnTo>
                  <a:pt x="50624" y="29268"/>
                </a:lnTo>
                <a:close/>
                <a:moveTo>
                  <a:pt x="50732" y="28904"/>
                </a:moveTo>
                <a:lnTo>
                  <a:pt x="50442" y="28027"/>
                </a:lnTo>
                <a:lnTo>
                  <a:pt x="49661" y="27812"/>
                </a:lnTo>
                <a:lnTo>
                  <a:pt x="50485" y="27277"/>
                </a:lnTo>
                <a:lnTo>
                  <a:pt x="50485" y="26742"/>
                </a:lnTo>
                <a:lnTo>
                  <a:pt x="50849" y="27117"/>
                </a:lnTo>
                <a:lnTo>
                  <a:pt x="51888" y="26903"/>
                </a:lnTo>
                <a:lnTo>
                  <a:pt x="51674" y="27930"/>
                </a:lnTo>
                <a:lnTo>
                  <a:pt x="51963" y="28284"/>
                </a:lnTo>
                <a:lnTo>
                  <a:pt x="51513" y="28209"/>
                </a:lnTo>
                <a:close/>
                <a:moveTo>
                  <a:pt x="51695" y="30328"/>
                </a:moveTo>
                <a:lnTo>
                  <a:pt x="51128" y="30125"/>
                </a:lnTo>
                <a:lnTo>
                  <a:pt x="50806" y="29129"/>
                </a:lnTo>
                <a:lnTo>
                  <a:pt x="51577" y="28433"/>
                </a:lnTo>
                <a:lnTo>
                  <a:pt x="52177" y="28540"/>
                </a:lnTo>
                <a:lnTo>
                  <a:pt x="53204" y="29772"/>
                </a:lnTo>
                <a:close/>
                <a:moveTo>
                  <a:pt x="53354" y="30938"/>
                </a:moveTo>
                <a:lnTo>
                  <a:pt x="52016" y="30446"/>
                </a:lnTo>
                <a:lnTo>
                  <a:pt x="53354" y="29953"/>
                </a:lnTo>
                <a:lnTo>
                  <a:pt x="53772" y="30446"/>
                </a:lnTo>
                <a:close/>
                <a:moveTo>
                  <a:pt x="53922" y="32052"/>
                </a:moveTo>
                <a:lnTo>
                  <a:pt x="52509" y="32298"/>
                </a:lnTo>
                <a:lnTo>
                  <a:pt x="53429" y="31195"/>
                </a:lnTo>
                <a:lnTo>
                  <a:pt x="54029" y="31420"/>
                </a:lnTo>
                <a:close/>
                <a:moveTo>
                  <a:pt x="54960" y="32737"/>
                </a:moveTo>
                <a:lnTo>
                  <a:pt x="54960" y="32737"/>
                </a:lnTo>
                <a:lnTo>
                  <a:pt x="53868" y="33647"/>
                </a:lnTo>
                <a:lnTo>
                  <a:pt x="54104" y="32244"/>
                </a:lnTo>
                <a:lnTo>
                  <a:pt x="54104" y="32244"/>
                </a:lnTo>
                <a:lnTo>
                  <a:pt x="54735" y="32127"/>
                </a:lnTo>
                <a:close/>
                <a:moveTo>
                  <a:pt x="56202" y="32801"/>
                </a:moveTo>
                <a:lnTo>
                  <a:pt x="55709" y="34139"/>
                </a:lnTo>
                <a:lnTo>
                  <a:pt x="55217" y="32801"/>
                </a:lnTo>
                <a:lnTo>
                  <a:pt x="55709" y="32394"/>
                </a:lnTo>
                <a:close/>
                <a:moveTo>
                  <a:pt x="57315" y="32244"/>
                </a:moveTo>
                <a:lnTo>
                  <a:pt x="57561" y="33647"/>
                </a:lnTo>
                <a:lnTo>
                  <a:pt x="56459" y="32737"/>
                </a:lnTo>
                <a:lnTo>
                  <a:pt x="56684" y="32127"/>
                </a:lnTo>
                <a:close/>
                <a:moveTo>
                  <a:pt x="58000" y="31195"/>
                </a:moveTo>
                <a:lnTo>
                  <a:pt x="58910" y="32298"/>
                </a:lnTo>
                <a:lnTo>
                  <a:pt x="57508" y="32052"/>
                </a:lnTo>
                <a:lnTo>
                  <a:pt x="57401" y="31420"/>
                </a:lnTo>
                <a:close/>
                <a:moveTo>
                  <a:pt x="57508" y="28840"/>
                </a:moveTo>
                <a:lnTo>
                  <a:pt x="58910" y="28594"/>
                </a:lnTo>
                <a:lnTo>
                  <a:pt x="58000" y="29697"/>
                </a:lnTo>
                <a:lnTo>
                  <a:pt x="57401" y="29472"/>
                </a:lnTo>
                <a:close/>
                <a:moveTo>
                  <a:pt x="56459" y="28155"/>
                </a:moveTo>
                <a:lnTo>
                  <a:pt x="57561" y="27245"/>
                </a:lnTo>
                <a:lnTo>
                  <a:pt x="57315" y="28647"/>
                </a:lnTo>
                <a:lnTo>
                  <a:pt x="56684" y="28765"/>
                </a:lnTo>
                <a:close/>
                <a:moveTo>
                  <a:pt x="55709" y="26753"/>
                </a:moveTo>
                <a:lnTo>
                  <a:pt x="56202" y="28091"/>
                </a:lnTo>
                <a:lnTo>
                  <a:pt x="55709" y="28498"/>
                </a:lnTo>
                <a:lnTo>
                  <a:pt x="55217" y="28091"/>
                </a:lnTo>
                <a:close/>
                <a:moveTo>
                  <a:pt x="55388" y="25864"/>
                </a:moveTo>
                <a:lnTo>
                  <a:pt x="55592" y="26432"/>
                </a:lnTo>
                <a:lnTo>
                  <a:pt x="55046" y="27941"/>
                </a:lnTo>
                <a:lnTo>
                  <a:pt x="53804" y="26913"/>
                </a:lnTo>
                <a:lnTo>
                  <a:pt x="53708" y="26314"/>
                </a:lnTo>
                <a:lnTo>
                  <a:pt x="54403" y="25543"/>
                </a:lnTo>
                <a:lnTo>
                  <a:pt x="54585" y="25607"/>
                </a:lnTo>
                <a:close/>
                <a:moveTo>
                  <a:pt x="54939" y="24687"/>
                </a:moveTo>
                <a:lnTo>
                  <a:pt x="55292" y="25607"/>
                </a:lnTo>
                <a:lnTo>
                  <a:pt x="54532" y="25350"/>
                </a:lnTo>
                <a:close/>
                <a:moveTo>
                  <a:pt x="54842" y="24419"/>
                </a:moveTo>
                <a:lnTo>
                  <a:pt x="54318" y="25286"/>
                </a:lnTo>
                <a:lnTo>
                  <a:pt x="53472" y="25008"/>
                </a:lnTo>
                <a:lnTo>
                  <a:pt x="53237" y="24151"/>
                </a:lnTo>
                <a:lnTo>
                  <a:pt x="53247" y="24130"/>
                </a:lnTo>
                <a:lnTo>
                  <a:pt x="53237" y="24109"/>
                </a:lnTo>
                <a:lnTo>
                  <a:pt x="53472" y="23252"/>
                </a:lnTo>
                <a:lnTo>
                  <a:pt x="54296" y="22985"/>
                </a:lnTo>
                <a:close/>
                <a:moveTo>
                  <a:pt x="55581" y="23209"/>
                </a:moveTo>
                <a:lnTo>
                  <a:pt x="54992" y="24183"/>
                </a:lnTo>
                <a:lnTo>
                  <a:pt x="54500" y="22888"/>
                </a:lnTo>
                <a:lnTo>
                  <a:pt x="54810" y="22706"/>
                </a:lnTo>
                <a:lnTo>
                  <a:pt x="55367" y="22856"/>
                </a:lnTo>
                <a:close/>
                <a:moveTo>
                  <a:pt x="55602" y="21743"/>
                </a:moveTo>
                <a:lnTo>
                  <a:pt x="55356" y="22631"/>
                </a:lnTo>
                <a:lnTo>
                  <a:pt x="54789" y="22471"/>
                </a:lnTo>
                <a:lnTo>
                  <a:pt x="54403" y="22695"/>
                </a:lnTo>
                <a:lnTo>
                  <a:pt x="54189" y="22321"/>
                </a:lnTo>
                <a:lnTo>
                  <a:pt x="53611" y="22160"/>
                </a:lnTo>
                <a:lnTo>
                  <a:pt x="53847" y="21272"/>
                </a:lnTo>
                <a:lnTo>
                  <a:pt x="55131" y="19987"/>
                </a:lnTo>
                <a:close/>
                <a:moveTo>
                  <a:pt x="56116" y="19805"/>
                </a:moveTo>
                <a:lnTo>
                  <a:pt x="55709" y="21315"/>
                </a:lnTo>
                <a:lnTo>
                  <a:pt x="55313" y="19805"/>
                </a:lnTo>
                <a:lnTo>
                  <a:pt x="55709" y="19409"/>
                </a:lnTo>
                <a:close/>
                <a:moveTo>
                  <a:pt x="57058" y="19345"/>
                </a:moveTo>
                <a:lnTo>
                  <a:pt x="57465" y="20844"/>
                </a:lnTo>
                <a:lnTo>
                  <a:pt x="56362" y="19741"/>
                </a:lnTo>
                <a:lnTo>
                  <a:pt x="56512" y="19195"/>
                </a:lnTo>
                <a:close/>
                <a:moveTo>
                  <a:pt x="58750" y="19570"/>
                </a:moveTo>
                <a:lnTo>
                  <a:pt x="57240" y="19163"/>
                </a:lnTo>
                <a:lnTo>
                  <a:pt x="57240" y="19163"/>
                </a:lnTo>
                <a:lnTo>
                  <a:pt x="57090" y="18606"/>
                </a:lnTo>
                <a:lnTo>
                  <a:pt x="57647" y="18456"/>
                </a:lnTo>
                <a:lnTo>
                  <a:pt x="58750" y="19570"/>
                </a:lnTo>
                <a:close/>
                <a:moveTo>
                  <a:pt x="59221" y="17814"/>
                </a:moveTo>
                <a:lnTo>
                  <a:pt x="57711" y="18221"/>
                </a:lnTo>
                <a:lnTo>
                  <a:pt x="57304" y="17814"/>
                </a:lnTo>
                <a:lnTo>
                  <a:pt x="57711" y="17407"/>
                </a:lnTo>
                <a:close/>
                <a:moveTo>
                  <a:pt x="57240" y="16465"/>
                </a:moveTo>
                <a:lnTo>
                  <a:pt x="58750" y="16058"/>
                </a:lnTo>
                <a:lnTo>
                  <a:pt x="57647" y="17161"/>
                </a:lnTo>
                <a:lnTo>
                  <a:pt x="57090" y="17022"/>
                </a:lnTo>
                <a:close/>
                <a:moveTo>
                  <a:pt x="56362" y="15887"/>
                </a:moveTo>
                <a:lnTo>
                  <a:pt x="57465" y="14774"/>
                </a:lnTo>
                <a:lnTo>
                  <a:pt x="57058" y="16283"/>
                </a:lnTo>
                <a:lnTo>
                  <a:pt x="56512" y="16433"/>
                </a:lnTo>
                <a:close/>
                <a:moveTo>
                  <a:pt x="55709" y="14313"/>
                </a:moveTo>
                <a:lnTo>
                  <a:pt x="56116" y="15812"/>
                </a:lnTo>
                <a:lnTo>
                  <a:pt x="55709" y="16219"/>
                </a:lnTo>
                <a:lnTo>
                  <a:pt x="55313" y="15812"/>
                </a:lnTo>
                <a:lnTo>
                  <a:pt x="55313" y="15812"/>
                </a:lnTo>
                <a:lnTo>
                  <a:pt x="55313" y="15812"/>
                </a:lnTo>
                <a:close/>
                <a:moveTo>
                  <a:pt x="55602" y="13885"/>
                </a:moveTo>
                <a:lnTo>
                  <a:pt x="55131" y="15641"/>
                </a:lnTo>
                <a:lnTo>
                  <a:pt x="53847" y="14356"/>
                </a:lnTo>
                <a:lnTo>
                  <a:pt x="53611" y="13468"/>
                </a:lnTo>
                <a:lnTo>
                  <a:pt x="54189" y="13307"/>
                </a:lnTo>
                <a:lnTo>
                  <a:pt x="54403" y="12933"/>
                </a:lnTo>
                <a:lnTo>
                  <a:pt x="54789" y="13147"/>
                </a:lnTo>
                <a:lnTo>
                  <a:pt x="55356" y="12997"/>
                </a:lnTo>
                <a:close/>
                <a:moveTo>
                  <a:pt x="54992" y="11445"/>
                </a:moveTo>
                <a:lnTo>
                  <a:pt x="55581" y="12419"/>
                </a:lnTo>
                <a:lnTo>
                  <a:pt x="55367" y="12772"/>
                </a:lnTo>
                <a:lnTo>
                  <a:pt x="54810" y="12911"/>
                </a:lnTo>
                <a:lnTo>
                  <a:pt x="54500" y="12729"/>
                </a:lnTo>
                <a:close/>
                <a:moveTo>
                  <a:pt x="54842" y="11198"/>
                </a:moveTo>
                <a:lnTo>
                  <a:pt x="54296" y="12643"/>
                </a:lnTo>
                <a:lnTo>
                  <a:pt x="53472" y="12376"/>
                </a:lnTo>
                <a:lnTo>
                  <a:pt x="53237" y="11519"/>
                </a:lnTo>
                <a:lnTo>
                  <a:pt x="53247" y="11498"/>
                </a:lnTo>
                <a:lnTo>
                  <a:pt x="53237" y="11477"/>
                </a:lnTo>
                <a:lnTo>
                  <a:pt x="53472" y="10620"/>
                </a:lnTo>
                <a:lnTo>
                  <a:pt x="54318" y="10342"/>
                </a:lnTo>
                <a:close/>
                <a:moveTo>
                  <a:pt x="55292" y="10021"/>
                </a:moveTo>
                <a:lnTo>
                  <a:pt x="54939" y="10941"/>
                </a:lnTo>
                <a:lnTo>
                  <a:pt x="54532" y="10278"/>
                </a:lnTo>
                <a:close/>
                <a:moveTo>
                  <a:pt x="54168" y="10160"/>
                </a:moveTo>
                <a:lnTo>
                  <a:pt x="53290" y="10449"/>
                </a:lnTo>
                <a:lnTo>
                  <a:pt x="53076" y="11230"/>
                </a:lnTo>
                <a:lnTo>
                  <a:pt x="52541" y="10417"/>
                </a:lnTo>
                <a:lnTo>
                  <a:pt x="52016" y="10417"/>
                </a:lnTo>
                <a:lnTo>
                  <a:pt x="52391" y="10042"/>
                </a:lnTo>
                <a:lnTo>
                  <a:pt x="52166" y="9004"/>
                </a:lnTo>
                <a:lnTo>
                  <a:pt x="53204" y="9218"/>
                </a:lnTo>
                <a:lnTo>
                  <a:pt x="53547" y="8929"/>
                </a:lnTo>
                <a:lnTo>
                  <a:pt x="53472" y="9378"/>
                </a:lnTo>
                <a:close/>
                <a:moveTo>
                  <a:pt x="55592" y="9196"/>
                </a:moveTo>
                <a:lnTo>
                  <a:pt x="55388" y="9764"/>
                </a:lnTo>
                <a:lnTo>
                  <a:pt x="54403" y="10085"/>
                </a:lnTo>
                <a:lnTo>
                  <a:pt x="53708" y="9314"/>
                </a:lnTo>
                <a:lnTo>
                  <a:pt x="53804" y="8715"/>
                </a:lnTo>
                <a:lnTo>
                  <a:pt x="55046" y="7687"/>
                </a:lnTo>
                <a:close/>
                <a:moveTo>
                  <a:pt x="56202" y="7537"/>
                </a:moveTo>
                <a:lnTo>
                  <a:pt x="55709" y="8875"/>
                </a:lnTo>
                <a:lnTo>
                  <a:pt x="55217" y="7537"/>
                </a:lnTo>
                <a:lnTo>
                  <a:pt x="55709" y="7130"/>
                </a:lnTo>
                <a:close/>
                <a:moveTo>
                  <a:pt x="57315" y="6970"/>
                </a:moveTo>
                <a:lnTo>
                  <a:pt x="57561" y="8383"/>
                </a:lnTo>
                <a:lnTo>
                  <a:pt x="56469" y="7462"/>
                </a:lnTo>
                <a:lnTo>
                  <a:pt x="56684" y="6863"/>
                </a:lnTo>
                <a:close/>
                <a:moveTo>
                  <a:pt x="52509" y="7023"/>
                </a:moveTo>
                <a:lnTo>
                  <a:pt x="53429" y="5931"/>
                </a:lnTo>
                <a:lnTo>
                  <a:pt x="54029" y="6156"/>
                </a:lnTo>
                <a:lnTo>
                  <a:pt x="53922" y="6788"/>
                </a:lnTo>
                <a:close/>
                <a:moveTo>
                  <a:pt x="54960" y="7462"/>
                </a:moveTo>
                <a:lnTo>
                  <a:pt x="53868" y="8383"/>
                </a:lnTo>
                <a:lnTo>
                  <a:pt x="54104" y="6970"/>
                </a:lnTo>
                <a:lnTo>
                  <a:pt x="54735" y="6863"/>
                </a:lnTo>
                <a:close/>
                <a:moveTo>
                  <a:pt x="51909" y="7751"/>
                </a:moveTo>
                <a:lnTo>
                  <a:pt x="52294" y="7291"/>
                </a:lnTo>
                <a:lnTo>
                  <a:pt x="53879" y="7013"/>
                </a:lnTo>
                <a:lnTo>
                  <a:pt x="53600" y="8597"/>
                </a:lnTo>
                <a:lnTo>
                  <a:pt x="53140" y="8982"/>
                </a:lnTo>
                <a:lnTo>
                  <a:pt x="52123" y="8768"/>
                </a:lnTo>
                <a:close/>
                <a:moveTo>
                  <a:pt x="50485" y="9186"/>
                </a:moveTo>
                <a:lnTo>
                  <a:pt x="50924" y="8747"/>
                </a:lnTo>
                <a:lnTo>
                  <a:pt x="51941" y="8961"/>
                </a:lnTo>
                <a:lnTo>
                  <a:pt x="52145" y="9967"/>
                </a:lnTo>
                <a:lnTo>
                  <a:pt x="51706" y="10417"/>
                </a:lnTo>
                <a:lnTo>
                  <a:pt x="50485" y="10417"/>
                </a:lnTo>
                <a:close/>
                <a:moveTo>
                  <a:pt x="50261" y="9411"/>
                </a:moveTo>
                <a:lnTo>
                  <a:pt x="50261" y="10417"/>
                </a:lnTo>
                <a:lnTo>
                  <a:pt x="49843" y="10417"/>
                </a:lnTo>
                <a:lnTo>
                  <a:pt x="49554" y="10117"/>
                </a:lnTo>
                <a:close/>
                <a:moveTo>
                  <a:pt x="46428" y="7237"/>
                </a:moveTo>
                <a:lnTo>
                  <a:pt x="47070" y="7890"/>
                </a:lnTo>
                <a:lnTo>
                  <a:pt x="46653" y="8319"/>
                </a:lnTo>
                <a:lnTo>
                  <a:pt x="46653" y="8758"/>
                </a:lnTo>
                <a:lnTo>
                  <a:pt x="46214" y="8758"/>
                </a:lnTo>
                <a:lnTo>
                  <a:pt x="45797" y="9175"/>
                </a:lnTo>
                <a:lnTo>
                  <a:pt x="45143" y="8522"/>
                </a:lnTo>
                <a:lnTo>
                  <a:pt x="44672" y="6777"/>
                </a:lnTo>
                <a:lnTo>
                  <a:pt x="46428" y="7237"/>
                </a:lnTo>
                <a:close/>
                <a:moveTo>
                  <a:pt x="45015" y="5824"/>
                </a:moveTo>
                <a:lnTo>
                  <a:pt x="46118" y="6938"/>
                </a:lnTo>
                <a:lnTo>
                  <a:pt x="44608" y="6531"/>
                </a:lnTo>
                <a:lnTo>
                  <a:pt x="44458" y="5974"/>
                </a:lnTo>
                <a:close/>
                <a:moveTo>
                  <a:pt x="39737" y="7237"/>
                </a:moveTo>
                <a:lnTo>
                  <a:pt x="41482" y="6777"/>
                </a:lnTo>
                <a:lnTo>
                  <a:pt x="41022" y="8522"/>
                </a:lnTo>
                <a:lnTo>
                  <a:pt x="40369" y="9175"/>
                </a:lnTo>
                <a:lnTo>
                  <a:pt x="39941" y="8758"/>
                </a:lnTo>
                <a:lnTo>
                  <a:pt x="39502" y="8758"/>
                </a:lnTo>
                <a:lnTo>
                  <a:pt x="39502" y="8319"/>
                </a:lnTo>
                <a:lnTo>
                  <a:pt x="39084" y="7890"/>
                </a:lnTo>
                <a:lnTo>
                  <a:pt x="39737" y="7237"/>
                </a:lnTo>
                <a:close/>
                <a:moveTo>
                  <a:pt x="35894" y="9411"/>
                </a:moveTo>
                <a:lnTo>
                  <a:pt x="36612" y="10117"/>
                </a:lnTo>
                <a:lnTo>
                  <a:pt x="36312" y="10417"/>
                </a:lnTo>
                <a:lnTo>
                  <a:pt x="35894" y="10417"/>
                </a:lnTo>
                <a:close/>
                <a:moveTo>
                  <a:pt x="34224" y="8961"/>
                </a:moveTo>
                <a:lnTo>
                  <a:pt x="35231" y="8747"/>
                </a:lnTo>
                <a:lnTo>
                  <a:pt x="35680" y="9186"/>
                </a:lnTo>
                <a:lnTo>
                  <a:pt x="35680" y="10417"/>
                </a:lnTo>
                <a:lnTo>
                  <a:pt x="34449" y="10417"/>
                </a:lnTo>
                <a:lnTo>
                  <a:pt x="34010" y="9967"/>
                </a:lnTo>
                <a:close/>
                <a:moveTo>
                  <a:pt x="33860" y="7291"/>
                </a:moveTo>
                <a:lnTo>
                  <a:pt x="34246" y="7751"/>
                </a:lnTo>
                <a:lnTo>
                  <a:pt x="34042" y="8768"/>
                </a:lnTo>
                <a:lnTo>
                  <a:pt x="33015" y="8982"/>
                </a:lnTo>
                <a:lnTo>
                  <a:pt x="32554" y="8597"/>
                </a:lnTo>
                <a:lnTo>
                  <a:pt x="32276" y="7013"/>
                </a:lnTo>
                <a:close/>
                <a:moveTo>
                  <a:pt x="32736" y="5931"/>
                </a:moveTo>
                <a:lnTo>
                  <a:pt x="33646" y="7023"/>
                </a:lnTo>
                <a:lnTo>
                  <a:pt x="32244" y="6788"/>
                </a:lnTo>
                <a:lnTo>
                  <a:pt x="32126" y="6156"/>
                </a:lnTo>
                <a:close/>
                <a:moveTo>
                  <a:pt x="27245" y="7023"/>
                </a:moveTo>
                <a:lnTo>
                  <a:pt x="28165" y="5931"/>
                </a:lnTo>
                <a:lnTo>
                  <a:pt x="28765" y="6156"/>
                </a:lnTo>
                <a:lnTo>
                  <a:pt x="28658" y="6788"/>
                </a:lnTo>
                <a:close/>
                <a:moveTo>
                  <a:pt x="27031" y="7291"/>
                </a:moveTo>
                <a:lnTo>
                  <a:pt x="28615" y="7013"/>
                </a:lnTo>
                <a:lnTo>
                  <a:pt x="28337" y="8597"/>
                </a:lnTo>
                <a:lnTo>
                  <a:pt x="27876" y="8982"/>
                </a:lnTo>
                <a:lnTo>
                  <a:pt x="26859" y="8768"/>
                </a:lnTo>
                <a:lnTo>
                  <a:pt x="26645" y="7751"/>
                </a:lnTo>
                <a:close/>
                <a:moveTo>
                  <a:pt x="24397" y="7816"/>
                </a:moveTo>
                <a:lnTo>
                  <a:pt x="25179" y="7601"/>
                </a:lnTo>
                <a:lnTo>
                  <a:pt x="25468" y="6724"/>
                </a:lnTo>
                <a:lnTo>
                  <a:pt x="26249" y="7419"/>
                </a:lnTo>
                <a:lnTo>
                  <a:pt x="26699" y="7345"/>
                </a:lnTo>
                <a:lnTo>
                  <a:pt x="26410" y="7698"/>
                </a:lnTo>
                <a:lnTo>
                  <a:pt x="26624" y="8725"/>
                </a:lnTo>
                <a:lnTo>
                  <a:pt x="25585" y="8501"/>
                </a:lnTo>
                <a:lnTo>
                  <a:pt x="25211" y="8875"/>
                </a:lnTo>
                <a:lnTo>
                  <a:pt x="25211" y="8351"/>
                </a:lnTo>
                <a:close/>
                <a:moveTo>
                  <a:pt x="21164" y="7237"/>
                </a:moveTo>
                <a:lnTo>
                  <a:pt x="21806" y="7890"/>
                </a:lnTo>
                <a:lnTo>
                  <a:pt x="21389" y="8319"/>
                </a:lnTo>
                <a:lnTo>
                  <a:pt x="21389" y="8758"/>
                </a:lnTo>
                <a:lnTo>
                  <a:pt x="20950" y="8758"/>
                </a:lnTo>
                <a:lnTo>
                  <a:pt x="20522" y="9175"/>
                </a:lnTo>
                <a:lnTo>
                  <a:pt x="19880" y="8522"/>
                </a:lnTo>
                <a:lnTo>
                  <a:pt x="19409" y="6777"/>
                </a:lnTo>
                <a:lnTo>
                  <a:pt x="21164" y="7237"/>
                </a:lnTo>
                <a:close/>
                <a:moveTo>
                  <a:pt x="19740" y="5824"/>
                </a:moveTo>
                <a:lnTo>
                  <a:pt x="20854" y="6938"/>
                </a:lnTo>
                <a:lnTo>
                  <a:pt x="19344" y="6531"/>
                </a:lnTo>
                <a:lnTo>
                  <a:pt x="19194" y="5974"/>
                </a:lnTo>
                <a:close/>
                <a:moveTo>
                  <a:pt x="14474" y="7237"/>
                </a:moveTo>
                <a:lnTo>
                  <a:pt x="16218" y="6777"/>
                </a:lnTo>
                <a:lnTo>
                  <a:pt x="15747" y="8522"/>
                </a:lnTo>
                <a:lnTo>
                  <a:pt x="15105" y="9175"/>
                </a:lnTo>
                <a:lnTo>
                  <a:pt x="14677" y="8758"/>
                </a:lnTo>
                <a:lnTo>
                  <a:pt x="14238" y="8758"/>
                </a:lnTo>
                <a:lnTo>
                  <a:pt x="14238" y="8319"/>
                </a:lnTo>
                <a:lnTo>
                  <a:pt x="13821" y="7890"/>
                </a:lnTo>
                <a:close/>
                <a:moveTo>
                  <a:pt x="10630" y="9411"/>
                </a:moveTo>
                <a:lnTo>
                  <a:pt x="11348" y="10117"/>
                </a:lnTo>
                <a:lnTo>
                  <a:pt x="11048" y="10417"/>
                </a:lnTo>
                <a:lnTo>
                  <a:pt x="10630" y="10417"/>
                </a:lnTo>
                <a:close/>
                <a:moveTo>
                  <a:pt x="9410" y="10631"/>
                </a:moveTo>
                <a:lnTo>
                  <a:pt x="10416" y="10631"/>
                </a:lnTo>
                <a:lnTo>
                  <a:pt x="10416" y="11048"/>
                </a:lnTo>
                <a:lnTo>
                  <a:pt x="10117" y="11337"/>
                </a:lnTo>
                <a:close/>
                <a:moveTo>
                  <a:pt x="7901" y="11498"/>
                </a:moveTo>
                <a:lnTo>
                  <a:pt x="8468" y="10631"/>
                </a:lnTo>
                <a:lnTo>
                  <a:pt x="9100" y="10631"/>
                </a:lnTo>
                <a:lnTo>
                  <a:pt x="9967" y="11498"/>
                </a:lnTo>
                <a:lnTo>
                  <a:pt x="9100" y="12365"/>
                </a:lnTo>
                <a:lnTo>
                  <a:pt x="8468" y="12365"/>
                </a:lnTo>
                <a:close/>
                <a:moveTo>
                  <a:pt x="7248" y="14463"/>
                </a:moveTo>
                <a:lnTo>
                  <a:pt x="7890" y="13821"/>
                </a:lnTo>
                <a:lnTo>
                  <a:pt x="8318" y="14239"/>
                </a:lnTo>
                <a:lnTo>
                  <a:pt x="8757" y="14239"/>
                </a:lnTo>
                <a:lnTo>
                  <a:pt x="8757" y="14677"/>
                </a:lnTo>
                <a:lnTo>
                  <a:pt x="9175" y="15106"/>
                </a:lnTo>
                <a:lnTo>
                  <a:pt x="8522" y="15748"/>
                </a:lnTo>
                <a:lnTo>
                  <a:pt x="6777" y="16219"/>
                </a:lnTo>
                <a:close/>
                <a:moveTo>
                  <a:pt x="5835" y="15887"/>
                </a:moveTo>
                <a:lnTo>
                  <a:pt x="6937" y="14774"/>
                </a:lnTo>
                <a:lnTo>
                  <a:pt x="6530" y="16283"/>
                </a:lnTo>
                <a:lnTo>
                  <a:pt x="5974" y="16433"/>
                </a:lnTo>
                <a:close/>
                <a:moveTo>
                  <a:pt x="6937" y="20844"/>
                </a:moveTo>
                <a:lnTo>
                  <a:pt x="5835" y="19741"/>
                </a:lnTo>
                <a:lnTo>
                  <a:pt x="5974" y="19195"/>
                </a:lnTo>
                <a:lnTo>
                  <a:pt x="6530" y="19345"/>
                </a:lnTo>
                <a:close/>
                <a:moveTo>
                  <a:pt x="7248" y="21154"/>
                </a:moveTo>
                <a:lnTo>
                  <a:pt x="6777" y="19409"/>
                </a:lnTo>
                <a:lnTo>
                  <a:pt x="6777" y="19409"/>
                </a:lnTo>
                <a:lnTo>
                  <a:pt x="8522" y="19880"/>
                </a:lnTo>
                <a:lnTo>
                  <a:pt x="9175" y="20522"/>
                </a:lnTo>
                <a:lnTo>
                  <a:pt x="8757" y="20951"/>
                </a:lnTo>
                <a:lnTo>
                  <a:pt x="8757" y="21389"/>
                </a:lnTo>
                <a:lnTo>
                  <a:pt x="8318" y="21389"/>
                </a:lnTo>
                <a:lnTo>
                  <a:pt x="7890" y="21807"/>
                </a:lnTo>
                <a:close/>
                <a:moveTo>
                  <a:pt x="7815" y="23862"/>
                </a:moveTo>
                <a:lnTo>
                  <a:pt x="7601" y="23081"/>
                </a:lnTo>
                <a:lnTo>
                  <a:pt x="6691" y="22781"/>
                </a:lnTo>
                <a:lnTo>
                  <a:pt x="6852" y="22503"/>
                </a:lnTo>
                <a:lnTo>
                  <a:pt x="7558" y="22321"/>
                </a:lnTo>
                <a:lnTo>
                  <a:pt x="7355" y="21582"/>
                </a:lnTo>
                <a:lnTo>
                  <a:pt x="7890" y="22117"/>
                </a:lnTo>
                <a:lnTo>
                  <a:pt x="8404" y="21604"/>
                </a:lnTo>
                <a:lnTo>
                  <a:pt x="8725" y="21604"/>
                </a:lnTo>
                <a:lnTo>
                  <a:pt x="8511" y="22674"/>
                </a:lnTo>
                <a:lnTo>
                  <a:pt x="8875" y="23049"/>
                </a:lnTo>
                <a:lnTo>
                  <a:pt x="8350" y="23049"/>
                </a:lnTo>
                <a:close/>
                <a:moveTo>
                  <a:pt x="7344" y="26699"/>
                </a:moveTo>
                <a:lnTo>
                  <a:pt x="7419" y="26250"/>
                </a:lnTo>
                <a:lnTo>
                  <a:pt x="6723" y="25468"/>
                </a:lnTo>
                <a:lnTo>
                  <a:pt x="7601" y="25179"/>
                </a:lnTo>
                <a:lnTo>
                  <a:pt x="7815" y="24398"/>
                </a:lnTo>
                <a:lnTo>
                  <a:pt x="8350" y="25211"/>
                </a:lnTo>
                <a:lnTo>
                  <a:pt x="8875" y="25211"/>
                </a:lnTo>
                <a:lnTo>
                  <a:pt x="8511" y="25586"/>
                </a:lnTo>
                <a:lnTo>
                  <a:pt x="8725" y="26624"/>
                </a:lnTo>
                <a:lnTo>
                  <a:pt x="7697" y="26410"/>
                </a:lnTo>
                <a:close/>
                <a:moveTo>
                  <a:pt x="10416" y="26442"/>
                </a:moveTo>
                <a:lnTo>
                  <a:pt x="9967" y="26881"/>
                </a:lnTo>
                <a:lnTo>
                  <a:pt x="8960" y="26667"/>
                </a:lnTo>
                <a:lnTo>
                  <a:pt x="8746" y="25661"/>
                </a:lnTo>
                <a:lnTo>
                  <a:pt x="9185" y="25211"/>
                </a:lnTo>
                <a:lnTo>
                  <a:pt x="10416" y="25211"/>
                </a:lnTo>
                <a:close/>
                <a:moveTo>
                  <a:pt x="10630" y="26217"/>
                </a:moveTo>
                <a:lnTo>
                  <a:pt x="10630" y="25211"/>
                </a:lnTo>
                <a:lnTo>
                  <a:pt x="11048" y="25211"/>
                </a:lnTo>
                <a:lnTo>
                  <a:pt x="11348" y="25511"/>
                </a:lnTo>
                <a:close/>
                <a:moveTo>
                  <a:pt x="14474" y="28380"/>
                </a:moveTo>
                <a:lnTo>
                  <a:pt x="13821" y="27738"/>
                </a:lnTo>
                <a:lnTo>
                  <a:pt x="14238" y="27309"/>
                </a:lnTo>
                <a:lnTo>
                  <a:pt x="14238" y="26870"/>
                </a:lnTo>
                <a:lnTo>
                  <a:pt x="14677" y="26870"/>
                </a:lnTo>
                <a:lnTo>
                  <a:pt x="15105" y="26453"/>
                </a:lnTo>
                <a:lnTo>
                  <a:pt x="15747" y="27106"/>
                </a:lnTo>
                <a:lnTo>
                  <a:pt x="16218" y="28851"/>
                </a:lnTo>
                <a:close/>
                <a:moveTo>
                  <a:pt x="15887" y="29793"/>
                </a:moveTo>
                <a:lnTo>
                  <a:pt x="14784" y="28690"/>
                </a:lnTo>
                <a:lnTo>
                  <a:pt x="16283" y="29097"/>
                </a:lnTo>
                <a:lnTo>
                  <a:pt x="16433" y="29654"/>
                </a:lnTo>
                <a:close/>
                <a:moveTo>
                  <a:pt x="21164" y="28380"/>
                </a:moveTo>
                <a:lnTo>
                  <a:pt x="19409" y="28851"/>
                </a:lnTo>
                <a:lnTo>
                  <a:pt x="19880" y="27106"/>
                </a:lnTo>
                <a:lnTo>
                  <a:pt x="20522" y="26453"/>
                </a:lnTo>
                <a:lnTo>
                  <a:pt x="20950" y="26870"/>
                </a:lnTo>
                <a:lnTo>
                  <a:pt x="21389" y="26870"/>
                </a:lnTo>
                <a:lnTo>
                  <a:pt x="21389" y="27309"/>
                </a:lnTo>
                <a:lnTo>
                  <a:pt x="21806" y="27738"/>
                </a:lnTo>
                <a:lnTo>
                  <a:pt x="21164" y="28380"/>
                </a:lnTo>
                <a:close/>
                <a:moveTo>
                  <a:pt x="26699" y="28284"/>
                </a:moveTo>
                <a:lnTo>
                  <a:pt x="26249" y="28209"/>
                </a:lnTo>
                <a:lnTo>
                  <a:pt x="25468" y="28904"/>
                </a:lnTo>
                <a:lnTo>
                  <a:pt x="25179" y="28027"/>
                </a:lnTo>
                <a:lnTo>
                  <a:pt x="24397" y="27812"/>
                </a:lnTo>
                <a:lnTo>
                  <a:pt x="25211" y="27277"/>
                </a:lnTo>
                <a:lnTo>
                  <a:pt x="25211" y="26742"/>
                </a:lnTo>
                <a:lnTo>
                  <a:pt x="25585" y="27117"/>
                </a:lnTo>
                <a:lnTo>
                  <a:pt x="26624" y="26903"/>
                </a:lnTo>
                <a:lnTo>
                  <a:pt x="26410" y="27930"/>
                </a:lnTo>
                <a:close/>
                <a:moveTo>
                  <a:pt x="27031" y="28337"/>
                </a:moveTo>
                <a:lnTo>
                  <a:pt x="26645" y="27877"/>
                </a:lnTo>
                <a:lnTo>
                  <a:pt x="26859" y="26860"/>
                </a:lnTo>
                <a:lnTo>
                  <a:pt x="27876" y="26646"/>
                </a:lnTo>
                <a:lnTo>
                  <a:pt x="28337" y="27031"/>
                </a:lnTo>
                <a:lnTo>
                  <a:pt x="28615" y="28615"/>
                </a:lnTo>
                <a:close/>
                <a:moveTo>
                  <a:pt x="27245" y="28594"/>
                </a:moveTo>
                <a:lnTo>
                  <a:pt x="28658" y="28840"/>
                </a:lnTo>
                <a:lnTo>
                  <a:pt x="28765" y="29472"/>
                </a:lnTo>
                <a:lnTo>
                  <a:pt x="28165" y="29697"/>
                </a:lnTo>
                <a:close/>
                <a:moveTo>
                  <a:pt x="33646" y="28594"/>
                </a:moveTo>
                <a:lnTo>
                  <a:pt x="32736" y="29697"/>
                </a:lnTo>
                <a:lnTo>
                  <a:pt x="32126" y="29472"/>
                </a:lnTo>
                <a:lnTo>
                  <a:pt x="32244" y="28840"/>
                </a:lnTo>
                <a:close/>
                <a:moveTo>
                  <a:pt x="34246" y="27877"/>
                </a:moveTo>
                <a:lnTo>
                  <a:pt x="33860" y="28337"/>
                </a:lnTo>
                <a:lnTo>
                  <a:pt x="32276" y="28615"/>
                </a:lnTo>
                <a:lnTo>
                  <a:pt x="32554" y="27031"/>
                </a:lnTo>
                <a:lnTo>
                  <a:pt x="33015" y="26646"/>
                </a:lnTo>
                <a:lnTo>
                  <a:pt x="34042" y="26860"/>
                </a:lnTo>
                <a:close/>
                <a:moveTo>
                  <a:pt x="35680" y="26442"/>
                </a:moveTo>
                <a:lnTo>
                  <a:pt x="35231" y="26881"/>
                </a:lnTo>
                <a:lnTo>
                  <a:pt x="34224" y="26667"/>
                </a:lnTo>
                <a:lnTo>
                  <a:pt x="34010" y="25661"/>
                </a:lnTo>
                <a:lnTo>
                  <a:pt x="34449" y="25211"/>
                </a:lnTo>
                <a:lnTo>
                  <a:pt x="35680" y="25211"/>
                </a:lnTo>
                <a:lnTo>
                  <a:pt x="35680" y="26442"/>
                </a:lnTo>
                <a:close/>
                <a:moveTo>
                  <a:pt x="35894" y="26217"/>
                </a:moveTo>
                <a:lnTo>
                  <a:pt x="35894" y="25211"/>
                </a:lnTo>
                <a:lnTo>
                  <a:pt x="36312" y="25211"/>
                </a:lnTo>
                <a:lnTo>
                  <a:pt x="36612" y="25511"/>
                </a:lnTo>
                <a:lnTo>
                  <a:pt x="35894" y="26217"/>
                </a:lnTo>
                <a:close/>
                <a:moveTo>
                  <a:pt x="39737" y="28380"/>
                </a:moveTo>
                <a:lnTo>
                  <a:pt x="39084" y="27738"/>
                </a:lnTo>
                <a:lnTo>
                  <a:pt x="39502" y="27309"/>
                </a:lnTo>
                <a:lnTo>
                  <a:pt x="39502" y="26870"/>
                </a:lnTo>
                <a:lnTo>
                  <a:pt x="39941" y="26870"/>
                </a:lnTo>
                <a:lnTo>
                  <a:pt x="40369" y="26453"/>
                </a:lnTo>
                <a:lnTo>
                  <a:pt x="41022" y="27106"/>
                </a:lnTo>
                <a:lnTo>
                  <a:pt x="41482" y="28851"/>
                </a:lnTo>
                <a:close/>
                <a:moveTo>
                  <a:pt x="41151" y="29793"/>
                </a:moveTo>
                <a:lnTo>
                  <a:pt x="40048" y="28690"/>
                </a:lnTo>
                <a:lnTo>
                  <a:pt x="41557" y="29097"/>
                </a:lnTo>
                <a:lnTo>
                  <a:pt x="41696" y="29654"/>
                </a:lnTo>
                <a:close/>
                <a:moveTo>
                  <a:pt x="46428" y="28380"/>
                </a:moveTo>
                <a:lnTo>
                  <a:pt x="44672" y="28851"/>
                </a:lnTo>
                <a:lnTo>
                  <a:pt x="45143" y="27106"/>
                </a:lnTo>
                <a:lnTo>
                  <a:pt x="45797" y="26453"/>
                </a:lnTo>
                <a:lnTo>
                  <a:pt x="46214" y="26870"/>
                </a:lnTo>
                <a:lnTo>
                  <a:pt x="46653" y="26870"/>
                </a:lnTo>
                <a:lnTo>
                  <a:pt x="46653" y="27309"/>
                </a:lnTo>
                <a:lnTo>
                  <a:pt x="47081" y="27738"/>
                </a:lnTo>
                <a:lnTo>
                  <a:pt x="46428" y="28380"/>
                </a:lnTo>
                <a:close/>
                <a:moveTo>
                  <a:pt x="50261" y="26217"/>
                </a:moveTo>
                <a:lnTo>
                  <a:pt x="49554" y="25511"/>
                </a:lnTo>
                <a:lnTo>
                  <a:pt x="49843" y="25211"/>
                </a:lnTo>
                <a:lnTo>
                  <a:pt x="50261" y="25211"/>
                </a:lnTo>
                <a:close/>
                <a:moveTo>
                  <a:pt x="50924" y="26881"/>
                </a:moveTo>
                <a:lnTo>
                  <a:pt x="50485" y="26442"/>
                </a:lnTo>
                <a:lnTo>
                  <a:pt x="50485" y="25211"/>
                </a:lnTo>
                <a:lnTo>
                  <a:pt x="51706" y="25211"/>
                </a:lnTo>
                <a:lnTo>
                  <a:pt x="52145" y="25661"/>
                </a:lnTo>
                <a:lnTo>
                  <a:pt x="51941" y="26667"/>
                </a:lnTo>
                <a:close/>
                <a:moveTo>
                  <a:pt x="53076" y="24398"/>
                </a:moveTo>
                <a:lnTo>
                  <a:pt x="53290" y="25179"/>
                </a:lnTo>
                <a:lnTo>
                  <a:pt x="54168" y="25468"/>
                </a:lnTo>
                <a:lnTo>
                  <a:pt x="53472" y="26250"/>
                </a:lnTo>
                <a:lnTo>
                  <a:pt x="53547" y="26699"/>
                </a:lnTo>
                <a:lnTo>
                  <a:pt x="53204" y="26410"/>
                </a:lnTo>
                <a:lnTo>
                  <a:pt x="52166" y="26624"/>
                </a:lnTo>
                <a:lnTo>
                  <a:pt x="52391" y="25586"/>
                </a:lnTo>
                <a:lnTo>
                  <a:pt x="52016" y="25211"/>
                </a:lnTo>
                <a:lnTo>
                  <a:pt x="52541" y="25211"/>
                </a:lnTo>
                <a:close/>
                <a:moveTo>
                  <a:pt x="53536" y="21582"/>
                </a:moveTo>
                <a:lnTo>
                  <a:pt x="53344" y="22321"/>
                </a:lnTo>
                <a:lnTo>
                  <a:pt x="54039" y="22503"/>
                </a:lnTo>
                <a:lnTo>
                  <a:pt x="54200" y="22781"/>
                </a:lnTo>
                <a:lnTo>
                  <a:pt x="53290" y="23081"/>
                </a:lnTo>
                <a:lnTo>
                  <a:pt x="53076" y="23862"/>
                </a:lnTo>
                <a:lnTo>
                  <a:pt x="52541" y="23049"/>
                </a:lnTo>
                <a:lnTo>
                  <a:pt x="52016" y="23049"/>
                </a:lnTo>
                <a:lnTo>
                  <a:pt x="52391" y="22674"/>
                </a:lnTo>
                <a:lnTo>
                  <a:pt x="52166" y="21604"/>
                </a:lnTo>
                <a:lnTo>
                  <a:pt x="52487" y="21604"/>
                </a:lnTo>
                <a:lnTo>
                  <a:pt x="53001" y="22117"/>
                </a:lnTo>
                <a:close/>
                <a:moveTo>
                  <a:pt x="53654" y="21154"/>
                </a:moveTo>
                <a:lnTo>
                  <a:pt x="53001" y="21807"/>
                </a:lnTo>
                <a:lnTo>
                  <a:pt x="52573" y="21389"/>
                </a:lnTo>
                <a:lnTo>
                  <a:pt x="52134" y="21389"/>
                </a:lnTo>
                <a:lnTo>
                  <a:pt x="52134" y="20951"/>
                </a:lnTo>
                <a:lnTo>
                  <a:pt x="51716" y="20522"/>
                </a:lnTo>
                <a:lnTo>
                  <a:pt x="52369" y="19880"/>
                </a:lnTo>
                <a:lnTo>
                  <a:pt x="54125" y="19409"/>
                </a:lnTo>
                <a:close/>
                <a:moveTo>
                  <a:pt x="55067" y="19741"/>
                </a:moveTo>
                <a:lnTo>
                  <a:pt x="53964" y="20844"/>
                </a:lnTo>
                <a:lnTo>
                  <a:pt x="54361" y="19345"/>
                </a:lnTo>
                <a:lnTo>
                  <a:pt x="54917" y="19195"/>
                </a:lnTo>
                <a:close/>
                <a:moveTo>
                  <a:pt x="53964" y="14774"/>
                </a:moveTo>
                <a:lnTo>
                  <a:pt x="55067" y="15887"/>
                </a:lnTo>
                <a:lnTo>
                  <a:pt x="54917" y="16433"/>
                </a:lnTo>
                <a:lnTo>
                  <a:pt x="54361" y="16283"/>
                </a:lnTo>
                <a:close/>
                <a:moveTo>
                  <a:pt x="53654" y="14463"/>
                </a:moveTo>
                <a:lnTo>
                  <a:pt x="54125" y="16219"/>
                </a:lnTo>
                <a:lnTo>
                  <a:pt x="52369" y="15748"/>
                </a:lnTo>
                <a:lnTo>
                  <a:pt x="51716" y="15095"/>
                </a:lnTo>
                <a:lnTo>
                  <a:pt x="52134" y="14677"/>
                </a:lnTo>
                <a:lnTo>
                  <a:pt x="52134" y="14239"/>
                </a:lnTo>
                <a:lnTo>
                  <a:pt x="52573" y="14239"/>
                </a:lnTo>
                <a:lnTo>
                  <a:pt x="53001" y="13821"/>
                </a:lnTo>
                <a:close/>
                <a:moveTo>
                  <a:pt x="51791" y="10631"/>
                </a:moveTo>
                <a:lnTo>
                  <a:pt x="52423" y="10631"/>
                </a:lnTo>
                <a:lnTo>
                  <a:pt x="52990" y="11498"/>
                </a:lnTo>
                <a:lnTo>
                  <a:pt x="52423" y="12365"/>
                </a:lnTo>
                <a:lnTo>
                  <a:pt x="51791" y="12365"/>
                </a:lnTo>
                <a:lnTo>
                  <a:pt x="50935" y="11498"/>
                </a:lnTo>
                <a:close/>
                <a:moveTo>
                  <a:pt x="50485" y="10631"/>
                </a:moveTo>
                <a:lnTo>
                  <a:pt x="51481" y="10631"/>
                </a:lnTo>
                <a:lnTo>
                  <a:pt x="50774" y="11337"/>
                </a:lnTo>
                <a:lnTo>
                  <a:pt x="50485" y="11048"/>
                </a:lnTo>
                <a:close/>
                <a:moveTo>
                  <a:pt x="49757" y="10631"/>
                </a:moveTo>
                <a:lnTo>
                  <a:pt x="50261" y="10631"/>
                </a:lnTo>
                <a:lnTo>
                  <a:pt x="50261" y="11134"/>
                </a:lnTo>
                <a:lnTo>
                  <a:pt x="50624" y="11498"/>
                </a:lnTo>
                <a:lnTo>
                  <a:pt x="50261" y="11851"/>
                </a:lnTo>
                <a:lnTo>
                  <a:pt x="50261" y="12365"/>
                </a:lnTo>
                <a:lnTo>
                  <a:pt x="49757" y="12365"/>
                </a:lnTo>
                <a:lnTo>
                  <a:pt x="49393" y="12718"/>
                </a:lnTo>
                <a:lnTo>
                  <a:pt x="49040" y="12365"/>
                </a:lnTo>
                <a:lnTo>
                  <a:pt x="48526" y="12365"/>
                </a:lnTo>
                <a:lnTo>
                  <a:pt x="48526" y="11851"/>
                </a:lnTo>
                <a:lnTo>
                  <a:pt x="48173" y="11498"/>
                </a:lnTo>
                <a:lnTo>
                  <a:pt x="48526" y="11134"/>
                </a:lnTo>
                <a:lnTo>
                  <a:pt x="48526" y="10631"/>
                </a:lnTo>
                <a:lnTo>
                  <a:pt x="49040" y="10631"/>
                </a:lnTo>
                <a:lnTo>
                  <a:pt x="49393" y="10278"/>
                </a:lnTo>
                <a:lnTo>
                  <a:pt x="49757" y="10631"/>
                </a:lnTo>
                <a:close/>
                <a:moveTo>
                  <a:pt x="48526" y="9411"/>
                </a:moveTo>
                <a:lnTo>
                  <a:pt x="49244" y="10117"/>
                </a:lnTo>
                <a:lnTo>
                  <a:pt x="48944" y="10417"/>
                </a:lnTo>
                <a:lnTo>
                  <a:pt x="48526" y="10417"/>
                </a:lnTo>
                <a:close/>
                <a:moveTo>
                  <a:pt x="46878" y="8972"/>
                </a:moveTo>
                <a:lnTo>
                  <a:pt x="46878" y="8950"/>
                </a:lnTo>
                <a:lnTo>
                  <a:pt x="47863" y="8747"/>
                </a:lnTo>
                <a:lnTo>
                  <a:pt x="48312" y="9186"/>
                </a:lnTo>
                <a:lnTo>
                  <a:pt x="48312" y="10417"/>
                </a:lnTo>
                <a:lnTo>
                  <a:pt x="47092" y="10417"/>
                </a:lnTo>
                <a:lnTo>
                  <a:pt x="46642" y="9967"/>
                </a:lnTo>
                <a:lnTo>
                  <a:pt x="46856" y="8972"/>
                </a:lnTo>
                <a:lnTo>
                  <a:pt x="46867" y="8972"/>
                </a:lnTo>
                <a:close/>
                <a:moveTo>
                  <a:pt x="45454" y="9678"/>
                </a:moveTo>
                <a:lnTo>
                  <a:pt x="45251" y="8950"/>
                </a:lnTo>
                <a:lnTo>
                  <a:pt x="45797" y="9486"/>
                </a:lnTo>
                <a:lnTo>
                  <a:pt x="46310" y="8972"/>
                </a:lnTo>
                <a:lnTo>
                  <a:pt x="46631" y="8972"/>
                </a:lnTo>
                <a:lnTo>
                  <a:pt x="46407" y="10042"/>
                </a:lnTo>
                <a:lnTo>
                  <a:pt x="46781" y="10417"/>
                </a:lnTo>
                <a:lnTo>
                  <a:pt x="46246" y="10417"/>
                </a:lnTo>
                <a:lnTo>
                  <a:pt x="45711" y="11230"/>
                </a:lnTo>
                <a:lnTo>
                  <a:pt x="45497" y="10449"/>
                </a:lnTo>
                <a:lnTo>
                  <a:pt x="44587" y="10149"/>
                </a:lnTo>
                <a:lnTo>
                  <a:pt x="44747" y="9871"/>
                </a:lnTo>
                <a:close/>
                <a:moveTo>
                  <a:pt x="44940" y="8640"/>
                </a:moveTo>
                <a:lnTo>
                  <a:pt x="45186" y="9528"/>
                </a:lnTo>
                <a:lnTo>
                  <a:pt x="44608" y="9678"/>
                </a:lnTo>
                <a:lnTo>
                  <a:pt x="44383" y="10064"/>
                </a:lnTo>
                <a:lnTo>
                  <a:pt x="44009" y="9839"/>
                </a:lnTo>
                <a:lnTo>
                  <a:pt x="43431" y="9999"/>
                </a:lnTo>
                <a:lnTo>
                  <a:pt x="43195" y="9111"/>
                </a:lnTo>
                <a:lnTo>
                  <a:pt x="43666" y="7355"/>
                </a:lnTo>
                <a:close/>
                <a:moveTo>
                  <a:pt x="43077" y="6777"/>
                </a:moveTo>
                <a:lnTo>
                  <a:pt x="43484" y="7173"/>
                </a:lnTo>
                <a:lnTo>
                  <a:pt x="43077" y="8683"/>
                </a:lnTo>
                <a:lnTo>
                  <a:pt x="42671" y="7173"/>
                </a:lnTo>
                <a:close/>
                <a:moveTo>
                  <a:pt x="41215" y="8640"/>
                </a:moveTo>
                <a:lnTo>
                  <a:pt x="42499" y="7355"/>
                </a:lnTo>
                <a:lnTo>
                  <a:pt x="42970" y="9111"/>
                </a:lnTo>
                <a:lnTo>
                  <a:pt x="42724" y="9999"/>
                </a:lnTo>
                <a:lnTo>
                  <a:pt x="42146" y="9839"/>
                </a:lnTo>
                <a:lnTo>
                  <a:pt x="41771" y="10064"/>
                </a:lnTo>
                <a:lnTo>
                  <a:pt x="41557" y="9678"/>
                </a:lnTo>
                <a:lnTo>
                  <a:pt x="40979" y="9528"/>
                </a:lnTo>
                <a:close/>
                <a:moveTo>
                  <a:pt x="39759" y="10042"/>
                </a:moveTo>
                <a:lnTo>
                  <a:pt x="39534" y="8972"/>
                </a:lnTo>
                <a:lnTo>
                  <a:pt x="39855" y="8972"/>
                </a:lnTo>
                <a:lnTo>
                  <a:pt x="40369" y="9486"/>
                </a:lnTo>
                <a:lnTo>
                  <a:pt x="40904" y="8950"/>
                </a:lnTo>
                <a:lnTo>
                  <a:pt x="40712" y="9678"/>
                </a:lnTo>
                <a:lnTo>
                  <a:pt x="41407" y="9871"/>
                </a:lnTo>
                <a:lnTo>
                  <a:pt x="41568" y="10149"/>
                </a:lnTo>
                <a:lnTo>
                  <a:pt x="40658" y="10449"/>
                </a:lnTo>
                <a:lnTo>
                  <a:pt x="40444" y="11230"/>
                </a:lnTo>
                <a:lnTo>
                  <a:pt x="39909" y="10417"/>
                </a:lnTo>
                <a:lnTo>
                  <a:pt x="39384" y="10417"/>
                </a:lnTo>
                <a:close/>
                <a:moveTo>
                  <a:pt x="37843" y="9186"/>
                </a:moveTo>
                <a:lnTo>
                  <a:pt x="38292" y="8747"/>
                </a:lnTo>
                <a:lnTo>
                  <a:pt x="39288" y="8950"/>
                </a:lnTo>
                <a:lnTo>
                  <a:pt x="39288" y="8972"/>
                </a:lnTo>
                <a:lnTo>
                  <a:pt x="39309" y="8972"/>
                </a:lnTo>
                <a:lnTo>
                  <a:pt x="39513" y="9967"/>
                </a:lnTo>
                <a:lnTo>
                  <a:pt x="39074" y="10417"/>
                </a:lnTo>
                <a:lnTo>
                  <a:pt x="37843" y="10417"/>
                </a:lnTo>
                <a:close/>
                <a:moveTo>
                  <a:pt x="36922" y="10117"/>
                </a:moveTo>
                <a:lnTo>
                  <a:pt x="37629" y="9411"/>
                </a:lnTo>
                <a:lnTo>
                  <a:pt x="37629" y="10417"/>
                </a:lnTo>
                <a:lnTo>
                  <a:pt x="37211" y="10417"/>
                </a:lnTo>
                <a:close/>
                <a:moveTo>
                  <a:pt x="35894" y="10631"/>
                </a:moveTo>
                <a:lnTo>
                  <a:pt x="36408" y="10631"/>
                </a:lnTo>
                <a:lnTo>
                  <a:pt x="36761" y="10278"/>
                </a:lnTo>
                <a:lnTo>
                  <a:pt x="37125" y="10631"/>
                </a:lnTo>
                <a:lnTo>
                  <a:pt x="37629" y="10631"/>
                </a:lnTo>
                <a:lnTo>
                  <a:pt x="37629" y="11134"/>
                </a:lnTo>
                <a:lnTo>
                  <a:pt x="37993" y="11498"/>
                </a:lnTo>
                <a:lnTo>
                  <a:pt x="37629" y="11851"/>
                </a:lnTo>
                <a:lnTo>
                  <a:pt x="37629" y="12365"/>
                </a:lnTo>
                <a:lnTo>
                  <a:pt x="37125" y="12365"/>
                </a:lnTo>
                <a:lnTo>
                  <a:pt x="36761" y="12718"/>
                </a:lnTo>
                <a:lnTo>
                  <a:pt x="36408" y="12365"/>
                </a:lnTo>
                <a:lnTo>
                  <a:pt x="35894" y="12365"/>
                </a:lnTo>
                <a:lnTo>
                  <a:pt x="35894" y="11851"/>
                </a:lnTo>
                <a:lnTo>
                  <a:pt x="35541" y="11498"/>
                </a:lnTo>
                <a:lnTo>
                  <a:pt x="35894" y="11134"/>
                </a:lnTo>
                <a:lnTo>
                  <a:pt x="35894" y="10631"/>
                </a:lnTo>
                <a:close/>
                <a:moveTo>
                  <a:pt x="34674" y="10631"/>
                </a:moveTo>
                <a:lnTo>
                  <a:pt x="35680" y="10631"/>
                </a:lnTo>
                <a:lnTo>
                  <a:pt x="35680" y="11048"/>
                </a:lnTo>
                <a:lnTo>
                  <a:pt x="35380" y="11337"/>
                </a:lnTo>
                <a:lnTo>
                  <a:pt x="34674" y="10631"/>
                </a:lnTo>
                <a:close/>
                <a:moveTo>
                  <a:pt x="34364" y="10631"/>
                </a:moveTo>
                <a:lnTo>
                  <a:pt x="35231" y="11498"/>
                </a:lnTo>
                <a:lnTo>
                  <a:pt x="34364" y="12365"/>
                </a:lnTo>
                <a:lnTo>
                  <a:pt x="33732" y="12365"/>
                </a:lnTo>
                <a:lnTo>
                  <a:pt x="33165" y="11498"/>
                </a:lnTo>
                <a:lnTo>
                  <a:pt x="33732" y="10631"/>
                </a:lnTo>
                <a:close/>
                <a:moveTo>
                  <a:pt x="32694" y="9378"/>
                </a:moveTo>
                <a:lnTo>
                  <a:pt x="32608" y="8929"/>
                </a:lnTo>
                <a:lnTo>
                  <a:pt x="32961" y="9218"/>
                </a:lnTo>
                <a:lnTo>
                  <a:pt x="33989" y="9004"/>
                </a:lnTo>
                <a:lnTo>
                  <a:pt x="33775" y="10042"/>
                </a:lnTo>
                <a:lnTo>
                  <a:pt x="34149" y="10417"/>
                </a:lnTo>
                <a:lnTo>
                  <a:pt x="33614" y="10417"/>
                </a:lnTo>
                <a:lnTo>
                  <a:pt x="33079" y="11230"/>
                </a:lnTo>
                <a:lnTo>
                  <a:pt x="32865" y="10449"/>
                </a:lnTo>
                <a:lnTo>
                  <a:pt x="31987" y="10160"/>
                </a:lnTo>
                <a:close/>
                <a:moveTo>
                  <a:pt x="32351" y="8715"/>
                </a:moveTo>
                <a:lnTo>
                  <a:pt x="32458" y="9314"/>
                </a:lnTo>
                <a:lnTo>
                  <a:pt x="31762" y="10085"/>
                </a:lnTo>
                <a:lnTo>
                  <a:pt x="30777" y="9764"/>
                </a:lnTo>
                <a:lnTo>
                  <a:pt x="30563" y="9196"/>
                </a:lnTo>
                <a:lnTo>
                  <a:pt x="31120" y="7687"/>
                </a:lnTo>
                <a:close/>
                <a:moveTo>
                  <a:pt x="30445" y="7130"/>
                </a:moveTo>
                <a:lnTo>
                  <a:pt x="30938" y="7537"/>
                </a:lnTo>
                <a:lnTo>
                  <a:pt x="30445" y="8875"/>
                </a:lnTo>
                <a:lnTo>
                  <a:pt x="29953" y="7537"/>
                </a:lnTo>
                <a:close/>
                <a:moveTo>
                  <a:pt x="28540" y="8715"/>
                </a:moveTo>
                <a:lnTo>
                  <a:pt x="29771" y="7687"/>
                </a:lnTo>
                <a:lnTo>
                  <a:pt x="30328" y="9196"/>
                </a:lnTo>
                <a:lnTo>
                  <a:pt x="30124" y="9764"/>
                </a:lnTo>
                <a:lnTo>
                  <a:pt x="29129" y="10085"/>
                </a:lnTo>
                <a:lnTo>
                  <a:pt x="28444" y="9314"/>
                </a:lnTo>
                <a:close/>
                <a:moveTo>
                  <a:pt x="27127" y="10042"/>
                </a:moveTo>
                <a:lnTo>
                  <a:pt x="26902" y="9004"/>
                </a:lnTo>
                <a:lnTo>
                  <a:pt x="27930" y="9218"/>
                </a:lnTo>
                <a:lnTo>
                  <a:pt x="28283" y="8929"/>
                </a:lnTo>
                <a:lnTo>
                  <a:pt x="28208" y="9378"/>
                </a:lnTo>
                <a:lnTo>
                  <a:pt x="28904" y="10160"/>
                </a:lnTo>
                <a:lnTo>
                  <a:pt x="28026" y="10449"/>
                </a:lnTo>
                <a:lnTo>
                  <a:pt x="27812" y="11230"/>
                </a:lnTo>
                <a:lnTo>
                  <a:pt x="27277" y="10417"/>
                </a:lnTo>
                <a:lnTo>
                  <a:pt x="26752" y="10417"/>
                </a:lnTo>
                <a:close/>
                <a:moveTo>
                  <a:pt x="25211" y="9186"/>
                </a:moveTo>
                <a:lnTo>
                  <a:pt x="25660" y="8747"/>
                </a:lnTo>
                <a:lnTo>
                  <a:pt x="26667" y="8961"/>
                </a:lnTo>
                <a:lnTo>
                  <a:pt x="26881" y="9967"/>
                </a:lnTo>
                <a:lnTo>
                  <a:pt x="26442" y="10417"/>
                </a:lnTo>
                <a:lnTo>
                  <a:pt x="25211" y="10417"/>
                </a:lnTo>
                <a:close/>
                <a:moveTo>
                  <a:pt x="24997" y="9411"/>
                </a:moveTo>
                <a:lnTo>
                  <a:pt x="24997" y="10417"/>
                </a:lnTo>
                <a:lnTo>
                  <a:pt x="24579" y="10417"/>
                </a:lnTo>
                <a:lnTo>
                  <a:pt x="24290" y="10117"/>
                </a:lnTo>
                <a:close/>
                <a:moveTo>
                  <a:pt x="23262" y="9411"/>
                </a:moveTo>
                <a:lnTo>
                  <a:pt x="23980" y="10117"/>
                </a:lnTo>
                <a:lnTo>
                  <a:pt x="23680" y="10417"/>
                </a:lnTo>
                <a:lnTo>
                  <a:pt x="23262" y="10417"/>
                </a:lnTo>
                <a:lnTo>
                  <a:pt x="23262" y="9411"/>
                </a:lnTo>
                <a:close/>
                <a:moveTo>
                  <a:pt x="21603" y="8972"/>
                </a:moveTo>
                <a:lnTo>
                  <a:pt x="21603" y="8950"/>
                </a:lnTo>
                <a:lnTo>
                  <a:pt x="22599" y="8747"/>
                </a:lnTo>
                <a:lnTo>
                  <a:pt x="23048" y="9186"/>
                </a:lnTo>
                <a:lnTo>
                  <a:pt x="23048" y="10417"/>
                </a:lnTo>
                <a:lnTo>
                  <a:pt x="21817" y="10417"/>
                </a:lnTo>
                <a:lnTo>
                  <a:pt x="21378" y="9967"/>
                </a:lnTo>
                <a:lnTo>
                  <a:pt x="21582" y="8972"/>
                </a:lnTo>
                <a:lnTo>
                  <a:pt x="21603" y="8972"/>
                </a:lnTo>
                <a:close/>
                <a:moveTo>
                  <a:pt x="20190" y="9678"/>
                </a:moveTo>
                <a:lnTo>
                  <a:pt x="19987" y="8950"/>
                </a:lnTo>
                <a:lnTo>
                  <a:pt x="20533" y="9486"/>
                </a:lnTo>
                <a:lnTo>
                  <a:pt x="21036" y="8972"/>
                </a:lnTo>
                <a:lnTo>
                  <a:pt x="21368" y="8972"/>
                </a:lnTo>
                <a:lnTo>
                  <a:pt x="21143" y="10042"/>
                </a:lnTo>
                <a:lnTo>
                  <a:pt x="21517" y="10417"/>
                </a:lnTo>
                <a:lnTo>
                  <a:pt x="20982" y="10417"/>
                </a:lnTo>
                <a:lnTo>
                  <a:pt x="20447" y="11230"/>
                </a:lnTo>
                <a:lnTo>
                  <a:pt x="20233" y="10449"/>
                </a:lnTo>
                <a:lnTo>
                  <a:pt x="19323" y="10149"/>
                </a:lnTo>
                <a:lnTo>
                  <a:pt x="19483" y="9871"/>
                </a:lnTo>
                <a:close/>
                <a:moveTo>
                  <a:pt x="19676" y="8640"/>
                </a:moveTo>
                <a:lnTo>
                  <a:pt x="19922" y="9528"/>
                </a:lnTo>
                <a:lnTo>
                  <a:pt x="19344" y="9678"/>
                </a:lnTo>
                <a:lnTo>
                  <a:pt x="19120" y="10064"/>
                </a:lnTo>
                <a:lnTo>
                  <a:pt x="18745" y="9839"/>
                </a:lnTo>
                <a:lnTo>
                  <a:pt x="18167" y="9999"/>
                </a:lnTo>
                <a:lnTo>
                  <a:pt x="17931" y="9111"/>
                </a:lnTo>
                <a:lnTo>
                  <a:pt x="18402" y="7355"/>
                </a:lnTo>
                <a:close/>
                <a:moveTo>
                  <a:pt x="17813" y="6777"/>
                </a:moveTo>
                <a:lnTo>
                  <a:pt x="18220" y="7173"/>
                </a:lnTo>
                <a:lnTo>
                  <a:pt x="17813" y="8683"/>
                </a:lnTo>
                <a:lnTo>
                  <a:pt x="17407" y="7173"/>
                </a:lnTo>
                <a:close/>
                <a:moveTo>
                  <a:pt x="15951" y="8640"/>
                </a:moveTo>
                <a:lnTo>
                  <a:pt x="17235" y="7355"/>
                </a:lnTo>
                <a:lnTo>
                  <a:pt x="17706" y="9111"/>
                </a:lnTo>
                <a:lnTo>
                  <a:pt x="17460" y="9999"/>
                </a:lnTo>
                <a:lnTo>
                  <a:pt x="16882" y="9839"/>
                </a:lnTo>
                <a:lnTo>
                  <a:pt x="16507" y="10064"/>
                </a:lnTo>
                <a:lnTo>
                  <a:pt x="16283" y="9678"/>
                </a:lnTo>
                <a:lnTo>
                  <a:pt x="15715" y="9528"/>
                </a:lnTo>
                <a:close/>
                <a:moveTo>
                  <a:pt x="14495" y="10042"/>
                </a:moveTo>
                <a:lnTo>
                  <a:pt x="14270" y="8972"/>
                </a:lnTo>
                <a:lnTo>
                  <a:pt x="14591" y="8972"/>
                </a:lnTo>
                <a:lnTo>
                  <a:pt x="15105" y="9486"/>
                </a:lnTo>
                <a:lnTo>
                  <a:pt x="15640" y="8950"/>
                </a:lnTo>
                <a:lnTo>
                  <a:pt x="15437" y="9678"/>
                </a:lnTo>
                <a:lnTo>
                  <a:pt x="16144" y="9871"/>
                </a:lnTo>
                <a:lnTo>
                  <a:pt x="16304" y="10149"/>
                </a:lnTo>
                <a:lnTo>
                  <a:pt x="15394" y="10449"/>
                </a:lnTo>
                <a:lnTo>
                  <a:pt x="15180" y="11230"/>
                </a:lnTo>
                <a:lnTo>
                  <a:pt x="14645" y="10417"/>
                </a:lnTo>
                <a:lnTo>
                  <a:pt x="14120" y="10417"/>
                </a:lnTo>
                <a:close/>
                <a:moveTo>
                  <a:pt x="12579" y="9186"/>
                </a:moveTo>
                <a:lnTo>
                  <a:pt x="13028" y="8747"/>
                </a:lnTo>
                <a:lnTo>
                  <a:pt x="14024" y="8950"/>
                </a:lnTo>
                <a:lnTo>
                  <a:pt x="14024" y="8972"/>
                </a:lnTo>
                <a:lnTo>
                  <a:pt x="14045" y="8972"/>
                </a:lnTo>
                <a:lnTo>
                  <a:pt x="14249" y="9967"/>
                </a:lnTo>
                <a:lnTo>
                  <a:pt x="13810" y="10417"/>
                </a:lnTo>
                <a:lnTo>
                  <a:pt x="12579" y="10417"/>
                </a:lnTo>
                <a:close/>
                <a:moveTo>
                  <a:pt x="11658" y="10117"/>
                </a:moveTo>
                <a:lnTo>
                  <a:pt x="12365" y="9411"/>
                </a:lnTo>
                <a:lnTo>
                  <a:pt x="12365" y="10417"/>
                </a:lnTo>
                <a:lnTo>
                  <a:pt x="11947" y="10417"/>
                </a:lnTo>
                <a:close/>
                <a:moveTo>
                  <a:pt x="9410" y="12365"/>
                </a:moveTo>
                <a:lnTo>
                  <a:pt x="10117" y="11648"/>
                </a:lnTo>
                <a:lnTo>
                  <a:pt x="10416" y="11948"/>
                </a:lnTo>
                <a:lnTo>
                  <a:pt x="10416" y="12365"/>
                </a:lnTo>
                <a:close/>
                <a:moveTo>
                  <a:pt x="8746" y="13029"/>
                </a:moveTo>
                <a:lnTo>
                  <a:pt x="9185" y="12579"/>
                </a:lnTo>
                <a:lnTo>
                  <a:pt x="10416" y="12579"/>
                </a:lnTo>
                <a:lnTo>
                  <a:pt x="10416" y="13810"/>
                </a:lnTo>
                <a:lnTo>
                  <a:pt x="9967" y="14249"/>
                </a:lnTo>
                <a:lnTo>
                  <a:pt x="8971" y="14046"/>
                </a:lnTo>
                <a:lnTo>
                  <a:pt x="8971" y="14024"/>
                </a:lnTo>
                <a:lnTo>
                  <a:pt x="8950" y="14024"/>
                </a:lnTo>
                <a:close/>
                <a:moveTo>
                  <a:pt x="8950" y="15641"/>
                </a:moveTo>
                <a:lnTo>
                  <a:pt x="9485" y="15106"/>
                </a:lnTo>
                <a:lnTo>
                  <a:pt x="8971" y="14592"/>
                </a:lnTo>
                <a:lnTo>
                  <a:pt x="8971" y="14260"/>
                </a:lnTo>
                <a:lnTo>
                  <a:pt x="10042" y="14485"/>
                </a:lnTo>
                <a:lnTo>
                  <a:pt x="10416" y="14121"/>
                </a:lnTo>
                <a:lnTo>
                  <a:pt x="10416" y="14645"/>
                </a:lnTo>
                <a:lnTo>
                  <a:pt x="11230" y="15181"/>
                </a:lnTo>
                <a:lnTo>
                  <a:pt x="10448" y="15395"/>
                </a:lnTo>
                <a:lnTo>
                  <a:pt x="10149" y="16305"/>
                </a:lnTo>
                <a:lnTo>
                  <a:pt x="9870" y="16144"/>
                </a:lnTo>
                <a:lnTo>
                  <a:pt x="9688" y="15438"/>
                </a:lnTo>
                <a:close/>
                <a:moveTo>
                  <a:pt x="8639" y="15951"/>
                </a:moveTo>
                <a:lnTo>
                  <a:pt x="9528" y="15705"/>
                </a:lnTo>
                <a:lnTo>
                  <a:pt x="9688" y="16283"/>
                </a:lnTo>
                <a:lnTo>
                  <a:pt x="10063" y="16508"/>
                </a:lnTo>
                <a:lnTo>
                  <a:pt x="9849" y="16883"/>
                </a:lnTo>
                <a:lnTo>
                  <a:pt x="9999" y="17461"/>
                </a:lnTo>
                <a:lnTo>
                  <a:pt x="9110" y="17696"/>
                </a:lnTo>
                <a:lnTo>
                  <a:pt x="7355" y="17236"/>
                </a:lnTo>
                <a:close/>
                <a:moveTo>
                  <a:pt x="6712" y="16465"/>
                </a:moveTo>
                <a:lnTo>
                  <a:pt x="8222" y="16058"/>
                </a:lnTo>
                <a:lnTo>
                  <a:pt x="7108" y="17161"/>
                </a:lnTo>
                <a:lnTo>
                  <a:pt x="6562" y="17022"/>
                </a:lnTo>
                <a:close/>
                <a:moveTo>
                  <a:pt x="6777" y="17814"/>
                </a:moveTo>
                <a:lnTo>
                  <a:pt x="7173" y="17407"/>
                </a:lnTo>
                <a:lnTo>
                  <a:pt x="8682" y="17814"/>
                </a:lnTo>
                <a:lnTo>
                  <a:pt x="7183" y="18221"/>
                </a:lnTo>
                <a:close/>
                <a:moveTo>
                  <a:pt x="8222" y="19570"/>
                </a:moveTo>
                <a:lnTo>
                  <a:pt x="6712" y="19163"/>
                </a:lnTo>
                <a:lnTo>
                  <a:pt x="6562" y="18606"/>
                </a:lnTo>
                <a:lnTo>
                  <a:pt x="7108" y="18467"/>
                </a:lnTo>
                <a:close/>
                <a:moveTo>
                  <a:pt x="8639" y="19677"/>
                </a:moveTo>
                <a:lnTo>
                  <a:pt x="7355" y="18392"/>
                </a:lnTo>
                <a:lnTo>
                  <a:pt x="9110" y="17932"/>
                </a:lnTo>
                <a:lnTo>
                  <a:pt x="9999" y="18167"/>
                </a:lnTo>
                <a:lnTo>
                  <a:pt x="9849" y="18745"/>
                </a:lnTo>
                <a:lnTo>
                  <a:pt x="10063" y="19120"/>
                </a:lnTo>
                <a:lnTo>
                  <a:pt x="9688" y="19345"/>
                </a:lnTo>
                <a:lnTo>
                  <a:pt x="9528" y="19923"/>
                </a:lnTo>
                <a:close/>
                <a:moveTo>
                  <a:pt x="8971" y="21036"/>
                </a:moveTo>
                <a:lnTo>
                  <a:pt x="9485" y="20522"/>
                </a:lnTo>
                <a:lnTo>
                  <a:pt x="8950" y="19987"/>
                </a:lnTo>
                <a:lnTo>
                  <a:pt x="9688" y="20191"/>
                </a:lnTo>
                <a:lnTo>
                  <a:pt x="9870" y="19484"/>
                </a:lnTo>
                <a:lnTo>
                  <a:pt x="10149" y="19323"/>
                </a:lnTo>
                <a:lnTo>
                  <a:pt x="10448" y="20233"/>
                </a:lnTo>
                <a:lnTo>
                  <a:pt x="11230" y="20447"/>
                </a:lnTo>
                <a:lnTo>
                  <a:pt x="10416" y="20983"/>
                </a:lnTo>
                <a:lnTo>
                  <a:pt x="10416" y="21507"/>
                </a:lnTo>
                <a:lnTo>
                  <a:pt x="10042" y="21133"/>
                </a:lnTo>
                <a:lnTo>
                  <a:pt x="8971" y="21357"/>
                </a:lnTo>
                <a:close/>
                <a:moveTo>
                  <a:pt x="9410" y="23263"/>
                </a:moveTo>
                <a:lnTo>
                  <a:pt x="10416" y="23263"/>
                </a:lnTo>
                <a:lnTo>
                  <a:pt x="10416" y="23680"/>
                </a:lnTo>
                <a:lnTo>
                  <a:pt x="10117" y="23980"/>
                </a:lnTo>
                <a:close/>
                <a:moveTo>
                  <a:pt x="9100" y="24997"/>
                </a:moveTo>
                <a:lnTo>
                  <a:pt x="8468" y="24997"/>
                </a:lnTo>
                <a:lnTo>
                  <a:pt x="7901" y="24130"/>
                </a:lnTo>
                <a:lnTo>
                  <a:pt x="8468" y="23263"/>
                </a:lnTo>
                <a:lnTo>
                  <a:pt x="9100" y="23263"/>
                </a:lnTo>
                <a:lnTo>
                  <a:pt x="9967" y="24130"/>
                </a:lnTo>
                <a:close/>
                <a:moveTo>
                  <a:pt x="10416" y="24997"/>
                </a:moveTo>
                <a:lnTo>
                  <a:pt x="9410" y="24997"/>
                </a:lnTo>
                <a:lnTo>
                  <a:pt x="10117" y="24280"/>
                </a:lnTo>
                <a:lnTo>
                  <a:pt x="10416" y="24580"/>
                </a:lnTo>
                <a:close/>
                <a:moveTo>
                  <a:pt x="11144" y="24997"/>
                </a:moveTo>
                <a:lnTo>
                  <a:pt x="10630" y="24997"/>
                </a:lnTo>
                <a:lnTo>
                  <a:pt x="10630" y="24483"/>
                </a:lnTo>
                <a:lnTo>
                  <a:pt x="10277" y="24130"/>
                </a:lnTo>
                <a:lnTo>
                  <a:pt x="10630" y="23766"/>
                </a:lnTo>
                <a:lnTo>
                  <a:pt x="10630" y="23263"/>
                </a:lnTo>
                <a:lnTo>
                  <a:pt x="11144" y="23263"/>
                </a:lnTo>
                <a:lnTo>
                  <a:pt x="11498" y="22910"/>
                </a:lnTo>
                <a:lnTo>
                  <a:pt x="11851" y="23263"/>
                </a:lnTo>
                <a:lnTo>
                  <a:pt x="12365" y="23263"/>
                </a:lnTo>
                <a:lnTo>
                  <a:pt x="12365" y="23766"/>
                </a:lnTo>
                <a:lnTo>
                  <a:pt x="12718" y="24130"/>
                </a:lnTo>
                <a:lnTo>
                  <a:pt x="12365" y="24494"/>
                </a:lnTo>
                <a:lnTo>
                  <a:pt x="12365" y="24997"/>
                </a:lnTo>
                <a:lnTo>
                  <a:pt x="11861" y="24997"/>
                </a:lnTo>
                <a:lnTo>
                  <a:pt x="11498" y="25350"/>
                </a:lnTo>
                <a:close/>
                <a:moveTo>
                  <a:pt x="12365" y="26217"/>
                </a:moveTo>
                <a:lnTo>
                  <a:pt x="11647" y="25511"/>
                </a:lnTo>
                <a:lnTo>
                  <a:pt x="11947" y="25211"/>
                </a:lnTo>
                <a:lnTo>
                  <a:pt x="12365" y="25211"/>
                </a:lnTo>
                <a:close/>
                <a:moveTo>
                  <a:pt x="14024" y="26678"/>
                </a:moveTo>
                <a:lnTo>
                  <a:pt x="13028" y="26881"/>
                </a:lnTo>
                <a:lnTo>
                  <a:pt x="12579" y="26442"/>
                </a:lnTo>
                <a:lnTo>
                  <a:pt x="12579" y="25211"/>
                </a:lnTo>
                <a:lnTo>
                  <a:pt x="13810" y="25211"/>
                </a:lnTo>
                <a:lnTo>
                  <a:pt x="14249" y="25661"/>
                </a:lnTo>
                <a:lnTo>
                  <a:pt x="14045" y="26656"/>
                </a:lnTo>
                <a:lnTo>
                  <a:pt x="14024" y="26656"/>
                </a:lnTo>
                <a:close/>
                <a:moveTo>
                  <a:pt x="15437" y="25939"/>
                </a:moveTo>
                <a:lnTo>
                  <a:pt x="15640" y="26678"/>
                </a:lnTo>
                <a:lnTo>
                  <a:pt x="15105" y="26143"/>
                </a:lnTo>
                <a:lnTo>
                  <a:pt x="14591" y="26656"/>
                </a:lnTo>
                <a:lnTo>
                  <a:pt x="14270" y="26656"/>
                </a:lnTo>
                <a:lnTo>
                  <a:pt x="14484" y="25586"/>
                </a:lnTo>
                <a:lnTo>
                  <a:pt x="14120" y="25211"/>
                </a:lnTo>
                <a:lnTo>
                  <a:pt x="14645" y="25211"/>
                </a:lnTo>
                <a:lnTo>
                  <a:pt x="15180" y="24398"/>
                </a:lnTo>
                <a:lnTo>
                  <a:pt x="15394" y="25179"/>
                </a:lnTo>
                <a:lnTo>
                  <a:pt x="16304" y="25479"/>
                </a:lnTo>
                <a:lnTo>
                  <a:pt x="16144" y="25757"/>
                </a:lnTo>
                <a:close/>
                <a:moveTo>
                  <a:pt x="15951" y="26988"/>
                </a:moveTo>
                <a:lnTo>
                  <a:pt x="15705" y="26100"/>
                </a:lnTo>
                <a:lnTo>
                  <a:pt x="16283" y="25939"/>
                </a:lnTo>
                <a:lnTo>
                  <a:pt x="16507" y="25564"/>
                </a:lnTo>
                <a:lnTo>
                  <a:pt x="16882" y="25779"/>
                </a:lnTo>
                <a:lnTo>
                  <a:pt x="17460" y="25629"/>
                </a:lnTo>
                <a:lnTo>
                  <a:pt x="17696" y="26517"/>
                </a:lnTo>
                <a:lnTo>
                  <a:pt x="17235" y="28273"/>
                </a:lnTo>
                <a:lnTo>
                  <a:pt x="17235" y="28273"/>
                </a:lnTo>
                <a:lnTo>
                  <a:pt x="15951" y="26988"/>
                </a:lnTo>
                <a:close/>
                <a:moveTo>
                  <a:pt x="17813" y="28851"/>
                </a:moveTo>
                <a:lnTo>
                  <a:pt x="17407" y="28444"/>
                </a:lnTo>
                <a:lnTo>
                  <a:pt x="17813" y="26945"/>
                </a:lnTo>
                <a:lnTo>
                  <a:pt x="18220" y="28455"/>
                </a:lnTo>
                <a:close/>
                <a:moveTo>
                  <a:pt x="19676" y="26988"/>
                </a:moveTo>
                <a:lnTo>
                  <a:pt x="18392" y="28273"/>
                </a:lnTo>
                <a:lnTo>
                  <a:pt x="17931" y="26517"/>
                </a:lnTo>
                <a:lnTo>
                  <a:pt x="18167" y="25629"/>
                </a:lnTo>
                <a:lnTo>
                  <a:pt x="18745" y="25779"/>
                </a:lnTo>
                <a:lnTo>
                  <a:pt x="19120" y="25564"/>
                </a:lnTo>
                <a:lnTo>
                  <a:pt x="19344" y="25939"/>
                </a:lnTo>
                <a:lnTo>
                  <a:pt x="19922" y="26100"/>
                </a:lnTo>
                <a:close/>
                <a:moveTo>
                  <a:pt x="21143" y="25586"/>
                </a:moveTo>
                <a:lnTo>
                  <a:pt x="21368" y="26656"/>
                </a:lnTo>
                <a:lnTo>
                  <a:pt x="21036" y="26656"/>
                </a:lnTo>
                <a:lnTo>
                  <a:pt x="20522" y="26143"/>
                </a:lnTo>
                <a:lnTo>
                  <a:pt x="19987" y="26678"/>
                </a:lnTo>
                <a:lnTo>
                  <a:pt x="20190" y="25939"/>
                </a:lnTo>
                <a:lnTo>
                  <a:pt x="19483" y="25757"/>
                </a:lnTo>
                <a:lnTo>
                  <a:pt x="19323" y="25479"/>
                </a:lnTo>
                <a:lnTo>
                  <a:pt x="20233" y="25179"/>
                </a:lnTo>
                <a:lnTo>
                  <a:pt x="20447" y="24398"/>
                </a:lnTo>
                <a:lnTo>
                  <a:pt x="20982" y="25211"/>
                </a:lnTo>
                <a:lnTo>
                  <a:pt x="21507" y="25211"/>
                </a:lnTo>
                <a:close/>
                <a:moveTo>
                  <a:pt x="23048" y="26442"/>
                </a:moveTo>
                <a:lnTo>
                  <a:pt x="22599" y="26881"/>
                </a:lnTo>
                <a:lnTo>
                  <a:pt x="21603" y="26678"/>
                </a:lnTo>
                <a:lnTo>
                  <a:pt x="21603" y="26656"/>
                </a:lnTo>
                <a:lnTo>
                  <a:pt x="21582" y="26656"/>
                </a:lnTo>
                <a:lnTo>
                  <a:pt x="21378" y="25661"/>
                </a:lnTo>
                <a:lnTo>
                  <a:pt x="21817" y="25211"/>
                </a:lnTo>
                <a:lnTo>
                  <a:pt x="23048" y="25211"/>
                </a:lnTo>
                <a:close/>
                <a:moveTo>
                  <a:pt x="23262" y="26217"/>
                </a:moveTo>
                <a:lnTo>
                  <a:pt x="23262" y="25211"/>
                </a:lnTo>
                <a:lnTo>
                  <a:pt x="23680" y="25211"/>
                </a:lnTo>
                <a:lnTo>
                  <a:pt x="23980" y="25511"/>
                </a:lnTo>
                <a:close/>
                <a:moveTo>
                  <a:pt x="24997" y="26217"/>
                </a:moveTo>
                <a:lnTo>
                  <a:pt x="24290" y="25511"/>
                </a:lnTo>
                <a:lnTo>
                  <a:pt x="24579" y="25211"/>
                </a:lnTo>
                <a:lnTo>
                  <a:pt x="24997" y="25211"/>
                </a:lnTo>
                <a:close/>
                <a:moveTo>
                  <a:pt x="25660" y="26881"/>
                </a:moveTo>
                <a:lnTo>
                  <a:pt x="25211" y="26442"/>
                </a:lnTo>
                <a:lnTo>
                  <a:pt x="25211" y="25211"/>
                </a:lnTo>
                <a:lnTo>
                  <a:pt x="26442" y="25211"/>
                </a:lnTo>
                <a:lnTo>
                  <a:pt x="26881" y="25661"/>
                </a:lnTo>
                <a:lnTo>
                  <a:pt x="26667" y="26667"/>
                </a:lnTo>
                <a:close/>
                <a:moveTo>
                  <a:pt x="28208" y="26250"/>
                </a:moveTo>
                <a:lnTo>
                  <a:pt x="28283" y="26699"/>
                </a:lnTo>
                <a:lnTo>
                  <a:pt x="27930" y="26410"/>
                </a:lnTo>
                <a:lnTo>
                  <a:pt x="26902" y="26624"/>
                </a:lnTo>
                <a:lnTo>
                  <a:pt x="27127" y="25586"/>
                </a:lnTo>
                <a:lnTo>
                  <a:pt x="26752" y="25211"/>
                </a:lnTo>
                <a:lnTo>
                  <a:pt x="27277" y="25211"/>
                </a:lnTo>
                <a:lnTo>
                  <a:pt x="27812" y="24398"/>
                </a:lnTo>
                <a:lnTo>
                  <a:pt x="28026" y="25179"/>
                </a:lnTo>
                <a:lnTo>
                  <a:pt x="28904" y="25468"/>
                </a:lnTo>
                <a:close/>
                <a:moveTo>
                  <a:pt x="28540" y="26913"/>
                </a:moveTo>
                <a:lnTo>
                  <a:pt x="28444" y="26314"/>
                </a:lnTo>
                <a:lnTo>
                  <a:pt x="29129" y="25543"/>
                </a:lnTo>
                <a:lnTo>
                  <a:pt x="30124" y="25864"/>
                </a:lnTo>
                <a:lnTo>
                  <a:pt x="30328" y="26432"/>
                </a:lnTo>
                <a:lnTo>
                  <a:pt x="29771" y="27941"/>
                </a:lnTo>
                <a:close/>
                <a:moveTo>
                  <a:pt x="30445" y="28498"/>
                </a:moveTo>
                <a:lnTo>
                  <a:pt x="29953" y="28091"/>
                </a:lnTo>
                <a:lnTo>
                  <a:pt x="30445" y="26753"/>
                </a:lnTo>
                <a:lnTo>
                  <a:pt x="30938" y="28091"/>
                </a:lnTo>
                <a:close/>
                <a:moveTo>
                  <a:pt x="32351" y="26913"/>
                </a:moveTo>
                <a:lnTo>
                  <a:pt x="31120" y="27941"/>
                </a:lnTo>
                <a:lnTo>
                  <a:pt x="30563" y="26432"/>
                </a:lnTo>
                <a:lnTo>
                  <a:pt x="30777" y="25864"/>
                </a:lnTo>
                <a:lnTo>
                  <a:pt x="31323" y="25682"/>
                </a:lnTo>
                <a:lnTo>
                  <a:pt x="31762" y="25543"/>
                </a:lnTo>
                <a:lnTo>
                  <a:pt x="32458" y="26314"/>
                </a:lnTo>
                <a:close/>
                <a:moveTo>
                  <a:pt x="34149" y="25211"/>
                </a:moveTo>
                <a:lnTo>
                  <a:pt x="33775" y="25586"/>
                </a:lnTo>
                <a:lnTo>
                  <a:pt x="33989" y="26624"/>
                </a:lnTo>
                <a:lnTo>
                  <a:pt x="32961" y="26410"/>
                </a:lnTo>
                <a:lnTo>
                  <a:pt x="32608" y="26699"/>
                </a:lnTo>
                <a:lnTo>
                  <a:pt x="32694" y="26250"/>
                </a:lnTo>
                <a:lnTo>
                  <a:pt x="31987" y="25468"/>
                </a:lnTo>
                <a:lnTo>
                  <a:pt x="32865" y="25179"/>
                </a:lnTo>
                <a:lnTo>
                  <a:pt x="33079" y="24398"/>
                </a:lnTo>
                <a:lnTo>
                  <a:pt x="33614" y="25211"/>
                </a:lnTo>
                <a:close/>
                <a:moveTo>
                  <a:pt x="34364" y="24997"/>
                </a:moveTo>
                <a:lnTo>
                  <a:pt x="33732" y="24997"/>
                </a:lnTo>
                <a:lnTo>
                  <a:pt x="33165" y="24130"/>
                </a:lnTo>
                <a:lnTo>
                  <a:pt x="33732" y="23263"/>
                </a:lnTo>
                <a:lnTo>
                  <a:pt x="34364" y="23263"/>
                </a:lnTo>
                <a:lnTo>
                  <a:pt x="35231" y="24130"/>
                </a:lnTo>
                <a:close/>
                <a:moveTo>
                  <a:pt x="35680" y="24997"/>
                </a:moveTo>
                <a:lnTo>
                  <a:pt x="34674" y="24997"/>
                </a:lnTo>
                <a:lnTo>
                  <a:pt x="35380" y="24280"/>
                </a:lnTo>
                <a:lnTo>
                  <a:pt x="35680" y="24580"/>
                </a:lnTo>
                <a:lnTo>
                  <a:pt x="35680" y="24997"/>
                </a:lnTo>
                <a:close/>
                <a:moveTo>
                  <a:pt x="36408" y="24997"/>
                </a:moveTo>
                <a:lnTo>
                  <a:pt x="35894" y="24997"/>
                </a:lnTo>
                <a:lnTo>
                  <a:pt x="35894" y="24483"/>
                </a:lnTo>
                <a:lnTo>
                  <a:pt x="35541" y="24130"/>
                </a:lnTo>
                <a:lnTo>
                  <a:pt x="35894" y="23766"/>
                </a:lnTo>
                <a:lnTo>
                  <a:pt x="35894" y="23263"/>
                </a:lnTo>
                <a:lnTo>
                  <a:pt x="36408" y="23263"/>
                </a:lnTo>
                <a:lnTo>
                  <a:pt x="36761" y="22910"/>
                </a:lnTo>
                <a:lnTo>
                  <a:pt x="37125" y="23263"/>
                </a:lnTo>
                <a:lnTo>
                  <a:pt x="37629" y="23263"/>
                </a:lnTo>
                <a:lnTo>
                  <a:pt x="37629" y="23766"/>
                </a:lnTo>
                <a:lnTo>
                  <a:pt x="37993" y="24130"/>
                </a:lnTo>
                <a:lnTo>
                  <a:pt x="37629" y="24494"/>
                </a:lnTo>
                <a:lnTo>
                  <a:pt x="37629" y="24997"/>
                </a:lnTo>
                <a:lnTo>
                  <a:pt x="37125" y="24997"/>
                </a:lnTo>
                <a:lnTo>
                  <a:pt x="36761" y="25350"/>
                </a:lnTo>
                <a:close/>
                <a:moveTo>
                  <a:pt x="37629" y="26217"/>
                </a:moveTo>
                <a:lnTo>
                  <a:pt x="36922" y="25511"/>
                </a:lnTo>
                <a:lnTo>
                  <a:pt x="37211" y="25211"/>
                </a:lnTo>
                <a:lnTo>
                  <a:pt x="37629" y="25211"/>
                </a:lnTo>
                <a:close/>
                <a:moveTo>
                  <a:pt x="39288" y="26678"/>
                </a:moveTo>
                <a:lnTo>
                  <a:pt x="38292" y="26881"/>
                </a:lnTo>
                <a:lnTo>
                  <a:pt x="37843" y="26442"/>
                </a:lnTo>
                <a:lnTo>
                  <a:pt x="37843" y="25211"/>
                </a:lnTo>
                <a:lnTo>
                  <a:pt x="39074" y="25211"/>
                </a:lnTo>
                <a:lnTo>
                  <a:pt x="39513" y="25661"/>
                </a:lnTo>
                <a:lnTo>
                  <a:pt x="39309" y="26656"/>
                </a:lnTo>
                <a:lnTo>
                  <a:pt x="39288" y="26656"/>
                </a:lnTo>
                <a:close/>
                <a:moveTo>
                  <a:pt x="40712" y="25939"/>
                </a:moveTo>
                <a:lnTo>
                  <a:pt x="40904" y="26678"/>
                </a:lnTo>
                <a:lnTo>
                  <a:pt x="40369" y="26143"/>
                </a:lnTo>
                <a:lnTo>
                  <a:pt x="39855" y="26656"/>
                </a:lnTo>
                <a:lnTo>
                  <a:pt x="39534" y="26656"/>
                </a:lnTo>
                <a:lnTo>
                  <a:pt x="39759" y="25586"/>
                </a:lnTo>
                <a:lnTo>
                  <a:pt x="39384" y="25211"/>
                </a:lnTo>
                <a:lnTo>
                  <a:pt x="39909" y="25211"/>
                </a:lnTo>
                <a:lnTo>
                  <a:pt x="40444" y="24398"/>
                </a:lnTo>
                <a:lnTo>
                  <a:pt x="40658" y="25179"/>
                </a:lnTo>
                <a:lnTo>
                  <a:pt x="41568" y="25479"/>
                </a:lnTo>
                <a:lnTo>
                  <a:pt x="41407" y="25757"/>
                </a:lnTo>
                <a:close/>
                <a:moveTo>
                  <a:pt x="41215" y="26988"/>
                </a:moveTo>
                <a:lnTo>
                  <a:pt x="40979" y="26100"/>
                </a:lnTo>
                <a:lnTo>
                  <a:pt x="41557" y="25939"/>
                </a:lnTo>
                <a:lnTo>
                  <a:pt x="41771" y="25564"/>
                </a:lnTo>
                <a:lnTo>
                  <a:pt x="42146" y="25779"/>
                </a:lnTo>
                <a:lnTo>
                  <a:pt x="42724" y="25629"/>
                </a:lnTo>
                <a:lnTo>
                  <a:pt x="42970" y="26517"/>
                </a:lnTo>
                <a:lnTo>
                  <a:pt x="42499" y="28273"/>
                </a:lnTo>
                <a:lnTo>
                  <a:pt x="42499" y="28273"/>
                </a:lnTo>
                <a:close/>
                <a:moveTo>
                  <a:pt x="43077" y="28851"/>
                </a:moveTo>
                <a:lnTo>
                  <a:pt x="42671" y="28444"/>
                </a:lnTo>
                <a:lnTo>
                  <a:pt x="43077" y="26945"/>
                </a:lnTo>
                <a:lnTo>
                  <a:pt x="43484" y="28455"/>
                </a:lnTo>
                <a:close/>
                <a:moveTo>
                  <a:pt x="44940" y="26988"/>
                </a:moveTo>
                <a:lnTo>
                  <a:pt x="43666" y="28273"/>
                </a:lnTo>
                <a:lnTo>
                  <a:pt x="43195" y="26517"/>
                </a:lnTo>
                <a:lnTo>
                  <a:pt x="43431" y="25629"/>
                </a:lnTo>
                <a:lnTo>
                  <a:pt x="44009" y="25779"/>
                </a:lnTo>
                <a:lnTo>
                  <a:pt x="44383" y="25564"/>
                </a:lnTo>
                <a:lnTo>
                  <a:pt x="44608" y="25939"/>
                </a:lnTo>
                <a:lnTo>
                  <a:pt x="45186" y="26100"/>
                </a:lnTo>
                <a:close/>
                <a:moveTo>
                  <a:pt x="46407" y="25586"/>
                </a:moveTo>
                <a:lnTo>
                  <a:pt x="46631" y="26656"/>
                </a:lnTo>
                <a:lnTo>
                  <a:pt x="46310" y="26656"/>
                </a:lnTo>
                <a:lnTo>
                  <a:pt x="45797" y="26143"/>
                </a:lnTo>
                <a:lnTo>
                  <a:pt x="45251" y="26678"/>
                </a:lnTo>
                <a:lnTo>
                  <a:pt x="45454" y="25939"/>
                </a:lnTo>
                <a:lnTo>
                  <a:pt x="44747" y="25757"/>
                </a:lnTo>
                <a:lnTo>
                  <a:pt x="44587" y="25479"/>
                </a:lnTo>
                <a:lnTo>
                  <a:pt x="45497" y="25179"/>
                </a:lnTo>
                <a:lnTo>
                  <a:pt x="45711" y="24398"/>
                </a:lnTo>
                <a:lnTo>
                  <a:pt x="46246" y="25211"/>
                </a:lnTo>
                <a:lnTo>
                  <a:pt x="46781" y="25211"/>
                </a:lnTo>
                <a:close/>
                <a:moveTo>
                  <a:pt x="48312" y="26442"/>
                </a:moveTo>
                <a:lnTo>
                  <a:pt x="47863" y="26881"/>
                </a:lnTo>
                <a:lnTo>
                  <a:pt x="46867" y="26678"/>
                </a:lnTo>
                <a:lnTo>
                  <a:pt x="46867" y="26656"/>
                </a:lnTo>
                <a:lnTo>
                  <a:pt x="46856" y="26656"/>
                </a:lnTo>
                <a:lnTo>
                  <a:pt x="46642" y="25661"/>
                </a:lnTo>
                <a:lnTo>
                  <a:pt x="47092" y="25211"/>
                </a:lnTo>
                <a:lnTo>
                  <a:pt x="48312" y="25211"/>
                </a:lnTo>
                <a:close/>
                <a:moveTo>
                  <a:pt x="49244" y="25511"/>
                </a:moveTo>
                <a:lnTo>
                  <a:pt x="48526" y="26217"/>
                </a:lnTo>
                <a:lnTo>
                  <a:pt x="48526" y="25211"/>
                </a:lnTo>
                <a:lnTo>
                  <a:pt x="48944" y="25211"/>
                </a:lnTo>
                <a:close/>
                <a:moveTo>
                  <a:pt x="50261" y="24997"/>
                </a:moveTo>
                <a:lnTo>
                  <a:pt x="49757" y="24997"/>
                </a:lnTo>
                <a:lnTo>
                  <a:pt x="49393" y="25350"/>
                </a:lnTo>
                <a:lnTo>
                  <a:pt x="49040" y="24997"/>
                </a:lnTo>
                <a:lnTo>
                  <a:pt x="48526" y="24997"/>
                </a:lnTo>
                <a:lnTo>
                  <a:pt x="48526" y="24483"/>
                </a:lnTo>
                <a:lnTo>
                  <a:pt x="48173" y="24130"/>
                </a:lnTo>
                <a:lnTo>
                  <a:pt x="48526" y="23766"/>
                </a:lnTo>
                <a:lnTo>
                  <a:pt x="48526" y="23263"/>
                </a:lnTo>
                <a:lnTo>
                  <a:pt x="49040" y="23263"/>
                </a:lnTo>
                <a:lnTo>
                  <a:pt x="49393" y="22899"/>
                </a:lnTo>
                <a:lnTo>
                  <a:pt x="49757" y="23263"/>
                </a:lnTo>
                <a:lnTo>
                  <a:pt x="50261" y="23263"/>
                </a:lnTo>
                <a:lnTo>
                  <a:pt x="50261" y="23766"/>
                </a:lnTo>
                <a:lnTo>
                  <a:pt x="50624" y="24130"/>
                </a:lnTo>
                <a:lnTo>
                  <a:pt x="50261" y="24483"/>
                </a:lnTo>
                <a:lnTo>
                  <a:pt x="50261" y="24997"/>
                </a:lnTo>
                <a:close/>
                <a:moveTo>
                  <a:pt x="51481" y="24997"/>
                </a:moveTo>
                <a:lnTo>
                  <a:pt x="50485" y="24997"/>
                </a:lnTo>
                <a:lnTo>
                  <a:pt x="50485" y="24580"/>
                </a:lnTo>
                <a:lnTo>
                  <a:pt x="50774" y="24280"/>
                </a:lnTo>
                <a:close/>
                <a:moveTo>
                  <a:pt x="51791" y="23263"/>
                </a:moveTo>
                <a:lnTo>
                  <a:pt x="52423" y="23263"/>
                </a:lnTo>
                <a:lnTo>
                  <a:pt x="52990" y="24130"/>
                </a:lnTo>
                <a:lnTo>
                  <a:pt x="52423" y="24997"/>
                </a:lnTo>
                <a:lnTo>
                  <a:pt x="51791" y="24997"/>
                </a:lnTo>
                <a:lnTo>
                  <a:pt x="50935" y="24130"/>
                </a:lnTo>
                <a:close/>
                <a:moveTo>
                  <a:pt x="51481" y="23263"/>
                </a:moveTo>
                <a:lnTo>
                  <a:pt x="50774" y="23969"/>
                </a:lnTo>
                <a:lnTo>
                  <a:pt x="50485" y="23680"/>
                </a:lnTo>
                <a:lnTo>
                  <a:pt x="50485" y="23263"/>
                </a:lnTo>
                <a:close/>
                <a:moveTo>
                  <a:pt x="52145" y="22599"/>
                </a:moveTo>
                <a:lnTo>
                  <a:pt x="51706" y="23049"/>
                </a:lnTo>
                <a:lnTo>
                  <a:pt x="50485" y="23049"/>
                </a:lnTo>
                <a:lnTo>
                  <a:pt x="50485" y="21818"/>
                </a:lnTo>
                <a:lnTo>
                  <a:pt x="50924" y="21379"/>
                </a:lnTo>
                <a:lnTo>
                  <a:pt x="51920" y="21582"/>
                </a:lnTo>
                <a:lnTo>
                  <a:pt x="51920" y="21604"/>
                </a:lnTo>
                <a:lnTo>
                  <a:pt x="51941" y="21604"/>
                </a:lnTo>
                <a:close/>
                <a:moveTo>
                  <a:pt x="51941" y="19987"/>
                </a:moveTo>
                <a:lnTo>
                  <a:pt x="51406" y="20522"/>
                </a:lnTo>
                <a:lnTo>
                  <a:pt x="51920" y="21036"/>
                </a:lnTo>
                <a:lnTo>
                  <a:pt x="51920" y="21357"/>
                </a:lnTo>
                <a:lnTo>
                  <a:pt x="50849" y="21133"/>
                </a:lnTo>
                <a:lnTo>
                  <a:pt x="50485" y="21507"/>
                </a:lnTo>
                <a:lnTo>
                  <a:pt x="50485" y="20983"/>
                </a:lnTo>
                <a:lnTo>
                  <a:pt x="49661" y="20447"/>
                </a:lnTo>
                <a:lnTo>
                  <a:pt x="50442" y="20233"/>
                </a:lnTo>
                <a:lnTo>
                  <a:pt x="50742" y="19323"/>
                </a:lnTo>
                <a:lnTo>
                  <a:pt x="51021" y="19484"/>
                </a:lnTo>
                <a:lnTo>
                  <a:pt x="51213" y="20191"/>
                </a:lnTo>
                <a:close/>
                <a:moveTo>
                  <a:pt x="52252" y="19677"/>
                </a:moveTo>
                <a:lnTo>
                  <a:pt x="51363" y="19912"/>
                </a:lnTo>
                <a:lnTo>
                  <a:pt x="51213" y="19345"/>
                </a:lnTo>
                <a:lnTo>
                  <a:pt x="50828" y="19120"/>
                </a:lnTo>
                <a:lnTo>
                  <a:pt x="51053" y="18745"/>
                </a:lnTo>
                <a:lnTo>
                  <a:pt x="50892" y="18167"/>
                </a:lnTo>
                <a:lnTo>
                  <a:pt x="51781" y="17921"/>
                </a:lnTo>
                <a:lnTo>
                  <a:pt x="53536" y="18392"/>
                </a:lnTo>
                <a:close/>
                <a:moveTo>
                  <a:pt x="54189" y="19163"/>
                </a:moveTo>
                <a:lnTo>
                  <a:pt x="52680" y="19570"/>
                </a:lnTo>
                <a:lnTo>
                  <a:pt x="53782" y="18456"/>
                </a:lnTo>
                <a:lnTo>
                  <a:pt x="54328" y="18606"/>
                </a:lnTo>
                <a:close/>
                <a:moveTo>
                  <a:pt x="54125" y="17814"/>
                </a:moveTo>
                <a:lnTo>
                  <a:pt x="53718" y="18221"/>
                </a:lnTo>
                <a:lnTo>
                  <a:pt x="52209" y="17814"/>
                </a:lnTo>
                <a:lnTo>
                  <a:pt x="53718" y="17407"/>
                </a:lnTo>
                <a:close/>
                <a:moveTo>
                  <a:pt x="52252" y="15951"/>
                </a:moveTo>
                <a:lnTo>
                  <a:pt x="53536" y="17225"/>
                </a:lnTo>
                <a:lnTo>
                  <a:pt x="51781" y="17696"/>
                </a:lnTo>
                <a:lnTo>
                  <a:pt x="50892" y="17461"/>
                </a:lnTo>
                <a:lnTo>
                  <a:pt x="51053" y="16883"/>
                </a:lnTo>
                <a:lnTo>
                  <a:pt x="50828" y="16508"/>
                </a:lnTo>
                <a:lnTo>
                  <a:pt x="51213" y="16283"/>
                </a:lnTo>
                <a:lnTo>
                  <a:pt x="51363" y="15705"/>
                </a:lnTo>
                <a:close/>
                <a:moveTo>
                  <a:pt x="51920" y="14592"/>
                </a:moveTo>
                <a:lnTo>
                  <a:pt x="51406" y="15095"/>
                </a:lnTo>
                <a:lnTo>
                  <a:pt x="51941" y="15641"/>
                </a:lnTo>
                <a:lnTo>
                  <a:pt x="51213" y="15438"/>
                </a:lnTo>
                <a:lnTo>
                  <a:pt x="51021" y="16144"/>
                </a:lnTo>
                <a:lnTo>
                  <a:pt x="50742" y="16305"/>
                </a:lnTo>
                <a:lnTo>
                  <a:pt x="50442" y="15395"/>
                </a:lnTo>
                <a:lnTo>
                  <a:pt x="49661" y="15181"/>
                </a:lnTo>
                <a:lnTo>
                  <a:pt x="50485" y="14645"/>
                </a:lnTo>
                <a:lnTo>
                  <a:pt x="50485" y="14121"/>
                </a:lnTo>
                <a:lnTo>
                  <a:pt x="50849" y="14485"/>
                </a:lnTo>
                <a:lnTo>
                  <a:pt x="51920" y="14260"/>
                </a:lnTo>
                <a:close/>
                <a:moveTo>
                  <a:pt x="50774" y="11648"/>
                </a:moveTo>
                <a:lnTo>
                  <a:pt x="51492" y="12365"/>
                </a:lnTo>
                <a:lnTo>
                  <a:pt x="50485" y="12365"/>
                </a:lnTo>
                <a:lnTo>
                  <a:pt x="50485" y="11948"/>
                </a:lnTo>
                <a:close/>
                <a:moveTo>
                  <a:pt x="49843" y="12579"/>
                </a:moveTo>
                <a:lnTo>
                  <a:pt x="50261" y="12579"/>
                </a:lnTo>
                <a:lnTo>
                  <a:pt x="50261" y="13586"/>
                </a:lnTo>
                <a:lnTo>
                  <a:pt x="49554" y="12879"/>
                </a:lnTo>
                <a:close/>
                <a:moveTo>
                  <a:pt x="48526" y="12579"/>
                </a:moveTo>
                <a:lnTo>
                  <a:pt x="48944" y="12579"/>
                </a:lnTo>
                <a:lnTo>
                  <a:pt x="49244" y="12879"/>
                </a:lnTo>
                <a:lnTo>
                  <a:pt x="48526" y="13586"/>
                </a:lnTo>
                <a:close/>
                <a:moveTo>
                  <a:pt x="45807" y="11498"/>
                </a:moveTo>
                <a:lnTo>
                  <a:pt x="46364" y="10631"/>
                </a:lnTo>
                <a:lnTo>
                  <a:pt x="46995" y="10631"/>
                </a:lnTo>
                <a:lnTo>
                  <a:pt x="47863" y="11498"/>
                </a:lnTo>
                <a:lnTo>
                  <a:pt x="46995" y="12365"/>
                </a:lnTo>
                <a:lnTo>
                  <a:pt x="46364" y="12365"/>
                </a:lnTo>
                <a:close/>
                <a:moveTo>
                  <a:pt x="46246" y="12579"/>
                </a:moveTo>
                <a:lnTo>
                  <a:pt x="46781" y="12579"/>
                </a:lnTo>
                <a:lnTo>
                  <a:pt x="46407" y="12954"/>
                </a:lnTo>
                <a:lnTo>
                  <a:pt x="46621" y="13992"/>
                </a:lnTo>
                <a:lnTo>
                  <a:pt x="45593" y="13778"/>
                </a:lnTo>
                <a:lnTo>
                  <a:pt x="45240" y="14067"/>
                </a:lnTo>
                <a:lnTo>
                  <a:pt x="45325" y="13618"/>
                </a:lnTo>
                <a:lnTo>
                  <a:pt x="44619" y="12836"/>
                </a:lnTo>
                <a:lnTo>
                  <a:pt x="45497" y="12547"/>
                </a:lnTo>
                <a:lnTo>
                  <a:pt x="45711" y="11766"/>
                </a:lnTo>
                <a:close/>
                <a:moveTo>
                  <a:pt x="44490" y="10353"/>
                </a:moveTo>
                <a:lnTo>
                  <a:pt x="45315" y="10620"/>
                </a:lnTo>
                <a:lnTo>
                  <a:pt x="45550" y="11477"/>
                </a:lnTo>
                <a:lnTo>
                  <a:pt x="45540" y="11498"/>
                </a:lnTo>
                <a:lnTo>
                  <a:pt x="45550" y="11519"/>
                </a:lnTo>
                <a:lnTo>
                  <a:pt x="45315" y="12376"/>
                </a:lnTo>
                <a:lnTo>
                  <a:pt x="44480" y="12654"/>
                </a:lnTo>
                <a:lnTo>
                  <a:pt x="43945" y="11787"/>
                </a:lnTo>
                <a:close/>
                <a:moveTo>
                  <a:pt x="43977" y="10074"/>
                </a:moveTo>
                <a:lnTo>
                  <a:pt x="44287" y="10256"/>
                </a:lnTo>
                <a:lnTo>
                  <a:pt x="43805" y="11552"/>
                </a:lnTo>
                <a:lnTo>
                  <a:pt x="43206" y="10577"/>
                </a:lnTo>
                <a:lnTo>
                  <a:pt x="43420" y="10224"/>
                </a:lnTo>
                <a:close/>
                <a:moveTo>
                  <a:pt x="42928" y="10117"/>
                </a:moveTo>
                <a:lnTo>
                  <a:pt x="43077" y="9528"/>
                </a:lnTo>
                <a:lnTo>
                  <a:pt x="43238" y="10117"/>
                </a:lnTo>
                <a:lnTo>
                  <a:pt x="43077" y="10374"/>
                </a:lnTo>
                <a:close/>
                <a:moveTo>
                  <a:pt x="41868" y="10256"/>
                </a:moveTo>
                <a:lnTo>
                  <a:pt x="42178" y="10074"/>
                </a:lnTo>
                <a:lnTo>
                  <a:pt x="42735" y="10224"/>
                </a:lnTo>
                <a:lnTo>
                  <a:pt x="42949" y="10577"/>
                </a:lnTo>
                <a:lnTo>
                  <a:pt x="42349" y="11552"/>
                </a:lnTo>
                <a:close/>
                <a:moveTo>
                  <a:pt x="40615" y="11498"/>
                </a:moveTo>
                <a:lnTo>
                  <a:pt x="40605" y="11477"/>
                </a:lnTo>
                <a:lnTo>
                  <a:pt x="40840" y="10620"/>
                </a:lnTo>
                <a:lnTo>
                  <a:pt x="41664" y="10353"/>
                </a:lnTo>
                <a:lnTo>
                  <a:pt x="42210" y="11787"/>
                </a:lnTo>
                <a:lnTo>
                  <a:pt x="41686" y="12654"/>
                </a:lnTo>
                <a:lnTo>
                  <a:pt x="40840" y="12376"/>
                </a:lnTo>
                <a:lnTo>
                  <a:pt x="40605" y="11519"/>
                </a:lnTo>
                <a:close/>
                <a:moveTo>
                  <a:pt x="40444" y="11766"/>
                </a:moveTo>
                <a:lnTo>
                  <a:pt x="40658" y="12547"/>
                </a:lnTo>
                <a:lnTo>
                  <a:pt x="41536" y="12836"/>
                </a:lnTo>
                <a:lnTo>
                  <a:pt x="40840" y="13618"/>
                </a:lnTo>
                <a:lnTo>
                  <a:pt x="40915" y="14067"/>
                </a:lnTo>
                <a:lnTo>
                  <a:pt x="40562" y="13778"/>
                </a:lnTo>
                <a:lnTo>
                  <a:pt x="39534" y="13992"/>
                </a:lnTo>
                <a:lnTo>
                  <a:pt x="39759" y="12954"/>
                </a:lnTo>
                <a:lnTo>
                  <a:pt x="39384" y="12579"/>
                </a:lnTo>
                <a:lnTo>
                  <a:pt x="39909" y="12579"/>
                </a:lnTo>
                <a:close/>
                <a:moveTo>
                  <a:pt x="39159" y="10631"/>
                </a:moveTo>
                <a:lnTo>
                  <a:pt x="39791" y="10631"/>
                </a:lnTo>
                <a:lnTo>
                  <a:pt x="40358" y="11498"/>
                </a:lnTo>
                <a:lnTo>
                  <a:pt x="39791" y="12365"/>
                </a:lnTo>
                <a:lnTo>
                  <a:pt x="39159" y="12365"/>
                </a:lnTo>
                <a:lnTo>
                  <a:pt x="38292" y="11498"/>
                </a:lnTo>
                <a:close/>
                <a:moveTo>
                  <a:pt x="37843" y="10631"/>
                </a:moveTo>
                <a:lnTo>
                  <a:pt x="38849" y="10631"/>
                </a:lnTo>
                <a:lnTo>
                  <a:pt x="38142" y="11337"/>
                </a:lnTo>
                <a:lnTo>
                  <a:pt x="37843" y="11048"/>
                </a:lnTo>
                <a:close/>
                <a:moveTo>
                  <a:pt x="37843" y="11948"/>
                </a:moveTo>
                <a:lnTo>
                  <a:pt x="38142" y="11648"/>
                </a:lnTo>
                <a:lnTo>
                  <a:pt x="38849" y="12365"/>
                </a:lnTo>
                <a:lnTo>
                  <a:pt x="37843" y="12365"/>
                </a:lnTo>
                <a:close/>
                <a:moveTo>
                  <a:pt x="37211" y="12579"/>
                </a:moveTo>
                <a:lnTo>
                  <a:pt x="37629" y="12579"/>
                </a:lnTo>
                <a:lnTo>
                  <a:pt x="37629" y="13586"/>
                </a:lnTo>
                <a:lnTo>
                  <a:pt x="36922" y="12879"/>
                </a:lnTo>
                <a:close/>
                <a:moveTo>
                  <a:pt x="35894" y="12579"/>
                </a:moveTo>
                <a:lnTo>
                  <a:pt x="36312" y="12579"/>
                </a:lnTo>
                <a:lnTo>
                  <a:pt x="36612" y="12879"/>
                </a:lnTo>
                <a:lnTo>
                  <a:pt x="35894" y="13586"/>
                </a:lnTo>
                <a:close/>
                <a:moveTo>
                  <a:pt x="33614" y="12579"/>
                </a:moveTo>
                <a:lnTo>
                  <a:pt x="34149" y="12579"/>
                </a:lnTo>
                <a:lnTo>
                  <a:pt x="33775" y="12954"/>
                </a:lnTo>
                <a:lnTo>
                  <a:pt x="34000" y="14024"/>
                </a:lnTo>
                <a:lnTo>
                  <a:pt x="33678" y="14024"/>
                </a:lnTo>
                <a:lnTo>
                  <a:pt x="33165" y="13511"/>
                </a:lnTo>
                <a:lnTo>
                  <a:pt x="32619" y="14046"/>
                </a:lnTo>
                <a:lnTo>
                  <a:pt x="32822" y="13307"/>
                </a:lnTo>
                <a:lnTo>
                  <a:pt x="32115" y="13125"/>
                </a:lnTo>
                <a:lnTo>
                  <a:pt x="31955" y="12847"/>
                </a:lnTo>
                <a:lnTo>
                  <a:pt x="32865" y="12547"/>
                </a:lnTo>
                <a:lnTo>
                  <a:pt x="33079" y="11766"/>
                </a:lnTo>
                <a:close/>
                <a:moveTo>
                  <a:pt x="31848" y="10342"/>
                </a:moveTo>
                <a:lnTo>
                  <a:pt x="32683" y="10620"/>
                </a:lnTo>
                <a:lnTo>
                  <a:pt x="32918" y="11477"/>
                </a:lnTo>
                <a:lnTo>
                  <a:pt x="32908" y="11498"/>
                </a:lnTo>
                <a:lnTo>
                  <a:pt x="32918" y="11519"/>
                </a:lnTo>
                <a:lnTo>
                  <a:pt x="32683" y="12376"/>
                </a:lnTo>
                <a:lnTo>
                  <a:pt x="31859" y="12643"/>
                </a:lnTo>
                <a:lnTo>
                  <a:pt x="31313" y="11198"/>
                </a:lnTo>
                <a:close/>
                <a:moveTo>
                  <a:pt x="31634" y="10278"/>
                </a:moveTo>
                <a:lnTo>
                  <a:pt x="31216" y="10941"/>
                </a:lnTo>
                <a:lnTo>
                  <a:pt x="30874" y="10021"/>
                </a:lnTo>
                <a:close/>
                <a:moveTo>
                  <a:pt x="30392" y="9678"/>
                </a:moveTo>
                <a:lnTo>
                  <a:pt x="30381" y="9678"/>
                </a:lnTo>
                <a:lnTo>
                  <a:pt x="30445" y="9507"/>
                </a:lnTo>
                <a:lnTo>
                  <a:pt x="30510" y="9678"/>
                </a:lnTo>
                <a:lnTo>
                  <a:pt x="30510" y="9678"/>
                </a:lnTo>
                <a:lnTo>
                  <a:pt x="30595" y="9924"/>
                </a:lnTo>
                <a:lnTo>
                  <a:pt x="30606" y="9935"/>
                </a:lnTo>
                <a:lnTo>
                  <a:pt x="30606" y="9935"/>
                </a:lnTo>
                <a:lnTo>
                  <a:pt x="31077" y="11177"/>
                </a:lnTo>
                <a:lnTo>
                  <a:pt x="30445" y="12205"/>
                </a:lnTo>
                <a:lnTo>
                  <a:pt x="29825" y="11177"/>
                </a:lnTo>
                <a:lnTo>
                  <a:pt x="30285" y="9935"/>
                </a:lnTo>
                <a:lnTo>
                  <a:pt x="30285" y="9935"/>
                </a:lnTo>
                <a:lnTo>
                  <a:pt x="30296" y="9914"/>
                </a:lnTo>
                <a:lnTo>
                  <a:pt x="30392" y="9678"/>
                </a:lnTo>
                <a:close/>
                <a:moveTo>
                  <a:pt x="30017" y="10021"/>
                </a:moveTo>
                <a:lnTo>
                  <a:pt x="29675" y="10941"/>
                </a:lnTo>
                <a:lnTo>
                  <a:pt x="29268" y="10278"/>
                </a:lnTo>
                <a:close/>
                <a:moveTo>
                  <a:pt x="27983" y="11498"/>
                </a:moveTo>
                <a:lnTo>
                  <a:pt x="27973" y="11477"/>
                </a:lnTo>
                <a:lnTo>
                  <a:pt x="28208" y="10620"/>
                </a:lnTo>
                <a:lnTo>
                  <a:pt x="29054" y="10342"/>
                </a:lnTo>
                <a:lnTo>
                  <a:pt x="29578" y="11198"/>
                </a:lnTo>
                <a:lnTo>
                  <a:pt x="29032" y="12643"/>
                </a:lnTo>
                <a:lnTo>
                  <a:pt x="28208" y="12376"/>
                </a:lnTo>
                <a:lnTo>
                  <a:pt x="27973" y="11519"/>
                </a:lnTo>
                <a:close/>
                <a:moveTo>
                  <a:pt x="27812" y="11766"/>
                </a:moveTo>
                <a:lnTo>
                  <a:pt x="28026" y="12547"/>
                </a:lnTo>
                <a:lnTo>
                  <a:pt x="28936" y="12847"/>
                </a:lnTo>
                <a:lnTo>
                  <a:pt x="28775" y="13125"/>
                </a:lnTo>
                <a:lnTo>
                  <a:pt x="28069" y="13307"/>
                </a:lnTo>
                <a:lnTo>
                  <a:pt x="28272" y="14046"/>
                </a:lnTo>
                <a:lnTo>
                  <a:pt x="27737" y="13511"/>
                </a:lnTo>
                <a:lnTo>
                  <a:pt x="27223" y="14024"/>
                </a:lnTo>
                <a:lnTo>
                  <a:pt x="26902" y="14024"/>
                </a:lnTo>
                <a:lnTo>
                  <a:pt x="27127" y="12954"/>
                </a:lnTo>
                <a:lnTo>
                  <a:pt x="26752" y="12579"/>
                </a:lnTo>
                <a:lnTo>
                  <a:pt x="27277" y="12579"/>
                </a:lnTo>
                <a:close/>
                <a:moveTo>
                  <a:pt x="26527" y="10631"/>
                </a:moveTo>
                <a:lnTo>
                  <a:pt x="27159" y="10631"/>
                </a:lnTo>
                <a:lnTo>
                  <a:pt x="27726" y="11498"/>
                </a:lnTo>
                <a:lnTo>
                  <a:pt x="27159" y="12365"/>
                </a:lnTo>
                <a:lnTo>
                  <a:pt x="26527" y="12365"/>
                </a:lnTo>
                <a:lnTo>
                  <a:pt x="25660" y="11498"/>
                </a:lnTo>
                <a:close/>
                <a:moveTo>
                  <a:pt x="25211" y="10631"/>
                </a:moveTo>
                <a:lnTo>
                  <a:pt x="26217" y="10631"/>
                </a:lnTo>
                <a:lnTo>
                  <a:pt x="25510" y="11337"/>
                </a:lnTo>
                <a:lnTo>
                  <a:pt x="25211" y="11048"/>
                </a:lnTo>
                <a:close/>
                <a:moveTo>
                  <a:pt x="22042" y="10631"/>
                </a:moveTo>
                <a:lnTo>
                  <a:pt x="23048" y="10631"/>
                </a:lnTo>
                <a:lnTo>
                  <a:pt x="23048" y="11048"/>
                </a:lnTo>
                <a:lnTo>
                  <a:pt x="22749" y="11337"/>
                </a:lnTo>
                <a:close/>
                <a:moveTo>
                  <a:pt x="20533" y="11498"/>
                </a:moveTo>
                <a:lnTo>
                  <a:pt x="21100" y="10631"/>
                </a:lnTo>
                <a:lnTo>
                  <a:pt x="21732" y="10631"/>
                </a:lnTo>
                <a:lnTo>
                  <a:pt x="22599" y="11498"/>
                </a:lnTo>
                <a:lnTo>
                  <a:pt x="21732" y="12365"/>
                </a:lnTo>
                <a:lnTo>
                  <a:pt x="21100" y="12365"/>
                </a:lnTo>
                <a:close/>
                <a:moveTo>
                  <a:pt x="20982" y="12579"/>
                </a:moveTo>
                <a:lnTo>
                  <a:pt x="21517" y="12579"/>
                </a:lnTo>
                <a:lnTo>
                  <a:pt x="21143" y="12954"/>
                </a:lnTo>
                <a:lnTo>
                  <a:pt x="21357" y="13992"/>
                </a:lnTo>
                <a:lnTo>
                  <a:pt x="20329" y="13778"/>
                </a:lnTo>
                <a:lnTo>
                  <a:pt x="19976" y="14067"/>
                </a:lnTo>
                <a:lnTo>
                  <a:pt x="20051" y="13618"/>
                </a:lnTo>
                <a:lnTo>
                  <a:pt x="19355" y="12836"/>
                </a:lnTo>
                <a:lnTo>
                  <a:pt x="20233" y="12547"/>
                </a:lnTo>
                <a:lnTo>
                  <a:pt x="20447" y="11766"/>
                </a:lnTo>
                <a:close/>
                <a:moveTo>
                  <a:pt x="19227" y="10353"/>
                </a:moveTo>
                <a:lnTo>
                  <a:pt x="20051" y="10620"/>
                </a:lnTo>
                <a:lnTo>
                  <a:pt x="20286" y="11477"/>
                </a:lnTo>
                <a:lnTo>
                  <a:pt x="20276" y="11498"/>
                </a:lnTo>
                <a:lnTo>
                  <a:pt x="20286" y="11519"/>
                </a:lnTo>
                <a:lnTo>
                  <a:pt x="20051" y="12376"/>
                </a:lnTo>
                <a:lnTo>
                  <a:pt x="19205" y="12654"/>
                </a:lnTo>
                <a:lnTo>
                  <a:pt x="18681" y="11787"/>
                </a:lnTo>
                <a:close/>
                <a:moveTo>
                  <a:pt x="18713" y="10074"/>
                </a:moveTo>
                <a:lnTo>
                  <a:pt x="19023" y="10256"/>
                </a:lnTo>
                <a:lnTo>
                  <a:pt x="18541" y="11552"/>
                </a:lnTo>
                <a:lnTo>
                  <a:pt x="17942" y="10577"/>
                </a:lnTo>
                <a:lnTo>
                  <a:pt x="18156" y="10224"/>
                </a:lnTo>
                <a:close/>
                <a:moveTo>
                  <a:pt x="17653" y="10117"/>
                </a:moveTo>
                <a:lnTo>
                  <a:pt x="17813" y="9528"/>
                </a:lnTo>
                <a:lnTo>
                  <a:pt x="17974" y="10117"/>
                </a:lnTo>
                <a:lnTo>
                  <a:pt x="17813" y="10374"/>
                </a:lnTo>
                <a:close/>
                <a:moveTo>
                  <a:pt x="16604" y="10256"/>
                </a:moveTo>
                <a:lnTo>
                  <a:pt x="16914" y="10074"/>
                </a:lnTo>
                <a:lnTo>
                  <a:pt x="17471" y="10224"/>
                </a:lnTo>
                <a:lnTo>
                  <a:pt x="17685" y="10577"/>
                </a:lnTo>
                <a:lnTo>
                  <a:pt x="17086" y="11552"/>
                </a:lnTo>
                <a:close/>
                <a:moveTo>
                  <a:pt x="15351" y="11498"/>
                </a:moveTo>
                <a:lnTo>
                  <a:pt x="15341" y="11477"/>
                </a:lnTo>
                <a:lnTo>
                  <a:pt x="15576" y="10620"/>
                </a:lnTo>
                <a:lnTo>
                  <a:pt x="16400" y="10353"/>
                </a:lnTo>
                <a:lnTo>
                  <a:pt x="16946" y="11787"/>
                </a:lnTo>
                <a:lnTo>
                  <a:pt x="16422" y="12654"/>
                </a:lnTo>
                <a:lnTo>
                  <a:pt x="15576" y="12376"/>
                </a:lnTo>
                <a:lnTo>
                  <a:pt x="15341" y="11519"/>
                </a:lnTo>
                <a:close/>
                <a:moveTo>
                  <a:pt x="15180" y="11766"/>
                </a:moveTo>
                <a:lnTo>
                  <a:pt x="15394" y="12547"/>
                </a:lnTo>
                <a:lnTo>
                  <a:pt x="16272" y="12836"/>
                </a:lnTo>
                <a:lnTo>
                  <a:pt x="15576" y="13618"/>
                </a:lnTo>
                <a:lnTo>
                  <a:pt x="15651" y="14067"/>
                </a:lnTo>
                <a:lnTo>
                  <a:pt x="15298" y="13778"/>
                </a:lnTo>
                <a:lnTo>
                  <a:pt x="14270" y="13992"/>
                </a:lnTo>
                <a:lnTo>
                  <a:pt x="14495" y="12954"/>
                </a:lnTo>
                <a:lnTo>
                  <a:pt x="14120" y="12579"/>
                </a:lnTo>
                <a:lnTo>
                  <a:pt x="14645" y="12579"/>
                </a:lnTo>
                <a:close/>
                <a:moveTo>
                  <a:pt x="13895" y="10631"/>
                </a:moveTo>
                <a:lnTo>
                  <a:pt x="14527" y="10631"/>
                </a:lnTo>
                <a:lnTo>
                  <a:pt x="15094" y="11498"/>
                </a:lnTo>
                <a:lnTo>
                  <a:pt x="14527" y="12365"/>
                </a:lnTo>
                <a:lnTo>
                  <a:pt x="13895" y="12365"/>
                </a:lnTo>
                <a:lnTo>
                  <a:pt x="13028" y="11498"/>
                </a:lnTo>
                <a:close/>
                <a:moveTo>
                  <a:pt x="12579" y="10631"/>
                </a:moveTo>
                <a:lnTo>
                  <a:pt x="13585" y="10631"/>
                </a:lnTo>
                <a:lnTo>
                  <a:pt x="12878" y="11337"/>
                </a:lnTo>
                <a:lnTo>
                  <a:pt x="12579" y="11048"/>
                </a:lnTo>
                <a:close/>
                <a:moveTo>
                  <a:pt x="12579" y="11948"/>
                </a:moveTo>
                <a:lnTo>
                  <a:pt x="12878" y="11648"/>
                </a:lnTo>
                <a:lnTo>
                  <a:pt x="13585" y="12365"/>
                </a:lnTo>
                <a:lnTo>
                  <a:pt x="12579" y="12365"/>
                </a:lnTo>
                <a:close/>
                <a:moveTo>
                  <a:pt x="11947" y="12579"/>
                </a:moveTo>
                <a:lnTo>
                  <a:pt x="12365" y="12579"/>
                </a:lnTo>
                <a:lnTo>
                  <a:pt x="12365" y="13586"/>
                </a:lnTo>
                <a:lnTo>
                  <a:pt x="11658" y="12879"/>
                </a:lnTo>
                <a:close/>
                <a:moveTo>
                  <a:pt x="10630" y="14528"/>
                </a:moveTo>
                <a:lnTo>
                  <a:pt x="10630" y="13896"/>
                </a:lnTo>
                <a:lnTo>
                  <a:pt x="11498" y="13029"/>
                </a:lnTo>
                <a:lnTo>
                  <a:pt x="12365" y="13896"/>
                </a:lnTo>
                <a:lnTo>
                  <a:pt x="12365" y="14528"/>
                </a:lnTo>
                <a:lnTo>
                  <a:pt x="11498" y="15095"/>
                </a:lnTo>
                <a:close/>
                <a:moveTo>
                  <a:pt x="10352" y="16401"/>
                </a:moveTo>
                <a:lnTo>
                  <a:pt x="10620" y="15577"/>
                </a:lnTo>
                <a:lnTo>
                  <a:pt x="11476" y="15341"/>
                </a:lnTo>
                <a:lnTo>
                  <a:pt x="11498" y="15352"/>
                </a:lnTo>
                <a:lnTo>
                  <a:pt x="11519" y="15341"/>
                </a:lnTo>
                <a:lnTo>
                  <a:pt x="12375" y="15577"/>
                </a:lnTo>
                <a:lnTo>
                  <a:pt x="12654" y="16412"/>
                </a:lnTo>
                <a:lnTo>
                  <a:pt x="11787" y="16947"/>
                </a:lnTo>
                <a:close/>
                <a:moveTo>
                  <a:pt x="10256" y="16604"/>
                </a:moveTo>
                <a:lnTo>
                  <a:pt x="11551" y="17086"/>
                </a:lnTo>
                <a:lnTo>
                  <a:pt x="10577" y="17686"/>
                </a:lnTo>
                <a:lnTo>
                  <a:pt x="10224" y="17471"/>
                </a:lnTo>
                <a:lnTo>
                  <a:pt x="10084" y="16915"/>
                </a:lnTo>
                <a:close/>
                <a:moveTo>
                  <a:pt x="9528" y="17814"/>
                </a:moveTo>
                <a:lnTo>
                  <a:pt x="10117" y="17653"/>
                </a:lnTo>
                <a:lnTo>
                  <a:pt x="10373" y="17814"/>
                </a:lnTo>
                <a:lnTo>
                  <a:pt x="10117" y="17975"/>
                </a:lnTo>
                <a:close/>
                <a:moveTo>
                  <a:pt x="10256" y="19024"/>
                </a:moveTo>
                <a:lnTo>
                  <a:pt x="10084" y="18713"/>
                </a:lnTo>
                <a:lnTo>
                  <a:pt x="10224" y="18157"/>
                </a:lnTo>
                <a:lnTo>
                  <a:pt x="10577" y="17942"/>
                </a:lnTo>
                <a:lnTo>
                  <a:pt x="11551" y="18542"/>
                </a:lnTo>
                <a:close/>
                <a:moveTo>
                  <a:pt x="11476" y="20287"/>
                </a:moveTo>
                <a:lnTo>
                  <a:pt x="10620" y="20051"/>
                </a:lnTo>
                <a:lnTo>
                  <a:pt x="10352" y="19227"/>
                </a:lnTo>
                <a:lnTo>
                  <a:pt x="11787" y="18681"/>
                </a:lnTo>
                <a:lnTo>
                  <a:pt x="12654" y="19206"/>
                </a:lnTo>
                <a:lnTo>
                  <a:pt x="12375" y="20051"/>
                </a:lnTo>
                <a:lnTo>
                  <a:pt x="11519" y="20287"/>
                </a:lnTo>
                <a:lnTo>
                  <a:pt x="11498" y="20276"/>
                </a:lnTo>
                <a:close/>
                <a:moveTo>
                  <a:pt x="11048" y="23049"/>
                </a:moveTo>
                <a:lnTo>
                  <a:pt x="10630" y="23049"/>
                </a:lnTo>
                <a:lnTo>
                  <a:pt x="10630" y="22042"/>
                </a:lnTo>
                <a:lnTo>
                  <a:pt x="11348" y="22749"/>
                </a:lnTo>
                <a:close/>
                <a:moveTo>
                  <a:pt x="11947" y="23049"/>
                </a:moveTo>
                <a:lnTo>
                  <a:pt x="11647" y="22749"/>
                </a:lnTo>
                <a:lnTo>
                  <a:pt x="12365" y="22042"/>
                </a:lnTo>
                <a:lnTo>
                  <a:pt x="12365" y="23049"/>
                </a:lnTo>
                <a:close/>
                <a:moveTo>
                  <a:pt x="12579" y="23263"/>
                </a:moveTo>
                <a:lnTo>
                  <a:pt x="13585" y="23263"/>
                </a:lnTo>
                <a:lnTo>
                  <a:pt x="12878" y="23980"/>
                </a:lnTo>
                <a:lnTo>
                  <a:pt x="12579" y="23680"/>
                </a:lnTo>
                <a:close/>
                <a:moveTo>
                  <a:pt x="15094" y="24130"/>
                </a:moveTo>
                <a:lnTo>
                  <a:pt x="14527" y="24997"/>
                </a:lnTo>
                <a:lnTo>
                  <a:pt x="13895" y="24997"/>
                </a:lnTo>
                <a:lnTo>
                  <a:pt x="13028" y="24130"/>
                </a:lnTo>
                <a:lnTo>
                  <a:pt x="13895" y="23263"/>
                </a:lnTo>
                <a:lnTo>
                  <a:pt x="14527" y="23263"/>
                </a:lnTo>
                <a:close/>
                <a:moveTo>
                  <a:pt x="14645" y="23049"/>
                </a:moveTo>
                <a:lnTo>
                  <a:pt x="14120" y="23049"/>
                </a:lnTo>
                <a:lnTo>
                  <a:pt x="14495" y="22674"/>
                </a:lnTo>
                <a:lnTo>
                  <a:pt x="14270" y="21636"/>
                </a:lnTo>
                <a:lnTo>
                  <a:pt x="15298" y="21850"/>
                </a:lnTo>
                <a:lnTo>
                  <a:pt x="15651" y="21561"/>
                </a:lnTo>
                <a:lnTo>
                  <a:pt x="15576" y="22010"/>
                </a:lnTo>
                <a:lnTo>
                  <a:pt x="16272" y="22792"/>
                </a:lnTo>
                <a:lnTo>
                  <a:pt x="15394" y="23081"/>
                </a:lnTo>
                <a:lnTo>
                  <a:pt x="15180" y="23862"/>
                </a:lnTo>
                <a:close/>
                <a:moveTo>
                  <a:pt x="16400" y="25275"/>
                </a:moveTo>
                <a:lnTo>
                  <a:pt x="15576" y="25008"/>
                </a:lnTo>
                <a:lnTo>
                  <a:pt x="15341" y="24151"/>
                </a:lnTo>
                <a:lnTo>
                  <a:pt x="15351" y="24130"/>
                </a:lnTo>
                <a:lnTo>
                  <a:pt x="15341" y="24109"/>
                </a:lnTo>
                <a:lnTo>
                  <a:pt x="15576" y="23252"/>
                </a:lnTo>
                <a:lnTo>
                  <a:pt x="16422" y="22974"/>
                </a:lnTo>
                <a:lnTo>
                  <a:pt x="16946" y="23841"/>
                </a:lnTo>
                <a:close/>
                <a:moveTo>
                  <a:pt x="16914" y="25543"/>
                </a:moveTo>
                <a:lnTo>
                  <a:pt x="16604" y="25361"/>
                </a:lnTo>
                <a:lnTo>
                  <a:pt x="17086" y="24076"/>
                </a:lnTo>
                <a:lnTo>
                  <a:pt x="17685" y="25051"/>
                </a:lnTo>
                <a:lnTo>
                  <a:pt x="17471" y="25404"/>
                </a:lnTo>
                <a:close/>
                <a:moveTo>
                  <a:pt x="17974" y="25511"/>
                </a:moveTo>
                <a:lnTo>
                  <a:pt x="17813" y="26100"/>
                </a:lnTo>
                <a:lnTo>
                  <a:pt x="17653" y="25511"/>
                </a:lnTo>
                <a:lnTo>
                  <a:pt x="17813" y="25254"/>
                </a:lnTo>
                <a:close/>
                <a:moveTo>
                  <a:pt x="19023" y="25361"/>
                </a:moveTo>
                <a:lnTo>
                  <a:pt x="18713" y="25543"/>
                </a:lnTo>
                <a:lnTo>
                  <a:pt x="18156" y="25404"/>
                </a:lnTo>
                <a:lnTo>
                  <a:pt x="17942" y="25051"/>
                </a:lnTo>
                <a:lnTo>
                  <a:pt x="18541" y="24076"/>
                </a:lnTo>
                <a:close/>
                <a:moveTo>
                  <a:pt x="20276" y="24130"/>
                </a:moveTo>
                <a:lnTo>
                  <a:pt x="20286" y="24151"/>
                </a:lnTo>
                <a:lnTo>
                  <a:pt x="20051" y="25008"/>
                </a:lnTo>
                <a:lnTo>
                  <a:pt x="19227" y="25275"/>
                </a:lnTo>
                <a:lnTo>
                  <a:pt x="18681" y="23841"/>
                </a:lnTo>
                <a:lnTo>
                  <a:pt x="19205" y="22974"/>
                </a:lnTo>
                <a:lnTo>
                  <a:pt x="20051" y="23252"/>
                </a:lnTo>
                <a:lnTo>
                  <a:pt x="20286" y="24109"/>
                </a:lnTo>
                <a:close/>
                <a:moveTo>
                  <a:pt x="20447" y="23862"/>
                </a:moveTo>
                <a:lnTo>
                  <a:pt x="20233" y="23081"/>
                </a:lnTo>
                <a:lnTo>
                  <a:pt x="19355" y="22792"/>
                </a:lnTo>
                <a:lnTo>
                  <a:pt x="20051" y="22010"/>
                </a:lnTo>
                <a:lnTo>
                  <a:pt x="19976" y="21561"/>
                </a:lnTo>
                <a:lnTo>
                  <a:pt x="20329" y="21850"/>
                </a:lnTo>
                <a:lnTo>
                  <a:pt x="21357" y="21636"/>
                </a:lnTo>
                <a:lnTo>
                  <a:pt x="21143" y="22674"/>
                </a:lnTo>
                <a:lnTo>
                  <a:pt x="21507" y="23049"/>
                </a:lnTo>
                <a:lnTo>
                  <a:pt x="20982" y="23049"/>
                </a:lnTo>
                <a:close/>
                <a:moveTo>
                  <a:pt x="21732" y="24997"/>
                </a:moveTo>
                <a:lnTo>
                  <a:pt x="21100" y="24997"/>
                </a:lnTo>
                <a:lnTo>
                  <a:pt x="20533" y="24130"/>
                </a:lnTo>
                <a:lnTo>
                  <a:pt x="21100" y="23263"/>
                </a:lnTo>
                <a:lnTo>
                  <a:pt x="21732" y="23263"/>
                </a:lnTo>
                <a:lnTo>
                  <a:pt x="22599" y="24130"/>
                </a:lnTo>
                <a:close/>
                <a:moveTo>
                  <a:pt x="23048" y="24997"/>
                </a:moveTo>
                <a:lnTo>
                  <a:pt x="22042" y="24997"/>
                </a:lnTo>
                <a:lnTo>
                  <a:pt x="22749" y="24280"/>
                </a:lnTo>
                <a:lnTo>
                  <a:pt x="23048" y="24580"/>
                </a:lnTo>
                <a:close/>
                <a:moveTo>
                  <a:pt x="26217" y="24997"/>
                </a:moveTo>
                <a:lnTo>
                  <a:pt x="25211" y="24997"/>
                </a:lnTo>
                <a:lnTo>
                  <a:pt x="25211" y="24580"/>
                </a:lnTo>
                <a:lnTo>
                  <a:pt x="25510" y="24280"/>
                </a:lnTo>
                <a:close/>
                <a:moveTo>
                  <a:pt x="27726" y="24130"/>
                </a:moveTo>
                <a:lnTo>
                  <a:pt x="27159" y="24997"/>
                </a:lnTo>
                <a:lnTo>
                  <a:pt x="26527" y="24997"/>
                </a:lnTo>
                <a:lnTo>
                  <a:pt x="25660" y="24130"/>
                </a:lnTo>
                <a:lnTo>
                  <a:pt x="26527" y="23263"/>
                </a:lnTo>
                <a:lnTo>
                  <a:pt x="27159" y="23263"/>
                </a:lnTo>
                <a:close/>
                <a:moveTo>
                  <a:pt x="27277" y="23049"/>
                </a:moveTo>
                <a:lnTo>
                  <a:pt x="26752" y="23049"/>
                </a:lnTo>
                <a:lnTo>
                  <a:pt x="27127" y="22674"/>
                </a:lnTo>
                <a:lnTo>
                  <a:pt x="26902" y="21604"/>
                </a:lnTo>
                <a:lnTo>
                  <a:pt x="27223" y="21604"/>
                </a:lnTo>
                <a:lnTo>
                  <a:pt x="27737" y="22117"/>
                </a:lnTo>
                <a:lnTo>
                  <a:pt x="28272" y="21582"/>
                </a:lnTo>
                <a:lnTo>
                  <a:pt x="28080" y="22321"/>
                </a:lnTo>
                <a:lnTo>
                  <a:pt x="28775" y="22503"/>
                </a:lnTo>
                <a:lnTo>
                  <a:pt x="28936" y="22781"/>
                </a:lnTo>
                <a:lnTo>
                  <a:pt x="28026" y="23081"/>
                </a:lnTo>
                <a:lnTo>
                  <a:pt x="27812" y="23862"/>
                </a:lnTo>
                <a:close/>
                <a:moveTo>
                  <a:pt x="29054" y="25286"/>
                </a:moveTo>
                <a:lnTo>
                  <a:pt x="28208" y="25008"/>
                </a:lnTo>
                <a:lnTo>
                  <a:pt x="27973" y="24151"/>
                </a:lnTo>
                <a:lnTo>
                  <a:pt x="27983" y="24130"/>
                </a:lnTo>
                <a:lnTo>
                  <a:pt x="27973" y="24109"/>
                </a:lnTo>
                <a:lnTo>
                  <a:pt x="28208" y="23252"/>
                </a:lnTo>
                <a:lnTo>
                  <a:pt x="29032" y="22985"/>
                </a:lnTo>
                <a:lnTo>
                  <a:pt x="29578" y="24419"/>
                </a:lnTo>
                <a:close/>
                <a:moveTo>
                  <a:pt x="29268" y="25350"/>
                </a:moveTo>
                <a:lnTo>
                  <a:pt x="29675" y="24687"/>
                </a:lnTo>
                <a:lnTo>
                  <a:pt x="30017" y="25607"/>
                </a:lnTo>
                <a:lnTo>
                  <a:pt x="29653" y="25479"/>
                </a:lnTo>
                <a:close/>
                <a:moveTo>
                  <a:pt x="30510" y="25950"/>
                </a:moveTo>
                <a:lnTo>
                  <a:pt x="30510" y="25950"/>
                </a:lnTo>
                <a:lnTo>
                  <a:pt x="30445" y="26121"/>
                </a:lnTo>
                <a:lnTo>
                  <a:pt x="30392" y="25950"/>
                </a:lnTo>
                <a:lnTo>
                  <a:pt x="30392" y="25950"/>
                </a:lnTo>
                <a:lnTo>
                  <a:pt x="30306" y="25746"/>
                </a:lnTo>
                <a:lnTo>
                  <a:pt x="30296" y="25693"/>
                </a:lnTo>
                <a:lnTo>
                  <a:pt x="30296" y="25693"/>
                </a:lnTo>
                <a:lnTo>
                  <a:pt x="29825" y="24451"/>
                </a:lnTo>
                <a:lnTo>
                  <a:pt x="30445" y="23423"/>
                </a:lnTo>
                <a:lnTo>
                  <a:pt x="31077" y="24451"/>
                </a:lnTo>
                <a:lnTo>
                  <a:pt x="30606" y="25693"/>
                </a:lnTo>
                <a:lnTo>
                  <a:pt x="30606" y="25693"/>
                </a:lnTo>
                <a:lnTo>
                  <a:pt x="30585" y="25736"/>
                </a:lnTo>
                <a:lnTo>
                  <a:pt x="30510" y="25950"/>
                </a:lnTo>
                <a:close/>
                <a:moveTo>
                  <a:pt x="31634" y="25350"/>
                </a:moveTo>
                <a:lnTo>
                  <a:pt x="30874" y="25607"/>
                </a:lnTo>
                <a:lnTo>
                  <a:pt x="31216" y="24687"/>
                </a:lnTo>
                <a:close/>
                <a:moveTo>
                  <a:pt x="32908" y="24130"/>
                </a:moveTo>
                <a:lnTo>
                  <a:pt x="32918" y="24151"/>
                </a:lnTo>
                <a:lnTo>
                  <a:pt x="32683" y="25008"/>
                </a:lnTo>
                <a:lnTo>
                  <a:pt x="31848" y="25286"/>
                </a:lnTo>
                <a:lnTo>
                  <a:pt x="31313" y="24419"/>
                </a:lnTo>
                <a:lnTo>
                  <a:pt x="31859" y="22985"/>
                </a:lnTo>
                <a:lnTo>
                  <a:pt x="32683" y="23252"/>
                </a:lnTo>
                <a:lnTo>
                  <a:pt x="32918" y="24109"/>
                </a:lnTo>
                <a:close/>
                <a:moveTo>
                  <a:pt x="34149" y="23049"/>
                </a:moveTo>
                <a:lnTo>
                  <a:pt x="33614" y="23049"/>
                </a:lnTo>
                <a:lnTo>
                  <a:pt x="33079" y="23862"/>
                </a:lnTo>
                <a:lnTo>
                  <a:pt x="32865" y="23081"/>
                </a:lnTo>
                <a:lnTo>
                  <a:pt x="31955" y="22781"/>
                </a:lnTo>
                <a:lnTo>
                  <a:pt x="32115" y="22503"/>
                </a:lnTo>
                <a:lnTo>
                  <a:pt x="32822" y="22321"/>
                </a:lnTo>
                <a:lnTo>
                  <a:pt x="32619" y="21582"/>
                </a:lnTo>
                <a:lnTo>
                  <a:pt x="33165" y="22117"/>
                </a:lnTo>
                <a:lnTo>
                  <a:pt x="33678" y="21604"/>
                </a:lnTo>
                <a:lnTo>
                  <a:pt x="34000" y="21604"/>
                </a:lnTo>
                <a:lnTo>
                  <a:pt x="33775" y="22674"/>
                </a:lnTo>
                <a:close/>
                <a:moveTo>
                  <a:pt x="34449" y="23049"/>
                </a:moveTo>
                <a:lnTo>
                  <a:pt x="34010" y="22599"/>
                </a:lnTo>
                <a:lnTo>
                  <a:pt x="34214" y="21604"/>
                </a:lnTo>
                <a:lnTo>
                  <a:pt x="34235" y="21604"/>
                </a:lnTo>
                <a:lnTo>
                  <a:pt x="34235" y="21582"/>
                </a:lnTo>
                <a:lnTo>
                  <a:pt x="35231" y="21379"/>
                </a:lnTo>
                <a:lnTo>
                  <a:pt x="35680" y="21818"/>
                </a:lnTo>
                <a:lnTo>
                  <a:pt x="35680" y="23049"/>
                </a:lnTo>
                <a:close/>
                <a:moveTo>
                  <a:pt x="36312" y="23049"/>
                </a:moveTo>
                <a:lnTo>
                  <a:pt x="35894" y="23049"/>
                </a:lnTo>
                <a:lnTo>
                  <a:pt x="35894" y="22042"/>
                </a:lnTo>
                <a:lnTo>
                  <a:pt x="36612" y="22749"/>
                </a:lnTo>
                <a:close/>
                <a:moveTo>
                  <a:pt x="37211" y="23049"/>
                </a:moveTo>
                <a:lnTo>
                  <a:pt x="36922" y="22749"/>
                </a:lnTo>
                <a:lnTo>
                  <a:pt x="37629" y="22042"/>
                </a:lnTo>
                <a:lnTo>
                  <a:pt x="37629" y="23049"/>
                </a:lnTo>
                <a:close/>
                <a:moveTo>
                  <a:pt x="37843" y="23263"/>
                </a:moveTo>
                <a:lnTo>
                  <a:pt x="38849" y="23263"/>
                </a:lnTo>
                <a:lnTo>
                  <a:pt x="38142" y="23980"/>
                </a:lnTo>
                <a:lnTo>
                  <a:pt x="37843" y="23680"/>
                </a:lnTo>
                <a:close/>
                <a:moveTo>
                  <a:pt x="40358" y="24130"/>
                </a:moveTo>
                <a:lnTo>
                  <a:pt x="39791" y="24997"/>
                </a:lnTo>
                <a:lnTo>
                  <a:pt x="39159" y="24997"/>
                </a:lnTo>
                <a:lnTo>
                  <a:pt x="38292" y="24130"/>
                </a:lnTo>
                <a:lnTo>
                  <a:pt x="39159" y="23263"/>
                </a:lnTo>
                <a:lnTo>
                  <a:pt x="39791" y="23263"/>
                </a:lnTo>
                <a:close/>
                <a:moveTo>
                  <a:pt x="39909" y="23049"/>
                </a:moveTo>
                <a:lnTo>
                  <a:pt x="39384" y="23049"/>
                </a:lnTo>
                <a:lnTo>
                  <a:pt x="39759" y="22674"/>
                </a:lnTo>
                <a:lnTo>
                  <a:pt x="39534" y="21636"/>
                </a:lnTo>
                <a:lnTo>
                  <a:pt x="40562" y="21850"/>
                </a:lnTo>
                <a:lnTo>
                  <a:pt x="40915" y="21561"/>
                </a:lnTo>
                <a:lnTo>
                  <a:pt x="40840" y="22010"/>
                </a:lnTo>
                <a:lnTo>
                  <a:pt x="41536" y="22792"/>
                </a:lnTo>
                <a:lnTo>
                  <a:pt x="40658" y="23081"/>
                </a:lnTo>
                <a:lnTo>
                  <a:pt x="40444" y="23862"/>
                </a:lnTo>
                <a:close/>
                <a:moveTo>
                  <a:pt x="41664" y="25275"/>
                </a:moveTo>
                <a:lnTo>
                  <a:pt x="40840" y="25008"/>
                </a:lnTo>
                <a:lnTo>
                  <a:pt x="40605" y="24151"/>
                </a:lnTo>
                <a:lnTo>
                  <a:pt x="40615" y="24130"/>
                </a:lnTo>
                <a:lnTo>
                  <a:pt x="40605" y="24109"/>
                </a:lnTo>
                <a:lnTo>
                  <a:pt x="40840" y="23252"/>
                </a:lnTo>
                <a:lnTo>
                  <a:pt x="41686" y="22974"/>
                </a:lnTo>
                <a:lnTo>
                  <a:pt x="42210" y="23841"/>
                </a:lnTo>
                <a:close/>
                <a:moveTo>
                  <a:pt x="42178" y="25543"/>
                </a:moveTo>
                <a:lnTo>
                  <a:pt x="41868" y="25361"/>
                </a:lnTo>
                <a:lnTo>
                  <a:pt x="42360" y="24076"/>
                </a:lnTo>
                <a:lnTo>
                  <a:pt x="42949" y="25051"/>
                </a:lnTo>
                <a:lnTo>
                  <a:pt x="42735" y="25404"/>
                </a:lnTo>
                <a:close/>
                <a:moveTo>
                  <a:pt x="43238" y="25511"/>
                </a:moveTo>
                <a:lnTo>
                  <a:pt x="43077" y="26100"/>
                </a:lnTo>
                <a:lnTo>
                  <a:pt x="42928" y="25511"/>
                </a:lnTo>
                <a:lnTo>
                  <a:pt x="43077" y="25254"/>
                </a:lnTo>
                <a:close/>
                <a:moveTo>
                  <a:pt x="44287" y="25361"/>
                </a:moveTo>
                <a:lnTo>
                  <a:pt x="43977" y="25543"/>
                </a:lnTo>
                <a:lnTo>
                  <a:pt x="43420" y="25404"/>
                </a:lnTo>
                <a:lnTo>
                  <a:pt x="43206" y="25051"/>
                </a:lnTo>
                <a:lnTo>
                  <a:pt x="43805" y="24076"/>
                </a:lnTo>
                <a:close/>
                <a:moveTo>
                  <a:pt x="45540" y="24130"/>
                </a:moveTo>
                <a:lnTo>
                  <a:pt x="45550" y="24151"/>
                </a:lnTo>
                <a:lnTo>
                  <a:pt x="45315" y="25008"/>
                </a:lnTo>
                <a:lnTo>
                  <a:pt x="44490" y="25275"/>
                </a:lnTo>
                <a:lnTo>
                  <a:pt x="43945" y="23841"/>
                </a:lnTo>
                <a:lnTo>
                  <a:pt x="44480" y="22974"/>
                </a:lnTo>
                <a:lnTo>
                  <a:pt x="45315" y="23252"/>
                </a:lnTo>
                <a:lnTo>
                  <a:pt x="45550" y="24109"/>
                </a:lnTo>
                <a:close/>
                <a:moveTo>
                  <a:pt x="45711" y="23862"/>
                </a:moveTo>
                <a:lnTo>
                  <a:pt x="45497" y="23081"/>
                </a:lnTo>
                <a:lnTo>
                  <a:pt x="44619" y="22792"/>
                </a:lnTo>
                <a:lnTo>
                  <a:pt x="45325" y="22010"/>
                </a:lnTo>
                <a:lnTo>
                  <a:pt x="45240" y="21561"/>
                </a:lnTo>
                <a:lnTo>
                  <a:pt x="45593" y="21850"/>
                </a:lnTo>
                <a:lnTo>
                  <a:pt x="46621" y="21636"/>
                </a:lnTo>
                <a:lnTo>
                  <a:pt x="46407" y="22674"/>
                </a:lnTo>
                <a:lnTo>
                  <a:pt x="46781" y="23049"/>
                </a:lnTo>
                <a:lnTo>
                  <a:pt x="46246" y="23049"/>
                </a:lnTo>
                <a:close/>
                <a:moveTo>
                  <a:pt x="46995" y="24997"/>
                </a:moveTo>
                <a:lnTo>
                  <a:pt x="46364" y="24997"/>
                </a:lnTo>
                <a:lnTo>
                  <a:pt x="45807" y="24130"/>
                </a:lnTo>
                <a:lnTo>
                  <a:pt x="46364" y="23263"/>
                </a:lnTo>
                <a:lnTo>
                  <a:pt x="46995" y="23263"/>
                </a:lnTo>
                <a:lnTo>
                  <a:pt x="47863" y="24130"/>
                </a:lnTo>
                <a:close/>
                <a:moveTo>
                  <a:pt x="48312" y="23680"/>
                </a:moveTo>
                <a:lnTo>
                  <a:pt x="48012" y="23969"/>
                </a:lnTo>
                <a:lnTo>
                  <a:pt x="47306" y="23263"/>
                </a:lnTo>
                <a:lnTo>
                  <a:pt x="48312" y="23263"/>
                </a:lnTo>
                <a:close/>
                <a:moveTo>
                  <a:pt x="49244" y="22749"/>
                </a:moveTo>
                <a:lnTo>
                  <a:pt x="49244" y="22749"/>
                </a:lnTo>
                <a:lnTo>
                  <a:pt x="48944" y="23049"/>
                </a:lnTo>
                <a:lnTo>
                  <a:pt x="48526" y="23049"/>
                </a:lnTo>
                <a:lnTo>
                  <a:pt x="48526" y="22042"/>
                </a:lnTo>
                <a:close/>
                <a:moveTo>
                  <a:pt x="50550" y="19227"/>
                </a:moveTo>
                <a:lnTo>
                  <a:pt x="50271" y="20051"/>
                </a:lnTo>
                <a:lnTo>
                  <a:pt x="49415" y="20287"/>
                </a:lnTo>
                <a:lnTo>
                  <a:pt x="49393" y="20276"/>
                </a:lnTo>
                <a:lnTo>
                  <a:pt x="49372" y="20287"/>
                </a:lnTo>
                <a:lnTo>
                  <a:pt x="48516" y="20051"/>
                </a:lnTo>
                <a:lnTo>
                  <a:pt x="48237" y="19206"/>
                </a:lnTo>
                <a:lnTo>
                  <a:pt x="49104" y="18681"/>
                </a:lnTo>
                <a:close/>
                <a:moveTo>
                  <a:pt x="50635" y="19024"/>
                </a:moveTo>
                <a:lnTo>
                  <a:pt x="49340" y="18542"/>
                </a:lnTo>
                <a:lnTo>
                  <a:pt x="50314" y="17942"/>
                </a:lnTo>
                <a:lnTo>
                  <a:pt x="50667" y="18157"/>
                </a:lnTo>
                <a:lnTo>
                  <a:pt x="50817" y="18713"/>
                </a:lnTo>
                <a:close/>
                <a:moveTo>
                  <a:pt x="51363" y="17814"/>
                </a:moveTo>
                <a:lnTo>
                  <a:pt x="50774" y="17964"/>
                </a:lnTo>
                <a:lnTo>
                  <a:pt x="50517" y="17814"/>
                </a:lnTo>
                <a:lnTo>
                  <a:pt x="50774" y="17653"/>
                </a:lnTo>
                <a:close/>
                <a:moveTo>
                  <a:pt x="50635" y="16604"/>
                </a:moveTo>
                <a:lnTo>
                  <a:pt x="50817" y="16915"/>
                </a:lnTo>
                <a:lnTo>
                  <a:pt x="50667" y="17471"/>
                </a:lnTo>
                <a:lnTo>
                  <a:pt x="50314" y="17686"/>
                </a:lnTo>
                <a:lnTo>
                  <a:pt x="49340" y="17086"/>
                </a:lnTo>
                <a:close/>
                <a:moveTo>
                  <a:pt x="49415" y="15341"/>
                </a:moveTo>
                <a:lnTo>
                  <a:pt x="50271" y="15577"/>
                </a:lnTo>
                <a:lnTo>
                  <a:pt x="50550" y="16401"/>
                </a:lnTo>
                <a:lnTo>
                  <a:pt x="49104" y="16947"/>
                </a:lnTo>
                <a:lnTo>
                  <a:pt x="48237" y="16412"/>
                </a:lnTo>
                <a:lnTo>
                  <a:pt x="48516" y="15577"/>
                </a:lnTo>
                <a:lnTo>
                  <a:pt x="49372" y="15341"/>
                </a:lnTo>
                <a:lnTo>
                  <a:pt x="49393" y="15352"/>
                </a:lnTo>
                <a:close/>
                <a:moveTo>
                  <a:pt x="48312" y="14121"/>
                </a:moveTo>
                <a:lnTo>
                  <a:pt x="48312" y="14645"/>
                </a:lnTo>
                <a:lnTo>
                  <a:pt x="49126" y="15181"/>
                </a:lnTo>
                <a:lnTo>
                  <a:pt x="48344" y="15395"/>
                </a:lnTo>
                <a:lnTo>
                  <a:pt x="48055" y="16272"/>
                </a:lnTo>
                <a:lnTo>
                  <a:pt x="47274" y="15566"/>
                </a:lnTo>
                <a:lnTo>
                  <a:pt x="46824" y="15652"/>
                </a:lnTo>
                <a:lnTo>
                  <a:pt x="47124" y="15298"/>
                </a:lnTo>
                <a:lnTo>
                  <a:pt x="46899" y="14271"/>
                </a:lnTo>
                <a:lnTo>
                  <a:pt x="47938" y="14485"/>
                </a:lnTo>
                <a:close/>
                <a:moveTo>
                  <a:pt x="45186" y="14399"/>
                </a:moveTo>
                <a:lnTo>
                  <a:pt x="45647" y="14014"/>
                </a:lnTo>
                <a:lnTo>
                  <a:pt x="46674" y="14228"/>
                </a:lnTo>
                <a:lnTo>
                  <a:pt x="46888" y="15245"/>
                </a:lnTo>
                <a:lnTo>
                  <a:pt x="46492" y="15705"/>
                </a:lnTo>
                <a:lnTo>
                  <a:pt x="44908" y="15983"/>
                </a:lnTo>
                <a:close/>
                <a:moveTo>
                  <a:pt x="44929" y="14613"/>
                </a:moveTo>
                <a:lnTo>
                  <a:pt x="44683" y="16016"/>
                </a:lnTo>
                <a:lnTo>
                  <a:pt x="44052" y="16133"/>
                </a:lnTo>
                <a:lnTo>
                  <a:pt x="43827" y="15523"/>
                </a:lnTo>
                <a:close/>
                <a:moveTo>
                  <a:pt x="41900" y="12718"/>
                </a:moveTo>
                <a:lnTo>
                  <a:pt x="42307" y="12044"/>
                </a:lnTo>
                <a:lnTo>
                  <a:pt x="42660" y="12965"/>
                </a:lnTo>
                <a:close/>
                <a:moveTo>
                  <a:pt x="41236" y="14613"/>
                </a:moveTo>
                <a:lnTo>
                  <a:pt x="42328" y="15523"/>
                </a:lnTo>
                <a:lnTo>
                  <a:pt x="42328" y="15523"/>
                </a:lnTo>
                <a:lnTo>
                  <a:pt x="42103" y="16133"/>
                </a:lnTo>
                <a:lnTo>
                  <a:pt x="41472" y="16016"/>
                </a:lnTo>
                <a:close/>
                <a:moveTo>
                  <a:pt x="40508" y="14014"/>
                </a:moveTo>
                <a:lnTo>
                  <a:pt x="40969" y="14399"/>
                </a:lnTo>
                <a:lnTo>
                  <a:pt x="41247" y="15983"/>
                </a:lnTo>
                <a:lnTo>
                  <a:pt x="39663" y="15705"/>
                </a:lnTo>
                <a:lnTo>
                  <a:pt x="39277" y="15245"/>
                </a:lnTo>
                <a:lnTo>
                  <a:pt x="39491" y="14228"/>
                </a:lnTo>
                <a:close/>
                <a:moveTo>
                  <a:pt x="37843" y="13810"/>
                </a:moveTo>
                <a:lnTo>
                  <a:pt x="37843" y="12579"/>
                </a:lnTo>
                <a:lnTo>
                  <a:pt x="39074" y="12579"/>
                </a:lnTo>
                <a:lnTo>
                  <a:pt x="39513" y="13029"/>
                </a:lnTo>
                <a:lnTo>
                  <a:pt x="39309" y="14035"/>
                </a:lnTo>
                <a:lnTo>
                  <a:pt x="38292" y="14249"/>
                </a:lnTo>
                <a:close/>
                <a:moveTo>
                  <a:pt x="37843" y="14645"/>
                </a:moveTo>
                <a:lnTo>
                  <a:pt x="37843" y="14121"/>
                </a:lnTo>
                <a:lnTo>
                  <a:pt x="38217" y="14485"/>
                </a:lnTo>
                <a:lnTo>
                  <a:pt x="39256" y="14271"/>
                </a:lnTo>
                <a:lnTo>
                  <a:pt x="39042" y="15298"/>
                </a:lnTo>
                <a:lnTo>
                  <a:pt x="39331" y="15652"/>
                </a:lnTo>
                <a:lnTo>
                  <a:pt x="38881" y="15566"/>
                </a:lnTo>
                <a:lnTo>
                  <a:pt x="38100" y="16272"/>
                </a:lnTo>
                <a:lnTo>
                  <a:pt x="37811" y="15395"/>
                </a:lnTo>
                <a:lnTo>
                  <a:pt x="37029" y="15181"/>
                </a:lnTo>
                <a:close/>
                <a:moveTo>
                  <a:pt x="35894" y="13896"/>
                </a:moveTo>
                <a:lnTo>
                  <a:pt x="36761" y="13029"/>
                </a:lnTo>
                <a:lnTo>
                  <a:pt x="37629" y="13896"/>
                </a:lnTo>
                <a:lnTo>
                  <a:pt x="37629" y="14528"/>
                </a:lnTo>
                <a:lnTo>
                  <a:pt x="36761" y="15095"/>
                </a:lnTo>
                <a:lnTo>
                  <a:pt x="35894" y="14528"/>
                </a:lnTo>
                <a:close/>
                <a:moveTo>
                  <a:pt x="34235" y="14260"/>
                </a:moveTo>
                <a:lnTo>
                  <a:pt x="35306" y="14485"/>
                </a:lnTo>
                <a:lnTo>
                  <a:pt x="35680" y="14121"/>
                </a:lnTo>
                <a:lnTo>
                  <a:pt x="35680" y="14645"/>
                </a:lnTo>
                <a:lnTo>
                  <a:pt x="36494" y="15181"/>
                </a:lnTo>
                <a:lnTo>
                  <a:pt x="35712" y="15395"/>
                </a:lnTo>
                <a:lnTo>
                  <a:pt x="35413" y="16305"/>
                </a:lnTo>
                <a:lnTo>
                  <a:pt x="35134" y="16144"/>
                </a:lnTo>
                <a:lnTo>
                  <a:pt x="34952" y="15438"/>
                </a:lnTo>
                <a:lnTo>
                  <a:pt x="34214" y="15641"/>
                </a:lnTo>
                <a:lnTo>
                  <a:pt x="34749" y="15095"/>
                </a:lnTo>
                <a:lnTo>
                  <a:pt x="34235" y="14592"/>
                </a:lnTo>
                <a:close/>
                <a:moveTo>
                  <a:pt x="32512" y="14463"/>
                </a:moveTo>
                <a:lnTo>
                  <a:pt x="33165" y="13821"/>
                </a:lnTo>
                <a:lnTo>
                  <a:pt x="33582" y="14239"/>
                </a:lnTo>
                <a:lnTo>
                  <a:pt x="34021" y="14239"/>
                </a:lnTo>
                <a:lnTo>
                  <a:pt x="34021" y="14677"/>
                </a:lnTo>
                <a:lnTo>
                  <a:pt x="34438" y="15095"/>
                </a:lnTo>
                <a:lnTo>
                  <a:pt x="33796" y="15748"/>
                </a:lnTo>
                <a:lnTo>
                  <a:pt x="32041" y="16219"/>
                </a:lnTo>
                <a:close/>
                <a:moveTo>
                  <a:pt x="32201" y="14774"/>
                </a:moveTo>
                <a:lnTo>
                  <a:pt x="31794" y="16283"/>
                </a:lnTo>
                <a:lnTo>
                  <a:pt x="31238" y="16433"/>
                </a:lnTo>
                <a:lnTo>
                  <a:pt x="31098" y="15887"/>
                </a:lnTo>
                <a:close/>
                <a:moveTo>
                  <a:pt x="30574" y="12419"/>
                </a:moveTo>
                <a:lnTo>
                  <a:pt x="31173" y="11445"/>
                </a:lnTo>
                <a:lnTo>
                  <a:pt x="31655" y="12729"/>
                </a:lnTo>
                <a:lnTo>
                  <a:pt x="31345" y="12911"/>
                </a:lnTo>
                <a:lnTo>
                  <a:pt x="30788" y="12772"/>
                </a:lnTo>
                <a:close/>
                <a:moveTo>
                  <a:pt x="30445" y="12622"/>
                </a:moveTo>
                <a:lnTo>
                  <a:pt x="30606" y="12879"/>
                </a:lnTo>
                <a:lnTo>
                  <a:pt x="30445" y="13468"/>
                </a:lnTo>
                <a:lnTo>
                  <a:pt x="30296" y="12879"/>
                </a:lnTo>
                <a:close/>
                <a:moveTo>
                  <a:pt x="29236" y="12729"/>
                </a:moveTo>
                <a:lnTo>
                  <a:pt x="29718" y="11445"/>
                </a:lnTo>
                <a:lnTo>
                  <a:pt x="30317" y="12419"/>
                </a:lnTo>
                <a:lnTo>
                  <a:pt x="30103" y="12772"/>
                </a:lnTo>
                <a:lnTo>
                  <a:pt x="29546" y="12911"/>
                </a:lnTo>
                <a:close/>
                <a:moveTo>
                  <a:pt x="28690" y="14774"/>
                </a:moveTo>
                <a:lnTo>
                  <a:pt x="29803" y="15887"/>
                </a:lnTo>
                <a:lnTo>
                  <a:pt x="29653" y="16433"/>
                </a:lnTo>
                <a:lnTo>
                  <a:pt x="29097" y="16283"/>
                </a:lnTo>
                <a:close/>
                <a:moveTo>
                  <a:pt x="26870" y="14677"/>
                </a:moveTo>
                <a:lnTo>
                  <a:pt x="26870" y="14239"/>
                </a:lnTo>
                <a:lnTo>
                  <a:pt x="27309" y="14239"/>
                </a:lnTo>
                <a:lnTo>
                  <a:pt x="27737" y="13821"/>
                </a:lnTo>
                <a:lnTo>
                  <a:pt x="28379" y="14463"/>
                </a:lnTo>
                <a:lnTo>
                  <a:pt x="28850" y="16219"/>
                </a:lnTo>
                <a:lnTo>
                  <a:pt x="27105" y="15748"/>
                </a:lnTo>
                <a:lnTo>
                  <a:pt x="26452" y="15106"/>
                </a:lnTo>
                <a:close/>
                <a:moveTo>
                  <a:pt x="24579" y="12579"/>
                </a:moveTo>
                <a:lnTo>
                  <a:pt x="24997" y="12579"/>
                </a:lnTo>
                <a:lnTo>
                  <a:pt x="24997" y="13586"/>
                </a:lnTo>
                <a:lnTo>
                  <a:pt x="24290" y="12879"/>
                </a:lnTo>
                <a:close/>
                <a:moveTo>
                  <a:pt x="23262" y="12579"/>
                </a:moveTo>
                <a:lnTo>
                  <a:pt x="23680" y="12579"/>
                </a:lnTo>
                <a:lnTo>
                  <a:pt x="23980" y="12879"/>
                </a:lnTo>
                <a:lnTo>
                  <a:pt x="23262" y="13586"/>
                </a:lnTo>
                <a:close/>
                <a:moveTo>
                  <a:pt x="19922" y="14399"/>
                </a:moveTo>
                <a:lnTo>
                  <a:pt x="20383" y="14014"/>
                </a:lnTo>
                <a:lnTo>
                  <a:pt x="21400" y="14228"/>
                </a:lnTo>
                <a:lnTo>
                  <a:pt x="21614" y="15245"/>
                </a:lnTo>
                <a:lnTo>
                  <a:pt x="21228" y="15705"/>
                </a:lnTo>
                <a:lnTo>
                  <a:pt x="19644" y="15983"/>
                </a:lnTo>
                <a:close/>
                <a:moveTo>
                  <a:pt x="19665" y="14613"/>
                </a:moveTo>
                <a:lnTo>
                  <a:pt x="19419" y="16016"/>
                </a:lnTo>
                <a:lnTo>
                  <a:pt x="18788" y="16133"/>
                </a:lnTo>
                <a:lnTo>
                  <a:pt x="18563" y="15523"/>
                </a:lnTo>
                <a:close/>
                <a:moveTo>
                  <a:pt x="16636" y="12718"/>
                </a:moveTo>
                <a:lnTo>
                  <a:pt x="17043" y="12044"/>
                </a:lnTo>
                <a:lnTo>
                  <a:pt x="17385" y="12965"/>
                </a:lnTo>
                <a:close/>
                <a:moveTo>
                  <a:pt x="15962" y="14613"/>
                </a:moveTo>
                <a:lnTo>
                  <a:pt x="17064" y="15523"/>
                </a:lnTo>
                <a:lnTo>
                  <a:pt x="17064" y="15523"/>
                </a:lnTo>
                <a:lnTo>
                  <a:pt x="16839" y="16133"/>
                </a:lnTo>
                <a:lnTo>
                  <a:pt x="16208" y="16016"/>
                </a:lnTo>
                <a:close/>
                <a:moveTo>
                  <a:pt x="15244" y="14014"/>
                </a:moveTo>
                <a:lnTo>
                  <a:pt x="15705" y="14399"/>
                </a:lnTo>
                <a:lnTo>
                  <a:pt x="15983" y="15983"/>
                </a:lnTo>
                <a:lnTo>
                  <a:pt x="14399" y="15705"/>
                </a:lnTo>
                <a:lnTo>
                  <a:pt x="14013" y="15245"/>
                </a:lnTo>
                <a:lnTo>
                  <a:pt x="14227" y="14228"/>
                </a:lnTo>
                <a:close/>
                <a:moveTo>
                  <a:pt x="12579" y="13810"/>
                </a:moveTo>
                <a:lnTo>
                  <a:pt x="12579" y="12579"/>
                </a:lnTo>
                <a:lnTo>
                  <a:pt x="13810" y="12579"/>
                </a:lnTo>
                <a:lnTo>
                  <a:pt x="14249" y="13029"/>
                </a:lnTo>
                <a:lnTo>
                  <a:pt x="14035" y="14035"/>
                </a:lnTo>
                <a:lnTo>
                  <a:pt x="13028" y="14249"/>
                </a:lnTo>
                <a:close/>
                <a:moveTo>
                  <a:pt x="12836" y="16272"/>
                </a:moveTo>
                <a:lnTo>
                  <a:pt x="12547" y="15395"/>
                </a:lnTo>
                <a:lnTo>
                  <a:pt x="11765" y="15181"/>
                </a:lnTo>
                <a:lnTo>
                  <a:pt x="12579" y="14645"/>
                </a:lnTo>
                <a:lnTo>
                  <a:pt x="12579" y="14121"/>
                </a:lnTo>
                <a:lnTo>
                  <a:pt x="12953" y="14485"/>
                </a:lnTo>
                <a:lnTo>
                  <a:pt x="13992" y="14271"/>
                </a:lnTo>
                <a:lnTo>
                  <a:pt x="13778" y="15298"/>
                </a:lnTo>
                <a:lnTo>
                  <a:pt x="14067" y="15652"/>
                </a:lnTo>
                <a:lnTo>
                  <a:pt x="13617" y="15566"/>
                </a:lnTo>
                <a:close/>
                <a:moveTo>
                  <a:pt x="12054" y="17043"/>
                </a:moveTo>
                <a:lnTo>
                  <a:pt x="12718" y="16626"/>
                </a:lnTo>
                <a:lnTo>
                  <a:pt x="12975" y="17386"/>
                </a:lnTo>
                <a:close/>
                <a:moveTo>
                  <a:pt x="11819" y="18435"/>
                </a:moveTo>
                <a:lnTo>
                  <a:pt x="10791" y="17814"/>
                </a:lnTo>
                <a:lnTo>
                  <a:pt x="11819" y="17182"/>
                </a:lnTo>
                <a:lnTo>
                  <a:pt x="13060" y="17653"/>
                </a:lnTo>
                <a:lnTo>
                  <a:pt x="13060" y="17653"/>
                </a:lnTo>
                <a:lnTo>
                  <a:pt x="13114" y="17675"/>
                </a:lnTo>
                <a:lnTo>
                  <a:pt x="13317" y="17760"/>
                </a:lnTo>
                <a:lnTo>
                  <a:pt x="13317" y="17750"/>
                </a:lnTo>
                <a:lnTo>
                  <a:pt x="13489" y="17814"/>
                </a:lnTo>
                <a:lnTo>
                  <a:pt x="13317" y="17878"/>
                </a:lnTo>
                <a:lnTo>
                  <a:pt x="13317" y="17868"/>
                </a:lnTo>
                <a:close/>
                <a:moveTo>
                  <a:pt x="12718" y="18992"/>
                </a:moveTo>
                <a:lnTo>
                  <a:pt x="12054" y="18585"/>
                </a:lnTo>
                <a:lnTo>
                  <a:pt x="12975" y="18242"/>
                </a:lnTo>
                <a:close/>
                <a:moveTo>
                  <a:pt x="14249" y="22599"/>
                </a:moveTo>
                <a:lnTo>
                  <a:pt x="13810" y="23049"/>
                </a:lnTo>
                <a:lnTo>
                  <a:pt x="12579" y="23049"/>
                </a:lnTo>
                <a:lnTo>
                  <a:pt x="12579" y="21818"/>
                </a:lnTo>
                <a:lnTo>
                  <a:pt x="13028" y="21379"/>
                </a:lnTo>
                <a:lnTo>
                  <a:pt x="14035" y="21593"/>
                </a:lnTo>
                <a:lnTo>
                  <a:pt x="14035" y="21593"/>
                </a:lnTo>
                <a:lnTo>
                  <a:pt x="14035" y="21593"/>
                </a:lnTo>
                <a:close/>
                <a:moveTo>
                  <a:pt x="15705" y="21229"/>
                </a:moveTo>
                <a:lnTo>
                  <a:pt x="15244" y="21614"/>
                </a:lnTo>
                <a:lnTo>
                  <a:pt x="14227" y="21400"/>
                </a:lnTo>
                <a:lnTo>
                  <a:pt x="14227" y="21400"/>
                </a:lnTo>
                <a:lnTo>
                  <a:pt x="14013" y="20383"/>
                </a:lnTo>
                <a:lnTo>
                  <a:pt x="14399" y="19923"/>
                </a:lnTo>
                <a:lnTo>
                  <a:pt x="15983" y="19645"/>
                </a:lnTo>
                <a:close/>
                <a:moveTo>
                  <a:pt x="15962" y="21015"/>
                </a:moveTo>
                <a:lnTo>
                  <a:pt x="16208" y="19612"/>
                </a:lnTo>
                <a:lnTo>
                  <a:pt x="16839" y="19495"/>
                </a:lnTo>
                <a:lnTo>
                  <a:pt x="17064" y="20105"/>
                </a:lnTo>
                <a:close/>
                <a:moveTo>
                  <a:pt x="18991" y="22910"/>
                </a:moveTo>
                <a:lnTo>
                  <a:pt x="18584" y="23573"/>
                </a:lnTo>
                <a:lnTo>
                  <a:pt x="18242" y="22653"/>
                </a:lnTo>
                <a:close/>
                <a:moveTo>
                  <a:pt x="19665" y="21015"/>
                </a:moveTo>
                <a:lnTo>
                  <a:pt x="18563" y="20094"/>
                </a:lnTo>
                <a:lnTo>
                  <a:pt x="18606" y="19987"/>
                </a:lnTo>
                <a:lnTo>
                  <a:pt x="18788" y="19495"/>
                </a:lnTo>
                <a:lnTo>
                  <a:pt x="19291" y="19591"/>
                </a:lnTo>
                <a:lnTo>
                  <a:pt x="19419" y="19612"/>
                </a:lnTo>
                <a:close/>
                <a:moveTo>
                  <a:pt x="21400" y="21400"/>
                </a:moveTo>
                <a:lnTo>
                  <a:pt x="20383" y="21614"/>
                </a:lnTo>
                <a:lnTo>
                  <a:pt x="19922" y="21229"/>
                </a:lnTo>
                <a:lnTo>
                  <a:pt x="19644" y="19645"/>
                </a:lnTo>
                <a:lnTo>
                  <a:pt x="21228" y="19923"/>
                </a:lnTo>
                <a:lnTo>
                  <a:pt x="21614" y="20383"/>
                </a:lnTo>
                <a:close/>
                <a:moveTo>
                  <a:pt x="21817" y="23049"/>
                </a:moveTo>
                <a:lnTo>
                  <a:pt x="21378" y="22599"/>
                </a:lnTo>
                <a:lnTo>
                  <a:pt x="21592" y="21593"/>
                </a:lnTo>
                <a:lnTo>
                  <a:pt x="22599" y="21379"/>
                </a:lnTo>
                <a:lnTo>
                  <a:pt x="23048" y="21818"/>
                </a:lnTo>
                <a:lnTo>
                  <a:pt x="23048" y="23049"/>
                </a:lnTo>
                <a:close/>
                <a:moveTo>
                  <a:pt x="23680" y="23049"/>
                </a:moveTo>
                <a:lnTo>
                  <a:pt x="23262" y="23049"/>
                </a:lnTo>
                <a:lnTo>
                  <a:pt x="23262" y="22042"/>
                </a:lnTo>
                <a:lnTo>
                  <a:pt x="23980" y="22749"/>
                </a:lnTo>
                <a:close/>
                <a:moveTo>
                  <a:pt x="24579" y="23049"/>
                </a:moveTo>
                <a:lnTo>
                  <a:pt x="24290" y="22749"/>
                </a:lnTo>
                <a:lnTo>
                  <a:pt x="24997" y="22042"/>
                </a:lnTo>
                <a:lnTo>
                  <a:pt x="24997" y="23049"/>
                </a:lnTo>
                <a:lnTo>
                  <a:pt x="24579" y="23049"/>
                </a:lnTo>
                <a:close/>
                <a:moveTo>
                  <a:pt x="26881" y="22599"/>
                </a:moveTo>
                <a:lnTo>
                  <a:pt x="26442" y="23049"/>
                </a:lnTo>
                <a:lnTo>
                  <a:pt x="25211" y="23049"/>
                </a:lnTo>
                <a:lnTo>
                  <a:pt x="25211" y="21818"/>
                </a:lnTo>
                <a:lnTo>
                  <a:pt x="25660" y="21379"/>
                </a:lnTo>
                <a:lnTo>
                  <a:pt x="26656" y="21582"/>
                </a:lnTo>
                <a:lnTo>
                  <a:pt x="26656" y="21604"/>
                </a:lnTo>
                <a:lnTo>
                  <a:pt x="26677" y="21604"/>
                </a:lnTo>
                <a:close/>
                <a:moveTo>
                  <a:pt x="28390" y="21154"/>
                </a:moveTo>
                <a:lnTo>
                  <a:pt x="27737" y="21807"/>
                </a:lnTo>
                <a:lnTo>
                  <a:pt x="27309" y="21389"/>
                </a:lnTo>
                <a:lnTo>
                  <a:pt x="26870" y="21389"/>
                </a:lnTo>
                <a:lnTo>
                  <a:pt x="26870" y="20951"/>
                </a:lnTo>
                <a:lnTo>
                  <a:pt x="26452" y="20522"/>
                </a:lnTo>
                <a:lnTo>
                  <a:pt x="27105" y="19880"/>
                </a:lnTo>
                <a:lnTo>
                  <a:pt x="28850" y="19409"/>
                </a:lnTo>
                <a:lnTo>
                  <a:pt x="28850" y="19409"/>
                </a:lnTo>
                <a:lnTo>
                  <a:pt x="28850" y="19409"/>
                </a:lnTo>
                <a:close/>
                <a:moveTo>
                  <a:pt x="28690" y="20844"/>
                </a:moveTo>
                <a:lnTo>
                  <a:pt x="29097" y="19345"/>
                </a:lnTo>
                <a:lnTo>
                  <a:pt x="29653" y="19195"/>
                </a:lnTo>
                <a:lnTo>
                  <a:pt x="29803" y="19741"/>
                </a:lnTo>
                <a:close/>
                <a:moveTo>
                  <a:pt x="30317" y="23209"/>
                </a:moveTo>
                <a:lnTo>
                  <a:pt x="29718" y="24183"/>
                </a:lnTo>
                <a:lnTo>
                  <a:pt x="29236" y="22888"/>
                </a:lnTo>
                <a:lnTo>
                  <a:pt x="29546" y="22706"/>
                </a:lnTo>
                <a:lnTo>
                  <a:pt x="30103" y="22856"/>
                </a:lnTo>
                <a:close/>
                <a:moveTo>
                  <a:pt x="30445" y="23006"/>
                </a:moveTo>
                <a:lnTo>
                  <a:pt x="30296" y="22749"/>
                </a:lnTo>
                <a:lnTo>
                  <a:pt x="30445" y="22160"/>
                </a:lnTo>
                <a:lnTo>
                  <a:pt x="30606" y="22749"/>
                </a:lnTo>
                <a:close/>
                <a:moveTo>
                  <a:pt x="31655" y="22888"/>
                </a:moveTo>
                <a:lnTo>
                  <a:pt x="31173" y="24183"/>
                </a:lnTo>
                <a:lnTo>
                  <a:pt x="30574" y="23209"/>
                </a:lnTo>
                <a:lnTo>
                  <a:pt x="30788" y="22856"/>
                </a:lnTo>
                <a:lnTo>
                  <a:pt x="31345" y="22706"/>
                </a:lnTo>
                <a:close/>
                <a:moveTo>
                  <a:pt x="32201" y="20844"/>
                </a:moveTo>
                <a:lnTo>
                  <a:pt x="31098" y="19741"/>
                </a:lnTo>
                <a:lnTo>
                  <a:pt x="31248" y="19195"/>
                </a:lnTo>
                <a:lnTo>
                  <a:pt x="31794" y="19345"/>
                </a:lnTo>
                <a:close/>
                <a:moveTo>
                  <a:pt x="34021" y="20951"/>
                </a:moveTo>
                <a:lnTo>
                  <a:pt x="34021" y="21389"/>
                </a:lnTo>
                <a:lnTo>
                  <a:pt x="33582" y="21389"/>
                </a:lnTo>
                <a:lnTo>
                  <a:pt x="33165" y="21807"/>
                </a:lnTo>
                <a:lnTo>
                  <a:pt x="32512" y="21154"/>
                </a:lnTo>
                <a:lnTo>
                  <a:pt x="32041" y="19409"/>
                </a:lnTo>
                <a:lnTo>
                  <a:pt x="32041" y="19409"/>
                </a:lnTo>
                <a:lnTo>
                  <a:pt x="33796" y="19880"/>
                </a:lnTo>
                <a:lnTo>
                  <a:pt x="34438" y="20522"/>
                </a:lnTo>
                <a:close/>
                <a:moveTo>
                  <a:pt x="35680" y="20983"/>
                </a:moveTo>
                <a:lnTo>
                  <a:pt x="35680" y="21507"/>
                </a:lnTo>
                <a:lnTo>
                  <a:pt x="35306" y="21133"/>
                </a:lnTo>
                <a:lnTo>
                  <a:pt x="34235" y="21357"/>
                </a:lnTo>
                <a:lnTo>
                  <a:pt x="34235" y="21036"/>
                </a:lnTo>
                <a:lnTo>
                  <a:pt x="34749" y="20522"/>
                </a:lnTo>
                <a:lnTo>
                  <a:pt x="34214" y="19987"/>
                </a:lnTo>
                <a:lnTo>
                  <a:pt x="34952" y="20191"/>
                </a:lnTo>
                <a:lnTo>
                  <a:pt x="35134" y="19484"/>
                </a:lnTo>
                <a:lnTo>
                  <a:pt x="35413" y="19323"/>
                </a:lnTo>
                <a:lnTo>
                  <a:pt x="35712" y="20233"/>
                </a:lnTo>
                <a:lnTo>
                  <a:pt x="36494" y="20447"/>
                </a:lnTo>
                <a:close/>
                <a:moveTo>
                  <a:pt x="37629" y="21732"/>
                </a:moveTo>
                <a:lnTo>
                  <a:pt x="36761" y="22599"/>
                </a:lnTo>
                <a:lnTo>
                  <a:pt x="35894" y="21732"/>
                </a:lnTo>
                <a:lnTo>
                  <a:pt x="35894" y="21100"/>
                </a:lnTo>
                <a:lnTo>
                  <a:pt x="36761" y="20533"/>
                </a:lnTo>
                <a:lnTo>
                  <a:pt x="37629" y="21100"/>
                </a:lnTo>
                <a:close/>
                <a:moveTo>
                  <a:pt x="37843" y="21507"/>
                </a:moveTo>
                <a:lnTo>
                  <a:pt x="37843" y="20983"/>
                </a:lnTo>
                <a:lnTo>
                  <a:pt x="37029" y="20447"/>
                </a:lnTo>
                <a:lnTo>
                  <a:pt x="37811" y="20233"/>
                </a:lnTo>
                <a:lnTo>
                  <a:pt x="38100" y="19356"/>
                </a:lnTo>
                <a:lnTo>
                  <a:pt x="38881" y="20051"/>
                </a:lnTo>
                <a:lnTo>
                  <a:pt x="39331" y="19976"/>
                </a:lnTo>
                <a:lnTo>
                  <a:pt x="39042" y="20330"/>
                </a:lnTo>
                <a:lnTo>
                  <a:pt x="39256" y="21357"/>
                </a:lnTo>
                <a:lnTo>
                  <a:pt x="38217" y="21133"/>
                </a:lnTo>
                <a:close/>
                <a:moveTo>
                  <a:pt x="39513" y="22599"/>
                </a:moveTo>
                <a:lnTo>
                  <a:pt x="39074" y="23049"/>
                </a:lnTo>
                <a:lnTo>
                  <a:pt x="37843" y="23049"/>
                </a:lnTo>
                <a:lnTo>
                  <a:pt x="37843" y="21818"/>
                </a:lnTo>
                <a:lnTo>
                  <a:pt x="38292" y="21379"/>
                </a:lnTo>
                <a:lnTo>
                  <a:pt x="39299" y="21593"/>
                </a:lnTo>
                <a:lnTo>
                  <a:pt x="39299" y="21593"/>
                </a:lnTo>
                <a:lnTo>
                  <a:pt x="39299" y="21593"/>
                </a:lnTo>
                <a:lnTo>
                  <a:pt x="39513" y="22599"/>
                </a:lnTo>
                <a:close/>
                <a:moveTo>
                  <a:pt x="40969" y="21229"/>
                </a:moveTo>
                <a:lnTo>
                  <a:pt x="40508" y="21614"/>
                </a:lnTo>
                <a:lnTo>
                  <a:pt x="39491" y="21400"/>
                </a:lnTo>
                <a:lnTo>
                  <a:pt x="39491" y="21400"/>
                </a:lnTo>
                <a:lnTo>
                  <a:pt x="39277" y="20383"/>
                </a:lnTo>
                <a:lnTo>
                  <a:pt x="39663" y="19923"/>
                </a:lnTo>
                <a:lnTo>
                  <a:pt x="41247" y="19645"/>
                </a:lnTo>
                <a:lnTo>
                  <a:pt x="40969" y="21229"/>
                </a:lnTo>
                <a:close/>
                <a:moveTo>
                  <a:pt x="41236" y="21015"/>
                </a:moveTo>
                <a:lnTo>
                  <a:pt x="41472" y="19612"/>
                </a:lnTo>
                <a:lnTo>
                  <a:pt x="42103" y="19495"/>
                </a:lnTo>
                <a:lnTo>
                  <a:pt x="42328" y="20105"/>
                </a:lnTo>
                <a:close/>
                <a:moveTo>
                  <a:pt x="44266" y="22910"/>
                </a:moveTo>
                <a:lnTo>
                  <a:pt x="43848" y="23573"/>
                </a:lnTo>
                <a:lnTo>
                  <a:pt x="43506" y="22653"/>
                </a:lnTo>
                <a:close/>
                <a:moveTo>
                  <a:pt x="44929" y="21015"/>
                </a:moveTo>
                <a:lnTo>
                  <a:pt x="43827" y="20094"/>
                </a:lnTo>
                <a:lnTo>
                  <a:pt x="43945" y="19805"/>
                </a:lnTo>
                <a:lnTo>
                  <a:pt x="44052" y="19495"/>
                </a:lnTo>
                <a:lnTo>
                  <a:pt x="44555" y="19591"/>
                </a:lnTo>
                <a:lnTo>
                  <a:pt x="44683" y="19612"/>
                </a:lnTo>
                <a:close/>
                <a:moveTo>
                  <a:pt x="46674" y="21400"/>
                </a:moveTo>
                <a:lnTo>
                  <a:pt x="45647" y="21614"/>
                </a:lnTo>
                <a:lnTo>
                  <a:pt x="45186" y="21229"/>
                </a:lnTo>
                <a:lnTo>
                  <a:pt x="44908" y="19645"/>
                </a:lnTo>
                <a:lnTo>
                  <a:pt x="46492" y="19923"/>
                </a:lnTo>
                <a:lnTo>
                  <a:pt x="46888" y="20383"/>
                </a:lnTo>
                <a:close/>
                <a:moveTo>
                  <a:pt x="48055" y="19356"/>
                </a:moveTo>
                <a:lnTo>
                  <a:pt x="48344" y="20233"/>
                </a:lnTo>
                <a:lnTo>
                  <a:pt x="49136" y="20447"/>
                </a:lnTo>
                <a:lnTo>
                  <a:pt x="48312" y="20983"/>
                </a:lnTo>
                <a:lnTo>
                  <a:pt x="48312" y="21507"/>
                </a:lnTo>
                <a:lnTo>
                  <a:pt x="47938" y="21133"/>
                </a:lnTo>
                <a:lnTo>
                  <a:pt x="46899" y="21357"/>
                </a:lnTo>
                <a:lnTo>
                  <a:pt x="47124" y="20330"/>
                </a:lnTo>
                <a:lnTo>
                  <a:pt x="46824" y="19976"/>
                </a:lnTo>
                <a:lnTo>
                  <a:pt x="47274" y="20051"/>
                </a:lnTo>
                <a:close/>
                <a:moveTo>
                  <a:pt x="48847" y="18585"/>
                </a:moveTo>
                <a:lnTo>
                  <a:pt x="48173" y="18992"/>
                </a:lnTo>
                <a:lnTo>
                  <a:pt x="47927" y="18232"/>
                </a:lnTo>
                <a:close/>
                <a:moveTo>
                  <a:pt x="49083" y="17182"/>
                </a:moveTo>
                <a:lnTo>
                  <a:pt x="50100" y="17814"/>
                </a:lnTo>
                <a:lnTo>
                  <a:pt x="49083" y="18435"/>
                </a:lnTo>
                <a:lnTo>
                  <a:pt x="47574" y="17868"/>
                </a:lnTo>
                <a:lnTo>
                  <a:pt x="47574" y="17878"/>
                </a:lnTo>
                <a:lnTo>
                  <a:pt x="47413" y="17814"/>
                </a:lnTo>
                <a:lnTo>
                  <a:pt x="47574" y="17750"/>
                </a:lnTo>
                <a:lnTo>
                  <a:pt x="47574" y="17750"/>
                </a:lnTo>
                <a:lnTo>
                  <a:pt x="47756" y="17686"/>
                </a:lnTo>
                <a:lnTo>
                  <a:pt x="47830" y="17653"/>
                </a:lnTo>
                <a:lnTo>
                  <a:pt x="47830" y="17653"/>
                </a:lnTo>
                <a:lnTo>
                  <a:pt x="49083" y="17182"/>
                </a:lnTo>
                <a:close/>
                <a:moveTo>
                  <a:pt x="48173" y="16626"/>
                </a:moveTo>
                <a:lnTo>
                  <a:pt x="48847" y="17043"/>
                </a:lnTo>
                <a:lnTo>
                  <a:pt x="47927" y="17386"/>
                </a:lnTo>
                <a:close/>
                <a:moveTo>
                  <a:pt x="46610" y="15909"/>
                </a:moveTo>
                <a:lnTo>
                  <a:pt x="47210" y="15801"/>
                </a:lnTo>
                <a:lnTo>
                  <a:pt x="47980" y="16497"/>
                </a:lnTo>
                <a:lnTo>
                  <a:pt x="47659" y="17493"/>
                </a:lnTo>
                <a:lnTo>
                  <a:pt x="47092" y="17696"/>
                </a:lnTo>
                <a:lnTo>
                  <a:pt x="45582" y="17140"/>
                </a:lnTo>
                <a:close/>
                <a:moveTo>
                  <a:pt x="46278" y="15962"/>
                </a:moveTo>
                <a:lnTo>
                  <a:pt x="45368" y="17065"/>
                </a:lnTo>
                <a:lnTo>
                  <a:pt x="44769" y="16840"/>
                </a:lnTo>
                <a:lnTo>
                  <a:pt x="44876" y="16208"/>
                </a:lnTo>
                <a:close/>
                <a:moveTo>
                  <a:pt x="45433" y="17322"/>
                </a:moveTo>
                <a:lnTo>
                  <a:pt x="46771" y="17814"/>
                </a:lnTo>
                <a:lnTo>
                  <a:pt x="45433" y="18306"/>
                </a:lnTo>
                <a:lnTo>
                  <a:pt x="45026" y="17814"/>
                </a:lnTo>
                <a:close/>
                <a:moveTo>
                  <a:pt x="47980" y="19131"/>
                </a:moveTo>
                <a:lnTo>
                  <a:pt x="47210" y="19827"/>
                </a:lnTo>
                <a:lnTo>
                  <a:pt x="46610" y="19720"/>
                </a:lnTo>
                <a:lnTo>
                  <a:pt x="45582" y="18488"/>
                </a:lnTo>
                <a:lnTo>
                  <a:pt x="47092" y="17932"/>
                </a:lnTo>
                <a:lnTo>
                  <a:pt x="47659" y="18135"/>
                </a:lnTo>
                <a:close/>
                <a:moveTo>
                  <a:pt x="44769" y="18788"/>
                </a:moveTo>
                <a:lnTo>
                  <a:pt x="45368" y="18563"/>
                </a:lnTo>
                <a:lnTo>
                  <a:pt x="46278" y="19666"/>
                </a:lnTo>
                <a:lnTo>
                  <a:pt x="44876" y="19420"/>
                </a:lnTo>
                <a:close/>
                <a:moveTo>
                  <a:pt x="43570" y="20169"/>
                </a:moveTo>
                <a:lnTo>
                  <a:pt x="43077" y="21507"/>
                </a:lnTo>
                <a:lnTo>
                  <a:pt x="42585" y="20169"/>
                </a:lnTo>
                <a:lnTo>
                  <a:pt x="43077" y="19762"/>
                </a:lnTo>
                <a:close/>
                <a:moveTo>
                  <a:pt x="39877" y="15962"/>
                </a:moveTo>
                <a:lnTo>
                  <a:pt x="41290" y="16208"/>
                </a:lnTo>
                <a:lnTo>
                  <a:pt x="41290" y="16208"/>
                </a:lnTo>
                <a:lnTo>
                  <a:pt x="41397" y="16840"/>
                </a:lnTo>
                <a:lnTo>
                  <a:pt x="40797" y="17065"/>
                </a:lnTo>
                <a:lnTo>
                  <a:pt x="39877" y="15962"/>
                </a:lnTo>
                <a:close/>
                <a:moveTo>
                  <a:pt x="38175" y="16497"/>
                </a:moveTo>
                <a:lnTo>
                  <a:pt x="38945" y="15801"/>
                </a:lnTo>
                <a:lnTo>
                  <a:pt x="39545" y="15909"/>
                </a:lnTo>
                <a:lnTo>
                  <a:pt x="40572" y="17140"/>
                </a:lnTo>
                <a:lnTo>
                  <a:pt x="39063" y="17696"/>
                </a:lnTo>
                <a:lnTo>
                  <a:pt x="38496" y="17493"/>
                </a:lnTo>
                <a:close/>
                <a:moveTo>
                  <a:pt x="35530" y="16604"/>
                </a:moveTo>
                <a:lnTo>
                  <a:pt x="36815" y="17086"/>
                </a:lnTo>
                <a:lnTo>
                  <a:pt x="35841" y="17686"/>
                </a:lnTo>
                <a:lnTo>
                  <a:pt x="35488" y="17471"/>
                </a:lnTo>
                <a:lnTo>
                  <a:pt x="35348" y="16915"/>
                </a:lnTo>
                <a:close/>
                <a:moveTo>
                  <a:pt x="35530" y="19024"/>
                </a:moveTo>
                <a:lnTo>
                  <a:pt x="35348" y="18713"/>
                </a:lnTo>
                <a:lnTo>
                  <a:pt x="35498" y="18157"/>
                </a:lnTo>
                <a:lnTo>
                  <a:pt x="35841" y="17942"/>
                </a:lnTo>
                <a:lnTo>
                  <a:pt x="36815" y="18542"/>
                </a:lnTo>
                <a:close/>
                <a:moveTo>
                  <a:pt x="37993" y="18992"/>
                </a:moveTo>
                <a:lnTo>
                  <a:pt x="37318" y="18585"/>
                </a:lnTo>
                <a:lnTo>
                  <a:pt x="38239" y="18242"/>
                </a:lnTo>
                <a:close/>
                <a:moveTo>
                  <a:pt x="38217" y="17343"/>
                </a:moveTo>
                <a:lnTo>
                  <a:pt x="38239" y="17386"/>
                </a:lnTo>
                <a:lnTo>
                  <a:pt x="37318" y="17043"/>
                </a:lnTo>
                <a:lnTo>
                  <a:pt x="37993" y="16626"/>
                </a:lnTo>
                <a:close/>
                <a:moveTo>
                  <a:pt x="38581" y="17878"/>
                </a:moveTo>
                <a:lnTo>
                  <a:pt x="38592" y="17868"/>
                </a:lnTo>
                <a:lnTo>
                  <a:pt x="37083" y="18435"/>
                </a:lnTo>
                <a:lnTo>
                  <a:pt x="36055" y="17814"/>
                </a:lnTo>
                <a:lnTo>
                  <a:pt x="37083" y="17182"/>
                </a:lnTo>
                <a:lnTo>
                  <a:pt x="38324" y="17653"/>
                </a:lnTo>
                <a:lnTo>
                  <a:pt x="38324" y="17653"/>
                </a:lnTo>
                <a:lnTo>
                  <a:pt x="38378" y="17675"/>
                </a:lnTo>
                <a:lnTo>
                  <a:pt x="38592" y="17760"/>
                </a:lnTo>
                <a:lnTo>
                  <a:pt x="38592" y="17750"/>
                </a:lnTo>
                <a:lnTo>
                  <a:pt x="38753" y="17814"/>
                </a:lnTo>
                <a:lnTo>
                  <a:pt x="38592" y="17878"/>
                </a:lnTo>
                <a:close/>
                <a:moveTo>
                  <a:pt x="39545" y="19720"/>
                </a:moveTo>
                <a:lnTo>
                  <a:pt x="38945" y="19827"/>
                </a:lnTo>
                <a:lnTo>
                  <a:pt x="38175" y="19131"/>
                </a:lnTo>
                <a:lnTo>
                  <a:pt x="38496" y="18135"/>
                </a:lnTo>
                <a:lnTo>
                  <a:pt x="39063" y="17932"/>
                </a:lnTo>
                <a:lnTo>
                  <a:pt x="40572" y="18488"/>
                </a:lnTo>
                <a:close/>
                <a:moveTo>
                  <a:pt x="41129" y="17814"/>
                </a:moveTo>
                <a:lnTo>
                  <a:pt x="40722" y="18306"/>
                </a:lnTo>
                <a:lnTo>
                  <a:pt x="39384" y="17814"/>
                </a:lnTo>
                <a:lnTo>
                  <a:pt x="40722" y="17322"/>
                </a:lnTo>
                <a:close/>
                <a:moveTo>
                  <a:pt x="41290" y="19420"/>
                </a:moveTo>
                <a:lnTo>
                  <a:pt x="39877" y="19666"/>
                </a:lnTo>
                <a:lnTo>
                  <a:pt x="40797" y="18563"/>
                </a:lnTo>
                <a:lnTo>
                  <a:pt x="41397" y="18788"/>
                </a:lnTo>
                <a:close/>
                <a:moveTo>
                  <a:pt x="36740" y="20287"/>
                </a:moveTo>
                <a:lnTo>
                  <a:pt x="35884" y="20051"/>
                </a:lnTo>
                <a:lnTo>
                  <a:pt x="35616" y="19227"/>
                </a:lnTo>
                <a:lnTo>
                  <a:pt x="37061" y="18681"/>
                </a:lnTo>
                <a:lnTo>
                  <a:pt x="37918" y="19206"/>
                </a:lnTo>
                <a:lnTo>
                  <a:pt x="37639" y="20051"/>
                </a:lnTo>
                <a:lnTo>
                  <a:pt x="36783" y="20287"/>
                </a:lnTo>
                <a:lnTo>
                  <a:pt x="36761" y="20276"/>
                </a:lnTo>
                <a:close/>
                <a:moveTo>
                  <a:pt x="35380" y="17653"/>
                </a:moveTo>
                <a:lnTo>
                  <a:pt x="35637" y="17814"/>
                </a:lnTo>
                <a:lnTo>
                  <a:pt x="35380" y="17975"/>
                </a:lnTo>
                <a:lnTo>
                  <a:pt x="34802" y="17814"/>
                </a:lnTo>
                <a:close/>
                <a:moveTo>
                  <a:pt x="33903" y="15951"/>
                </a:moveTo>
                <a:lnTo>
                  <a:pt x="34792" y="15705"/>
                </a:lnTo>
                <a:lnTo>
                  <a:pt x="34952" y="16283"/>
                </a:lnTo>
                <a:lnTo>
                  <a:pt x="35327" y="16508"/>
                </a:lnTo>
                <a:lnTo>
                  <a:pt x="35113" y="16883"/>
                </a:lnTo>
                <a:lnTo>
                  <a:pt x="35263" y="17461"/>
                </a:lnTo>
                <a:lnTo>
                  <a:pt x="34374" y="17696"/>
                </a:lnTo>
                <a:lnTo>
                  <a:pt x="32619" y="17236"/>
                </a:lnTo>
                <a:close/>
                <a:moveTo>
                  <a:pt x="31976" y="16465"/>
                </a:moveTo>
                <a:lnTo>
                  <a:pt x="33486" y="16058"/>
                </a:lnTo>
                <a:lnTo>
                  <a:pt x="32383" y="17161"/>
                </a:lnTo>
                <a:lnTo>
                  <a:pt x="31826" y="17022"/>
                </a:lnTo>
                <a:close/>
                <a:moveTo>
                  <a:pt x="31088" y="16701"/>
                </a:moveTo>
                <a:lnTo>
                  <a:pt x="31730" y="16529"/>
                </a:lnTo>
                <a:lnTo>
                  <a:pt x="31559" y="17172"/>
                </a:lnTo>
                <a:lnTo>
                  <a:pt x="32201" y="17343"/>
                </a:lnTo>
                <a:lnTo>
                  <a:pt x="31730" y="17814"/>
                </a:lnTo>
                <a:lnTo>
                  <a:pt x="32201" y="18285"/>
                </a:lnTo>
                <a:lnTo>
                  <a:pt x="31559" y="18456"/>
                </a:lnTo>
                <a:lnTo>
                  <a:pt x="31730" y="19099"/>
                </a:lnTo>
                <a:lnTo>
                  <a:pt x="31088" y="18927"/>
                </a:lnTo>
                <a:lnTo>
                  <a:pt x="30916" y="19570"/>
                </a:lnTo>
                <a:lnTo>
                  <a:pt x="30445" y="19099"/>
                </a:lnTo>
                <a:lnTo>
                  <a:pt x="29974" y="19570"/>
                </a:lnTo>
                <a:lnTo>
                  <a:pt x="29803" y="18927"/>
                </a:lnTo>
                <a:lnTo>
                  <a:pt x="29161" y="19099"/>
                </a:lnTo>
                <a:lnTo>
                  <a:pt x="29332" y="18456"/>
                </a:lnTo>
                <a:lnTo>
                  <a:pt x="28690" y="18285"/>
                </a:lnTo>
                <a:lnTo>
                  <a:pt x="29161" y="17814"/>
                </a:lnTo>
                <a:lnTo>
                  <a:pt x="28701" y="17343"/>
                </a:lnTo>
                <a:lnTo>
                  <a:pt x="29332" y="17172"/>
                </a:lnTo>
                <a:lnTo>
                  <a:pt x="29161" y="16529"/>
                </a:lnTo>
                <a:lnTo>
                  <a:pt x="29803" y="16701"/>
                </a:lnTo>
                <a:lnTo>
                  <a:pt x="29974" y="16058"/>
                </a:lnTo>
                <a:lnTo>
                  <a:pt x="30445" y="16529"/>
                </a:lnTo>
                <a:lnTo>
                  <a:pt x="30916" y="16058"/>
                </a:lnTo>
                <a:close/>
                <a:moveTo>
                  <a:pt x="30039" y="15812"/>
                </a:moveTo>
                <a:lnTo>
                  <a:pt x="30039" y="15812"/>
                </a:lnTo>
                <a:lnTo>
                  <a:pt x="30445" y="14313"/>
                </a:lnTo>
                <a:lnTo>
                  <a:pt x="30852" y="15812"/>
                </a:lnTo>
                <a:lnTo>
                  <a:pt x="30445" y="16219"/>
                </a:lnTo>
                <a:close/>
                <a:moveTo>
                  <a:pt x="27416" y="16058"/>
                </a:moveTo>
                <a:lnTo>
                  <a:pt x="28925" y="16465"/>
                </a:lnTo>
                <a:lnTo>
                  <a:pt x="29065" y="17022"/>
                </a:lnTo>
                <a:lnTo>
                  <a:pt x="28519" y="17161"/>
                </a:lnTo>
                <a:close/>
                <a:moveTo>
                  <a:pt x="26988" y="15951"/>
                </a:moveTo>
                <a:lnTo>
                  <a:pt x="28272" y="17236"/>
                </a:lnTo>
                <a:lnTo>
                  <a:pt x="26517" y="17696"/>
                </a:lnTo>
                <a:lnTo>
                  <a:pt x="25628" y="17461"/>
                </a:lnTo>
                <a:lnTo>
                  <a:pt x="25789" y="16883"/>
                </a:lnTo>
                <a:lnTo>
                  <a:pt x="25564" y="16508"/>
                </a:lnTo>
                <a:lnTo>
                  <a:pt x="25949" y="16283"/>
                </a:lnTo>
                <a:lnTo>
                  <a:pt x="26099" y="15705"/>
                </a:lnTo>
                <a:close/>
                <a:moveTo>
                  <a:pt x="23262" y="13896"/>
                </a:moveTo>
                <a:lnTo>
                  <a:pt x="24129" y="13029"/>
                </a:lnTo>
                <a:lnTo>
                  <a:pt x="24997" y="13896"/>
                </a:lnTo>
                <a:lnTo>
                  <a:pt x="24997" y="14528"/>
                </a:lnTo>
                <a:lnTo>
                  <a:pt x="24129" y="15095"/>
                </a:lnTo>
                <a:lnTo>
                  <a:pt x="23262" y="14528"/>
                </a:lnTo>
                <a:close/>
                <a:moveTo>
                  <a:pt x="21560" y="15652"/>
                </a:moveTo>
                <a:lnTo>
                  <a:pt x="21849" y="15298"/>
                </a:lnTo>
                <a:lnTo>
                  <a:pt x="21635" y="14271"/>
                </a:lnTo>
                <a:lnTo>
                  <a:pt x="22674" y="14485"/>
                </a:lnTo>
                <a:lnTo>
                  <a:pt x="23048" y="14110"/>
                </a:lnTo>
                <a:lnTo>
                  <a:pt x="23048" y="14645"/>
                </a:lnTo>
                <a:lnTo>
                  <a:pt x="23862" y="15181"/>
                </a:lnTo>
                <a:lnTo>
                  <a:pt x="23080" y="15395"/>
                </a:lnTo>
                <a:lnTo>
                  <a:pt x="22791" y="16272"/>
                </a:lnTo>
                <a:lnTo>
                  <a:pt x="22010" y="15566"/>
                </a:lnTo>
                <a:close/>
                <a:moveTo>
                  <a:pt x="21346" y="15909"/>
                </a:moveTo>
                <a:lnTo>
                  <a:pt x="21946" y="15801"/>
                </a:lnTo>
                <a:lnTo>
                  <a:pt x="22716" y="16497"/>
                </a:lnTo>
                <a:lnTo>
                  <a:pt x="22395" y="17493"/>
                </a:lnTo>
                <a:lnTo>
                  <a:pt x="21828" y="17696"/>
                </a:lnTo>
                <a:lnTo>
                  <a:pt x="20318" y="17140"/>
                </a:lnTo>
                <a:close/>
                <a:moveTo>
                  <a:pt x="21014" y="15962"/>
                </a:moveTo>
                <a:lnTo>
                  <a:pt x="20104" y="17065"/>
                </a:lnTo>
                <a:lnTo>
                  <a:pt x="19494" y="16840"/>
                </a:lnTo>
                <a:lnTo>
                  <a:pt x="19612" y="16208"/>
                </a:lnTo>
                <a:lnTo>
                  <a:pt x="19612" y="16208"/>
                </a:lnTo>
                <a:lnTo>
                  <a:pt x="21014" y="15962"/>
                </a:lnTo>
                <a:close/>
                <a:moveTo>
                  <a:pt x="21014" y="19666"/>
                </a:moveTo>
                <a:lnTo>
                  <a:pt x="19612" y="19420"/>
                </a:lnTo>
                <a:lnTo>
                  <a:pt x="19505" y="18788"/>
                </a:lnTo>
                <a:lnTo>
                  <a:pt x="20104" y="18563"/>
                </a:lnTo>
                <a:close/>
                <a:moveTo>
                  <a:pt x="20169" y="17322"/>
                </a:moveTo>
                <a:lnTo>
                  <a:pt x="21507" y="17814"/>
                </a:lnTo>
                <a:lnTo>
                  <a:pt x="20169" y="18306"/>
                </a:lnTo>
                <a:lnTo>
                  <a:pt x="19762" y="17814"/>
                </a:lnTo>
                <a:close/>
                <a:moveTo>
                  <a:pt x="21346" y="19720"/>
                </a:moveTo>
                <a:lnTo>
                  <a:pt x="20318" y="18488"/>
                </a:lnTo>
                <a:lnTo>
                  <a:pt x="21828" y="17932"/>
                </a:lnTo>
                <a:lnTo>
                  <a:pt x="22395" y="18135"/>
                </a:lnTo>
                <a:lnTo>
                  <a:pt x="22716" y="19131"/>
                </a:lnTo>
                <a:lnTo>
                  <a:pt x="21946" y="19827"/>
                </a:lnTo>
                <a:close/>
                <a:moveTo>
                  <a:pt x="23048" y="20983"/>
                </a:moveTo>
                <a:lnTo>
                  <a:pt x="23048" y="21507"/>
                </a:lnTo>
                <a:lnTo>
                  <a:pt x="22674" y="21133"/>
                </a:lnTo>
                <a:lnTo>
                  <a:pt x="21635" y="21357"/>
                </a:lnTo>
                <a:lnTo>
                  <a:pt x="21860" y="20330"/>
                </a:lnTo>
                <a:lnTo>
                  <a:pt x="21560" y="19976"/>
                </a:lnTo>
                <a:lnTo>
                  <a:pt x="22010" y="20051"/>
                </a:lnTo>
                <a:lnTo>
                  <a:pt x="22791" y="19356"/>
                </a:lnTo>
                <a:lnTo>
                  <a:pt x="23080" y="20233"/>
                </a:lnTo>
                <a:lnTo>
                  <a:pt x="23873" y="20447"/>
                </a:lnTo>
                <a:close/>
                <a:moveTo>
                  <a:pt x="24997" y="21732"/>
                </a:moveTo>
                <a:lnTo>
                  <a:pt x="24129" y="22599"/>
                </a:lnTo>
                <a:lnTo>
                  <a:pt x="23262" y="21732"/>
                </a:lnTo>
                <a:lnTo>
                  <a:pt x="23262" y="21100"/>
                </a:lnTo>
                <a:lnTo>
                  <a:pt x="24129" y="20533"/>
                </a:lnTo>
                <a:lnTo>
                  <a:pt x="24997" y="21100"/>
                </a:lnTo>
                <a:close/>
                <a:moveTo>
                  <a:pt x="26677" y="19987"/>
                </a:moveTo>
                <a:lnTo>
                  <a:pt x="26142" y="20522"/>
                </a:lnTo>
                <a:lnTo>
                  <a:pt x="26656" y="21036"/>
                </a:lnTo>
                <a:lnTo>
                  <a:pt x="26656" y="21357"/>
                </a:lnTo>
                <a:lnTo>
                  <a:pt x="25585" y="21133"/>
                </a:lnTo>
                <a:lnTo>
                  <a:pt x="25221" y="21507"/>
                </a:lnTo>
                <a:lnTo>
                  <a:pt x="25221" y="20983"/>
                </a:lnTo>
                <a:lnTo>
                  <a:pt x="24397" y="20447"/>
                </a:lnTo>
                <a:lnTo>
                  <a:pt x="25179" y="20233"/>
                </a:lnTo>
                <a:lnTo>
                  <a:pt x="25478" y="19323"/>
                </a:lnTo>
                <a:lnTo>
                  <a:pt x="25757" y="19484"/>
                </a:lnTo>
                <a:lnTo>
                  <a:pt x="25949" y="20191"/>
                </a:lnTo>
                <a:close/>
                <a:moveTo>
                  <a:pt x="26099" y="17814"/>
                </a:moveTo>
                <a:lnTo>
                  <a:pt x="25510" y="17975"/>
                </a:lnTo>
                <a:lnTo>
                  <a:pt x="25254" y="17814"/>
                </a:lnTo>
                <a:lnTo>
                  <a:pt x="25510" y="17653"/>
                </a:lnTo>
                <a:close/>
                <a:moveTo>
                  <a:pt x="25371" y="16604"/>
                </a:moveTo>
                <a:lnTo>
                  <a:pt x="25553" y="16915"/>
                </a:lnTo>
                <a:lnTo>
                  <a:pt x="25403" y="17471"/>
                </a:lnTo>
                <a:lnTo>
                  <a:pt x="25050" y="17686"/>
                </a:lnTo>
                <a:lnTo>
                  <a:pt x="24076" y="17086"/>
                </a:lnTo>
                <a:close/>
                <a:moveTo>
                  <a:pt x="22909" y="16626"/>
                </a:moveTo>
                <a:lnTo>
                  <a:pt x="23584" y="17043"/>
                </a:lnTo>
                <a:lnTo>
                  <a:pt x="22663" y="17386"/>
                </a:lnTo>
                <a:close/>
                <a:moveTo>
                  <a:pt x="22310" y="17868"/>
                </a:moveTo>
                <a:lnTo>
                  <a:pt x="22310" y="17878"/>
                </a:lnTo>
                <a:lnTo>
                  <a:pt x="22149" y="17814"/>
                </a:lnTo>
                <a:lnTo>
                  <a:pt x="22310" y="17750"/>
                </a:lnTo>
                <a:lnTo>
                  <a:pt x="22310" y="17750"/>
                </a:lnTo>
                <a:lnTo>
                  <a:pt x="22492" y="17686"/>
                </a:lnTo>
                <a:lnTo>
                  <a:pt x="22567" y="17653"/>
                </a:lnTo>
                <a:lnTo>
                  <a:pt x="22567" y="17653"/>
                </a:lnTo>
                <a:lnTo>
                  <a:pt x="23819" y="17182"/>
                </a:lnTo>
                <a:lnTo>
                  <a:pt x="24836" y="17814"/>
                </a:lnTo>
                <a:lnTo>
                  <a:pt x="23819" y="18435"/>
                </a:lnTo>
                <a:lnTo>
                  <a:pt x="22310" y="17868"/>
                </a:lnTo>
                <a:close/>
                <a:moveTo>
                  <a:pt x="22663" y="18232"/>
                </a:moveTo>
                <a:lnTo>
                  <a:pt x="23584" y="18585"/>
                </a:lnTo>
                <a:lnTo>
                  <a:pt x="22909" y="18992"/>
                </a:lnTo>
                <a:close/>
                <a:moveTo>
                  <a:pt x="25371" y="19024"/>
                </a:moveTo>
                <a:lnTo>
                  <a:pt x="24076" y="18542"/>
                </a:lnTo>
                <a:lnTo>
                  <a:pt x="25050" y="17942"/>
                </a:lnTo>
                <a:lnTo>
                  <a:pt x="25403" y="18157"/>
                </a:lnTo>
                <a:lnTo>
                  <a:pt x="25553" y="18713"/>
                </a:lnTo>
                <a:close/>
                <a:moveTo>
                  <a:pt x="24108" y="20287"/>
                </a:moveTo>
                <a:lnTo>
                  <a:pt x="23252" y="20051"/>
                </a:lnTo>
                <a:lnTo>
                  <a:pt x="22973" y="19206"/>
                </a:lnTo>
                <a:lnTo>
                  <a:pt x="23840" y="18681"/>
                </a:lnTo>
                <a:lnTo>
                  <a:pt x="25286" y="19227"/>
                </a:lnTo>
                <a:lnTo>
                  <a:pt x="25007" y="20051"/>
                </a:lnTo>
                <a:lnTo>
                  <a:pt x="24151" y="20287"/>
                </a:lnTo>
                <a:lnTo>
                  <a:pt x="24129" y="20276"/>
                </a:lnTo>
                <a:close/>
                <a:moveTo>
                  <a:pt x="24151" y="15341"/>
                </a:moveTo>
                <a:lnTo>
                  <a:pt x="25007" y="15577"/>
                </a:lnTo>
                <a:lnTo>
                  <a:pt x="25286" y="16401"/>
                </a:lnTo>
                <a:lnTo>
                  <a:pt x="23840" y="16947"/>
                </a:lnTo>
                <a:lnTo>
                  <a:pt x="22973" y="16412"/>
                </a:lnTo>
                <a:lnTo>
                  <a:pt x="23252" y="15577"/>
                </a:lnTo>
                <a:lnTo>
                  <a:pt x="24108" y="15341"/>
                </a:lnTo>
                <a:lnTo>
                  <a:pt x="24129" y="15352"/>
                </a:lnTo>
                <a:close/>
                <a:moveTo>
                  <a:pt x="26988" y="19677"/>
                </a:moveTo>
                <a:lnTo>
                  <a:pt x="26099" y="19923"/>
                </a:lnTo>
                <a:lnTo>
                  <a:pt x="25949" y="19345"/>
                </a:lnTo>
                <a:lnTo>
                  <a:pt x="25564" y="19120"/>
                </a:lnTo>
                <a:lnTo>
                  <a:pt x="25789" y="18745"/>
                </a:lnTo>
                <a:lnTo>
                  <a:pt x="25628" y="18167"/>
                </a:lnTo>
                <a:lnTo>
                  <a:pt x="26517" y="17932"/>
                </a:lnTo>
                <a:lnTo>
                  <a:pt x="28272" y="18392"/>
                </a:lnTo>
                <a:lnTo>
                  <a:pt x="28272" y="18392"/>
                </a:lnTo>
                <a:close/>
                <a:moveTo>
                  <a:pt x="28925" y="19163"/>
                </a:moveTo>
                <a:lnTo>
                  <a:pt x="27416" y="19570"/>
                </a:lnTo>
                <a:lnTo>
                  <a:pt x="28519" y="18467"/>
                </a:lnTo>
                <a:lnTo>
                  <a:pt x="29065" y="18606"/>
                </a:lnTo>
                <a:close/>
                <a:moveTo>
                  <a:pt x="28850" y="17814"/>
                </a:moveTo>
                <a:lnTo>
                  <a:pt x="28454" y="18221"/>
                </a:lnTo>
                <a:lnTo>
                  <a:pt x="26945" y="17814"/>
                </a:lnTo>
                <a:lnTo>
                  <a:pt x="28454" y="17407"/>
                </a:lnTo>
                <a:close/>
                <a:moveTo>
                  <a:pt x="30852" y="19805"/>
                </a:moveTo>
                <a:lnTo>
                  <a:pt x="30445" y="21315"/>
                </a:lnTo>
                <a:lnTo>
                  <a:pt x="30039" y="19805"/>
                </a:lnTo>
                <a:lnTo>
                  <a:pt x="30445" y="19409"/>
                </a:lnTo>
                <a:close/>
                <a:moveTo>
                  <a:pt x="33486" y="19570"/>
                </a:moveTo>
                <a:lnTo>
                  <a:pt x="31976" y="19163"/>
                </a:lnTo>
                <a:lnTo>
                  <a:pt x="31826" y="18606"/>
                </a:lnTo>
                <a:lnTo>
                  <a:pt x="32383" y="18467"/>
                </a:lnTo>
                <a:close/>
                <a:moveTo>
                  <a:pt x="33957" y="17814"/>
                </a:moveTo>
                <a:lnTo>
                  <a:pt x="32447" y="18221"/>
                </a:lnTo>
                <a:lnTo>
                  <a:pt x="32041" y="17814"/>
                </a:lnTo>
                <a:lnTo>
                  <a:pt x="32447" y="17407"/>
                </a:lnTo>
                <a:close/>
                <a:moveTo>
                  <a:pt x="35113" y="18745"/>
                </a:moveTo>
                <a:lnTo>
                  <a:pt x="35327" y="19120"/>
                </a:lnTo>
                <a:lnTo>
                  <a:pt x="34952" y="19345"/>
                </a:lnTo>
                <a:lnTo>
                  <a:pt x="34792" y="19923"/>
                </a:lnTo>
                <a:lnTo>
                  <a:pt x="33903" y="19677"/>
                </a:lnTo>
                <a:lnTo>
                  <a:pt x="32619" y="18392"/>
                </a:lnTo>
                <a:lnTo>
                  <a:pt x="34374" y="17932"/>
                </a:lnTo>
                <a:lnTo>
                  <a:pt x="35263" y="18167"/>
                </a:lnTo>
                <a:close/>
                <a:moveTo>
                  <a:pt x="18306" y="20169"/>
                </a:moveTo>
                <a:lnTo>
                  <a:pt x="17813" y="21507"/>
                </a:lnTo>
                <a:lnTo>
                  <a:pt x="17321" y="20169"/>
                </a:lnTo>
                <a:lnTo>
                  <a:pt x="17813" y="19762"/>
                </a:lnTo>
                <a:close/>
                <a:moveTo>
                  <a:pt x="14613" y="15962"/>
                </a:moveTo>
                <a:lnTo>
                  <a:pt x="16026" y="16208"/>
                </a:lnTo>
                <a:lnTo>
                  <a:pt x="16026" y="16208"/>
                </a:lnTo>
                <a:lnTo>
                  <a:pt x="16133" y="16840"/>
                </a:lnTo>
                <a:lnTo>
                  <a:pt x="15533" y="17065"/>
                </a:lnTo>
                <a:close/>
                <a:moveTo>
                  <a:pt x="14120" y="17814"/>
                </a:moveTo>
                <a:lnTo>
                  <a:pt x="15458" y="17322"/>
                </a:lnTo>
                <a:lnTo>
                  <a:pt x="15865" y="17814"/>
                </a:lnTo>
                <a:lnTo>
                  <a:pt x="15458" y="18306"/>
                </a:lnTo>
                <a:close/>
                <a:moveTo>
                  <a:pt x="16026" y="19420"/>
                </a:moveTo>
                <a:lnTo>
                  <a:pt x="14613" y="19666"/>
                </a:lnTo>
                <a:lnTo>
                  <a:pt x="15533" y="18563"/>
                </a:lnTo>
                <a:lnTo>
                  <a:pt x="16133" y="18788"/>
                </a:lnTo>
                <a:close/>
                <a:moveTo>
                  <a:pt x="13232" y="18135"/>
                </a:moveTo>
                <a:lnTo>
                  <a:pt x="13799" y="17932"/>
                </a:lnTo>
                <a:lnTo>
                  <a:pt x="15309" y="18488"/>
                </a:lnTo>
                <a:lnTo>
                  <a:pt x="14281" y="19720"/>
                </a:lnTo>
                <a:lnTo>
                  <a:pt x="13681" y="19827"/>
                </a:lnTo>
                <a:lnTo>
                  <a:pt x="12911" y="19131"/>
                </a:lnTo>
                <a:close/>
                <a:moveTo>
                  <a:pt x="12911" y="16497"/>
                </a:moveTo>
                <a:lnTo>
                  <a:pt x="13681" y="15801"/>
                </a:lnTo>
                <a:lnTo>
                  <a:pt x="14281" y="15909"/>
                </a:lnTo>
                <a:lnTo>
                  <a:pt x="15309" y="17140"/>
                </a:lnTo>
                <a:lnTo>
                  <a:pt x="13799" y="17696"/>
                </a:lnTo>
                <a:lnTo>
                  <a:pt x="13232" y="17493"/>
                </a:lnTo>
                <a:close/>
                <a:moveTo>
                  <a:pt x="18648" y="16380"/>
                </a:moveTo>
                <a:lnTo>
                  <a:pt x="19376" y="16251"/>
                </a:lnTo>
                <a:lnTo>
                  <a:pt x="19248" y="16979"/>
                </a:lnTo>
                <a:lnTo>
                  <a:pt x="19955" y="17236"/>
                </a:lnTo>
                <a:lnTo>
                  <a:pt x="19473" y="17814"/>
                </a:lnTo>
                <a:lnTo>
                  <a:pt x="19955" y="18381"/>
                </a:lnTo>
                <a:lnTo>
                  <a:pt x="19248" y="18649"/>
                </a:lnTo>
                <a:lnTo>
                  <a:pt x="19376" y="19377"/>
                </a:lnTo>
                <a:lnTo>
                  <a:pt x="18648" y="19248"/>
                </a:lnTo>
                <a:lnTo>
                  <a:pt x="18392" y="19955"/>
                </a:lnTo>
                <a:lnTo>
                  <a:pt x="17813" y="19473"/>
                </a:lnTo>
                <a:lnTo>
                  <a:pt x="17246" y="19955"/>
                </a:lnTo>
                <a:lnTo>
                  <a:pt x="16989" y="19248"/>
                </a:lnTo>
                <a:lnTo>
                  <a:pt x="16251" y="19377"/>
                </a:lnTo>
                <a:lnTo>
                  <a:pt x="16379" y="18649"/>
                </a:lnTo>
                <a:lnTo>
                  <a:pt x="15672" y="18381"/>
                </a:lnTo>
                <a:lnTo>
                  <a:pt x="16154" y="17814"/>
                </a:lnTo>
                <a:lnTo>
                  <a:pt x="15672" y="17236"/>
                </a:lnTo>
                <a:lnTo>
                  <a:pt x="16379" y="16979"/>
                </a:lnTo>
                <a:lnTo>
                  <a:pt x="16251" y="16251"/>
                </a:lnTo>
                <a:lnTo>
                  <a:pt x="16989" y="16380"/>
                </a:lnTo>
                <a:lnTo>
                  <a:pt x="17246" y="15673"/>
                </a:lnTo>
                <a:lnTo>
                  <a:pt x="17813" y="16155"/>
                </a:lnTo>
                <a:lnTo>
                  <a:pt x="18392" y="15673"/>
                </a:lnTo>
                <a:close/>
                <a:moveTo>
                  <a:pt x="17321" y="15459"/>
                </a:moveTo>
                <a:lnTo>
                  <a:pt x="17813" y="14121"/>
                </a:lnTo>
                <a:lnTo>
                  <a:pt x="18306" y="15459"/>
                </a:lnTo>
                <a:lnTo>
                  <a:pt x="17813" y="15866"/>
                </a:lnTo>
                <a:close/>
                <a:moveTo>
                  <a:pt x="26656" y="14592"/>
                </a:moveTo>
                <a:lnTo>
                  <a:pt x="26142" y="15106"/>
                </a:lnTo>
                <a:lnTo>
                  <a:pt x="26677" y="15641"/>
                </a:lnTo>
                <a:lnTo>
                  <a:pt x="25949" y="15438"/>
                </a:lnTo>
                <a:lnTo>
                  <a:pt x="25757" y="16144"/>
                </a:lnTo>
                <a:lnTo>
                  <a:pt x="25478" y="16305"/>
                </a:lnTo>
                <a:lnTo>
                  <a:pt x="25179" y="15395"/>
                </a:lnTo>
                <a:lnTo>
                  <a:pt x="24397" y="15181"/>
                </a:lnTo>
                <a:lnTo>
                  <a:pt x="25221" y="14645"/>
                </a:lnTo>
                <a:lnTo>
                  <a:pt x="25221" y="14121"/>
                </a:lnTo>
                <a:lnTo>
                  <a:pt x="25585" y="14485"/>
                </a:lnTo>
                <a:lnTo>
                  <a:pt x="26656" y="14260"/>
                </a:lnTo>
                <a:close/>
                <a:moveTo>
                  <a:pt x="36783" y="15341"/>
                </a:moveTo>
                <a:lnTo>
                  <a:pt x="37639" y="15577"/>
                </a:lnTo>
                <a:lnTo>
                  <a:pt x="37918" y="16412"/>
                </a:lnTo>
                <a:lnTo>
                  <a:pt x="37061" y="16947"/>
                </a:lnTo>
                <a:lnTo>
                  <a:pt x="35616" y="16401"/>
                </a:lnTo>
                <a:lnTo>
                  <a:pt x="35884" y="15577"/>
                </a:lnTo>
                <a:lnTo>
                  <a:pt x="36740" y="15341"/>
                </a:lnTo>
                <a:lnTo>
                  <a:pt x="36761" y="15352"/>
                </a:lnTo>
                <a:close/>
                <a:moveTo>
                  <a:pt x="43912" y="16380"/>
                </a:moveTo>
                <a:lnTo>
                  <a:pt x="44640" y="16251"/>
                </a:lnTo>
                <a:lnTo>
                  <a:pt x="44523" y="16979"/>
                </a:lnTo>
                <a:lnTo>
                  <a:pt x="45218" y="17236"/>
                </a:lnTo>
                <a:lnTo>
                  <a:pt x="44737" y="17814"/>
                </a:lnTo>
                <a:lnTo>
                  <a:pt x="45218" y="18381"/>
                </a:lnTo>
                <a:lnTo>
                  <a:pt x="44523" y="18649"/>
                </a:lnTo>
                <a:lnTo>
                  <a:pt x="44640" y="19377"/>
                </a:lnTo>
                <a:lnTo>
                  <a:pt x="43912" y="19248"/>
                </a:lnTo>
                <a:lnTo>
                  <a:pt x="43655" y="19955"/>
                </a:lnTo>
                <a:lnTo>
                  <a:pt x="43077" y="19473"/>
                </a:lnTo>
                <a:lnTo>
                  <a:pt x="42510" y="19955"/>
                </a:lnTo>
                <a:lnTo>
                  <a:pt x="42253" y="19248"/>
                </a:lnTo>
                <a:lnTo>
                  <a:pt x="41514" y="19377"/>
                </a:lnTo>
                <a:lnTo>
                  <a:pt x="41643" y="18649"/>
                </a:lnTo>
                <a:lnTo>
                  <a:pt x="40947" y="18381"/>
                </a:lnTo>
                <a:lnTo>
                  <a:pt x="41418" y="17814"/>
                </a:lnTo>
                <a:lnTo>
                  <a:pt x="40947" y="17236"/>
                </a:lnTo>
                <a:lnTo>
                  <a:pt x="41643" y="16979"/>
                </a:lnTo>
                <a:lnTo>
                  <a:pt x="41514" y="16251"/>
                </a:lnTo>
                <a:lnTo>
                  <a:pt x="42253" y="16380"/>
                </a:lnTo>
                <a:lnTo>
                  <a:pt x="42510" y="15673"/>
                </a:lnTo>
                <a:lnTo>
                  <a:pt x="43077" y="16155"/>
                </a:lnTo>
                <a:lnTo>
                  <a:pt x="43655" y="15673"/>
                </a:lnTo>
                <a:close/>
                <a:moveTo>
                  <a:pt x="42585" y="15459"/>
                </a:moveTo>
                <a:lnTo>
                  <a:pt x="43077" y="14121"/>
                </a:lnTo>
                <a:lnTo>
                  <a:pt x="43570" y="15459"/>
                </a:lnTo>
                <a:lnTo>
                  <a:pt x="43077" y="15866"/>
                </a:lnTo>
                <a:close/>
                <a:moveTo>
                  <a:pt x="48312" y="23049"/>
                </a:moveTo>
                <a:lnTo>
                  <a:pt x="47092" y="23049"/>
                </a:lnTo>
                <a:lnTo>
                  <a:pt x="46642" y="22599"/>
                </a:lnTo>
                <a:lnTo>
                  <a:pt x="46856" y="21582"/>
                </a:lnTo>
                <a:lnTo>
                  <a:pt x="47873" y="21379"/>
                </a:lnTo>
                <a:lnTo>
                  <a:pt x="48312" y="21818"/>
                </a:lnTo>
                <a:close/>
                <a:moveTo>
                  <a:pt x="45090" y="21946"/>
                </a:moveTo>
                <a:lnTo>
                  <a:pt x="44394" y="22717"/>
                </a:lnTo>
                <a:lnTo>
                  <a:pt x="43409" y="22396"/>
                </a:lnTo>
                <a:lnTo>
                  <a:pt x="43195" y="21828"/>
                </a:lnTo>
                <a:lnTo>
                  <a:pt x="43752" y="20319"/>
                </a:lnTo>
                <a:lnTo>
                  <a:pt x="44983" y="21347"/>
                </a:lnTo>
                <a:close/>
                <a:moveTo>
                  <a:pt x="43024" y="22310"/>
                </a:moveTo>
                <a:lnTo>
                  <a:pt x="43024" y="22310"/>
                </a:lnTo>
                <a:lnTo>
                  <a:pt x="43077" y="22139"/>
                </a:lnTo>
                <a:lnTo>
                  <a:pt x="43142" y="22310"/>
                </a:lnTo>
                <a:lnTo>
                  <a:pt x="43142" y="22310"/>
                </a:lnTo>
                <a:lnTo>
                  <a:pt x="43206" y="22481"/>
                </a:lnTo>
                <a:lnTo>
                  <a:pt x="43238" y="22567"/>
                </a:lnTo>
                <a:lnTo>
                  <a:pt x="43238" y="22567"/>
                </a:lnTo>
                <a:lnTo>
                  <a:pt x="43709" y="23809"/>
                </a:lnTo>
                <a:lnTo>
                  <a:pt x="43077" y="24836"/>
                </a:lnTo>
                <a:lnTo>
                  <a:pt x="42457" y="23809"/>
                </a:lnTo>
                <a:lnTo>
                  <a:pt x="42928" y="22567"/>
                </a:lnTo>
                <a:lnTo>
                  <a:pt x="42928" y="22567"/>
                </a:lnTo>
                <a:lnTo>
                  <a:pt x="42928" y="22567"/>
                </a:lnTo>
                <a:close/>
                <a:moveTo>
                  <a:pt x="42660" y="22653"/>
                </a:moveTo>
                <a:lnTo>
                  <a:pt x="42307" y="23573"/>
                </a:lnTo>
                <a:lnTo>
                  <a:pt x="41900" y="22910"/>
                </a:lnTo>
                <a:close/>
                <a:moveTo>
                  <a:pt x="41172" y="21347"/>
                </a:moveTo>
                <a:lnTo>
                  <a:pt x="42414" y="20319"/>
                </a:lnTo>
                <a:lnTo>
                  <a:pt x="42960" y="21828"/>
                </a:lnTo>
                <a:lnTo>
                  <a:pt x="42756" y="22396"/>
                </a:lnTo>
                <a:lnTo>
                  <a:pt x="41771" y="22717"/>
                </a:lnTo>
                <a:lnTo>
                  <a:pt x="41076" y="21946"/>
                </a:lnTo>
                <a:close/>
                <a:moveTo>
                  <a:pt x="32554" y="22160"/>
                </a:moveTo>
                <a:lnTo>
                  <a:pt x="31976" y="22321"/>
                </a:lnTo>
                <a:lnTo>
                  <a:pt x="31751" y="22695"/>
                </a:lnTo>
                <a:lnTo>
                  <a:pt x="31377" y="22481"/>
                </a:lnTo>
                <a:lnTo>
                  <a:pt x="30799" y="22631"/>
                </a:lnTo>
                <a:lnTo>
                  <a:pt x="30563" y="21743"/>
                </a:lnTo>
                <a:lnTo>
                  <a:pt x="31034" y="19987"/>
                </a:lnTo>
                <a:lnTo>
                  <a:pt x="32308" y="21272"/>
                </a:lnTo>
                <a:close/>
                <a:moveTo>
                  <a:pt x="28583" y="21272"/>
                </a:moveTo>
                <a:lnTo>
                  <a:pt x="29867" y="19987"/>
                </a:lnTo>
                <a:lnTo>
                  <a:pt x="30338" y="21743"/>
                </a:lnTo>
                <a:lnTo>
                  <a:pt x="30092" y="22631"/>
                </a:lnTo>
                <a:lnTo>
                  <a:pt x="29514" y="22481"/>
                </a:lnTo>
                <a:lnTo>
                  <a:pt x="29139" y="22695"/>
                </a:lnTo>
                <a:lnTo>
                  <a:pt x="28925" y="22321"/>
                </a:lnTo>
                <a:lnTo>
                  <a:pt x="28347" y="22160"/>
                </a:lnTo>
                <a:close/>
                <a:moveTo>
                  <a:pt x="25221" y="23263"/>
                </a:moveTo>
                <a:lnTo>
                  <a:pt x="26217" y="23263"/>
                </a:lnTo>
                <a:lnTo>
                  <a:pt x="25510" y="23969"/>
                </a:lnTo>
                <a:lnTo>
                  <a:pt x="25221" y="23680"/>
                </a:lnTo>
                <a:lnTo>
                  <a:pt x="25221" y="23263"/>
                </a:lnTo>
                <a:close/>
                <a:moveTo>
                  <a:pt x="22749" y="23969"/>
                </a:moveTo>
                <a:lnTo>
                  <a:pt x="22042" y="23263"/>
                </a:lnTo>
                <a:lnTo>
                  <a:pt x="23048" y="23263"/>
                </a:lnTo>
                <a:lnTo>
                  <a:pt x="23048" y="23680"/>
                </a:lnTo>
                <a:close/>
                <a:moveTo>
                  <a:pt x="19826" y="21946"/>
                </a:moveTo>
                <a:lnTo>
                  <a:pt x="19130" y="22717"/>
                </a:lnTo>
                <a:lnTo>
                  <a:pt x="18145" y="22396"/>
                </a:lnTo>
                <a:lnTo>
                  <a:pt x="17931" y="21828"/>
                </a:lnTo>
                <a:lnTo>
                  <a:pt x="18488" y="20319"/>
                </a:lnTo>
                <a:lnTo>
                  <a:pt x="19719" y="21347"/>
                </a:lnTo>
                <a:close/>
                <a:moveTo>
                  <a:pt x="17760" y="22310"/>
                </a:moveTo>
                <a:lnTo>
                  <a:pt x="17760" y="22310"/>
                </a:lnTo>
                <a:lnTo>
                  <a:pt x="17813" y="22139"/>
                </a:lnTo>
                <a:lnTo>
                  <a:pt x="17878" y="22310"/>
                </a:lnTo>
                <a:lnTo>
                  <a:pt x="17878" y="22310"/>
                </a:lnTo>
                <a:lnTo>
                  <a:pt x="17931" y="22471"/>
                </a:lnTo>
                <a:lnTo>
                  <a:pt x="17974" y="22567"/>
                </a:lnTo>
                <a:lnTo>
                  <a:pt x="17974" y="22567"/>
                </a:lnTo>
                <a:lnTo>
                  <a:pt x="18445" y="23809"/>
                </a:lnTo>
                <a:lnTo>
                  <a:pt x="17813" y="24836"/>
                </a:lnTo>
                <a:lnTo>
                  <a:pt x="17193" y="23809"/>
                </a:lnTo>
                <a:lnTo>
                  <a:pt x="17664" y="22567"/>
                </a:lnTo>
                <a:lnTo>
                  <a:pt x="17664" y="22567"/>
                </a:lnTo>
                <a:lnTo>
                  <a:pt x="17760" y="22310"/>
                </a:lnTo>
                <a:close/>
                <a:moveTo>
                  <a:pt x="17396" y="22653"/>
                </a:moveTo>
                <a:lnTo>
                  <a:pt x="17043" y="23573"/>
                </a:lnTo>
                <a:lnTo>
                  <a:pt x="16636" y="22910"/>
                </a:lnTo>
                <a:close/>
                <a:moveTo>
                  <a:pt x="15908" y="21347"/>
                </a:moveTo>
                <a:lnTo>
                  <a:pt x="17139" y="20319"/>
                </a:lnTo>
                <a:lnTo>
                  <a:pt x="17696" y="21828"/>
                </a:lnTo>
                <a:lnTo>
                  <a:pt x="17492" y="22396"/>
                </a:lnTo>
                <a:lnTo>
                  <a:pt x="16497" y="22717"/>
                </a:lnTo>
                <a:lnTo>
                  <a:pt x="15812" y="21946"/>
                </a:lnTo>
                <a:close/>
                <a:moveTo>
                  <a:pt x="12579" y="20983"/>
                </a:moveTo>
                <a:lnTo>
                  <a:pt x="11765" y="20447"/>
                </a:lnTo>
                <a:lnTo>
                  <a:pt x="12547" y="20233"/>
                </a:lnTo>
                <a:lnTo>
                  <a:pt x="12836" y="19356"/>
                </a:lnTo>
                <a:lnTo>
                  <a:pt x="13617" y="20051"/>
                </a:lnTo>
                <a:lnTo>
                  <a:pt x="14067" y="19976"/>
                </a:lnTo>
                <a:lnTo>
                  <a:pt x="13778" y="20330"/>
                </a:lnTo>
                <a:lnTo>
                  <a:pt x="13992" y="21357"/>
                </a:lnTo>
                <a:lnTo>
                  <a:pt x="12953" y="21133"/>
                </a:lnTo>
                <a:lnTo>
                  <a:pt x="12579" y="21507"/>
                </a:lnTo>
                <a:close/>
                <a:moveTo>
                  <a:pt x="15812" y="13682"/>
                </a:moveTo>
                <a:lnTo>
                  <a:pt x="16497" y="12911"/>
                </a:lnTo>
                <a:lnTo>
                  <a:pt x="17492" y="13232"/>
                </a:lnTo>
                <a:lnTo>
                  <a:pt x="17696" y="13800"/>
                </a:lnTo>
                <a:lnTo>
                  <a:pt x="17139" y="15309"/>
                </a:lnTo>
                <a:lnTo>
                  <a:pt x="15908" y="14281"/>
                </a:lnTo>
                <a:close/>
                <a:moveTo>
                  <a:pt x="17878" y="13318"/>
                </a:moveTo>
                <a:lnTo>
                  <a:pt x="17878" y="13318"/>
                </a:lnTo>
                <a:lnTo>
                  <a:pt x="17813" y="13478"/>
                </a:lnTo>
                <a:lnTo>
                  <a:pt x="17749" y="13318"/>
                </a:lnTo>
                <a:lnTo>
                  <a:pt x="17760" y="13318"/>
                </a:lnTo>
                <a:lnTo>
                  <a:pt x="17674" y="13093"/>
                </a:lnTo>
                <a:lnTo>
                  <a:pt x="17664" y="13061"/>
                </a:lnTo>
                <a:lnTo>
                  <a:pt x="17653" y="13061"/>
                </a:lnTo>
                <a:lnTo>
                  <a:pt x="17193" y="11809"/>
                </a:lnTo>
                <a:lnTo>
                  <a:pt x="17813" y="10792"/>
                </a:lnTo>
                <a:lnTo>
                  <a:pt x="18445" y="11809"/>
                </a:lnTo>
                <a:close/>
                <a:moveTo>
                  <a:pt x="18242" y="12965"/>
                </a:moveTo>
                <a:lnTo>
                  <a:pt x="18584" y="12044"/>
                </a:lnTo>
                <a:lnTo>
                  <a:pt x="19002" y="12718"/>
                </a:lnTo>
                <a:close/>
                <a:moveTo>
                  <a:pt x="19719" y="14281"/>
                </a:moveTo>
                <a:lnTo>
                  <a:pt x="18488" y="15309"/>
                </a:lnTo>
                <a:lnTo>
                  <a:pt x="17931" y="13800"/>
                </a:lnTo>
                <a:lnTo>
                  <a:pt x="18145" y="13232"/>
                </a:lnTo>
                <a:lnTo>
                  <a:pt x="19130" y="12911"/>
                </a:lnTo>
                <a:lnTo>
                  <a:pt x="19826" y="13682"/>
                </a:lnTo>
                <a:close/>
                <a:moveTo>
                  <a:pt x="23048" y="12579"/>
                </a:moveTo>
                <a:lnTo>
                  <a:pt x="23048" y="13810"/>
                </a:lnTo>
                <a:lnTo>
                  <a:pt x="22599" y="14249"/>
                </a:lnTo>
                <a:lnTo>
                  <a:pt x="21592" y="14035"/>
                </a:lnTo>
                <a:lnTo>
                  <a:pt x="21378" y="13029"/>
                </a:lnTo>
                <a:lnTo>
                  <a:pt x="21828" y="12579"/>
                </a:lnTo>
                <a:close/>
                <a:moveTo>
                  <a:pt x="23048" y="12365"/>
                </a:moveTo>
                <a:lnTo>
                  <a:pt x="22042" y="12365"/>
                </a:lnTo>
                <a:lnTo>
                  <a:pt x="22749" y="11648"/>
                </a:lnTo>
                <a:lnTo>
                  <a:pt x="23048" y="11948"/>
                </a:lnTo>
                <a:close/>
                <a:moveTo>
                  <a:pt x="25510" y="11648"/>
                </a:moveTo>
                <a:lnTo>
                  <a:pt x="26217" y="12365"/>
                </a:lnTo>
                <a:lnTo>
                  <a:pt x="25221" y="12365"/>
                </a:lnTo>
                <a:lnTo>
                  <a:pt x="25221" y="11948"/>
                </a:lnTo>
                <a:close/>
                <a:moveTo>
                  <a:pt x="26677" y="14024"/>
                </a:moveTo>
                <a:lnTo>
                  <a:pt x="26656" y="14024"/>
                </a:lnTo>
                <a:lnTo>
                  <a:pt x="26656" y="14046"/>
                </a:lnTo>
                <a:lnTo>
                  <a:pt x="25660" y="14249"/>
                </a:lnTo>
                <a:lnTo>
                  <a:pt x="25221" y="13810"/>
                </a:lnTo>
                <a:lnTo>
                  <a:pt x="25221" y="12579"/>
                </a:lnTo>
                <a:lnTo>
                  <a:pt x="26442" y="12579"/>
                </a:lnTo>
                <a:lnTo>
                  <a:pt x="26881" y="13029"/>
                </a:lnTo>
                <a:close/>
                <a:moveTo>
                  <a:pt x="28347" y="13468"/>
                </a:moveTo>
                <a:lnTo>
                  <a:pt x="28925" y="13307"/>
                </a:lnTo>
                <a:lnTo>
                  <a:pt x="29139" y="12933"/>
                </a:lnTo>
                <a:lnTo>
                  <a:pt x="29514" y="13147"/>
                </a:lnTo>
                <a:lnTo>
                  <a:pt x="30092" y="12997"/>
                </a:lnTo>
                <a:lnTo>
                  <a:pt x="30338" y="13885"/>
                </a:lnTo>
                <a:lnTo>
                  <a:pt x="29867" y="15641"/>
                </a:lnTo>
                <a:lnTo>
                  <a:pt x="28583" y="14356"/>
                </a:lnTo>
                <a:close/>
                <a:moveTo>
                  <a:pt x="32319" y="14356"/>
                </a:moveTo>
                <a:lnTo>
                  <a:pt x="31034" y="15641"/>
                </a:lnTo>
                <a:lnTo>
                  <a:pt x="30563" y="13885"/>
                </a:lnTo>
                <a:lnTo>
                  <a:pt x="30799" y="12997"/>
                </a:lnTo>
                <a:lnTo>
                  <a:pt x="31377" y="13147"/>
                </a:lnTo>
                <a:lnTo>
                  <a:pt x="31751" y="12933"/>
                </a:lnTo>
                <a:lnTo>
                  <a:pt x="31976" y="13307"/>
                </a:lnTo>
                <a:lnTo>
                  <a:pt x="32554" y="13468"/>
                </a:lnTo>
                <a:close/>
                <a:moveTo>
                  <a:pt x="41076" y="13682"/>
                </a:moveTo>
                <a:lnTo>
                  <a:pt x="41771" y="12911"/>
                </a:lnTo>
                <a:lnTo>
                  <a:pt x="42756" y="13232"/>
                </a:lnTo>
                <a:lnTo>
                  <a:pt x="42960" y="13800"/>
                </a:lnTo>
                <a:lnTo>
                  <a:pt x="42414" y="15309"/>
                </a:lnTo>
                <a:lnTo>
                  <a:pt x="41172" y="14281"/>
                </a:lnTo>
                <a:close/>
                <a:moveTo>
                  <a:pt x="43142" y="13318"/>
                </a:moveTo>
                <a:lnTo>
                  <a:pt x="43142" y="13318"/>
                </a:lnTo>
                <a:lnTo>
                  <a:pt x="43077" y="13478"/>
                </a:lnTo>
                <a:lnTo>
                  <a:pt x="43024" y="13318"/>
                </a:lnTo>
                <a:lnTo>
                  <a:pt x="43024" y="13318"/>
                </a:lnTo>
                <a:lnTo>
                  <a:pt x="42938" y="13093"/>
                </a:lnTo>
                <a:lnTo>
                  <a:pt x="42928" y="13061"/>
                </a:lnTo>
                <a:lnTo>
                  <a:pt x="42928" y="13061"/>
                </a:lnTo>
                <a:lnTo>
                  <a:pt x="42457" y="11809"/>
                </a:lnTo>
                <a:lnTo>
                  <a:pt x="43077" y="10792"/>
                </a:lnTo>
                <a:lnTo>
                  <a:pt x="43709" y="11809"/>
                </a:lnTo>
                <a:lnTo>
                  <a:pt x="43142" y="13318"/>
                </a:lnTo>
                <a:close/>
                <a:moveTo>
                  <a:pt x="43506" y="12965"/>
                </a:moveTo>
                <a:lnTo>
                  <a:pt x="43848" y="12044"/>
                </a:lnTo>
                <a:lnTo>
                  <a:pt x="44266" y="12718"/>
                </a:lnTo>
                <a:close/>
                <a:moveTo>
                  <a:pt x="44983" y="14281"/>
                </a:moveTo>
                <a:lnTo>
                  <a:pt x="43752" y="15309"/>
                </a:lnTo>
                <a:lnTo>
                  <a:pt x="43195" y="13800"/>
                </a:lnTo>
                <a:lnTo>
                  <a:pt x="43409" y="13232"/>
                </a:lnTo>
                <a:lnTo>
                  <a:pt x="44394" y="12911"/>
                </a:lnTo>
                <a:lnTo>
                  <a:pt x="45090" y="13682"/>
                </a:lnTo>
                <a:close/>
                <a:moveTo>
                  <a:pt x="48312" y="12579"/>
                </a:moveTo>
                <a:lnTo>
                  <a:pt x="48312" y="13810"/>
                </a:lnTo>
                <a:lnTo>
                  <a:pt x="47873" y="14249"/>
                </a:lnTo>
                <a:lnTo>
                  <a:pt x="46856" y="14035"/>
                </a:lnTo>
                <a:lnTo>
                  <a:pt x="46642" y="13029"/>
                </a:lnTo>
                <a:lnTo>
                  <a:pt x="47092" y="12579"/>
                </a:lnTo>
                <a:close/>
                <a:moveTo>
                  <a:pt x="48312" y="11948"/>
                </a:moveTo>
                <a:lnTo>
                  <a:pt x="48312" y="12365"/>
                </a:lnTo>
                <a:lnTo>
                  <a:pt x="47306" y="12365"/>
                </a:lnTo>
                <a:lnTo>
                  <a:pt x="48023" y="11648"/>
                </a:lnTo>
                <a:close/>
                <a:moveTo>
                  <a:pt x="50261" y="14528"/>
                </a:moveTo>
                <a:lnTo>
                  <a:pt x="49393" y="15095"/>
                </a:lnTo>
                <a:lnTo>
                  <a:pt x="48537" y="14528"/>
                </a:lnTo>
                <a:lnTo>
                  <a:pt x="48537" y="13896"/>
                </a:lnTo>
                <a:lnTo>
                  <a:pt x="49393" y="13029"/>
                </a:lnTo>
                <a:lnTo>
                  <a:pt x="50261" y="13896"/>
                </a:lnTo>
                <a:close/>
                <a:moveTo>
                  <a:pt x="50261" y="21732"/>
                </a:moveTo>
                <a:lnTo>
                  <a:pt x="49393" y="22599"/>
                </a:lnTo>
                <a:lnTo>
                  <a:pt x="48526" y="21732"/>
                </a:lnTo>
                <a:lnTo>
                  <a:pt x="48526" y="21100"/>
                </a:lnTo>
                <a:lnTo>
                  <a:pt x="49393" y="20533"/>
                </a:lnTo>
                <a:lnTo>
                  <a:pt x="50261" y="21100"/>
                </a:lnTo>
                <a:close/>
                <a:moveTo>
                  <a:pt x="49843" y="23049"/>
                </a:moveTo>
                <a:lnTo>
                  <a:pt x="49554" y="22749"/>
                </a:lnTo>
                <a:lnTo>
                  <a:pt x="50261" y="22042"/>
                </a:lnTo>
                <a:lnTo>
                  <a:pt x="50261" y="23049"/>
                </a:lnTo>
                <a:lnTo>
                  <a:pt x="49843" y="23049"/>
                </a:lnTo>
                <a:close/>
                <a:moveTo>
                  <a:pt x="48312" y="24997"/>
                </a:moveTo>
                <a:lnTo>
                  <a:pt x="47306" y="24997"/>
                </a:lnTo>
                <a:lnTo>
                  <a:pt x="48012" y="24280"/>
                </a:lnTo>
                <a:lnTo>
                  <a:pt x="48312" y="24580"/>
                </a:lnTo>
                <a:close/>
                <a:moveTo>
                  <a:pt x="37853" y="24580"/>
                </a:moveTo>
                <a:lnTo>
                  <a:pt x="38142" y="24280"/>
                </a:lnTo>
                <a:lnTo>
                  <a:pt x="38849" y="24997"/>
                </a:lnTo>
                <a:lnTo>
                  <a:pt x="37853" y="24997"/>
                </a:lnTo>
                <a:close/>
                <a:moveTo>
                  <a:pt x="35380" y="23980"/>
                </a:moveTo>
                <a:lnTo>
                  <a:pt x="34674" y="23263"/>
                </a:lnTo>
                <a:lnTo>
                  <a:pt x="35680" y="23263"/>
                </a:lnTo>
                <a:lnTo>
                  <a:pt x="35680" y="23680"/>
                </a:lnTo>
                <a:close/>
                <a:moveTo>
                  <a:pt x="23776" y="24997"/>
                </a:moveTo>
                <a:lnTo>
                  <a:pt x="23262" y="24997"/>
                </a:lnTo>
                <a:lnTo>
                  <a:pt x="23262" y="24483"/>
                </a:lnTo>
                <a:lnTo>
                  <a:pt x="22909" y="24130"/>
                </a:lnTo>
                <a:lnTo>
                  <a:pt x="23262" y="23766"/>
                </a:lnTo>
                <a:lnTo>
                  <a:pt x="23262" y="23263"/>
                </a:lnTo>
                <a:lnTo>
                  <a:pt x="23776" y="23263"/>
                </a:lnTo>
                <a:lnTo>
                  <a:pt x="24129" y="22910"/>
                </a:lnTo>
                <a:lnTo>
                  <a:pt x="24493" y="23263"/>
                </a:lnTo>
                <a:lnTo>
                  <a:pt x="24997" y="23263"/>
                </a:lnTo>
                <a:lnTo>
                  <a:pt x="24997" y="23766"/>
                </a:lnTo>
                <a:lnTo>
                  <a:pt x="25361" y="24130"/>
                </a:lnTo>
                <a:lnTo>
                  <a:pt x="24997" y="24483"/>
                </a:lnTo>
                <a:lnTo>
                  <a:pt x="24997" y="24997"/>
                </a:lnTo>
                <a:lnTo>
                  <a:pt x="24493" y="24997"/>
                </a:lnTo>
                <a:lnTo>
                  <a:pt x="24129" y="25350"/>
                </a:lnTo>
                <a:lnTo>
                  <a:pt x="23776" y="24997"/>
                </a:lnTo>
                <a:close/>
                <a:moveTo>
                  <a:pt x="12579" y="24580"/>
                </a:moveTo>
                <a:lnTo>
                  <a:pt x="12878" y="24280"/>
                </a:lnTo>
                <a:lnTo>
                  <a:pt x="13585" y="24997"/>
                </a:lnTo>
                <a:lnTo>
                  <a:pt x="12579" y="24997"/>
                </a:lnTo>
                <a:close/>
                <a:moveTo>
                  <a:pt x="10630" y="21100"/>
                </a:moveTo>
                <a:lnTo>
                  <a:pt x="11498" y="20533"/>
                </a:lnTo>
                <a:lnTo>
                  <a:pt x="12365" y="21100"/>
                </a:lnTo>
                <a:lnTo>
                  <a:pt x="12365" y="21732"/>
                </a:lnTo>
                <a:lnTo>
                  <a:pt x="11498" y="22599"/>
                </a:lnTo>
                <a:lnTo>
                  <a:pt x="10630" y="21732"/>
                </a:lnTo>
                <a:close/>
                <a:moveTo>
                  <a:pt x="10630" y="12579"/>
                </a:moveTo>
                <a:lnTo>
                  <a:pt x="11048" y="12579"/>
                </a:lnTo>
                <a:lnTo>
                  <a:pt x="11348" y="12879"/>
                </a:lnTo>
                <a:lnTo>
                  <a:pt x="10630" y="13586"/>
                </a:lnTo>
                <a:close/>
                <a:moveTo>
                  <a:pt x="24493" y="10631"/>
                </a:moveTo>
                <a:lnTo>
                  <a:pt x="24997" y="10631"/>
                </a:lnTo>
                <a:lnTo>
                  <a:pt x="24997" y="11134"/>
                </a:lnTo>
                <a:lnTo>
                  <a:pt x="25361" y="11498"/>
                </a:lnTo>
                <a:lnTo>
                  <a:pt x="24997" y="11851"/>
                </a:lnTo>
                <a:lnTo>
                  <a:pt x="24997" y="12365"/>
                </a:lnTo>
                <a:lnTo>
                  <a:pt x="24493" y="12365"/>
                </a:lnTo>
                <a:lnTo>
                  <a:pt x="24129" y="12718"/>
                </a:lnTo>
                <a:lnTo>
                  <a:pt x="23776" y="12365"/>
                </a:lnTo>
                <a:lnTo>
                  <a:pt x="23262" y="12365"/>
                </a:lnTo>
                <a:lnTo>
                  <a:pt x="23262" y="11851"/>
                </a:lnTo>
                <a:lnTo>
                  <a:pt x="22909" y="11498"/>
                </a:lnTo>
                <a:lnTo>
                  <a:pt x="23262" y="11134"/>
                </a:lnTo>
                <a:lnTo>
                  <a:pt x="23262" y="10631"/>
                </a:lnTo>
                <a:lnTo>
                  <a:pt x="23776" y="10631"/>
                </a:lnTo>
                <a:lnTo>
                  <a:pt x="24129" y="10278"/>
                </a:lnTo>
                <a:lnTo>
                  <a:pt x="24493" y="10631"/>
                </a:lnTo>
                <a:close/>
                <a:moveTo>
                  <a:pt x="35680" y="12579"/>
                </a:moveTo>
                <a:lnTo>
                  <a:pt x="35680" y="13810"/>
                </a:lnTo>
                <a:lnTo>
                  <a:pt x="35231" y="14249"/>
                </a:lnTo>
                <a:lnTo>
                  <a:pt x="34235" y="14046"/>
                </a:lnTo>
                <a:lnTo>
                  <a:pt x="34235" y="14024"/>
                </a:lnTo>
                <a:lnTo>
                  <a:pt x="34224" y="14024"/>
                </a:lnTo>
                <a:lnTo>
                  <a:pt x="34010" y="13029"/>
                </a:lnTo>
                <a:lnTo>
                  <a:pt x="34460" y="12579"/>
                </a:lnTo>
                <a:close/>
                <a:moveTo>
                  <a:pt x="35680" y="12365"/>
                </a:moveTo>
                <a:lnTo>
                  <a:pt x="34674" y="12365"/>
                </a:lnTo>
                <a:lnTo>
                  <a:pt x="35380" y="11648"/>
                </a:lnTo>
                <a:lnTo>
                  <a:pt x="35680" y="11948"/>
                </a:lnTo>
                <a:close/>
                <a:moveTo>
                  <a:pt x="48312" y="11048"/>
                </a:moveTo>
                <a:lnTo>
                  <a:pt x="48023" y="11337"/>
                </a:lnTo>
                <a:lnTo>
                  <a:pt x="47306" y="10631"/>
                </a:lnTo>
                <a:lnTo>
                  <a:pt x="48312" y="10631"/>
                </a:lnTo>
                <a:lnTo>
                  <a:pt x="48312" y="11048"/>
                </a:lnTo>
                <a:close/>
                <a:moveTo>
                  <a:pt x="51941" y="14024"/>
                </a:moveTo>
                <a:lnTo>
                  <a:pt x="51920" y="14024"/>
                </a:lnTo>
                <a:lnTo>
                  <a:pt x="51920" y="14046"/>
                </a:lnTo>
                <a:lnTo>
                  <a:pt x="50924" y="14249"/>
                </a:lnTo>
                <a:lnTo>
                  <a:pt x="50485" y="13810"/>
                </a:lnTo>
                <a:lnTo>
                  <a:pt x="50485" y="12579"/>
                </a:lnTo>
                <a:lnTo>
                  <a:pt x="51706" y="12579"/>
                </a:lnTo>
                <a:lnTo>
                  <a:pt x="52155" y="13029"/>
                </a:lnTo>
                <a:close/>
                <a:moveTo>
                  <a:pt x="54339" y="17022"/>
                </a:moveTo>
                <a:lnTo>
                  <a:pt x="53782" y="17161"/>
                </a:lnTo>
                <a:lnTo>
                  <a:pt x="52680" y="16058"/>
                </a:lnTo>
                <a:lnTo>
                  <a:pt x="54189" y="16465"/>
                </a:lnTo>
                <a:close/>
                <a:moveTo>
                  <a:pt x="43880" y="29065"/>
                </a:moveTo>
                <a:lnTo>
                  <a:pt x="43730" y="28519"/>
                </a:lnTo>
                <a:lnTo>
                  <a:pt x="44833" y="27416"/>
                </a:lnTo>
                <a:lnTo>
                  <a:pt x="44426" y="28915"/>
                </a:lnTo>
                <a:close/>
                <a:moveTo>
                  <a:pt x="41332" y="27406"/>
                </a:moveTo>
                <a:lnTo>
                  <a:pt x="42435" y="28519"/>
                </a:lnTo>
                <a:lnTo>
                  <a:pt x="42285" y="29065"/>
                </a:lnTo>
                <a:lnTo>
                  <a:pt x="41729" y="28915"/>
                </a:lnTo>
                <a:close/>
                <a:moveTo>
                  <a:pt x="31420" y="28765"/>
                </a:moveTo>
                <a:lnTo>
                  <a:pt x="31195" y="28155"/>
                </a:lnTo>
                <a:lnTo>
                  <a:pt x="31195" y="28155"/>
                </a:lnTo>
                <a:lnTo>
                  <a:pt x="32297" y="27245"/>
                </a:lnTo>
                <a:lnTo>
                  <a:pt x="32051" y="28647"/>
                </a:lnTo>
                <a:close/>
                <a:moveTo>
                  <a:pt x="28840" y="28647"/>
                </a:moveTo>
                <a:lnTo>
                  <a:pt x="28604" y="27245"/>
                </a:lnTo>
                <a:lnTo>
                  <a:pt x="29696" y="28155"/>
                </a:lnTo>
                <a:lnTo>
                  <a:pt x="29471" y="28765"/>
                </a:lnTo>
                <a:close/>
                <a:moveTo>
                  <a:pt x="24997" y="27159"/>
                </a:moveTo>
                <a:lnTo>
                  <a:pt x="24129" y="27727"/>
                </a:lnTo>
                <a:lnTo>
                  <a:pt x="23262" y="27159"/>
                </a:lnTo>
                <a:lnTo>
                  <a:pt x="23262" y="26528"/>
                </a:lnTo>
                <a:lnTo>
                  <a:pt x="24129" y="25661"/>
                </a:lnTo>
                <a:lnTo>
                  <a:pt x="24997" y="26528"/>
                </a:lnTo>
                <a:close/>
                <a:moveTo>
                  <a:pt x="18606" y="29065"/>
                </a:moveTo>
                <a:lnTo>
                  <a:pt x="18467" y="28519"/>
                </a:lnTo>
                <a:lnTo>
                  <a:pt x="19569" y="27416"/>
                </a:lnTo>
                <a:lnTo>
                  <a:pt x="19162" y="28915"/>
                </a:lnTo>
                <a:close/>
                <a:moveTo>
                  <a:pt x="16058" y="27406"/>
                </a:moveTo>
                <a:lnTo>
                  <a:pt x="17171" y="28519"/>
                </a:lnTo>
                <a:lnTo>
                  <a:pt x="17021" y="29065"/>
                </a:lnTo>
                <a:lnTo>
                  <a:pt x="16465" y="28915"/>
                </a:lnTo>
                <a:close/>
                <a:moveTo>
                  <a:pt x="8950" y="21604"/>
                </a:moveTo>
                <a:lnTo>
                  <a:pt x="8971" y="21604"/>
                </a:lnTo>
                <a:lnTo>
                  <a:pt x="8971" y="21582"/>
                </a:lnTo>
                <a:lnTo>
                  <a:pt x="9967" y="21379"/>
                </a:lnTo>
                <a:lnTo>
                  <a:pt x="10416" y="21818"/>
                </a:lnTo>
                <a:lnTo>
                  <a:pt x="10416" y="23049"/>
                </a:lnTo>
                <a:lnTo>
                  <a:pt x="9185" y="23049"/>
                </a:lnTo>
                <a:lnTo>
                  <a:pt x="8746" y="22599"/>
                </a:lnTo>
                <a:close/>
                <a:moveTo>
                  <a:pt x="10630" y="10631"/>
                </a:moveTo>
                <a:lnTo>
                  <a:pt x="11144" y="10631"/>
                </a:lnTo>
                <a:lnTo>
                  <a:pt x="11498" y="10278"/>
                </a:lnTo>
                <a:lnTo>
                  <a:pt x="11861" y="10631"/>
                </a:lnTo>
                <a:lnTo>
                  <a:pt x="12365" y="10631"/>
                </a:lnTo>
                <a:lnTo>
                  <a:pt x="12365" y="11134"/>
                </a:lnTo>
                <a:lnTo>
                  <a:pt x="12729" y="11498"/>
                </a:lnTo>
                <a:lnTo>
                  <a:pt x="12365" y="11851"/>
                </a:lnTo>
                <a:lnTo>
                  <a:pt x="12365" y="12365"/>
                </a:lnTo>
                <a:lnTo>
                  <a:pt x="11861" y="12365"/>
                </a:lnTo>
                <a:lnTo>
                  <a:pt x="11498" y="12718"/>
                </a:lnTo>
                <a:lnTo>
                  <a:pt x="11144" y="12365"/>
                </a:lnTo>
                <a:lnTo>
                  <a:pt x="10630" y="12365"/>
                </a:lnTo>
                <a:lnTo>
                  <a:pt x="10630" y="11851"/>
                </a:lnTo>
                <a:lnTo>
                  <a:pt x="10277" y="11498"/>
                </a:lnTo>
                <a:lnTo>
                  <a:pt x="10630" y="11134"/>
                </a:lnTo>
                <a:close/>
                <a:moveTo>
                  <a:pt x="17021" y="6563"/>
                </a:moveTo>
                <a:lnTo>
                  <a:pt x="17171" y="7109"/>
                </a:lnTo>
                <a:lnTo>
                  <a:pt x="16058" y="8212"/>
                </a:lnTo>
                <a:lnTo>
                  <a:pt x="16465" y="6702"/>
                </a:lnTo>
                <a:close/>
                <a:moveTo>
                  <a:pt x="19162" y="6702"/>
                </a:moveTo>
                <a:lnTo>
                  <a:pt x="19569" y="8212"/>
                </a:lnTo>
                <a:lnTo>
                  <a:pt x="18467" y="7109"/>
                </a:lnTo>
                <a:lnTo>
                  <a:pt x="18616" y="6563"/>
                </a:lnTo>
                <a:close/>
                <a:moveTo>
                  <a:pt x="23262" y="8469"/>
                </a:moveTo>
                <a:lnTo>
                  <a:pt x="24129" y="7901"/>
                </a:lnTo>
                <a:lnTo>
                  <a:pt x="24997" y="8469"/>
                </a:lnTo>
                <a:lnTo>
                  <a:pt x="24997" y="9100"/>
                </a:lnTo>
                <a:lnTo>
                  <a:pt x="24129" y="9967"/>
                </a:lnTo>
                <a:lnTo>
                  <a:pt x="23262" y="9100"/>
                </a:lnTo>
                <a:close/>
                <a:moveTo>
                  <a:pt x="29471" y="6863"/>
                </a:moveTo>
                <a:lnTo>
                  <a:pt x="29696" y="7462"/>
                </a:lnTo>
                <a:lnTo>
                  <a:pt x="28604" y="8383"/>
                </a:lnTo>
                <a:lnTo>
                  <a:pt x="28840" y="6970"/>
                </a:lnTo>
                <a:close/>
                <a:moveTo>
                  <a:pt x="32297" y="8383"/>
                </a:moveTo>
                <a:lnTo>
                  <a:pt x="31195" y="7462"/>
                </a:lnTo>
                <a:lnTo>
                  <a:pt x="31420" y="6863"/>
                </a:lnTo>
                <a:lnTo>
                  <a:pt x="32051" y="6970"/>
                </a:lnTo>
                <a:close/>
                <a:moveTo>
                  <a:pt x="42285" y="6563"/>
                </a:moveTo>
                <a:lnTo>
                  <a:pt x="42435" y="7109"/>
                </a:lnTo>
                <a:lnTo>
                  <a:pt x="41332" y="8212"/>
                </a:lnTo>
                <a:lnTo>
                  <a:pt x="41729" y="6702"/>
                </a:lnTo>
                <a:close/>
                <a:moveTo>
                  <a:pt x="44426" y="6702"/>
                </a:moveTo>
                <a:lnTo>
                  <a:pt x="44833" y="8212"/>
                </a:lnTo>
                <a:lnTo>
                  <a:pt x="43730" y="7109"/>
                </a:lnTo>
                <a:lnTo>
                  <a:pt x="43880" y="6563"/>
                </a:lnTo>
                <a:close/>
                <a:moveTo>
                  <a:pt x="53076" y="11766"/>
                </a:moveTo>
                <a:lnTo>
                  <a:pt x="53290" y="12547"/>
                </a:lnTo>
                <a:lnTo>
                  <a:pt x="54200" y="12847"/>
                </a:lnTo>
                <a:lnTo>
                  <a:pt x="54039" y="13125"/>
                </a:lnTo>
                <a:lnTo>
                  <a:pt x="53344" y="13307"/>
                </a:lnTo>
                <a:lnTo>
                  <a:pt x="53536" y="14046"/>
                </a:lnTo>
                <a:lnTo>
                  <a:pt x="53001" y="13511"/>
                </a:lnTo>
                <a:lnTo>
                  <a:pt x="52487" y="14024"/>
                </a:lnTo>
                <a:lnTo>
                  <a:pt x="52166" y="14024"/>
                </a:lnTo>
                <a:lnTo>
                  <a:pt x="52391" y="12954"/>
                </a:lnTo>
                <a:lnTo>
                  <a:pt x="52016" y="12579"/>
                </a:lnTo>
                <a:lnTo>
                  <a:pt x="52541" y="12579"/>
                </a:lnTo>
                <a:close/>
                <a:moveTo>
                  <a:pt x="55709" y="19099"/>
                </a:moveTo>
                <a:lnTo>
                  <a:pt x="55249" y="19570"/>
                </a:lnTo>
                <a:lnTo>
                  <a:pt x="55067" y="18927"/>
                </a:lnTo>
                <a:lnTo>
                  <a:pt x="54435" y="19099"/>
                </a:lnTo>
                <a:lnTo>
                  <a:pt x="54607" y="18456"/>
                </a:lnTo>
                <a:lnTo>
                  <a:pt x="53964" y="18285"/>
                </a:lnTo>
                <a:lnTo>
                  <a:pt x="54435" y="17814"/>
                </a:lnTo>
                <a:lnTo>
                  <a:pt x="53964" y="17343"/>
                </a:lnTo>
                <a:lnTo>
                  <a:pt x="54607" y="17172"/>
                </a:lnTo>
                <a:lnTo>
                  <a:pt x="54435" y="16529"/>
                </a:lnTo>
                <a:lnTo>
                  <a:pt x="55067" y="16701"/>
                </a:lnTo>
                <a:lnTo>
                  <a:pt x="55249" y="16058"/>
                </a:lnTo>
                <a:lnTo>
                  <a:pt x="55709" y="16529"/>
                </a:lnTo>
                <a:lnTo>
                  <a:pt x="56180" y="16058"/>
                </a:lnTo>
                <a:lnTo>
                  <a:pt x="56352" y="16701"/>
                </a:lnTo>
                <a:lnTo>
                  <a:pt x="56994" y="16529"/>
                </a:lnTo>
                <a:lnTo>
                  <a:pt x="56823" y="17172"/>
                </a:lnTo>
                <a:lnTo>
                  <a:pt x="57465" y="17343"/>
                </a:lnTo>
                <a:lnTo>
                  <a:pt x="56994" y="17814"/>
                </a:lnTo>
                <a:lnTo>
                  <a:pt x="57465" y="18285"/>
                </a:lnTo>
                <a:lnTo>
                  <a:pt x="56823" y="18456"/>
                </a:lnTo>
                <a:lnTo>
                  <a:pt x="56994" y="19099"/>
                </a:lnTo>
                <a:lnTo>
                  <a:pt x="56352" y="18927"/>
                </a:lnTo>
                <a:lnTo>
                  <a:pt x="56180" y="19570"/>
                </a:lnTo>
                <a:close/>
                <a:moveTo>
                  <a:pt x="52294" y="28337"/>
                </a:moveTo>
                <a:lnTo>
                  <a:pt x="51909" y="27877"/>
                </a:lnTo>
                <a:lnTo>
                  <a:pt x="52123" y="26860"/>
                </a:lnTo>
                <a:lnTo>
                  <a:pt x="53140" y="26646"/>
                </a:lnTo>
                <a:lnTo>
                  <a:pt x="53611" y="27031"/>
                </a:lnTo>
                <a:lnTo>
                  <a:pt x="53879" y="28615"/>
                </a:lnTo>
                <a:close/>
                <a:moveTo>
                  <a:pt x="53429" y="29697"/>
                </a:moveTo>
                <a:lnTo>
                  <a:pt x="52509" y="28594"/>
                </a:lnTo>
                <a:lnTo>
                  <a:pt x="53922" y="28840"/>
                </a:lnTo>
                <a:lnTo>
                  <a:pt x="54029" y="29472"/>
                </a:lnTo>
                <a:close/>
                <a:moveTo>
                  <a:pt x="53868" y="27245"/>
                </a:moveTo>
                <a:lnTo>
                  <a:pt x="54960" y="28155"/>
                </a:lnTo>
                <a:lnTo>
                  <a:pt x="54960" y="28155"/>
                </a:lnTo>
                <a:lnTo>
                  <a:pt x="54735" y="28765"/>
                </a:lnTo>
                <a:lnTo>
                  <a:pt x="54104" y="28647"/>
                </a:lnTo>
                <a:close/>
                <a:moveTo>
                  <a:pt x="54050" y="30446"/>
                </a:moveTo>
                <a:lnTo>
                  <a:pt x="53579" y="29879"/>
                </a:lnTo>
                <a:lnTo>
                  <a:pt x="54275" y="29611"/>
                </a:lnTo>
                <a:lnTo>
                  <a:pt x="54146" y="28883"/>
                </a:lnTo>
                <a:lnTo>
                  <a:pt x="54885" y="29011"/>
                </a:lnTo>
                <a:lnTo>
                  <a:pt x="55142" y="28305"/>
                </a:lnTo>
                <a:lnTo>
                  <a:pt x="55709" y="28787"/>
                </a:lnTo>
                <a:lnTo>
                  <a:pt x="56287" y="28305"/>
                </a:lnTo>
                <a:lnTo>
                  <a:pt x="56544" y="29011"/>
                </a:lnTo>
                <a:lnTo>
                  <a:pt x="57283" y="28883"/>
                </a:lnTo>
                <a:lnTo>
                  <a:pt x="57155" y="29611"/>
                </a:lnTo>
                <a:lnTo>
                  <a:pt x="57850" y="29879"/>
                </a:lnTo>
                <a:lnTo>
                  <a:pt x="57369" y="30446"/>
                </a:lnTo>
                <a:lnTo>
                  <a:pt x="57850" y="31024"/>
                </a:lnTo>
                <a:lnTo>
                  <a:pt x="57155" y="31281"/>
                </a:lnTo>
                <a:lnTo>
                  <a:pt x="57283" y="32009"/>
                </a:lnTo>
                <a:lnTo>
                  <a:pt x="56544" y="31880"/>
                </a:lnTo>
                <a:lnTo>
                  <a:pt x="56287" y="32587"/>
                </a:lnTo>
                <a:lnTo>
                  <a:pt x="55709" y="32105"/>
                </a:lnTo>
                <a:lnTo>
                  <a:pt x="55142" y="32587"/>
                </a:lnTo>
                <a:lnTo>
                  <a:pt x="54885" y="31880"/>
                </a:lnTo>
                <a:lnTo>
                  <a:pt x="54146" y="32009"/>
                </a:lnTo>
                <a:lnTo>
                  <a:pt x="54275" y="31281"/>
                </a:lnTo>
                <a:lnTo>
                  <a:pt x="53579" y="31024"/>
                </a:lnTo>
                <a:close/>
                <a:moveTo>
                  <a:pt x="50261" y="27159"/>
                </a:moveTo>
                <a:lnTo>
                  <a:pt x="49393" y="27727"/>
                </a:lnTo>
                <a:lnTo>
                  <a:pt x="48526" y="27159"/>
                </a:lnTo>
                <a:lnTo>
                  <a:pt x="48526" y="26528"/>
                </a:lnTo>
                <a:lnTo>
                  <a:pt x="49393" y="25661"/>
                </a:lnTo>
                <a:lnTo>
                  <a:pt x="50261" y="26528"/>
                </a:lnTo>
                <a:close/>
                <a:moveTo>
                  <a:pt x="47766" y="28776"/>
                </a:moveTo>
                <a:lnTo>
                  <a:pt x="47584" y="28069"/>
                </a:lnTo>
                <a:lnTo>
                  <a:pt x="46846" y="28273"/>
                </a:lnTo>
                <a:lnTo>
                  <a:pt x="47381" y="27738"/>
                </a:lnTo>
                <a:lnTo>
                  <a:pt x="46878" y="27224"/>
                </a:lnTo>
                <a:lnTo>
                  <a:pt x="46878" y="26892"/>
                </a:lnTo>
                <a:lnTo>
                  <a:pt x="47938" y="27117"/>
                </a:lnTo>
                <a:lnTo>
                  <a:pt x="48312" y="26742"/>
                </a:lnTo>
                <a:lnTo>
                  <a:pt x="48312" y="27277"/>
                </a:lnTo>
                <a:lnTo>
                  <a:pt x="49136" y="27812"/>
                </a:lnTo>
                <a:lnTo>
                  <a:pt x="48344" y="28027"/>
                </a:lnTo>
                <a:lnTo>
                  <a:pt x="48045" y="28937"/>
                </a:lnTo>
                <a:lnTo>
                  <a:pt x="47766" y="28776"/>
                </a:lnTo>
                <a:close/>
                <a:moveTo>
                  <a:pt x="44458" y="29654"/>
                </a:moveTo>
                <a:lnTo>
                  <a:pt x="44608" y="29097"/>
                </a:lnTo>
                <a:lnTo>
                  <a:pt x="44608" y="29097"/>
                </a:lnTo>
                <a:lnTo>
                  <a:pt x="46118" y="28690"/>
                </a:lnTo>
                <a:lnTo>
                  <a:pt x="45015" y="29793"/>
                </a:lnTo>
                <a:close/>
                <a:moveTo>
                  <a:pt x="41793" y="30446"/>
                </a:moveTo>
                <a:lnTo>
                  <a:pt x="41332" y="29975"/>
                </a:lnTo>
                <a:lnTo>
                  <a:pt x="41975" y="29804"/>
                </a:lnTo>
                <a:lnTo>
                  <a:pt x="41793" y="29161"/>
                </a:lnTo>
                <a:lnTo>
                  <a:pt x="42435" y="29333"/>
                </a:lnTo>
                <a:lnTo>
                  <a:pt x="42606" y="28690"/>
                </a:lnTo>
                <a:lnTo>
                  <a:pt x="43077" y="29161"/>
                </a:lnTo>
                <a:lnTo>
                  <a:pt x="43548" y="28690"/>
                </a:lnTo>
                <a:lnTo>
                  <a:pt x="43720" y="29333"/>
                </a:lnTo>
                <a:lnTo>
                  <a:pt x="44362" y="29161"/>
                </a:lnTo>
                <a:lnTo>
                  <a:pt x="44191" y="29804"/>
                </a:lnTo>
                <a:lnTo>
                  <a:pt x="44833" y="29975"/>
                </a:lnTo>
                <a:lnTo>
                  <a:pt x="44362" y="30446"/>
                </a:lnTo>
                <a:lnTo>
                  <a:pt x="44833" y="30917"/>
                </a:lnTo>
                <a:lnTo>
                  <a:pt x="44191" y="31088"/>
                </a:lnTo>
                <a:lnTo>
                  <a:pt x="44362" y="31731"/>
                </a:lnTo>
                <a:lnTo>
                  <a:pt x="43720" y="31559"/>
                </a:lnTo>
                <a:lnTo>
                  <a:pt x="43548" y="32202"/>
                </a:lnTo>
                <a:lnTo>
                  <a:pt x="43077" y="31731"/>
                </a:lnTo>
                <a:lnTo>
                  <a:pt x="42606" y="32202"/>
                </a:lnTo>
                <a:lnTo>
                  <a:pt x="42435" y="31559"/>
                </a:lnTo>
                <a:lnTo>
                  <a:pt x="41793" y="31731"/>
                </a:lnTo>
                <a:lnTo>
                  <a:pt x="41975" y="31088"/>
                </a:lnTo>
                <a:lnTo>
                  <a:pt x="41332" y="30917"/>
                </a:lnTo>
                <a:close/>
                <a:moveTo>
                  <a:pt x="38110" y="28937"/>
                </a:moveTo>
                <a:lnTo>
                  <a:pt x="37811" y="28027"/>
                </a:lnTo>
                <a:lnTo>
                  <a:pt x="37029" y="27812"/>
                </a:lnTo>
                <a:lnTo>
                  <a:pt x="37853" y="27277"/>
                </a:lnTo>
                <a:lnTo>
                  <a:pt x="37853" y="26753"/>
                </a:lnTo>
                <a:lnTo>
                  <a:pt x="38217" y="27117"/>
                </a:lnTo>
                <a:lnTo>
                  <a:pt x="39288" y="26903"/>
                </a:lnTo>
                <a:lnTo>
                  <a:pt x="39288" y="27224"/>
                </a:lnTo>
                <a:lnTo>
                  <a:pt x="38774" y="27738"/>
                </a:lnTo>
                <a:lnTo>
                  <a:pt x="39309" y="28273"/>
                </a:lnTo>
                <a:lnTo>
                  <a:pt x="38581" y="28069"/>
                </a:lnTo>
                <a:lnTo>
                  <a:pt x="38389" y="28776"/>
                </a:lnTo>
                <a:lnTo>
                  <a:pt x="38110" y="28937"/>
                </a:lnTo>
                <a:close/>
                <a:moveTo>
                  <a:pt x="35894" y="26528"/>
                </a:moveTo>
                <a:lnTo>
                  <a:pt x="36761" y="25661"/>
                </a:lnTo>
                <a:lnTo>
                  <a:pt x="37629" y="26528"/>
                </a:lnTo>
                <a:lnTo>
                  <a:pt x="37629" y="27159"/>
                </a:lnTo>
                <a:lnTo>
                  <a:pt x="36761" y="27727"/>
                </a:lnTo>
                <a:lnTo>
                  <a:pt x="35894" y="27159"/>
                </a:lnTo>
                <a:close/>
                <a:moveTo>
                  <a:pt x="28786" y="30446"/>
                </a:moveTo>
                <a:lnTo>
                  <a:pt x="28315" y="29879"/>
                </a:lnTo>
                <a:lnTo>
                  <a:pt x="29011" y="29611"/>
                </a:lnTo>
                <a:lnTo>
                  <a:pt x="28883" y="28883"/>
                </a:lnTo>
                <a:lnTo>
                  <a:pt x="29621" y="29011"/>
                </a:lnTo>
                <a:lnTo>
                  <a:pt x="29878" y="28305"/>
                </a:lnTo>
                <a:lnTo>
                  <a:pt x="30445" y="28787"/>
                </a:lnTo>
                <a:lnTo>
                  <a:pt x="31024" y="28305"/>
                </a:lnTo>
                <a:lnTo>
                  <a:pt x="31280" y="29011"/>
                </a:lnTo>
                <a:lnTo>
                  <a:pt x="32008" y="28883"/>
                </a:lnTo>
                <a:lnTo>
                  <a:pt x="31891" y="29611"/>
                </a:lnTo>
                <a:lnTo>
                  <a:pt x="32586" y="29879"/>
                </a:lnTo>
                <a:lnTo>
                  <a:pt x="32105" y="30446"/>
                </a:lnTo>
                <a:lnTo>
                  <a:pt x="32586" y="31024"/>
                </a:lnTo>
                <a:lnTo>
                  <a:pt x="31891" y="31281"/>
                </a:lnTo>
                <a:lnTo>
                  <a:pt x="32008" y="32009"/>
                </a:lnTo>
                <a:lnTo>
                  <a:pt x="31280" y="31880"/>
                </a:lnTo>
                <a:lnTo>
                  <a:pt x="31024" y="32587"/>
                </a:lnTo>
                <a:lnTo>
                  <a:pt x="30445" y="32105"/>
                </a:lnTo>
                <a:lnTo>
                  <a:pt x="29878" y="32587"/>
                </a:lnTo>
                <a:lnTo>
                  <a:pt x="29621" y="31880"/>
                </a:lnTo>
                <a:lnTo>
                  <a:pt x="28883" y="32009"/>
                </a:lnTo>
                <a:lnTo>
                  <a:pt x="29011" y="31281"/>
                </a:lnTo>
                <a:lnTo>
                  <a:pt x="28315" y="31024"/>
                </a:lnTo>
                <a:close/>
                <a:moveTo>
                  <a:pt x="22502" y="28776"/>
                </a:moveTo>
                <a:lnTo>
                  <a:pt x="22320" y="28069"/>
                </a:lnTo>
                <a:lnTo>
                  <a:pt x="21582" y="28273"/>
                </a:lnTo>
                <a:lnTo>
                  <a:pt x="22117" y="27738"/>
                </a:lnTo>
                <a:lnTo>
                  <a:pt x="21603" y="27224"/>
                </a:lnTo>
                <a:lnTo>
                  <a:pt x="21603" y="26892"/>
                </a:lnTo>
                <a:lnTo>
                  <a:pt x="22674" y="27117"/>
                </a:lnTo>
                <a:lnTo>
                  <a:pt x="23048" y="26742"/>
                </a:lnTo>
                <a:lnTo>
                  <a:pt x="23048" y="27277"/>
                </a:lnTo>
                <a:lnTo>
                  <a:pt x="23873" y="27812"/>
                </a:lnTo>
                <a:lnTo>
                  <a:pt x="23080" y="28027"/>
                </a:lnTo>
                <a:lnTo>
                  <a:pt x="22781" y="28937"/>
                </a:lnTo>
                <a:lnTo>
                  <a:pt x="22502" y="28776"/>
                </a:lnTo>
                <a:close/>
                <a:moveTo>
                  <a:pt x="19194" y="29654"/>
                </a:moveTo>
                <a:lnTo>
                  <a:pt x="19344" y="29097"/>
                </a:lnTo>
                <a:lnTo>
                  <a:pt x="20854" y="28690"/>
                </a:lnTo>
                <a:lnTo>
                  <a:pt x="19751" y="29793"/>
                </a:lnTo>
                <a:close/>
                <a:moveTo>
                  <a:pt x="16529" y="30446"/>
                </a:moveTo>
                <a:lnTo>
                  <a:pt x="16058" y="29975"/>
                </a:lnTo>
                <a:lnTo>
                  <a:pt x="16700" y="29804"/>
                </a:lnTo>
                <a:lnTo>
                  <a:pt x="16529" y="29161"/>
                </a:lnTo>
                <a:lnTo>
                  <a:pt x="17171" y="29333"/>
                </a:lnTo>
                <a:lnTo>
                  <a:pt x="17342" y="28690"/>
                </a:lnTo>
                <a:lnTo>
                  <a:pt x="17813" y="29161"/>
                </a:lnTo>
                <a:lnTo>
                  <a:pt x="18285" y="28690"/>
                </a:lnTo>
                <a:lnTo>
                  <a:pt x="18456" y="29333"/>
                </a:lnTo>
                <a:lnTo>
                  <a:pt x="19098" y="29161"/>
                </a:lnTo>
                <a:lnTo>
                  <a:pt x="18927" y="29804"/>
                </a:lnTo>
                <a:lnTo>
                  <a:pt x="19569" y="29975"/>
                </a:lnTo>
                <a:lnTo>
                  <a:pt x="19098" y="30446"/>
                </a:lnTo>
                <a:lnTo>
                  <a:pt x="19569" y="30917"/>
                </a:lnTo>
                <a:lnTo>
                  <a:pt x="18927" y="31088"/>
                </a:lnTo>
                <a:lnTo>
                  <a:pt x="19098" y="31731"/>
                </a:lnTo>
                <a:lnTo>
                  <a:pt x="18456" y="31559"/>
                </a:lnTo>
                <a:lnTo>
                  <a:pt x="18285" y="32202"/>
                </a:lnTo>
                <a:lnTo>
                  <a:pt x="17813" y="31731"/>
                </a:lnTo>
                <a:lnTo>
                  <a:pt x="17342" y="32202"/>
                </a:lnTo>
                <a:lnTo>
                  <a:pt x="17171" y="31559"/>
                </a:lnTo>
                <a:lnTo>
                  <a:pt x="16529" y="31731"/>
                </a:lnTo>
                <a:lnTo>
                  <a:pt x="16700" y="31088"/>
                </a:lnTo>
                <a:lnTo>
                  <a:pt x="16058" y="30917"/>
                </a:lnTo>
                <a:close/>
                <a:moveTo>
                  <a:pt x="12846" y="28937"/>
                </a:moveTo>
                <a:lnTo>
                  <a:pt x="12547" y="28027"/>
                </a:lnTo>
                <a:lnTo>
                  <a:pt x="11765" y="27812"/>
                </a:lnTo>
                <a:lnTo>
                  <a:pt x="12579" y="27277"/>
                </a:lnTo>
                <a:lnTo>
                  <a:pt x="12579" y="26753"/>
                </a:lnTo>
                <a:lnTo>
                  <a:pt x="12953" y="27117"/>
                </a:lnTo>
                <a:lnTo>
                  <a:pt x="14024" y="26903"/>
                </a:lnTo>
                <a:lnTo>
                  <a:pt x="14024" y="27224"/>
                </a:lnTo>
                <a:lnTo>
                  <a:pt x="13510" y="27738"/>
                </a:lnTo>
                <a:lnTo>
                  <a:pt x="14045" y="28273"/>
                </a:lnTo>
                <a:lnTo>
                  <a:pt x="13317" y="28069"/>
                </a:lnTo>
                <a:lnTo>
                  <a:pt x="13125" y="28776"/>
                </a:lnTo>
                <a:close/>
                <a:moveTo>
                  <a:pt x="10630" y="26528"/>
                </a:moveTo>
                <a:lnTo>
                  <a:pt x="11498" y="25661"/>
                </a:lnTo>
                <a:lnTo>
                  <a:pt x="12365" y="26528"/>
                </a:lnTo>
                <a:lnTo>
                  <a:pt x="12365" y="27159"/>
                </a:lnTo>
                <a:lnTo>
                  <a:pt x="11498" y="27727"/>
                </a:lnTo>
                <a:lnTo>
                  <a:pt x="10630" y="27159"/>
                </a:lnTo>
                <a:close/>
                <a:moveTo>
                  <a:pt x="7290" y="27031"/>
                </a:moveTo>
                <a:lnTo>
                  <a:pt x="7751" y="26646"/>
                </a:lnTo>
                <a:lnTo>
                  <a:pt x="8778" y="26860"/>
                </a:lnTo>
                <a:lnTo>
                  <a:pt x="8982" y="27877"/>
                </a:lnTo>
                <a:lnTo>
                  <a:pt x="8596" y="28337"/>
                </a:lnTo>
                <a:lnTo>
                  <a:pt x="7012" y="28615"/>
                </a:lnTo>
                <a:close/>
                <a:moveTo>
                  <a:pt x="5931" y="28155"/>
                </a:moveTo>
                <a:lnTo>
                  <a:pt x="5931" y="28155"/>
                </a:lnTo>
                <a:lnTo>
                  <a:pt x="7034" y="27245"/>
                </a:lnTo>
                <a:lnTo>
                  <a:pt x="6787" y="28647"/>
                </a:lnTo>
                <a:lnTo>
                  <a:pt x="6156" y="28765"/>
                </a:lnTo>
                <a:close/>
                <a:moveTo>
                  <a:pt x="8382" y="28594"/>
                </a:moveTo>
                <a:lnTo>
                  <a:pt x="7472" y="29697"/>
                </a:lnTo>
                <a:lnTo>
                  <a:pt x="6862" y="29472"/>
                </a:lnTo>
                <a:lnTo>
                  <a:pt x="6980" y="28840"/>
                </a:lnTo>
                <a:close/>
                <a:moveTo>
                  <a:pt x="5182" y="28787"/>
                </a:moveTo>
                <a:lnTo>
                  <a:pt x="5760" y="28305"/>
                </a:lnTo>
                <a:lnTo>
                  <a:pt x="6017" y="29011"/>
                </a:lnTo>
                <a:lnTo>
                  <a:pt x="6744" y="28883"/>
                </a:lnTo>
                <a:lnTo>
                  <a:pt x="6616" y="29611"/>
                </a:lnTo>
                <a:lnTo>
                  <a:pt x="7323" y="29879"/>
                </a:lnTo>
                <a:lnTo>
                  <a:pt x="6841" y="30446"/>
                </a:lnTo>
                <a:lnTo>
                  <a:pt x="7323" y="31024"/>
                </a:lnTo>
                <a:lnTo>
                  <a:pt x="6616" y="31281"/>
                </a:lnTo>
                <a:lnTo>
                  <a:pt x="6744" y="32009"/>
                </a:lnTo>
                <a:lnTo>
                  <a:pt x="6017" y="31880"/>
                </a:lnTo>
                <a:lnTo>
                  <a:pt x="5760" y="32587"/>
                </a:lnTo>
                <a:lnTo>
                  <a:pt x="5182" y="32105"/>
                </a:lnTo>
                <a:lnTo>
                  <a:pt x="4614" y="32587"/>
                </a:lnTo>
                <a:lnTo>
                  <a:pt x="4347" y="31880"/>
                </a:lnTo>
                <a:lnTo>
                  <a:pt x="3619" y="32009"/>
                </a:lnTo>
                <a:lnTo>
                  <a:pt x="3747" y="31281"/>
                </a:lnTo>
                <a:lnTo>
                  <a:pt x="3041" y="31024"/>
                </a:lnTo>
                <a:lnTo>
                  <a:pt x="3522" y="30446"/>
                </a:lnTo>
                <a:lnTo>
                  <a:pt x="3041" y="29879"/>
                </a:lnTo>
                <a:lnTo>
                  <a:pt x="3747" y="29611"/>
                </a:lnTo>
                <a:lnTo>
                  <a:pt x="3619" y="28883"/>
                </a:lnTo>
                <a:lnTo>
                  <a:pt x="4347" y="29011"/>
                </a:lnTo>
                <a:lnTo>
                  <a:pt x="4614" y="28305"/>
                </a:lnTo>
                <a:close/>
                <a:moveTo>
                  <a:pt x="5182" y="16529"/>
                </a:moveTo>
                <a:lnTo>
                  <a:pt x="5653" y="16058"/>
                </a:lnTo>
                <a:lnTo>
                  <a:pt x="5824" y="16701"/>
                </a:lnTo>
                <a:lnTo>
                  <a:pt x="6466" y="16529"/>
                </a:lnTo>
                <a:lnTo>
                  <a:pt x="6295" y="17172"/>
                </a:lnTo>
                <a:lnTo>
                  <a:pt x="6937" y="17343"/>
                </a:lnTo>
                <a:lnTo>
                  <a:pt x="6466" y="17814"/>
                </a:lnTo>
                <a:lnTo>
                  <a:pt x="6937" y="18285"/>
                </a:lnTo>
                <a:lnTo>
                  <a:pt x="6295" y="18456"/>
                </a:lnTo>
                <a:lnTo>
                  <a:pt x="6466" y="19099"/>
                </a:lnTo>
                <a:lnTo>
                  <a:pt x="5824" y="18927"/>
                </a:lnTo>
                <a:lnTo>
                  <a:pt x="5653" y="19570"/>
                </a:lnTo>
                <a:lnTo>
                  <a:pt x="5182" y="19099"/>
                </a:lnTo>
                <a:lnTo>
                  <a:pt x="4711" y="19570"/>
                </a:lnTo>
                <a:lnTo>
                  <a:pt x="4539" y="18927"/>
                </a:lnTo>
                <a:lnTo>
                  <a:pt x="3897" y="19099"/>
                </a:lnTo>
                <a:lnTo>
                  <a:pt x="4068" y="18456"/>
                </a:lnTo>
                <a:lnTo>
                  <a:pt x="3426" y="18285"/>
                </a:lnTo>
                <a:lnTo>
                  <a:pt x="3897" y="17814"/>
                </a:lnTo>
                <a:lnTo>
                  <a:pt x="3426" y="17343"/>
                </a:lnTo>
                <a:lnTo>
                  <a:pt x="4068" y="17172"/>
                </a:lnTo>
                <a:lnTo>
                  <a:pt x="3897" y="16529"/>
                </a:lnTo>
                <a:lnTo>
                  <a:pt x="4539" y="16701"/>
                </a:lnTo>
                <a:lnTo>
                  <a:pt x="4711" y="16058"/>
                </a:lnTo>
                <a:close/>
                <a:moveTo>
                  <a:pt x="8350" y="12579"/>
                </a:moveTo>
                <a:lnTo>
                  <a:pt x="8885" y="12579"/>
                </a:lnTo>
                <a:lnTo>
                  <a:pt x="8511" y="12954"/>
                </a:lnTo>
                <a:lnTo>
                  <a:pt x="8736" y="14024"/>
                </a:lnTo>
                <a:lnTo>
                  <a:pt x="8404" y="14024"/>
                </a:lnTo>
                <a:lnTo>
                  <a:pt x="7901" y="13511"/>
                </a:lnTo>
                <a:lnTo>
                  <a:pt x="7355" y="14046"/>
                </a:lnTo>
                <a:lnTo>
                  <a:pt x="7558" y="13307"/>
                </a:lnTo>
                <a:lnTo>
                  <a:pt x="6852" y="13125"/>
                </a:lnTo>
                <a:lnTo>
                  <a:pt x="6691" y="12847"/>
                </a:lnTo>
                <a:lnTo>
                  <a:pt x="7601" y="12547"/>
                </a:lnTo>
                <a:lnTo>
                  <a:pt x="7815" y="11766"/>
                </a:lnTo>
                <a:close/>
                <a:moveTo>
                  <a:pt x="8960" y="8961"/>
                </a:moveTo>
                <a:lnTo>
                  <a:pt x="9967" y="8747"/>
                </a:lnTo>
                <a:lnTo>
                  <a:pt x="10416" y="9186"/>
                </a:lnTo>
                <a:lnTo>
                  <a:pt x="10416" y="10417"/>
                </a:lnTo>
                <a:lnTo>
                  <a:pt x="9185" y="10417"/>
                </a:lnTo>
                <a:lnTo>
                  <a:pt x="8746" y="9967"/>
                </a:lnTo>
                <a:close/>
                <a:moveTo>
                  <a:pt x="8596" y="7291"/>
                </a:moveTo>
                <a:lnTo>
                  <a:pt x="8982" y="7751"/>
                </a:lnTo>
                <a:lnTo>
                  <a:pt x="8768" y="8768"/>
                </a:lnTo>
                <a:lnTo>
                  <a:pt x="7751" y="8982"/>
                </a:lnTo>
                <a:lnTo>
                  <a:pt x="7290" y="8597"/>
                </a:lnTo>
                <a:lnTo>
                  <a:pt x="7012" y="7013"/>
                </a:lnTo>
                <a:close/>
                <a:moveTo>
                  <a:pt x="7472" y="5931"/>
                </a:moveTo>
                <a:lnTo>
                  <a:pt x="8382" y="7023"/>
                </a:lnTo>
                <a:lnTo>
                  <a:pt x="6980" y="6788"/>
                </a:lnTo>
                <a:lnTo>
                  <a:pt x="6862" y="6156"/>
                </a:lnTo>
                <a:close/>
                <a:moveTo>
                  <a:pt x="7034" y="8383"/>
                </a:moveTo>
                <a:lnTo>
                  <a:pt x="5931" y="7462"/>
                </a:lnTo>
                <a:lnTo>
                  <a:pt x="6156" y="6863"/>
                </a:lnTo>
                <a:lnTo>
                  <a:pt x="6787" y="6970"/>
                </a:lnTo>
                <a:close/>
                <a:moveTo>
                  <a:pt x="6841" y="5182"/>
                </a:moveTo>
                <a:lnTo>
                  <a:pt x="7323" y="5749"/>
                </a:lnTo>
                <a:lnTo>
                  <a:pt x="6616" y="6006"/>
                </a:lnTo>
                <a:lnTo>
                  <a:pt x="6744" y="6745"/>
                </a:lnTo>
                <a:lnTo>
                  <a:pt x="6017" y="6617"/>
                </a:lnTo>
                <a:lnTo>
                  <a:pt x="5760" y="7312"/>
                </a:lnTo>
                <a:lnTo>
                  <a:pt x="5182" y="6841"/>
                </a:lnTo>
                <a:lnTo>
                  <a:pt x="4614" y="7312"/>
                </a:lnTo>
                <a:lnTo>
                  <a:pt x="4347" y="6617"/>
                </a:lnTo>
                <a:lnTo>
                  <a:pt x="3619" y="6745"/>
                </a:lnTo>
                <a:lnTo>
                  <a:pt x="3747" y="6006"/>
                </a:lnTo>
                <a:lnTo>
                  <a:pt x="3041" y="5749"/>
                </a:lnTo>
                <a:lnTo>
                  <a:pt x="3522" y="5182"/>
                </a:lnTo>
                <a:lnTo>
                  <a:pt x="3041" y="4604"/>
                </a:lnTo>
                <a:lnTo>
                  <a:pt x="3747" y="4347"/>
                </a:lnTo>
                <a:lnTo>
                  <a:pt x="3619" y="3619"/>
                </a:lnTo>
                <a:lnTo>
                  <a:pt x="4347" y="3737"/>
                </a:lnTo>
                <a:lnTo>
                  <a:pt x="4614" y="3041"/>
                </a:lnTo>
                <a:lnTo>
                  <a:pt x="5182" y="3523"/>
                </a:lnTo>
                <a:lnTo>
                  <a:pt x="5760" y="3041"/>
                </a:lnTo>
                <a:lnTo>
                  <a:pt x="6017" y="3737"/>
                </a:lnTo>
                <a:lnTo>
                  <a:pt x="6744" y="3619"/>
                </a:lnTo>
                <a:lnTo>
                  <a:pt x="6616" y="4347"/>
                </a:lnTo>
                <a:lnTo>
                  <a:pt x="7323" y="4604"/>
                </a:lnTo>
                <a:close/>
                <a:moveTo>
                  <a:pt x="10630" y="8469"/>
                </a:moveTo>
                <a:lnTo>
                  <a:pt x="11498" y="7901"/>
                </a:lnTo>
                <a:lnTo>
                  <a:pt x="12365" y="8469"/>
                </a:lnTo>
                <a:lnTo>
                  <a:pt x="12365" y="9100"/>
                </a:lnTo>
                <a:lnTo>
                  <a:pt x="11498" y="9967"/>
                </a:lnTo>
                <a:lnTo>
                  <a:pt x="10630" y="9100"/>
                </a:lnTo>
                <a:close/>
                <a:moveTo>
                  <a:pt x="13125" y="6852"/>
                </a:moveTo>
                <a:lnTo>
                  <a:pt x="13317" y="7548"/>
                </a:lnTo>
                <a:lnTo>
                  <a:pt x="14045" y="7355"/>
                </a:lnTo>
                <a:lnTo>
                  <a:pt x="13510" y="7890"/>
                </a:lnTo>
                <a:lnTo>
                  <a:pt x="14024" y="8404"/>
                </a:lnTo>
                <a:lnTo>
                  <a:pt x="14024" y="8725"/>
                </a:lnTo>
                <a:lnTo>
                  <a:pt x="12953" y="8501"/>
                </a:lnTo>
                <a:lnTo>
                  <a:pt x="12579" y="8875"/>
                </a:lnTo>
                <a:lnTo>
                  <a:pt x="12579" y="8351"/>
                </a:lnTo>
                <a:lnTo>
                  <a:pt x="11765" y="7816"/>
                </a:lnTo>
                <a:lnTo>
                  <a:pt x="12547" y="7601"/>
                </a:lnTo>
                <a:lnTo>
                  <a:pt x="12846" y="6692"/>
                </a:lnTo>
                <a:close/>
                <a:moveTo>
                  <a:pt x="16433" y="5974"/>
                </a:moveTo>
                <a:lnTo>
                  <a:pt x="16293" y="6531"/>
                </a:lnTo>
                <a:lnTo>
                  <a:pt x="14784" y="6938"/>
                </a:lnTo>
                <a:lnTo>
                  <a:pt x="15887" y="5824"/>
                </a:lnTo>
                <a:close/>
                <a:moveTo>
                  <a:pt x="19098" y="5182"/>
                </a:moveTo>
                <a:lnTo>
                  <a:pt x="19569" y="5653"/>
                </a:lnTo>
                <a:lnTo>
                  <a:pt x="18927" y="5824"/>
                </a:lnTo>
                <a:lnTo>
                  <a:pt x="19098" y="6467"/>
                </a:lnTo>
                <a:lnTo>
                  <a:pt x="18456" y="6295"/>
                </a:lnTo>
                <a:lnTo>
                  <a:pt x="18285" y="6938"/>
                </a:lnTo>
                <a:lnTo>
                  <a:pt x="17813" y="6467"/>
                </a:lnTo>
                <a:lnTo>
                  <a:pt x="17342" y="6938"/>
                </a:lnTo>
                <a:lnTo>
                  <a:pt x="17171" y="6295"/>
                </a:lnTo>
                <a:lnTo>
                  <a:pt x="16529" y="6467"/>
                </a:lnTo>
                <a:lnTo>
                  <a:pt x="16700" y="5824"/>
                </a:lnTo>
                <a:lnTo>
                  <a:pt x="16058" y="5653"/>
                </a:lnTo>
                <a:lnTo>
                  <a:pt x="16529" y="5182"/>
                </a:lnTo>
                <a:lnTo>
                  <a:pt x="16058" y="4711"/>
                </a:lnTo>
                <a:lnTo>
                  <a:pt x="16700" y="4540"/>
                </a:lnTo>
                <a:lnTo>
                  <a:pt x="16529" y="3898"/>
                </a:lnTo>
                <a:lnTo>
                  <a:pt x="17171" y="4069"/>
                </a:lnTo>
                <a:lnTo>
                  <a:pt x="17342" y="3426"/>
                </a:lnTo>
                <a:lnTo>
                  <a:pt x="17813" y="3898"/>
                </a:lnTo>
                <a:lnTo>
                  <a:pt x="18285" y="3426"/>
                </a:lnTo>
                <a:lnTo>
                  <a:pt x="18456" y="4069"/>
                </a:lnTo>
                <a:lnTo>
                  <a:pt x="19098" y="3898"/>
                </a:lnTo>
                <a:lnTo>
                  <a:pt x="18927" y="4540"/>
                </a:lnTo>
                <a:lnTo>
                  <a:pt x="19569" y="4711"/>
                </a:lnTo>
                <a:close/>
                <a:moveTo>
                  <a:pt x="22781" y="6692"/>
                </a:moveTo>
                <a:lnTo>
                  <a:pt x="23080" y="7601"/>
                </a:lnTo>
                <a:lnTo>
                  <a:pt x="23873" y="7816"/>
                </a:lnTo>
                <a:lnTo>
                  <a:pt x="23048" y="8351"/>
                </a:lnTo>
                <a:lnTo>
                  <a:pt x="23048" y="8875"/>
                </a:lnTo>
                <a:lnTo>
                  <a:pt x="22674" y="8501"/>
                </a:lnTo>
                <a:lnTo>
                  <a:pt x="21603" y="8725"/>
                </a:lnTo>
                <a:lnTo>
                  <a:pt x="21603" y="8404"/>
                </a:lnTo>
                <a:lnTo>
                  <a:pt x="22117" y="7890"/>
                </a:lnTo>
                <a:lnTo>
                  <a:pt x="21582" y="7355"/>
                </a:lnTo>
                <a:lnTo>
                  <a:pt x="22320" y="7548"/>
                </a:lnTo>
                <a:lnTo>
                  <a:pt x="22502" y="6852"/>
                </a:lnTo>
                <a:lnTo>
                  <a:pt x="22781" y="6692"/>
                </a:lnTo>
                <a:close/>
                <a:moveTo>
                  <a:pt x="32105" y="5182"/>
                </a:moveTo>
                <a:lnTo>
                  <a:pt x="32586" y="5749"/>
                </a:lnTo>
                <a:lnTo>
                  <a:pt x="31891" y="6006"/>
                </a:lnTo>
                <a:lnTo>
                  <a:pt x="32008" y="6745"/>
                </a:lnTo>
                <a:lnTo>
                  <a:pt x="31280" y="6617"/>
                </a:lnTo>
                <a:lnTo>
                  <a:pt x="31024" y="7312"/>
                </a:lnTo>
                <a:lnTo>
                  <a:pt x="30445" y="6841"/>
                </a:lnTo>
                <a:lnTo>
                  <a:pt x="29878" y="7312"/>
                </a:lnTo>
                <a:lnTo>
                  <a:pt x="29621" y="6617"/>
                </a:lnTo>
                <a:lnTo>
                  <a:pt x="28883" y="6745"/>
                </a:lnTo>
                <a:lnTo>
                  <a:pt x="29011" y="6006"/>
                </a:lnTo>
                <a:lnTo>
                  <a:pt x="28315" y="5749"/>
                </a:lnTo>
                <a:lnTo>
                  <a:pt x="28786" y="5182"/>
                </a:lnTo>
                <a:lnTo>
                  <a:pt x="28304" y="4604"/>
                </a:lnTo>
                <a:lnTo>
                  <a:pt x="29011" y="4347"/>
                </a:lnTo>
                <a:lnTo>
                  <a:pt x="28883" y="3619"/>
                </a:lnTo>
                <a:lnTo>
                  <a:pt x="29621" y="3737"/>
                </a:lnTo>
                <a:lnTo>
                  <a:pt x="29878" y="3041"/>
                </a:lnTo>
                <a:lnTo>
                  <a:pt x="30445" y="3523"/>
                </a:lnTo>
                <a:lnTo>
                  <a:pt x="31024" y="3041"/>
                </a:lnTo>
                <a:lnTo>
                  <a:pt x="31280" y="3737"/>
                </a:lnTo>
                <a:lnTo>
                  <a:pt x="32008" y="3619"/>
                </a:lnTo>
                <a:lnTo>
                  <a:pt x="31891" y="4347"/>
                </a:lnTo>
                <a:lnTo>
                  <a:pt x="32586" y="4604"/>
                </a:lnTo>
                <a:close/>
                <a:moveTo>
                  <a:pt x="35894" y="8469"/>
                </a:moveTo>
                <a:lnTo>
                  <a:pt x="36761" y="7901"/>
                </a:lnTo>
                <a:lnTo>
                  <a:pt x="37629" y="8469"/>
                </a:lnTo>
                <a:lnTo>
                  <a:pt x="37629" y="9100"/>
                </a:lnTo>
                <a:lnTo>
                  <a:pt x="36761" y="9967"/>
                </a:lnTo>
                <a:lnTo>
                  <a:pt x="35894" y="9100"/>
                </a:lnTo>
                <a:close/>
                <a:moveTo>
                  <a:pt x="38389" y="6852"/>
                </a:moveTo>
                <a:lnTo>
                  <a:pt x="38581" y="7548"/>
                </a:lnTo>
                <a:lnTo>
                  <a:pt x="39309" y="7355"/>
                </a:lnTo>
                <a:lnTo>
                  <a:pt x="38774" y="7890"/>
                </a:lnTo>
                <a:lnTo>
                  <a:pt x="39288" y="8404"/>
                </a:lnTo>
                <a:lnTo>
                  <a:pt x="39288" y="8725"/>
                </a:lnTo>
                <a:lnTo>
                  <a:pt x="38217" y="8501"/>
                </a:lnTo>
                <a:lnTo>
                  <a:pt x="37853" y="8875"/>
                </a:lnTo>
                <a:lnTo>
                  <a:pt x="37853" y="8351"/>
                </a:lnTo>
                <a:lnTo>
                  <a:pt x="37029" y="7816"/>
                </a:lnTo>
                <a:lnTo>
                  <a:pt x="37811" y="7601"/>
                </a:lnTo>
                <a:lnTo>
                  <a:pt x="38110" y="6692"/>
                </a:lnTo>
                <a:close/>
                <a:moveTo>
                  <a:pt x="41696" y="5974"/>
                </a:moveTo>
                <a:lnTo>
                  <a:pt x="41557" y="6531"/>
                </a:lnTo>
                <a:lnTo>
                  <a:pt x="40048" y="6938"/>
                </a:lnTo>
                <a:lnTo>
                  <a:pt x="41151" y="5824"/>
                </a:lnTo>
                <a:close/>
                <a:moveTo>
                  <a:pt x="44362" y="5182"/>
                </a:moveTo>
                <a:lnTo>
                  <a:pt x="44833" y="5653"/>
                </a:lnTo>
                <a:lnTo>
                  <a:pt x="44191" y="5824"/>
                </a:lnTo>
                <a:lnTo>
                  <a:pt x="44362" y="6467"/>
                </a:lnTo>
                <a:lnTo>
                  <a:pt x="43720" y="6295"/>
                </a:lnTo>
                <a:lnTo>
                  <a:pt x="43548" y="6938"/>
                </a:lnTo>
                <a:lnTo>
                  <a:pt x="43077" y="6467"/>
                </a:lnTo>
                <a:lnTo>
                  <a:pt x="42606" y="6938"/>
                </a:lnTo>
                <a:lnTo>
                  <a:pt x="42435" y="6295"/>
                </a:lnTo>
                <a:lnTo>
                  <a:pt x="41793" y="6467"/>
                </a:lnTo>
                <a:lnTo>
                  <a:pt x="41975" y="5824"/>
                </a:lnTo>
                <a:lnTo>
                  <a:pt x="41332" y="5653"/>
                </a:lnTo>
                <a:lnTo>
                  <a:pt x="41793" y="5182"/>
                </a:lnTo>
                <a:lnTo>
                  <a:pt x="41332" y="4711"/>
                </a:lnTo>
                <a:lnTo>
                  <a:pt x="41975" y="4540"/>
                </a:lnTo>
                <a:lnTo>
                  <a:pt x="41793" y="3898"/>
                </a:lnTo>
                <a:lnTo>
                  <a:pt x="42435" y="4069"/>
                </a:lnTo>
                <a:lnTo>
                  <a:pt x="42606" y="3426"/>
                </a:lnTo>
                <a:lnTo>
                  <a:pt x="43077" y="3898"/>
                </a:lnTo>
                <a:lnTo>
                  <a:pt x="43548" y="3426"/>
                </a:lnTo>
                <a:lnTo>
                  <a:pt x="43720" y="4069"/>
                </a:lnTo>
                <a:lnTo>
                  <a:pt x="44362" y="3898"/>
                </a:lnTo>
                <a:lnTo>
                  <a:pt x="44191" y="4540"/>
                </a:lnTo>
                <a:lnTo>
                  <a:pt x="44833" y="4711"/>
                </a:lnTo>
                <a:close/>
                <a:moveTo>
                  <a:pt x="48045" y="6692"/>
                </a:moveTo>
                <a:lnTo>
                  <a:pt x="48344" y="7601"/>
                </a:lnTo>
                <a:lnTo>
                  <a:pt x="49136" y="7816"/>
                </a:lnTo>
                <a:lnTo>
                  <a:pt x="48312" y="8351"/>
                </a:lnTo>
                <a:lnTo>
                  <a:pt x="48312" y="8875"/>
                </a:lnTo>
                <a:lnTo>
                  <a:pt x="47938" y="8501"/>
                </a:lnTo>
                <a:lnTo>
                  <a:pt x="46878" y="8725"/>
                </a:lnTo>
                <a:lnTo>
                  <a:pt x="46878" y="8404"/>
                </a:lnTo>
                <a:lnTo>
                  <a:pt x="47392" y="7890"/>
                </a:lnTo>
                <a:lnTo>
                  <a:pt x="46846" y="7355"/>
                </a:lnTo>
                <a:lnTo>
                  <a:pt x="47584" y="7548"/>
                </a:lnTo>
                <a:lnTo>
                  <a:pt x="47766" y="6852"/>
                </a:lnTo>
                <a:lnTo>
                  <a:pt x="48045" y="6692"/>
                </a:lnTo>
                <a:close/>
                <a:moveTo>
                  <a:pt x="50261" y="9100"/>
                </a:moveTo>
                <a:lnTo>
                  <a:pt x="49393" y="9967"/>
                </a:lnTo>
                <a:lnTo>
                  <a:pt x="48526" y="9100"/>
                </a:lnTo>
                <a:lnTo>
                  <a:pt x="48526" y="8469"/>
                </a:lnTo>
                <a:lnTo>
                  <a:pt x="49393" y="7901"/>
                </a:lnTo>
                <a:lnTo>
                  <a:pt x="50261" y="8469"/>
                </a:lnTo>
                <a:close/>
                <a:moveTo>
                  <a:pt x="57155" y="6006"/>
                </a:moveTo>
                <a:lnTo>
                  <a:pt x="57283" y="6745"/>
                </a:lnTo>
                <a:lnTo>
                  <a:pt x="56544" y="6617"/>
                </a:lnTo>
                <a:lnTo>
                  <a:pt x="56287" y="7312"/>
                </a:lnTo>
                <a:lnTo>
                  <a:pt x="55709" y="6841"/>
                </a:lnTo>
                <a:lnTo>
                  <a:pt x="55142" y="7312"/>
                </a:lnTo>
                <a:lnTo>
                  <a:pt x="54885" y="6617"/>
                </a:lnTo>
                <a:lnTo>
                  <a:pt x="54146" y="6745"/>
                </a:lnTo>
                <a:lnTo>
                  <a:pt x="54275" y="6006"/>
                </a:lnTo>
                <a:lnTo>
                  <a:pt x="53579" y="5749"/>
                </a:lnTo>
                <a:lnTo>
                  <a:pt x="54050" y="5182"/>
                </a:lnTo>
                <a:lnTo>
                  <a:pt x="53579" y="4604"/>
                </a:lnTo>
                <a:lnTo>
                  <a:pt x="54275" y="4347"/>
                </a:lnTo>
                <a:lnTo>
                  <a:pt x="54146" y="3619"/>
                </a:lnTo>
                <a:lnTo>
                  <a:pt x="54885" y="3737"/>
                </a:lnTo>
                <a:lnTo>
                  <a:pt x="55142" y="3041"/>
                </a:lnTo>
                <a:lnTo>
                  <a:pt x="55709" y="3523"/>
                </a:lnTo>
                <a:lnTo>
                  <a:pt x="56287" y="3041"/>
                </a:lnTo>
                <a:lnTo>
                  <a:pt x="56544" y="3737"/>
                </a:lnTo>
                <a:lnTo>
                  <a:pt x="57283" y="3619"/>
                </a:lnTo>
                <a:lnTo>
                  <a:pt x="57155" y="4347"/>
                </a:lnTo>
                <a:lnTo>
                  <a:pt x="57850" y="4604"/>
                </a:lnTo>
                <a:lnTo>
                  <a:pt x="57379" y="5182"/>
                </a:lnTo>
                <a:lnTo>
                  <a:pt x="57850" y="5749"/>
                </a:lnTo>
                <a:close/>
                <a:moveTo>
                  <a:pt x="55870" y="12879"/>
                </a:moveTo>
                <a:lnTo>
                  <a:pt x="55709" y="13457"/>
                </a:lnTo>
                <a:lnTo>
                  <a:pt x="55560" y="12879"/>
                </a:lnTo>
                <a:lnTo>
                  <a:pt x="55709" y="12622"/>
                </a:lnTo>
                <a:close/>
                <a:moveTo>
                  <a:pt x="55838" y="12419"/>
                </a:moveTo>
                <a:lnTo>
                  <a:pt x="56437" y="11445"/>
                </a:lnTo>
                <a:lnTo>
                  <a:pt x="56930" y="12729"/>
                </a:lnTo>
                <a:lnTo>
                  <a:pt x="56609" y="12911"/>
                </a:lnTo>
                <a:lnTo>
                  <a:pt x="56063" y="12772"/>
                </a:lnTo>
                <a:close/>
                <a:moveTo>
                  <a:pt x="55709" y="23006"/>
                </a:moveTo>
                <a:lnTo>
                  <a:pt x="55560" y="22749"/>
                </a:lnTo>
                <a:lnTo>
                  <a:pt x="55709" y="22160"/>
                </a:lnTo>
                <a:lnTo>
                  <a:pt x="55870" y="22749"/>
                </a:lnTo>
                <a:close/>
                <a:moveTo>
                  <a:pt x="56609" y="22706"/>
                </a:moveTo>
                <a:lnTo>
                  <a:pt x="56930" y="22888"/>
                </a:lnTo>
                <a:lnTo>
                  <a:pt x="56437" y="24183"/>
                </a:lnTo>
                <a:lnTo>
                  <a:pt x="55838" y="23209"/>
                </a:lnTo>
                <a:lnTo>
                  <a:pt x="56063" y="22856"/>
                </a:lnTo>
                <a:close/>
                <a:moveTo>
                  <a:pt x="57658" y="30446"/>
                </a:moveTo>
                <a:lnTo>
                  <a:pt x="58064" y="29953"/>
                </a:lnTo>
                <a:lnTo>
                  <a:pt x="59413" y="30446"/>
                </a:lnTo>
                <a:lnTo>
                  <a:pt x="58064" y="30938"/>
                </a:lnTo>
                <a:close/>
                <a:moveTo>
                  <a:pt x="47434" y="30446"/>
                </a:moveTo>
                <a:lnTo>
                  <a:pt x="48012" y="30285"/>
                </a:lnTo>
                <a:lnTo>
                  <a:pt x="48269" y="30446"/>
                </a:lnTo>
                <a:lnTo>
                  <a:pt x="48012" y="30606"/>
                </a:lnTo>
                <a:close/>
                <a:moveTo>
                  <a:pt x="48483" y="30574"/>
                </a:moveTo>
                <a:lnTo>
                  <a:pt x="49458" y="31174"/>
                </a:lnTo>
                <a:lnTo>
                  <a:pt x="48162" y="31656"/>
                </a:lnTo>
                <a:lnTo>
                  <a:pt x="47980" y="31345"/>
                </a:lnTo>
                <a:lnTo>
                  <a:pt x="48130" y="30788"/>
                </a:lnTo>
                <a:close/>
                <a:moveTo>
                  <a:pt x="41696" y="31238"/>
                </a:moveTo>
                <a:lnTo>
                  <a:pt x="41557" y="31795"/>
                </a:lnTo>
                <a:lnTo>
                  <a:pt x="40048" y="32202"/>
                </a:lnTo>
                <a:lnTo>
                  <a:pt x="41151" y="31099"/>
                </a:lnTo>
                <a:close/>
                <a:moveTo>
                  <a:pt x="37896" y="30446"/>
                </a:moveTo>
                <a:lnTo>
                  <a:pt x="38142" y="30285"/>
                </a:lnTo>
                <a:lnTo>
                  <a:pt x="38731" y="30446"/>
                </a:lnTo>
                <a:lnTo>
                  <a:pt x="38142" y="30606"/>
                </a:lnTo>
                <a:close/>
                <a:moveTo>
                  <a:pt x="38003" y="31656"/>
                </a:moveTo>
                <a:lnTo>
                  <a:pt x="36708" y="31174"/>
                </a:lnTo>
                <a:lnTo>
                  <a:pt x="37682" y="30574"/>
                </a:lnTo>
                <a:lnTo>
                  <a:pt x="38035" y="30788"/>
                </a:lnTo>
                <a:lnTo>
                  <a:pt x="38185" y="31345"/>
                </a:lnTo>
                <a:close/>
                <a:moveTo>
                  <a:pt x="30445" y="32394"/>
                </a:moveTo>
                <a:lnTo>
                  <a:pt x="30938" y="32801"/>
                </a:lnTo>
                <a:lnTo>
                  <a:pt x="30445" y="34139"/>
                </a:lnTo>
                <a:lnTo>
                  <a:pt x="29953" y="32801"/>
                </a:lnTo>
                <a:close/>
                <a:moveTo>
                  <a:pt x="22749" y="30606"/>
                </a:moveTo>
                <a:lnTo>
                  <a:pt x="22170" y="30446"/>
                </a:lnTo>
                <a:lnTo>
                  <a:pt x="22749" y="30285"/>
                </a:lnTo>
                <a:lnTo>
                  <a:pt x="23005" y="30446"/>
                </a:lnTo>
                <a:close/>
                <a:moveTo>
                  <a:pt x="22716" y="31345"/>
                </a:moveTo>
                <a:lnTo>
                  <a:pt x="22866" y="30788"/>
                </a:lnTo>
                <a:lnTo>
                  <a:pt x="23220" y="30574"/>
                </a:lnTo>
                <a:lnTo>
                  <a:pt x="24183" y="31174"/>
                </a:lnTo>
                <a:lnTo>
                  <a:pt x="22898" y="31656"/>
                </a:lnTo>
                <a:close/>
                <a:moveTo>
                  <a:pt x="16433" y="31238"/>
                </a:moveTo>
                <a:lnTo>
                  <a:pt x="16293" y="31795"/>
                </a:lnTo>
                <a:lnTo>
                  <a:pt x="14784" y="32202"/>
                </a:lnTo>
                <a:lnTo>
                  <a:pt x="15887" y="31099"/>
                </a:lnTo>
                <a:close/>
                <a:moveTo>
                  <a:pt x="12622" y="30446"/>
                </a:moveTo>
                <a:lnTo>
                  <a:pt x="12878" y="30285"/>
                </a:lnTo>
                <a:lnTo>
                  <a:pt x="13467" y="30446"/>
                </a:lnTo>
                <a:lnTo>
                  <a:pt x="12878" y="30606"/>
                </a:lnTo>
                <a:close/>
                <a:moveTo>
                  <a:pt x="12739" y="31656"/>
                </a:moveTo>
                <a:lnTo>
                  <a:pt x="11444" y="31174"/>
                </a:lnTo>
                <a:lnTo>
                  <a:pt x="12418" y="30574"/>
                </a:lnTo>
                <a:lnTo>
                  <a:pt x="12771" y="30788"/>
                </a:lnTo>
                <a:lnTo>
                  <a:pt x="12921" y="31345"/>
                </a:lnTo>
                <a:close/>
                <a:moveTo>
                  <a:pt x="5182" y="32394"/>
                </a:moveTo>
                <a:lnTo>
                  <a:pt x="5674" y="32801"/>
                </a:lnTo>
                <a:lnTo>
                  <a:pt x="5182" y="34139"/>
                </a:lnTo>
                <a:lnTo>
                  <a:pt x="4689" y="32801"/>
                </a:lnTo>
                <a:close/>
                <a:moveTo>
                  <a:pt x="3233" y="30446"/>
                </a:moveTo>
                <a:lnTo>
                  <a:pt x="2826" y="30938"/>
                </a:lnTo>
                <a:lnTo>
                  <a:pt x="1488" y="30446"/>
                </a:lnTo>
                <a:lnTo>
                  <a:pt x="2826" y="29953"/>
                </a:lnTo>
                <a:close/>
                <a:moveTo>
                  <a:pt x="6177" y="25650"/>
                </a:moveTo>
                <a:lnTo>
                  <a:pt x="6498" y="25543"/>
                </a:lnTo>
                <a:lnTo>
                  <a:pt x="7194" y="26314"/>
                </a:lnTo>
                <a:lnTo>
                  <a:pt x="7087" y="26913"/>
                </a:lnTo>
                <a:lnTo>
                  <a:pt x="5856" y="27941"/>
                </a:lnTo>
                <a:lnTo>
                  <a:pt x="5299" y="26432"/>
                </a:lnTo>
                <a:lnTo>
                  <a:pt x="5503" y="25864"/>
                </a:lnTo>
                <a:close/>
                <a:moveTo>
                  <a:pt x="5021" y="22749"/>
                </a:moveTo>
                <a:lnTo>
                  <a:pt x="5182" y="22160"/>
                </a:lnTo>
                <a:lnTo>
                  <a:pt x="5342" y="22749"/>
                </a:lnTo>
                <a:lnTo>
                  <a:pt x="5182" y="23006"/>
                </a:lnTo>
                <a:close/>
                <a:moveTo>
                  <a:pt x="5053" y="23209"/>
                </a:moveTo>
                <a:lnTo>
                  <a:pt x="4454" y="24183"/>
                </a:lnTo>
                <a:lnTo>
                  <a:pt x="3972" y="22888"/>
                </a:lnTo>
                <a:lnTo>
                  <a:pt x="4282" y="22706"/>
                </a:lnTo>
                <a:lnTo>
                  <a:pt x="4839" y="22856"/>
                </a:lnTo>
                <a:close/>
                <a:moveTo>
                  <a:pt x="4389" y="19195"/>
                </a:moveTo>
                <a:lnTo>
                  <a:pt x="4539" y="19741"/>
                </a:lnTo>
                <a:lnTo>
                  <a:pt x="3426" y="20844"/>
                </a:lnTo>
                <a:lnTo>
                  <a:pt x="3833" y="19345"/>
                </a:lnTo>
                <a:close/>
                <a:moveTo>
                  <a:pt x="5182" y="12622"/>
                </a:moveTo>
                <a:lnTo>
                  <a:pt x="5342" y="12879"/>
                </a:lnTo>
                <a:lnTo>
                  <a:pt x="5182" y="13468"/>
                </a:lnTo>
                <a:lnTo>
                  <a:pt x="5021" y="12879"/>
                </a:lnTo>
                <a:close/>
                <a:moveTo>
                  <a:pt x="4282" y="12911"/>
                </a:moveTo>
                <a:lnTo>
                  <a:pt x="3972" y="12729"/>
                </a:lnTo>
                <a:lnTo>
                  <a:pt x="4454" y="11445"/>
                </a:lnTo>
                <a:lnTo>
                  <a:pt x="5053" y="12419"/>
                </a:lnTo>
                <a:lnTo>
                  <a:pt x="4839" y="12772"/>
                </a:lnTo>
                <a:close/>
                <a:moveTo>
                  <a:pt x="3233" y="5182"/>
                </a:moveTo>
                <a:lnTo>
                  <a:pt x="2826" y="5675"/>
                </a:lnTo>
                <a:lnTo>
                  <a:pt x="1488" y="5182"/>
                </a:lnTo>
                <a:lnTo>
                  <a:pt x="2826" y="4690"/>
                </a:lnTo>
                <a:close/>
                <a:moveTo>
                  <a:pt x="13467" y="5182"/>
                </a:moveTo>
                <a:lnTo>
                  <a:pt x="12878" y="5332"/>
                </a:lnTo>
                <a:lnTo>
                  <a:pt x="12622" y="5182"/>
                </a:lnTo>
                <a:lnTo>
                  <a:pt x="12878" y="5022"/>
                </a:lnTo>
                <a:close/>
                <a:moveTo>
                  <a:pt x="12418" y="5054"/>
                </a:moveTo>
                <a:lnTo>
                  <a:pt x="11444" y="4454"/>
                </a:lnTo>
                <a:lnTo>
                  <a:pt x="12739" y="3972"/>
                </a:lnTo>
                <a:lnTo>
                  <a:pt x="12921" y="4283"/>
                </a:lnTo>
                <a:lnTo>
                  <a:pt x="12771" y="4840"/>
                </a:lnTo>
                <a:close/>
                <a:moveTo>
                  <a:pt x="19194" y="4379"/>
                </a:moveTo>
                <a:lnTo>
                  <a:pt x="19344" y="3833"/>
                </a:lnTo>
                <a:lnTo>
                  <a:pt x="20854" y="3426"/>
                </a:lnTo>
                <a:lnTo>
                  <a:pt x="19751" y="4529"/>
                </a:lnTo>
                <a:close/>
                <a:moveTo>
                  <a:pt x="23005" y="5182"/>
                </a:moveTo>
                <a:lnTo>
                  <a:pt x="22749" y="5332"/>
                </a:lnTo>
                <a:lnTo>
                  <a:pt x="22170" y="5182"/>
                </a:lnTo>
                <a:lnTo>
                  <a:pt x="22749" y="5022"/>
                </a:lnTo>
                <a:close/>
                <a:moveTo>
                  <a:pt x="22898" y="3972"/>
                </a:moveTo>
                <a:lnTo>
                  <a:pt x="24183" y="4454"/>
                </a:lnTo>
                <a:lnTo>
                  <a:pt x="23220" y="5054"/>
                </a:lnTo>
                <a:lnTo>
                  <a:pt x="22866" y="4840"/>
                </a:lnTo>
                <a:lnTo>
                  <a:pt x="22716" y="4283"/>
                </a:lnTo>
                <a:close/>
                <a:moveTo>
                  <a:pt x="28497" y="5182"/>
                </a:moveTo>
                <a:lnTo>
                  <a:pt x="28090" y="5675"/>
                </a:lnTo>
                <a:lnTo>
                  <a:pt x="26752" y="5182"/>
                </a:lnTo>
                <a:lnTo>
                  <a:pt x="28090" y="4690"/>
                </a:lnTo>
                <a:close/>
                <a:moveTo>
                  <a:pt x="38142" y="5022"/>
                </a:moveTo>
                <a:lnTo>
                  <a:pt x="38731" y="5182"/>
                </a:lnTo>
                <a:lnTo>
                  <a:pt x="38142" y="5332"/>
                </a:lnTo>
                <a:lnTo>
                  <a:pt x="37896" y="5182"/>
                </a:lnTo>
                <a:close/>
                <a:moveTo>
                  <a:pt x="38185" y="4283"/>
                </a:moveTo>
                <a:lnTo>
                  <a:pt x="38035" y="4840"/>
                </a:lnTo>
                <a:lnTo>
                  <a:pt x="37682" y="5054"/>
                </a:lnTo>
                <a:lnTo>
                  <a:pt x="36708" y="4454"/>
                </a:lnTo>
                <a:lnTo>
                  <a:pt x="38003" y="3972"/>
                </a:lnTo>
                <a:close/>
                <a:moveTo>
                  <a:pt x="43077" y="3587"/>
                </a:moveTo>
                <a:lnTo>
                  <a:pt x="42681" y="3180"/>
                </a:lnTo>
                <a:lnTo>
                  <a:pt x="43077" y="1671"/>
                </a:lnTo>
                <a:lnTo>
                  <a:pt x="43484" y="3180"/>
                </a:lnTo>
                <a:close/>
                <a:moveTo>
                  <a:pt x="44458" y="4379"/>
                </a:moveTo>
                <a:lnTo>
                  <a:pt x="44608" y="3833"/>
                </a:lnTo>
                <a:lnTo>
                  <a:pt x="46118" y="3426"/>
                </a:lnTo>
                <a:lnTo>
                  <a:pt x="45015" y="4529"/>
                </a:lnTo>
                <a:close/>
                <a:moveTo>
                  <a:pt x="48269" y="5182"/>
                </a:moveTo>
                <a:lnTo>
                  <a:pt x="48012" y="5332"/>
                </a:lnTo>
                <a:lnTo>
                  <a:pt x="47434" y="5182"/>
                </a:lnTo>
                <a:lnTo>
                  <a:pt x="48012" y="5022"/>
                </a:lnTo>
                <a:close/>
                <a:moveTo>
                  <a:pt x="48162" y="3972"/>
                </a:moveTo>
                <a:lnTo>
                  <a:pt x="49458" y="4454"/>
                </a:lnTo>
                <a:lnTo>
                  <a:pt x="48483" y="5054"/>
                </a:lnTo>
                <a:lnTo>
                  <a:pt x="48130" y="4840"/>
                </a:lnTo>
                <a:lnTo>
                  <a:pt x="47980" y="4283"/>
                </a:lnTo>
                <a:close/>
                <a:moveTo>
                  <a:pt x="54029" y="4208"/>
                </a:moveTo>
                <a:lnTo>
                  <a:pt x="53429" y="4433"/>
                </a:lnTo>
                <a:lnTo>
                  <a:pt x="52519" y="3330"/>
                </a:lnTo>
                <a:lnTo>
                  <a:pt x="53922" y="3576"/>
                </a:lnTo>
                <a:close/>
                <a:moveTo>
                  <a:pt x="57658" y="5182"/>
                </a:moveTo>
                <a:lnTo>
                  <a:pt x="58075" y="4690"/>
                </a:lnTo>
                <a:lnTo>
                  <a:pt x="59413" y="5182"/>
                </a:lnTo>
                <a:lnTo>
                  <a:pt x="58064" y="5675"/>
                </a:lnTo>
                <a:close/>
                <a:moveTo>
                  <a:pt x="57818" y="8597"/>
                </a:moveTo>
                <a:lnTo>
                  <a:pt x="57551" y="7013"/>
                </a:lnTo>
                <a:lnTo>
                  <a:pt x="59135" y="7291"/>
                </a:lnTo>
                <a:lnTo>
                  <a:pt x="59520" y="7751"/>
                </a:lnTo>
                <a:lnTo>
                  <a:pt x="59306" y="8768"/>
                </a:lnTo>
                <a:lnTo>
                  <a:pt x="58289" y="8982"/>
                </a:lnTo>
                <a:close/>
                <a:moveTo>
                  <a:pt x="60473" y="5332"/>
                </a:moveTo>
                <a:lnTo>
                  <a:pt x="60045" y="5182"/>
                </a:lnTo>
                <a:lnTo>
                  <a:pt x="60473" y="5022"/>
                </a:lnTo>
                <a:lnTo>
                  <a:pt x="60869" y="3801"/>
                </a:lnTo>
                <a:lnTo>
                  <a:pt x="59906" y="2934"/>
                </a:lnTo>
                <a:lnTo>
                  <a:pt x="59467" y="3020"/>
                </a:lnTo>
                <a:lnTo>
                  <a:pt x="59756" y="2666"/>
                </a:lnTo>
                <a:lnTo>
                  <a:pt x="59488" y="1403"/>
                </a:lnTo>
                <a:lnTo>
                  <a:pt x="58225" y="1136"/>
                </a:lnTo>
                <a:lnTo>
                  <a:pt x="57883" y="1435"/>
                </a:lnTo>
                <a:lnTo>
                  <a:pt x="57957" y="986"/>
                </a:lnTo>
                <a:lnTo>
                  <a:pt x="57090" y="22"/>
                </a:lnTo>
                <a:lnTo>
                  <a:pt x="55870" y="429"/>
                </a:lnTo>
                <a:lnTo>
                  <a:pt x="55709" y="847"/>
                </a:lnTo>
                <a:lnTo>
                  <a:pt x="55560" y="429"/>
                </a:lnTo>
                <a:lnTo>
                  <a:pt x="54328" y="22"/>
                </a:lnTo>
                <a:lnTo>
                  <a:pt x="53472" y="986"/>
                </a:lnTo>
                <a:lnTo>
                  <a:pt x="53547" y="1435"/>
                </a:lnTo>
                <a:lnTo>
                  <a:pt x="53204" y="1136"/>
                </a:lnTo>
                <a:lnTo>
                  <a:pt x="51941" y="1403"/>
                </a:lnTo>
                <a:lnTo>
                  <a:pt x="51674" y="2666"/>
                </a:lnTo>
                <a:lnTo>
                  <a:pt x="51963" y="3020"/>
                </a:lnTo>
                <a:lnTo>
                  <a:pt x="51513" y="2934"/>
                </a:lnTo>
                <a:lnTo>
                  <a:pt x="50732" y="3641"/>
                </a:lnTo>
                <a:lnTo>
                  <a:pt x="50442" y="2763"/>
                </a:lnTo>
                <a:lnTo>
                  <a:pt x="49426" y="2484"/>
                </a:lnTo>
                <a:lnTo>
                  <a:pt x="49393" y="2581"/>
                </a:lnTo>
                <a:lnTo>
                  <a:pt x="49372" y="2484"/>
                </a:lnTo>
                <a:lnTo>
                  <a:pt x="48344" y="2763"/>
                </a:lnTo>
                <a:lnTo>
                  <a:pt x="48045" y="3673"/>
                </a:lnTo>
                <a:lnTo>
                  <a:pt x="47766" y="3512"/>
                </a:lnTo>
                <a:lnTo>
                  <a:pt x="47584" y="2806"/>
                </a:lnTo>
                <a:lnTo>
                  <a:pt x="46846" y="3009"/>
                </a:lnTo>
                <a:lnTo>
                  <a:pt x="47392" y="2463"/>
                </a:lnTo>
                <a:lnTo>
                  <a:pt x="46878" y="1949"/>
                </a:lnTo>
                <a:lnTo>
                  <a:pt x="46878" y="1393"/>
                </a:lnTo>
                <a:lnTo>
                  <a:pt x="46310" y="1393"/>
                </a:lnTo>
                <a:lnTo>
                  <a:pt x="45797" y="879"/>
                </a:lnTo>
                <a:lnTo>
                  <a:pt x="45251" y="1414"/>
                </a:lnTo>
                <a:lnTo>
                  <a:pt x="45454" y="675"/>
                </a:lnTo>
                <a:lnTo>
                  <a:pt x="44747" y="493"/>
                </a:lnTo>
                <a:lnTo>
                  <a:pt x="44469" y="1"/>
                </a:lnTo>
                <a:lnTo>
                  <a:pt x="43977" y="279"/>
                </a:lnTo>
                <a:lnTo>
                  <a:pt x="43281" y="97"/>
                </a:lnTo>
                <a:lnTo>
                  <a:pt x="43077" y="825"/>
                </a:lnTo>
                <a:lnTo>
                  <a:pt x="42885" y="97"/>
                </a:lnTo>
                <a:lnTo>
                  <a:pt x="42178" y="279"/>
                </a:lnTo>
                <a:lnTo>
                  <a:pt x="41696" y="1"/>
                </a:lnTo>
                <a:lnTo>
                  <a:pt x="41407" y="493"/>
                </a:lnTo>
                <a:lnTo>
                  <a:pt x="40712" y="675"/>
                </a:lnTo>
                <a:lnTo>
                  <a:pt x="40904" y="1414"/>
                </a:lnTo>
                <a:lnTo>
                  <a:pt x="40369" y="879"/>
                </a:lnTo>
                <a:lnTo>
                  <a:pt x="39855" y="1393"/>
                </a:lnTo>
                <a:lnTo>
                  <a:pt x="39288" y="1393"/>
                </a:lnTo>
                <a:lnTo>
                  <a:pt x="39288" y="1949"/>
                </a:lnTo>
                <a:lnTo>
                  <a:pt x="38774" y="2463"/>
                </a:lnTo>
                <a:lnTo>
                  <a:pt x="39309" y="3009"/>
                </a:lnTo>
                <a:lnTo>
                  <a:pt x="38581" y="2806"/>
                </a:lnTo>
                <a:lnTo>
                  <a:pt x="38389" y="3512"/>
                </a:lnTo>
                <a:lnTo>
                  <a:pt x="38110" y="3673"/>
                </a:lnTo>
                <a:lnTo>
                  <a:pt x="37811" y="2763"/>
                </a:lnTo>
                <a:lnTo>
                  <a:pt x="36794" y="2484"/>
                </a:lnTo>
                <a:lnTo>
                  <a:pt x="36761" y="2581"/>
                </a:lnTo>
                <a:lnTo>
                  <a:pt x="36740" y="2484"/>
                </a:lnTo>
                <a:lnTo>
                  <a:pt x="35712" y="2763"/>
                </a:lnTo>
                <a:lnTo>
                  <a:pt x="35423" y="3641"/>
                </a:lnTo>
                <a:lnTo>
                  <a:pt x="34642" y="2934"/>
                </a:lnTo>
                <a:lnTo>
                  <a:pt x="34192" y="3020"/>
                </a:lnTo>
                <a:lnTo>
                  <a:pt x="34492" y="2666"/>
                </a:lnTo>
                <a:lnTo>
                  <a:pt x="34224" y="1403"/>
                </a:lnTo>
                <a:lnTo>
                  <a:pt x="32961" y="1136"/>
                </a:lnTo>
                <a:lnTo>
                  <a:pt x="32608" y="1435"/>
                </a:lnTo>
                <a:lnTo>
                  <a:pt x="32694" y="986"/>
                </a:lnTo>
                <a:lnTo>
                  <a:pt x="31826" y="22"/>
                </a:lnTo>
                <a:lnTo>
                  <a:pt x="30606" y="429"/>
                </a:lnTo>
                <a:lnTo>
                  <a:pt x="30445" y="847"/>
                </a:lnTo>
                <a:lnTo>
                  <a:pt x="30296" y="429"/>
                </a:lnTo>
                <a:lnTo>
                  <a:pt x="29065" y="22"/>
                </a:lnTo>
                <a:lnTo>
                  <a:pt x="28208" y="986"/>
                </a:lnTo>
                <a:lnTo>
                  <a:pt x="28283" y="1435"/>
                </a:lnTo>
                <a:lnTo>
                  <a:pt x="27930" y="1136"/>
                </a:lnTo>
                <a:lnTo>
                  <a:pt x="26677" y="1403"/>
                </a:lnTo>
                <a:lnTo>
                  <a:pt x="26410" y="2666"/>
                </a:lnTo>
                <a:lnTo>
                  <a:pt x="26699" y="3020"/>
                </a:lnTo>
                <a:lnTo>
                  <a:pt x="26249" y="2934"/>
                </a:lnTo>
                <a:lnTo>
                  <a:pt x="25468" y="3641"/>
                </a:lnTo>
                <a:lnTo>
                  <a:pt x="25179" y="2763"/>
                </a:lnTo>
                <a:lnTo>
                  <a:pt x="24162" y="2484"/>
                </a:lnTo>
                <a:lnTo>
                  <a:pt x="24129" y="2581"/>
                </a:lnTo>
                <a:lnTo>
                  <a:pt x="24108" y="2484"/>
                </a:lnTo>
                <a:lnTo>
                  <a:pt x="23080" y="2763"/>
                </a:lnTo>
                <a:lnTo>
                  <a:pt x="22781" y="3673"/>
                </a:lnTo>
                <a:lnTo>
                  <a:pt x="22502" y="3512"/>
                </a:lnTo>
                <a:lnTo>
                  <a:pt x="22320" y="2806"/>
                </a:lnTo>
                <a:lnTo>
                  <a:pt x="21582" y="3009"/>
                </a:lnTo>
                <a:lnTo>
                  <a:pt x="22117" y="2463"/>
                </a:lnTo>
                <a:lnTo>
                  <a:pt x="21603" y="1949"/>
                </a:lnTo>
                <a:lnTo>
                  <a:pt x="21603" y="1393"/>
                </a:lnTo>
                <a:lnTo>
                  <a:pt x="21046" y="1393"/>
                </a:lnTo>
                <a:lnTo>
                  <a:pt x="20533" y="879"/>
                </a:lnTo>
                <a:lnTo>
                  <a:pt x="19987" y="1414"/>
                </a:lnTo>
                <a:lnTo>
                  <a:pt x="20190" y="675"/>
                </a:lnTo>
                <a:lnTo>
                  <a:pt x="19483" y="493"/>
                </a:lnTo>
                <a:lnTo>
                  <a:pt x="19205" y="1"/>
                </a:lnTo>
                <a:lnTo>
                  <a:pt x="18713" y="279"/>
                </a:lnTo>
                <a:lnTo>
                  <a:pt x="18017" y="97"/>
                </a:lnTo>
                <a:lnTo>
                  <a:pt x="17813" y="825"/>
                </a:lnTo>
                <a:lnTo>
                  <a:pt x="17621" y="97"/>
                </a:lnTo>
                <a:lnTo>
                  <a:pt x="16914" y="279"/>
                </a:lnTo>
                <a:lnTo>
                  <a:pt x="16422" y="1"/>
                </a:lnTo>
                <a:lnTo>
                  <a:pt x="16144" y="493"/>
                </a:lnTo>
                <a:lnTo>
                  <a:pt x="15448" y="675"/>
                </a:lnTo>
                <a:lnTo>
                  <a:pt x="15640" y="1414"/>
                </a:lnTo>
                <a:lnTo>
                  <a:pt x="15105" y="879"/>
                </a:lnTo>
                <a:lnTo>
                  <a:pt x="14591" y="1393"/>
                </a:lnTo>
                <a:lnTo>
                  <a:pt x="14024" y="1393"/>
                </a:lnTo>
                <a:lnTo>
                  <a:pt x="14024" y="1949"/>
                </a:lnTo>
                <a:lnTo>
                  <a:pt x="13510" y="2463"/>
                </a:lnTo>
                <a:lnTo>
                  <a:pt x="14045" y="3009"/>
                </a:lnTo>
                <a:lnTo>
                  <a:pt x="13317" y="2806"/>
                </a:lnTo>
                <a:lnTo>
                  <a:pt x="13125" y="3512"/>
                </a:lnTo>
                <a:lnTo>
                  <a:pt x="12846" y="3673"/>
                </a:lnTo>
                <a:lnTo>
                  <a:pt x="12547" y="2763"/>
                </a:lnTo>
                <a:lnTo>
                  <a:pt x="11530" y="2484"/>
                </a:lnTo>
                <a:lnTo>
                  <a:pt x="11498" y="2581"/>
                </a:lnTo>
                <a:lnTo>
                  <a:pt x="11465" y="2484"/>
                </a:lnTo>
                <a:lnTo>
                  <a:pt x="10448" y="2763"/>
                </a:lnTo>
                <a:lnTo>
                  <a:pt x="10159" y="3641"/>
                </a:lnTo>
                <a:lnTo>
                  <a:pt x="9378" y="2934"/>
                </a:lnTo>
                <a:lnTo>
                  <a:pt x="8928" y="3020"/>
                </a:lnTo>
                <a:lnTo>
                  <a:pt x="9217" y="2666"/>
                </a:lnTo>
                <a:lnTo>
                  <a:pt x="8960" y="1403"/>
                </a:lnTo>
                <a:lnTo>
                  <a:pt x="7697" y="1136"/>
                </a:lnTo>
                <a:lnTo>
                  <a:pt x="7344" y="1435"/>
                </a:lnTo>
                <a:lnTo>
                  <a:pt x="7419" y="986"/>
                </a:lnTo>
                <a:lnTo>
                  <a:pt x="6562" y="22"/>
                </a:lnTo>
                <a:lnTo>
                  <a:pt x="5342" y="429"/>
                </a:lnTo>
                <a:lnTo>
                  <a:pt x="5182" y="847"/>
                </a:lnTo>
                <a:lnTo>
                  <a:pt x="5021" y="429"/>
                </a:lnTo>
                <a:lnTo>
                  <a:pt x="3801" y="22"/>
                </a:lnTo>
                <a:lnTo>
                  <a:pt x="2944" y="986"/>
                </a:lnTo>
                <a:lnTo>
                  <a:pt x="3019" y="1435"/>
                </a:lnTo>
                <a:lnTo>
                  <a:pt x="2666" y="1136"/>
                </a:lnTo>
                <a:lnTo>
                  <a:pt x="1403" y="1403"/>
                </a:lnTo>
                <a:lnTo>
                  <a:pt x="1146" y="2666"/>
                </a:lnTo>
                <a:lnTo>
                  <a:pt x="1435" y="3020"/>
                </a:lnTo>
                <a:lnTo>
                  <a:pt x="985" y="2934"/>
                </a:lnTo>
                <a:lnTo>
                  <a:pt x="22" y="3801"/>
                </a:lnTo>
                <a:lnTo>
                  <a:pt x="428" y="5022"/>
                </a:lnTo>
                <a:lnTo>
                  <a:pt x="857" y="5182"/>
                </a:lnTo>
                <a:lnTo>
                  <a:pt x="428" y="5332"/>
                </a:lnTo>
                <a:lnTo>
                  <a:pt x="22" y="6563"/>
                </a:lnTo>
                <a:lnTo>
                  <a:pt x="985" y="7419"/>
                </a:lnTo>
                <a:lnTo>
                  <a:pt x="1435" y="7345"/>
                </a:lnTo>
                <a:lnTo>
                  <a:pt x="1146" y="7698"/>
                </a:lnTo>
                <a:lnTo>
                  <a:pt x="1403" y="8950"/>
                </a:lnTo>
                <a:lnTo>
                  <a:pt x="2666" y="9218"/>
                </a:lnTo>
                <a:lnTo>
                  <a:pt x="3019" y="8929"/>
                </a:lnTo>
                <a:lnTo>
                  <a:pt x="2944" y="9378"/>
                </a:lnTo>
                <a:lnTo>
                  <a:pt x="3640" y="10160"/>
                </a:lnTo>
                <a:lnTo>
                  <a:pt x="2762" y="10449"/>
                </a:lnTo>
                <a:lnTo>
                  <a:pt x="2484" y="11466"/>
                </a:lnTo>
                <a:lnTo>
                  <a:pt x="2591" y="11498"/>
                </a:lnTo>
                <a:lnTo>
                  <a:pt x="2484" y="11519"/>
                </a:lnTo>
                <a:lnTo>
                  <a:pt x="2762" y="12547"/>
                </a:lnTo>
                <a:lnTo>
                  <a:pt x="3672" y="12847"/>
                </a:lnTo>
                <a:lnTo>
                  <a:pt x="3512" y="13125"/>
                </a:lnTo>
                <a:lnTo>
                  <a:pt x="2805" y="13307"/>
                </a:lnTo>
                <a:lnTo>
                  <a:pt x="3008" y="14046"/>
                </a:lnTo>
                <a:lnTo>
                  <a:pt x="2473" y="13511"/>
                </a:lnTo>
                <a:lnTo>
                  <a:pt x="1959" y="14024"/>
                </a:lnTo>
                <a:lnTo>
                  <a:pt x="1392" y="14024"/>
                </a:lnTo>
                <a:lnTo>
                  <a:pt x="1392" y="14592"/>
                </a:lnTo>
                <a:lnTo>
                  <a:pt x="878" y="15106"/>
                </a:lnTo>
                <a:lnTo>
                  <a:pt x="1413" y="15641"/>
                </a:lnTo>
                <a:lnTo>
                  <a:pt x="675" y="15438"/>
                </a:lnTo>
                <a:lnTo>
                  <a:pt x="493" y="16144"/>
                </a:lnTo>
                <a:lnTo>
                  <a:pt x="0" y="16422"/>
                </a:lnTo>
                <a:lnTo>
                  <a:pt x="289" y="16915"/>
                </a:lnTo>
                <a:lnTo>
                  <a:pt x="97" y="17621"/>
                </a:lnTo>
                <a:lnTo>
                  <a:pt x="835" y="17814"/>
                </a:lnTo>
                <a:lnTo>
                  <a:pt x="97" y="18007"/>
                </a:lnTo>
                <a:lnTo>
                  <a:pt x="289" y="18713"/>
                </a:lnTo>
                <a:lnTo>
                  <a:pt x="0" y="19206"/>
                </a:lnTo>
                <a:lnTo>
                  <a:pt x="493" y="19484"/>
                </a:lnTo>
                <a:lnTo>
                  <a:pt x="675" y="20191"/>
                </a:lnTo>
                <a:lnTo>
                  <a:pt x="1413" y="19987"/>
                </a:lnTo>
                <a:lnTo>
                  <a:pt x="878" y="20522"/>
                </a:lnTo>
                <a:lnTo>
                  <a:pt x="1392" y="21036"/>
                </a:lnTo>
                <a:lnTo>
                  <a:pt x="1392" y="21604"/>
                </a:lnTo>
                <a:lnTo>
                  <a:pt x="1959" y="21604"/>
                </a:lnTo>
                <a:lnTo>
                  <a:pt x="2473" y="22117"/>
                </a:lnTo>
                <a:lnTo>
                  <a:pt x="3008" y="21582"/>
                </a:lnTo>
                <a:lnTo>
                  <a:pt x="2805" y="22321"/>
                </a:lnTo>
                <a:lnTo>
                  <a:pt x="3512" y="22503"/>
                </a:lnTo>
                <a:lnTo>
                  <a:pt x="3672" y="22781"/>
                </a:lnTo>
                <a:lnTo>
                  <a:pt x="2762" y="23081"/>
                </a:lnTo>
                <a:lnTo>
                  <a:pt x="2484" y="24098"/>
                </a:lnTo>
                <a:lnTo>
                  <a:pt x="2591" y="24130"/>
                </a:lnTo>
                <a:lnTo>
                  <a:pt x="2484" y="24162"/>
                </a:lnTo>
                <a:lnTo>
                  <a:pt x="2762" y="25179"/>
                </a:lnTo>
                <a:lnTo>
                  <a:pt x="3640" y="25468"/>
                </a:lnTo>
                <a:lnTo>
                  <a:pt x="2944" y="26250"/>
                </a:lnTo>
                <a:lnTo>
                  <a:pt x="3019" y="26699"/>
                </a:lnTo>
                <a:lnTo>
                  <a:pt x="2666" y="26410"/>
                </a:lnTo>
                <a:lnTo>
                  <a:pt x="1403" y="26667"/>
                </a:lnTo>
                <a:lnTo>
                  <a:pt x="1146" y="27930"/>
                </a:lnTo>
                <a:lnTo>
                  <a:pt x="1435" y="28284"/>
                </a:lnTo>
                <a:lnTo>
                  <a:pt x="985" y="28209"/>
                </a:lnTo>
                <a:lnTo>
                  <a:pt x="22" y="29065"/>
                </a:lnTo>
                <a:lnTo>
                  <a:pt x="428" y="30285"/>
                </a:lnTo>
                <a:lnTo>
                  <a:pt x="857" y="30446"/>
                </a:lnTo>
                <a:lnTo>
                  <a:pt x="428" y="30606"/>
                </a:lnTo>
                <a:lnTo>
                  <a:pt x="22" y="31827"/>
                </a:lnTo>
                <a:lnTo>
                  <a:pt x="985" y="32683"/>
                </a:lnTo>
                <a:lnTo>
                  <a:pt x="1435" y="32608"/>
                </a:lnTo>
                <a:lnTo>
                  <a:pt x="1146" y="32962"/>
                </a:lnTo>
                <a:lnTo>
                  <a:pt x="1403" y="34225"/>
                </a:lnTo>
                <a:lnTo>
                  <a:pt x="2666" y="34482"/>
                </a:lnTo>
                <a:lnTo>
                  <a:pt x="3019" y="34193"/>
                </a:lnTo>
                <a:lnTo>
                  <a:pt x="2944" y="34642"/>
                </a:lnTo>
                <a:lnTo>
                  <a:pt x="3801" y="35606"/>
                </a:lnTo>
                <a:lnTo>
                  <a:pt x="5021" y="35199"/>
                </a:lnTo>
                <a:lnTo>
                  <a:pt x="5182" y="34771"/>
                </a:lnTo>
                <a:lnTo>
                  <a:pt x="5342" y="35199"/>
                </a:lnTo>
                <a:lnTo>
                  <a:pt x="6562" y="35606"/>
                </a:lnTo>
                <a:lnTo>
                  <a:pt x="7419" y="34642"/>
                </a:lnTo>
                <a:lnTo>
                  <a:pt x="7344" y="34193"/>
                </a:lnTo>
                <a:lnTo>
                  <a:pt x="7697" y="34482"/>
                </a:lnTo>
                <a:lnTo>
                  <a:pt x="8960" y="34225"/>
                </a:lnTo>
                <a:lnTo>
                  <a:pt x="9217" y="32962"/>
                </a:lnTo>
                <a:lnTo>
                  <a:pt x="8928" y="32608"/>
                </a:lnTo>
                <a:lnTo>
                  <a:pt x="9378" y="32683"/>
                </a:lnTo>
                <a:lnTo>
                  <a:pt x="10159" y="31987"/>
                </a:lnTo>
                <a:lnTo>
                  <a:pt x="10448" y="32865"/>
                </a:lnTo>
                <a:lnTo>
                  <a:pt x="11465" y="33144"/>
                </a:lnTo>
                <a:lnTo>
                  <a:pt x="11498" y="33037"/>
                </a:lnTo>
                <a:lnTo>
                  <a:pt x="11530" y="33144"/>
                </a:lnTo>
                <a:lnTo>
                  <a:pt x="12547" y="32865"/>
                </a:lnTo>
                <a:lnTo>
                  <a:pt x="12846" y="31955"/>
                </a:lnTo>
                <a:lnTo>
                  <a:pt x="13125" y="32116"/>
                </a:lnTo>
                <a:lnTo>
                  <a:pt x="13307" y="32822"/>
                </a:lnTo>
                <a:lnTo>
                  <a:pt x="14045" y="32619"/>
                </a:lnTo>
                <a:lnTo>
                  <a:pt x="13510" y="33154"/>
                </a:lnTo>
                <a:lnTo>
                  <a:pt x="14024" y="33668"/>
                </a:lnTo>
                <a:lnTo>
                  <a:pt x="14024" y="34235"/>
                </a:lnTo>
                <a:lnTo>
                  <a:pt x="14591" y="34235"/>
                </a:lnTo>
                <a:lnTo>
                  <a:pt x="15105" y="34749"/>
                </a:lnTo>
                <a:lnTo>
                  <a:pt x="15640" y="34214"/>
                </a:lnTo>
                <a:lnTo>
                  <a:pt x="15448" y="34953"/>
                </a:lnTo>
                <a:lnTo>
                  <a:pt x="16144" y="35135"/>
                </a:lnTo>
                <a:lnTo>
                  <a:pt x="16422" y="35627"/>
                </a:lnTo>
                <a:lnTo>
                  <a:pt x="16914" y="35349"/>
                </a:lnTo>
                <a:lnTo>
                  <a:pt x="17621" y="35531"/>
                </a:lnTo>
                <a:lnTo>
                  <a:pt x="17813" y="34792"/>
                </a:lnTo>
                <a:lnTo>
                  <a:pt x="18017" y="35531"/>
                </a:lnTo>
                <a:lnTo>
                  <a:pt x="18713" y="35349"/>
                </a:lnTo>
                <a:lnTo>
                  <a:pt x="19205" y="35627"/>
                </a:lnTo>
                <a:lnTo>
                  <a:pt x="19483" y="35135"/>
                </a:lnTo>
                <a:lnTo>
                  <a:pt x="20190" y="34953"/>
                </a:lnTo>
                <a:lnTo>
                  <a:pt x="19987" y="34214"/>
                </a:lnTo>
                <a:lnTo>
                  <a:pt x="20533" y="34749"/>
                </a:lnTo>
                <a:lnTo>
                  <a:pt x="21036" y="34235"/>
                </a:lnTo>
                <a:lnTo>
                  <a:pt x="21603" y="34235"/>
                </a:lnTo>
                <a:lnTo>
                  <a:pt x="21603" y="33668"/>
                </a:lnTo>
                <a:lnTo>
                  <a:pt x="22117" y="33154"/>
                </a:lnTo>
                <a:lnTo>
                  <a:pt x="21582" y="32619"/>
                </a:lnTo>
                <a:lnTo>
                  <a:pt x="22320" y="32822"/>
                </a:lnTo>
                <a:lnTo>
                  <a:pt x="22502" y="32116"/>
                </a:lnTo>
                <a:lnTo>
                  <a:pt x="22781" y="31955"/>
                </a:lnTo>
                <a:lnTo>
                  <a:pt x="23080" y="32865"/>
                </a:lnTo>
                <a:lnTo>
                  <a:pt x="24108" y="33144"/>
                </a:lnTo>
                <a:lnTo>
                  <a:pt x="24129" y="33037"/>
                </a:lnTo>
                <a:lnTo>
                  <a:pt x="24162" y="33144"/>
                </a:lnTo>
                <a:lnTo>
                  <a:pt x="25179" y="32865"/>
                </a:lnTo>
                <a:lnTo>
                  <a:pt x="25468" y="31987"/>
                </a:lnTo>
                <a:lnTo>
                  <a:pt x="26249" y="32683"/>
                </a:lnTo>
                <a:lnTo>
                  <a:pt x="26699" y="32608"/>
                </a:lnTo>
                <a:lnTo>
                  <a:pt x="26410" y="32962"/>
                </a:lnTo>
                <a:lnTo>
                  <a:pt x="26677" y="34225"/>
                </a:lnTo>
                <a:lnTo>
                  <a:pt x="27930" y="34482"/>
                </a:lnTo>
                <a:lnTo>
                  <a:pt x="28283" y="34193"/>
                </a:lnTo>
                <a:lnTo>
                  <a:pt x="28208" y="34642"/>
                </a:lnTo>
                <a:lnTo>
                  <a:pt x="29065" y="35606"/>
                </a:lnTo>
                <a:lnTo>
                  <a:pt x="30296" y="35199"/>
                </a:lnTo>
                <a:lnTo>
                  <a:pt x="30445" y="34771"/>
                </a:lnTo>
                <a:lnTo>
                  <a:pt x="30606" y="35199"/>
                </a:lnTo>
                <a:lnTo>
                  <a:pt x="31826" y="35606"/>
                </a:lnTo>
                <a:lnTo>
                  <a:pt x="32694" y="34642"/>
                </a:lnTo>
                <a:lnTo>
                  <a:pt x="32608" y="34193"/>
                </a:lnTo>
                <a:lnTo>
                  <a:pt x="32961" y="34482"/>
                </a:lnTo>
                <a:lnTo>
                  <a:pt x="34224" y="34225"/>
                </a:lnTo>
                <a:lnTo>
                  <a:pt x="34492" y="32962"/>
                </a:lnTo>
                <a:lnTo>
                  <a:pt x="34192" y="32608"/>
                </a:lnTo>
                <a:lnTo>
                  <a:pt x="34642" y="32683"/>
                </a:lnTo>
                <a:lnTo>
                  <a:pt x="35423" y="31987"/>
                </a:lnTo>
                <a:lnTo>
                  <a:pt x="35712" y="32865"/>
                </a:lnTo>
                <a:lnTo>
                  <a:pt x="36740" y="33144"/>
                </a:lnTo>
                <a:lnTo>
                  <a:pt x="36761" y="33037"/>
                </a:lnTo>
                <a:lnTo>
                  <a:pt x="36794" y="33144"/>
                </a:lnTo>
                <a:lnTo>
                  <a:pt x="37811" y="32865"/>
                </a:lnTo>
                <a:lnTo>
                  <a:pt x="38110" y="31955"/>
                </a:lnTo>
                <a:lnTo>
                  <a:pt x="38389" y="32116"/>
                </a:lnTo>
                <a:lnTo>
                  <a:pt x="38581" y="32822"/>
                </a:lnTo>
                <a:lnTo>
                  <a:pt x="39309" y="32619"/>
                </a:lnTo>
                <a:lnTo>
                  <a:pt x="38774" y="33154"/>
                </a:lnTo>
                <a:lnTo>
                  <a:pt x="39288" y="33668"/>
                </a:lnTo>
                <a:lnTo>
                  <a:pt x="39288" y="34235"/>
                </a:lnTo>
                <a:lnTo>
                  <a:pt x="39855" y="34235"/>
                </a:lnTo>
                <a:lnTo>
                  <a:pt x="40369" y="34749"/>
                </a:lnTo>
                <a:lnTo>
                  <a:pt x="40904" y="34214"/>
                </a:lnTo>
                <a:lnTo>
                  <a:pt x="40712" y="34953"/>
                </a:lnTo>
                <a:lnTo>
                  <a:pt x="41407" y="35135"/>
                </a:lnTo>
                <a:lnTo>
                  <a:pt x="41696" y="35627"/>
                </a:lnTo>
                <a:lnTo>
                  <a:pt x="42178" y="35349"/>
                </a:lnTo>
                <a:lnTo>
                  <a:pt x="42885" y="35531"/>
                </a:lnTo>
                <a:lnTo>
                  <a:pt x="43077" y="34792"/>
                </a:lnTo>
                <a:lnTo>
                  <a:pt x="43281" y="35531"/>
                </a:lnTo>
                <a:lnTo>
                  <a:pt x="43977" y="35349"/>
                </a:lnTo>
                <a:lnTo>
                  <a:pt x="44469" y="35627"/>
                </a:lnTo>
                <a:lnTo>
                  <a:pt x="44747" y="35135"/>
                </a:lnTo>
                <a:lnTo>
                  <a:pt x="45454" y="34953"/>
                </a:lnTo>
                <a:lnTo>
                  <a:pt x="45251" y="34214"/>
                </a:lnTo>
                <a:lnTo>
                  <a:pt x="45797" y="34749"/>
                </a:lnTo>
                <a:lnTo>
                  <a:pt x="46310" y="34235"/>
                </a:lnTo>
                <a:lnTo>
                  <a:pt x="46878" y="34235"/>
                </a:lnTo>
                <a:lnTo>
                  <a:pt x="46878" y="33668"/>
                </a:lnTo>
                <a:lnTo>
                  <a:pt x="47392" y="33154"/>
                </a:lnTo>
                <a:lnTo>
                  <a:pt x="46846" y="32619"/>
                </a:lnTo>
                <a:lnTo>
                  <a:pt x="47584" y="32822"/>
                </a:lnTo>
                <a:lnTo>
                  <a:pt x="47766" y="32116"/>
                </a:lnTo>
                <a:lnTo>
                  <a:pt x="48045" y="31955"/>
                </a:lnTo>
                <a:lnTo>
                  <a:pt x="48344" y="32865"/>
                </a:lnTo>
                <a:lnTo>
                  <a:pt x="49372" y="33144"/>
                </a:lnTo>
                <a:lnTo>
                  <a:pt x="49393" y="33037"/>
                </a:lnTo>
                <a:lnTo>
                  <a:pt x="49426" y="33144"/>
                </a:lnTo>
                <a:lnTo>
                  <a:pt x="50442" y="32865"/>
                </a:lnTo>
                <a:lnTo>
                  <a:pt x="50732" y="31987"/>
                </a:lnTo>
                <a:lnTo>
                  <a:pt x="51513" y="32683"/>
                </a:lnTo>
                <a:lnTo>
                  <a:pt x="51963" y="32608"/>
                </a:lnTo>
                <a:lnTo>
                  <a:pt x="51674" y="32962"/>
                </a:lnTo>
                <a:lnTo>
                  <a:pt x="51941" y="34225"/>
                </a:lnTo>
                <a:lnTo>
                  <a:pt x="53204" y="34482"/>
                </a:lnTo>
                <a:lnTo>
                  <a:pt x="53547" y="34193"/>
                </a:lnTo>
                <a:lnTo>
                  <a:pt x="53472" y="34642"/>
                </a:lnTo>
                <a:lnTo>
                  <a:pt x="54328" y="35606"/>
                </a:lnTo>
                <a:lnTo>
                  <a:pt x="55560" y="35199"/>
                </a:lnTo>
                <a:lnTo>
                  <a:pt x="55709" y="34771"/>
                </a:lnTo>
                <a:lnTo>
                  <a:pt x="55870" y="35199"/>
                </a:lnTo>
                <a:lnTo>
                  <a:pt x="57101" y="35606"/>
                </a:lnTo>
                <a:lnTo>
                  <a:pt x="57957" y="34642"/>
                </a:lnTo>
                <a:lnTo>
                  <a:pt x="57883" y="34193"/>
                </a:lnTo>
                <a:lnTo>
                  <a:pt x="58225" y="34482"/>
                </a:lnTo>
                <a:lnTo>
                  <a:pt x="59488" y="34225"/>
                </a:lnTo>
                <a:lnTo>
                  <a:pt x="59756" y="32962"/>
                </a:lnTo>
                <a:lnTo>
                  <a:pt x="59467" y="32608"/>
                </a:lnTo>
                <a:lnTo>
                  <a:pt x="59906" y="32683"/>
                </a:lnTo>
                <a:lnTo>
                  <a:pt x="60869" y="31827"/>
                </a:lnTo>
                <a:lnTo>
                  <a:pt x="60473" y="30606"/>
                </a:lnTo>
                <a:lnTo>
                  <a:pt x="60045" y="30446"/>
                </a:lnTo>
                <a:lnTo>
                  <a:pt x="60473" y="30285"/>
                </a:lnTo>
                <a:lnTo>
                  <a:pt x="60869" y="29065"/>
                </a:lnTo>
                <a:lnTo>
                  <a:pt x="59906" y="28209"/>
                </a:lnTo>
                <a:lnTo>
                  <a:pt x="59467" y="28284"/>
                </a:lnTo>
                <a:lnTo>
                  <a:pt x="59756" y="27930"/>
                </a:lnTo>
                <a:lnTo>
                  <a:pt x="59488" y="26667"/>
                </a:lnTo>
                <a:lnTo>
                  <a:pt x="58225" y="26410"/>
                </a:lnTo>
                <a:lnTo>
                  <a:pt x="57883" y="26699"/>
                </a:lnTo>
                <a:lnTo>
                  <a:pt x="57957" y="26250"/>
                </a:lnTo>
                <a:lnTo>
                  <a:pt x="57251" y="25468"/>
                </a:lnTo>
                <a:lnTo>
                  <a:pt x="58139" y="25179"/>
                </a:lnTo>
                <a:lnTo>
                  <a:pt x="58407" y="24162"/>
                </a:lnTo>
                <a:lnTo>
                  <a:pt x="58311" y="24130"/>
                </a:lnTo>
                <a:lnTo>
                  <a:pt x="58407" y="24098"/>
                </a:lnTo>
                <a:lnTo>
                  <a:pt x="58139" y="23081"/>
                </a:lnTo>
                <a:lnTo>
                  <a:pt x="57219" y="22781"/>
                </a:lnTo>
                <a:lnTo>
                  <a:pt x="57390" y="22503"/>
                </a:lnTo>
                <a:lnTo>
                  <a:pt x="58086" y="22321"/>
                </a:lnTo>
                <a:lnTo>
                  <a:pt x="57893" y="21582"/>
                </a:lnTo>
                <a:lnTo>
                  <a:pt x="58428" y="22117"/>
                </a:lnTo>
                <a:lnTo>
                  <a:pt x="58942" y="21604"/>
                </a:lnTo>
                <a:lnTo>
                  <a:pt x="59510" y="21604"/>
                </a:lnTo>
                <a:lnTo>
                  <a:pt x="59510" y="21036"/>
                </a:lnTo>
                <a:lnTo>
                  <a:pt x="60024" y="20522"/>
                </a:lnTo>
                <a:lnTo>
                  <a:pt x="59478" y="19987"/>
                </a:lnTo>
                <a:lnTo>
                  <a:pt x="60216" y="20191"/>
                </a:lnTo>
                <a:lnTo>
                  <a:pt x="60409" y="19484"/>
                </a:lnTo>
                <a:lnTo>
                  <a:pt x="60891" y="19206"/>
                </a:lnTo>
                <a:lnTo>
                  <a:pt x="60612" y="18713"/>
                </a:lnTo>
                <a:lnTo>
                  <a:pt x="60794" y="18007"/>
                </a:lnTo>
                <a:lnTo>
                  <a:pt x="60066" y="17814"/>
                </a:lnTo>
                <a:lnTo>
                  <a:pt x="60794" y="17621"/>
                </a:lnTo>
                <a:lnTo>
                  <a:pt x="60612" y="16915"/>
                </a:lnTo>
                <a:lnTo>
                  <a:pt x="60891" y="16422"/>
                </a:lnTo>
                <a:lnTo>
                  <a:pt x="60409" y="16144"/>
                </a:lnTo>
                <a:lnTo>
                  <a:pt x="60216" y="15438"/>
                </a:lnTo>
                <a:lnTo>
                  <a:pt x="59478" y="15641"/>
                </a:lnTo>
                <a:lnTo>
                  <a:pt x="60024" y="15095"/>
                </a:lnTo>
                <a:lnTo>
                  <a:pt x="59510" y="14592"/>
                </a:lnTo>
                <a:lnTo>
                  <a:pt x="59510" y="14024"/>
                </a:lnTo>
                <a:lnTo>
                  <a:pt x="58942" y="14024"/>
                </a:lnTo>
                <a:lnTo>
                  <a:pt x="58428" y="13511"/>
                </a:lnTo>
                <a:lnTo>
                  <a:pt x="57893" y="14046"/>
                </a:lnTo>
                <a:lnTo>
                  <a:pt x="58086" y="13307"/>
                </a:lnTo>
                <a:lnTo>
                  <a:pt x="57390" y="13125"/>
                </a:lnTo>
                <a:lnTo>
                  <a:pt x="57230" y="12847"/>
                </a:lnTo>
                <a:lnTo>
                  <a:pt x="58139" y="12547"/>
                </a:lnTo>
                <a:lnTo>
                  <a:pt x="58407" y="11519"/>
                </a:lnTo>
                <a:lnTo>
                  <a:pt x="58311" y="11498"/>
                </a:lnTo>
                <a:lnTo>
                  <a:pt x="58407" y="11466"/>
                </a:lnTo>
                <a:lnTo>
                  <a:pt x="58139" y="10449"/>
                </a:lnTo>
                <a:lnTo>
                  <a:pt x="57251" y="10160"/>
                </a:lnTo>
                <a:lnTo>
                  <a:pt x="57957" y="9378"/>
                </a:lnTo>
                <a:lnTo>
                  <a:pt x="57883" y="8929"/>
                </a:lnTo>
                <a:lnTo>
                  <a:pt x="58225" y="9218"/>
                </a:lnTo>
                <a:lnTo>
                  <a:pt x="59488" y="8950"/>
                </a:lnTo>
                <a:lnTo>
                  <a:pt x="59756" y="7698"/>
                </a:lnTo>
                <a:lnTo>
                  <a:pt x="59467" y="7345"/>
                </a:lnTo>
                <a:lnTo>
                  <a:pt x="59906" y="7419"/>
                </a:lnTo>
                <a:lnTo>
                  <a:pt x="60869" y="6563"/>
                </a:lnTo>
                <a:lnTo>
                  <a:pt x="60473" y="5332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9"/>
          <p:cNvSpPr/>
          <p:nvPr/>
        </p:nvSpPr>
        <p:spPr>
          <a:xfrm rot="-9402617" flipH="1">
            <a:off x="-1289965" y="3429956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9"/>
          <p:cNvSpPr/>
          <p:nvPr/>
        </p:nvSpPr>
        <p:spPr>
          <a:xfrm rot="-1397383">
            <a:off x="-1289965" y="-1751647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9"/>
          <p:cNvSpPr/>
          <p:nvPr/>
        </p:nvSpPr>
        <p:spPr>
          <a:xfrm rot="-5400000">
            <a:off x="6981676" y="993029"/>
            <a:ext cx="5396313" cy="3157442"/>
          </a:xfrm>
          <a:custGeom>
            <a:avLst/>
            <a:gdLst/>
            <a:ahLst/>
            <a:cxnLst/>
            <a:rect l="l" t="t" r="r" b="b"/>
            <a:pathLst>
              <a:path w="60891" h="35628" extrusionOk="0">
                <a:moveTo>
                  <a:pt x="60291" y="5503"/>
                </a:moveTo>
                <a:lnTo>
                  <a:pt x="60623" y="6499"/>
                </a:lnTo>
                <a:lnTo>
                  <a:pt x="59842" y="7184"/>
                </a:lnTo>
                <a:lnTo>
                  <a:pt x="59242" y="7088"/>
                </a:lnTo>
                <a:lnTo>
                  <a:pt x="58214" y="5857"/>
                </a:lnTo>
                <a:lnTo>
                  <a:pt x="59724" y="5300"/>
                </a:lnTo>
                <a:close/>
                <a:moveTo>
                  <a:pt x="59724" y="5064"/>
                </a:moveTo>
                <a:lnTo>
                  <a:pt x="58214" y="4508"/>
                </a:lnTo>
                <a:lnTo>
                  <a:pt x="59242" y="3277"/>
                </a:lnTo>
                <a:lnTo>
                  <a:pt x="59842" y="3170"/>
                </a:lnTo>
                <a:lnTo>
                  <a:pt x="60612" y="3865"/>
                </a:lnTo>
                <a:lnTo>
                  <a:pt x="60291" y="4850"/>
                </a:lnTo>
                <a:close/>
                <a:moveTo>
                  <a:pt x="59124" y="3073"/>
                </a:moveTo>
                <a:lnTo>
                  <a:pt x="57551" y="3352"/>
                </a:lnTo>
                <a:lnTo>
                  <a:pt x="57818" y="1767"/>
                </a:lnTo>
                <a:lnTo>
                  <a:pt x="58289" y="1371"/>
                </a:lnTo>
                <a:lnTo>
                  <a:pt x="59306" y="1585"/>
                </a:lnTo>
                <a:lnTo>
                  <a:pt x="59520" y="2613"/>
                </a:lnTo>
                <a:close/>
                <a:moveTo>
                  <a:pt x="57615" y="1649"/>
                </a:moveTo>
                <a:lnTo>
                  <a:pt x="56384" y="2677"/>
                </a:lnTo>
                <a:lnTo>
                  <a:pt x="55827" y="1168"/>
                </a:lnTo>
                <a:lnTo>
                  <a:pt x="56041" y="600"/>
                </a:lnTo>
                <a:lnTo>
                  <a:pt x="57026" y="279"/>
                </a:lnTo>
                <a:lnTo>
                  <a:pt x="57722" y="1050"/>
                </a:lnTo>
                <a:close/>
                <a:moveTo>
                  <a:pt x="55592" y="1168"/>
                </a:moveTo>
                <a:lnTo>
                  <a:pt x="55046" y="2677"/>
                </a:lnTo>
                <a:lnTo>
                  <a:pt x="53804" y="1649"/>
                </a:lnTo>
                <a:lnTo>
                  <a:pt x="53708" y="1050"/>
                </a:lnTo>
                <a:lnTo>
                  <a:pt x="54403" y="279"/>
                </a:lnTo>
                <a:lnTo>
                  <a:pt x="55388" y="600"/>
                </a:lnTo>
                <a:close/>
                <a:moveTo>
                  <a:pt x="53611" y="1767"/>
                </a:moveTo>
                <a:lnTo>
                  <a:pt x="53879" y="3352"/>
                </a:lnTo>
                <a:lnTo>
                  <a:pt x="52294" y="3073"/>
                </a:lnTo>
                <a:lnTo>
                  <a:pt x="51909" y="2613"/>
                </a:lnTo>
                <a:lnTo>
                  <a:pt x="52123" y="1585"/>
                </a:lnTo>
                <a:lnTo>
                  <a:pt x="53140" y="1371"/>
                </a:lnTo>
                <a:close/>
                <a:moveTo>
                  <a:pt x="52177" y="3277"/>
                </a:moveTo>
                <a:lnTo>
                  <a:pt x="53204" y="4508"/>
                </a:lnTo>
                <a:lnTo>
                  <a:pt x="51695" y="5064"/>
                </a:lnTo>
                <a:lnTo>
                  <a:pt x="51128" y="4850"/>
                </a:lnTo>
                <a:lnTo>
                  <a:pt x="50806" y="3865"/>
                </a:lnTo>
                <a:lnTo>
                  <a:pt x="51588" y="3170"/>
                </a:lnTo>
                <a:close/>
                <a:moveTo>
                  <a:pt x="51224" y="5118"/>
                </a:moveTo>
                <a:lnTo>
                  <a:pt x="51213" y="5118"/>
                </a:lnTo>
                <a:lnTo>
                  <a:pt x="51385" y="5182"/>
                </a:lnTo>
                <a:lnTo>
                  <a:pt x="51213" y="5236"/>
                </a:lnTo>
                <a:lnTo>
                  <a:pt x="51224" y="5236"/>
                </a:lnTo>
                <a:lnTo>
                  <a:pt x="49715" y="5803"/>
                </a:lnTo>
                <a:lnTo>
                  <a:pt x="48687" y="5182"/>
                </a:lnTo>
                <a:lnTo>
                  <a:pt x="49715" y="4551"/>
                </a:lnTo>
                <a:lnTo>
                  <a:pt x="50956" y="5022"/>
                </a:lnTo>
                <a:lnTo>
                  <a:pt x="50956" y="5022"/>
                </a:lnTo>
                <a:lnTo>
                  <a:pt x="51021" y="5043"/>
                </a:lnTo>
                <a:lnTo>
                  <a:pt x="51224" y="5118"/>
                </a:lnTo>
                <a:close/>
                <a:moveTo>
                  <a:pt x="50871" y="4754"/>
                </a:moveTo>
                <a:lnTo>
                  <a:pt x="49950" y="4411"/>
                </a:lnTo>
                <a:lnTo>
                  <a:pt x="50624" y="3994"/>
                </a:lnTo>
                <a:close/>
                <a:moveTo>
                  <a:pt x="50550" y="3780"/>
                </a:moveTo>
                <a:lnTo>
                  <a:pt x="49693" y="4315"/>
                </a:lnTo>
                <a:lnTo>
                  <a:pt x="48248" y="3769"/>
                </a:lnTo>
                <a:lnTo>
                  <a:pt x="48516" y="2945"/>
                </a:lnTo>
                <a:lnTo>
                  <a:pt x="49393" y="2699"/>
                </a:lnTo>
                <a:lnTo>
                  <a:pt x="50271" y="2945"/>
                </a:lnTo>
                <a:close/>
                <a:moveTo>
                  <a:pt x="47959" y="3876"/>
                </a:moveTo>
                <a:lnTo>
                  <a:pt x="47745" y="4251"/>
                </a:lnTo>
                <a:lnTo>
                  <a:pt x="47895" y="4829"/>
                </a:lnTo>
                <a:lnTo>
                  <a:pt x="47006" y="5064"/>
                </a:lnTo>
                <a:lnTo>
                  <a:pt x="45251" y="4593"/>
                </a:lnTo>
                <a:lnTo>
                  <a:pt x="46535" y="3319"/>
                </a:lnTo>
                <a:lnTo>
                  <a:pt x="47424" y="3073"/>
                </a:lnTo>
                <a:lnTo>
                  <a:pt x="47584" y="3651"/>
                </a:lnTo>
                <a:close/>
                <a:moveTo>
                  <a:pt x="46428" y="3116"/>
                </a:moveTo>
                <a:lnTo>
                  <a:pt x="44672" y="3587"/>
                </a:lnTo>
                <a:lnTo>
                  <a:pt x="45143" y="1831"/>
                </a:lnTo>
                <a:lnTo>
                  <a:pt x="45797" y="1189"/>
                </a:lnTo>
                <a:lnTo>
                  <a:pt x="46214" y="1607"/>
                </a:lnTo>
                <a:lnTo>
                  <a:pt x="46653" y="1607"/>
                </a:lnTo>
                <a:lnTo>
                  <a:pt x="46653" y="2046"/>
                </a:lnTo>
                <a:lnTo>
                  <a:pt x="47081" y="2463"/>
                </a:lnTo>
                <a:lnTo>
                  <a:pt x="46428" y="3116"/>
                </a:lnTo>
                <a:close/>
                <a:moveTo>
                  <a:pt x="44940" y="1724"/>
                </a:moveTo>
                <a:lnTo>
                  <a:pt x="43666" y="3009"/>
                </a:lnTo>
                <a:lnTo>
                  <a:pt x="43195" y="1253"/>
                </a:lnTo>
                <a:lnTo>
                  <a:pt x="43431" y="365"/>
                </a:lnTo>
                <a:lnTo>
                  <a:pt x="44009" y="515"/>
                </a:lnTo>
                <a:lnTo>
                  <a:pt x="44383" y="301"/>
                </a:lnTo>
                <a:lnTo>
                  <a:pt x="44608" y="675"/>
                </a:lnTo>
                <a:lnTo>
                  <a:pt x="45186" y="836"/>
                </a:lnTo>
                <a:close/>
                <a:moveTo>
                  <a:pt x="42970" y="1253"/>
                </a:moveTo>
                <a:lnTo>
                  <a:pt x="42499" y="3009"/>
                </a:lnTo>
                <a:lnTo>
                  <a:pt x="41215" y="1724"/>
                </a:lnTo>
                <a:lnTo>
                  <a:pt x="40979" y="836"/>
                </a:lnTo>
                <a:lnTo>
                  <a:pt x="41557" y="675"/>
                </a:lnTo>
                <a:lnTo>
                  <a:pt x="41771" y="301"/>
                </a:lnTo>
                <a:lnTo>
                  <a:pt x="42146" y="515"/>
                </a:lnTo>
                <a:lnTo>
                  <a:pt x="42724" y="365"/>
                </a:lnTo>
                <a:close/>
                <a:moveTo>
                  <a:pt x="41022" y="1831"/>
                </a:moveTo>
                <a:lnTo>
                  <a:pt x="41482" y="3587"/>
                </a:lnTo>
                <a:lnTo>
                  <a:pt x="39737" y="3116"/>
                </a:lnTo>
                <a:lnTo>
                  <a:pt x="39084" y="2463"/>
                </a:lnTo>
                <a:lnTo>
                  <a:pt x="39502" y="2046"/>
                </a:lnTo>
                <a:lnTo>
                  <a:pt x="39502" y="1607"/>
                </a:lnTo>
                <a:lnTo>
                  <a:pt x="39941" y="1607"/>
                </a:lnTo>
                <a:lnTo>
                  <a:pt x="40369" y="1189"/>
                </a:lnTo>
                <a:lnTo>
                  <a:pt x="41022" y="1831"/>
                </a:lnTo>
                <a:close/>
                <a:moveTo>
                  <a:pt x="39620" y="3319"/>
                </a:moveTo>
                <a:lnTo>
                  <a:pt x="40904" y="4593"/>
                </a:lnTo>
                <a:lnTo>
                  <a:pt x="39149" y="5064"/>
                </a:lnTo>
                <a:lnTo>
                  <a:pt x="38260" y="4829"/>
                </a:lnTo>
                <a:lnTo>
                  <a:pt x="38421" y="4251"/>
                </a:lnTo>
                <a:lnTo>
                  <a:pt x="38196" y="3876"/>
                </a:lnTo>
                <a:lnTo>
                  <a:pt x="38581" y="3651"/>
                </a:lnTo>
                <a:lnTo>
                  <a:pt x="38731" y="3073"/>
                </a:lnTo>
                <a:close/>
                <a:moveTo>
                  <a:pt x="37907" y="3769"/>
                </a:moveTo>
                <a:lnTo>
                  <a:pt x="36472" y="4315"/>
                </a:lnTo>
                <a:lnTo>
                  <a:pt x="35605" y="3780"/>
                </a:lnTo>
                <a:lnTo>
                  <a:pt x="35884" y="2945"/>
                </a:lnTo>
                <a:lnTo>
                  <a:pt x="36761" y="2699"/>
                </a:lnTo>
                <a:lnTo>
                  <a:pt x="37639" y="2945"/>
                </a:lnTo>
                <a:close/>
                <a:moveTo>
                  <a:pt x="35541" y="3994"/>
                </a:moveTo>
                <a:lnTo>
                  <a:pt x="36215" y="4411"/>
                </a:lnTo>
                <a:lnTo>
                  <a:pt x="35295" y="4754"/>
                </a:lnTo>
                <a:close/>
                <a:moveTo>
                  <a:pt x="34942" y="5118"/>
                </a:moveTo>
                <a:lnTo>
                  <a:pt x="34942" y="5118"/>
                </a:lnTo>
                <a:lnTo>
                  <a:pt x="35199" y="5022"/>
                </a:lnTo>
                <a:lnTo>
                  <a:pt x="35199" y="5022"/>
                </a:lnTo>
                <a:lnTo>
                  <a:pt x="35199" y="5022"/>
                </a:lnTo>
                <a:lnTo>
                  <a:pt x="36451" y="4551"/>
                </a:lnTo>
                <a:lnTo>
                  <a:pt x="37468" y="5182"/>
                </a:lnTo>
                <a:lnTo>
                  <a:pt x="36451" y="5803"/>
                </a:lnTo>
                <a:lnTo>
                  <a:pt x="35199" y="5332"/>
                </a:lnTo>
                <a:lnTo>
                  <a:pt x="35199" y="5332"/>
                </a:lnTo>
                <a:lnTo>
                  <a:pt x="35166" y="5321"/>
                </a:lnTo>
                <a:lnTo>
                  <a:pt x="34942" y="5236"/>
                </a:lnTo>
                <a:lnTo>
                  <a:pt x="34942" y="5236"/>
                </a:lnTo>
                <a:lnTo>
                  <a:pt x="34781" y="5182"/>
                </a:lnTo>
                <a:close/>
                <a:moveTo>
                  <a:pt x="35348" y="3865"/>
                </a:moveTo>
                <a:lnTo>
                  <a:pt x="35027" y="4850"/>
                </a:lnTo>
                <a:lnTo>
                  <a:pt x="34460" y="5064"/>
                </a:lnTo>
                <a:lnTo>
                  <a:pt x="32950" y="4508"/>
                </a:lnTo>
                <a:lnTo>
                  <a:pt x="33978" y="3277"/>
                </a:lnTo>
                <a:lnTo>
                  <a:pt x="34578" y="3170"/>
                </a:lnTo>
                <a:close/>
                <a:moveTo>
                  <a:pt x="33860" y="3073"/>
                </a:moveTo>
                <a:lnTo>
                  <a:pt x="32276" y="3341"/>
                </a:lnTo>
                <a:lnTo>
                  <a:pt x="32554" y="1767"/>
                </a:lnTo>
                <a:lnTo>
                  <a:pt x="33015" y="1371"/>
                </a:lnTo>
                <a:lnTo>
                  <a:pt x="34032" y="1585"/>
                </a:lnTo>
                <a:lnTo>
                  <a:pt x="34246" y="2613"/>
                </a:lnTo>
                <a:close/>
                <a:moveTo>
                  <a:pt x="32351" y="1649"/>
                </a:moveTo>
                <a:lnTo>
                  <a:pt x="31120" y="2677"/>
                </a:lnTo>
                <a:lnTo>
                  <a:pt x="30563" y="1168"/>
                </a:lnTo>
                <a:lnTo>
                  <a:pt x="30777" y="600"/>
                </a:lnTo>
                <a:lnTo>
                  <a:pt x="31762" y="279"/>
                </a:lnTo>
                <a:lnTo>
                  <a:pt x="32458" y="1050"/>
                </a:lnTo>
                <a:close/>
                <a:moveTo>
                  <a:pt x="30328" y="1168"/>
                </a:moveTo>
                <a:lnTo>
                  <a:pt x="29771" y="2677"/>
                </a:lnTo>
                <a:lnTo>
                  <a:pt x="28540" y="1649"/>
                </a:lnTo>
                <a:lnTo>
                  <a:pt x="28444" y="1050"/>
                </a:lnTo>
                <a:lnTo>
                  <a:pt x="29129" y="279"/>
                </a:lnTo>
                <a:lnTo>
                  <a:pt x="30124" y="600"/>
                </a:lnTo>
                <a:close/>
                <a:moveTo>
                  <a:pt x="28337" y="1767"/>
                </a:moveTo>
                <a:lnTo>
                  <a:pt x="28615" y="3341"/>
                </a:lnTo>
                <a:lnTo>
                  <a:pt x="27031" y="3073"/>
                </a:lnTo>
                <a:lnTo>
                  <a:pt x="26645" y="2613"/>
                </a:lnTo>
                <a:lnTo>
                  <a:pt x="26859" y="1585"/>
                </a:lnTo>
                <a:lnTo>
                  <a:pt x="27876" y="1371"/>
                </a:lnTo>
                <a:close/>
                <a:moveTo>
                  <a:pt x="26913" y="3277"/>
                </a:moveTo>
                <a:lnTo>
                  <a:pt x="27940" y="4508"/>
                </a:lnTo>
                <a:lnTo>
                  <a:pt x="26431" y="5064"/>
                </a:lnTo>
                <a:lnTo>
                  <a:pt x="25864" y="4850"/>
                </a:lnTo>
                <a:lnTo>
                  <a:pt x="25543" y="3865"/>
                </a:lnTo>
                <a:lnTo>
                  <a:pt x="26313" y="3170"/>
                </a:lnTo>
                <a:close/>
                <a:moveTo>
                  <a:pt x="25949" y="5118"/>
                </a:moveTo>
                <a:lnTo>
                  <a:pt x="25949" y="5118"/>
                </a:lnTo>
                <a:lnTo>
                  <a:pt x="26121" y="5182"/>
                </a:lnTo>
                <a:lnTo>
                  <a:pt x="25949" y="5236"/>
                </a:lnTo>
                <a:lnTo>
                  <a:pt x="25949" y="5236"/>
                </a:lnTo>
                <a:lnTo>
                  <a:pt x="25789" y="5300"/>
                </a:lnTo>
                <a:lnTo>
                  <a:pt x="25692" y="5332"/>
                </a:lnTo>
                <a:lnTo>
                  <a:pt x="25692" y="5332"/>
                </a:lnTo>
                <a:lnTo>
                  <a:pt x="24440" y="5803"/>
                </a:lnTo>
                <a:lnTo>
                  <a:pt x="23423" y="5182"/>
                </a:lnTo>
                <a:lnTo>
                  <a:pt x="24440" y="4551"/>
                </a:lnTo>
                <a:lnTo>
                  <a:pt x="25692" y="5022"/>
                </a:lnTo>
                <a:lnTo>
                  <a:pt x="25692" y="5022"/>
                </a:lnTo>
                <a:lnTo>
                  <a:pt x="25949" y="5118"/>
                </a:lnTo>
                <a:close/>
                <a:moveTo>
                  <a:pt x="25607" y="4754"/>
                </a:moveTo>
                <a:lnTo>
                  <a:pt x="24686" y="4411"/>
                </a:lnTo>
                <a:lnTo>
                  <a:pt x="25350" y="3994"/>
                </a:lnTo>
                <a:close/>
                <a:moveTo>
                  <a:pt x="25286" y="3780"/>
                </a:moveTo>
                <a:lnTo>
                  <a:pt x="24419" y="4315"/>
                </a:lnTo>
                <a:lnTo>
                  <a:pt x="22984" y="3769"/>
                </a:lnTo>
                <a:lnTo>
                  <a:pt x="23252" y="2945"/>
                </a:lnTo>
                <a:lnTo>
                  <a:pt x="24129" y="2699"/>
                </a:lnTo>
                <a:lnTo>
                  <a:pt x="25007" y="2945"/>
                </a:lnTo>
                <a:close/>
                <a:moveTo>
                  <a:pt x="22695" y="3876"/>
                </a:moveTo>
                <a:lnTo>
                  <a:pt x="22481" y="4251"/>
                </a:lnTo>
                <a:lnTo>
                  <a:pt x="22631" y="4829"/>
                </a:lnTo>
                <a:lnTo>
                  <a:pt x="21742" y="5064"/>
                </a:lnTo>
                <a:lnTo>
                  <a:pt x="19987" y="4593"/>
                </a:lnTo>
                <a:lnTo>
                  <a:pt x="21271" y="3319"/>
                </a:lnTo>
                <a:lnTo>
                  <a:pt x="22160" y="3073"/>
                </a:lnTo>
                <a:lnTo>
                  <a:pt x="22320" y="3651"/>
                </a:lnTo>
                <a:close/>
                <a:moveTo>
                  <a:pt x="21164" y="3116"/>
                </a:moveTo>
                <a:lnTo>
                  <a:pt x="19409" y="3587"/>
                </a:lnTo>
                <a:lnTo>
                  <a:pt x="19880" y="1831"/>
                </a:lnTo>
                <a:lnTo>
                  <a:pt x="20533" y="1189"/>
                </a:lnTo>
                <a:lnTo>
                  <a:pt x="20950" y="1607"/>
                </a:lnTo>
                <a:lnTo>
                  <a:pt x="21389" y="1607"/>
                </a:lnTo>
                <a:lnTo>
                  <a:pt x="21389" y="2046"/>
                </a:lnTo>
                <a:lnTo>
                  <a:pt x="21806" y="2463"/>
                </a:lnTo>
                <a:lnTo>
                  <a:pt x="21164" y="3116"/>
                </a:lnTo>
                <a:close/>
                <a:moveTo>
                  <a:pt x="19676" y="1724"/>
                </a:moveTo>
                <a:lnTo>
                  <a:pt x="18402" y="3009"/>
                </a:lnTo>
                <a:lnTo>
                  <a:pt x="17931" y="1253"/>
                </a:lnTo>
                <a:lnTo>
                  <a:pt x="18167" y="365"/>
                </a:lnTo>
                <a:lnTo>
                  <a:pt x="18745" y="515"/>
                </a:lnTo>
                <a:lnTo>
                  <a:pt x="19120" y="301"/>
                </a:lnTo>
                <a:lnTo>
                  <a:pt x="19344" y="675"/>
                </a:lnTo>
                <a:lnTo>
                  <a:pt x="19922" y="836"/>
                </a:lnTo>
                <a:close/>
                <a:moveTo>
                  <a:pt x="17706" y="1253"/>
                </a:moveTo>
                <a:lnTo>
                  <a:pt x="17235" y="3009"/>
                </a:lnTo>
                <a:lnTo>
                  <a:pt x="15951" y="1724"/>
                </a:lnTo>
                <a:lnTo>
                  <a:pt x="15715" y="836"/>
                </a:lnTo>
                <a:lnTo>
                  <a:pt x="16283" y="675"/>
                </a:lnTo>
                <a:lnTo>
                  <a:pt x="16507" y="301"/>
                </a:lnTo>
                <a:lnTo>
                  <a:pt x="16882" y="515"/>
                </a:lnTo>
                <a:lnTo>
                  <a:pt x="17460" y="365"/>
                </a:lnTo>
                <a:close/>
                <a:moveTo>
                  <a:pt x="15747" y="1831"/>
                </a:moveTo>
                <a:lnTo>
                  <a:pt x="16218" y="3587"/>
                </a:lnTo>
                <a:lnTo>
                  <a:pt x="14474" y="3116"/>
                </a:lnTo>
                <a:lnTo>
                  <a:pt x="13821" y="2463"/>
                </a:lnTo>
                <a:lnTo>
                  <a:pt x="14238" y="2046"/>
                </a:lnTo>
                <a:lnTo>
                  <a:pt x="14238" y="1607"/>
                </a:lnTo>
                <a:lnTo>
                  <a:pt x="14677" y="1607"/>
                </a:lnTo>
                <a:lnTo>
                  <a:pt x="15105" y="1189"/>
                </a:lnTo>
                <a:close/>
                <a:moveTo>
                  <a:pt x="14356" y="3319"/>
                </a:moveTo>
                <a:lnTo>
                  <a:pt x="15640" y="4593"/>
                </a:lnTo>
                <a:lnTo>
                  <a:pt x="13885" y="5064"/>
                </a:lnTo>
                <a:lnTo>
                  <a:pt x="12996" y="4829"/>
                </a:lnTo>
                <a:lnTo>
                  <a:pt x="13157" y="4251"/>
                </a:lnTo>
                <a:lnTo>
                  <a:pt x="12932" y="3876"/>
                </a:lnTo>
                <a:lnTo>
                  <a:pt x="13307" y="3651"/>
                </a:lnTo>
                <a:lnTo>
                  <a:pt x="13467" y="3073"/>
                </a:lnTo>
                <a:close/>
                <a:moveTo>
                  <a:pt x="12643" y="3769"/>
                </a:moveTo>
                <a:lnTo>
                  <a:pt x="11208" y="4315"/>
                </a:lnTo>
                <a:lnTo>
                  <a:pt x="10341" y="3780"/>
                </a:lnTo>
                <a:lnTo>
                  <a:pt x="10620" y="2945"/>
                </a:lnTo>
                <a:lnTo>
                  <a:pt x="11498" y="2699"/>
                </a:lnTo>
                <a:lnTo>
                  <a:pt x="12375" y="2945"/>
                </a:lnTo>
                <a:close/>
                <a:moveTo>
                  <a:pt x="10277" y="3994"/>
                </a:moveTo>
                <a:lnTo>
                  <a:pt x="10941" y="4411"/>
                </a:lnTo>
                <a:lnTo>
                  <a:pt x="10020" y="4754"/>
                </a:lnTo>
                <a:close/>
                <a:moveTo>
                  <a:pt x="9678" y="5118"/>
                </a:moveTo>
                <a:lnTo>
                  <a:pt x="9678" y="5118"/>
                </a:lnTo>
                <a:lnTo>
                  <a:pt x="9935" y="5022"/>
                </a:lnTo>
                <a:lnTo>
                  <a:pt x="9935" y="5022"/>
                </a:lnTo>
                <a:lnTo>
                  <a:pt x="9935" y="5022"/>
                </a:lnTo>
                <a:lnTo>
                  <a:pt x="11176" y="4551"/>
                </a:lnTo>
                <a:lnTo>
                  <a:pt x="12204" y="5182"/>
                </a:lnTo>
                <a:lnTo>
                  <a:pt x="11176" y="5803"/>
                </a:lnTo>
                <a:lnTo>
                  <a:pt x="9935" y="5332"/>
                </a:lnTo>
                <a:lnTo>
                  <a:pt x="9935" y="5332"/>
                </a:lnTo>
                <a:lnTo>
                  <a:pt x="9902" y="5321"/>
                </a:lnTo>
                <a:lnTo>
                  <a:pt x="9678" y="5236"/>
                </a:lnTo>
                <a:lnTo>
                  <a:pt x="9678" y="5236"/>
                </a:lnTo>
                <a:lnTo>
                  <a:pt x="9506" y="5182"/>
                </a:lnTo>
                <a:close/>
                <a:moveTo>
                  <a:pt x="10084" y="3865"/>
                </a:moveTo>
                <a:lnTo>
                  <a:pt x="9763" y="4850"/>
                </a:lnTo>
                <a:lnTo>
                  <a:pt x="9196" y="5064"/>
                </a:lnTo>
                <a:lnTo>
                  <a:pt x="7687" y="4508"/>
                </a:lnTo>
                <a:lnTo>
                  <a:pt x="8714" y="3277"/>
                </a:lnTo>
                <a:lnTo>
                  <a:pt x="9314" y="3170"/>
                </a:lnTo>
                <a:close/>
                <a:moveTo>
                  <a:pt x="8596" y="3073"/>
                </a:moveTo>
                <a:lnTo>
                  <a:pt x="7012" y="3341"/>
                </a:lnTo>
                <a:lnTo>
                  <a:pt x="7290" y="1767"/>
                </a:lnTo>
                <a:lnTo>
                  <a:pt x="7751" y="1371"/>
                </a:lnTo>
                <a:lnTo>
                  <a:pt x="8768" y="1585"/>
                </a:lnTo>
                <a:lnTo>
                  <a:pt x="8982" y="2613"/>
                </a:lnTo>
                <a:close/>
                <a:moveTo>
                  <a:pt x="7087" y="1649"/>
                </a:moveTo>
                <a:lnTo>
                  <a:pt x="5856" y="2677"/>
                </a:lnTo>
                <a:lnTo>
                  <a:pt x="5299" y="1168"/>
                </a:lnTo>
                <a:lnTo>
                  <a:pt x="5503" y="600"/>
                </a:lnTo>
                <a:lnTo>
                  <a:pt x="6498" y="279"/>
                </a:lnTo>
                <a:lnTo>
                  <a:pt x="7194" y="1050"/>
                </a:lnTo>
                <a:close/>
                <a:moveTo>
                  <a:pt x="5064" y="1168"/>
                </a:moveTo>
                <a:lnTo>
                  <a:pt x="4507" y="2677"/>
                </a:lnTo>
                <a:lnTo>
                  <a:pt x="3276" y="1649"/>
                </a:lnTo>
                <a:lnTo>
                  <a:pt x="3169" y="1050"/>
                </a:lnTo>
                <a:lnTo>
                  <a:pt x="3865" y="279"/>
                </a:lnTo>
                <a:lnTo>
                  <a:pt x="4860" y="600"/>
                </a:lnTo>
                <a:close/>
                <a:moveTo>
                  <a:pt x="3073" y="1767"/>
                </a:moveTo>
                <a:lnTo>
                  <a:pt x="3351" y="3341"/>
                </a:lnTo>
                <a:lnTo>
                  <a:pt x="1767" y="3073"/>
                </a:lnTo>
                <a:lnTo>
                  <a:pt x="1381" y="2613"/>
                </a:lnTo>
                <a:lnTo>
                  <a:pt x="1595" y="1585"/>
                </a:lnTo>
                <a:lnTo>
                  <a:pt x="2612" y="1371"/>
                </a:lnTo>
                <a:close/>
                <a:moveTo>
                  <a:pt x="1649" y="3277"/>
                </a:moveTo>
                <a:lnTo>
                  <a:pt x="2677" y="4508"/>
                </a:lnTo>
                <a:lnTo>
                  <a:pt x="1167" y="5064"/>
                </a:lnTo>
                <a:lnTo>
                  <a:pt x="600" y="4850"/>
                </a:lnTo>
                <a:lnTo>
                  <a:pt x="279" y="3865"/>
                </a:lnTo>
                <a:lnTo>
                  <a:pt x="1049" y="3170"/>
                </a:lnTo>
                <a:close/>
                <a:moveTo>
                  <a:pt x="1167" y="5300"/>
                </a:moveTo>
                <a:lnTo>
                  <a:pt x="2677" y="5846"/>
                </a:lnTo>
                <a:lnTo>
                  <a:pt x="1649" y="7088"/>
                </a:lnTo>
                <a:lnTo>
                  <a:pt x="1049" y="7184"/>
                </a:lnTo>
                <a:lnTo>
                  <a:pt x="279" y="6488"/>
                </a:lnTo>
                <a:lnTo>
                  <a:pt x="600" y="5503"/>
                </a:lnTo>
                <a:close/>
                <a:moveTo>
                  <a:pt x="1767" y="7291"/>
                </a:moveTo>
                <a:lnTo>
                  <a:pt x="3351" y="7013"/>
                </a:lnTo>
                <a:lnTo>
                  <a:pt x="3073" y="8597"/>
                </a:lnTo>
                <a:lnTo>
                  <a:pt x="2612" y="8982"/>
                </a:lnTo>
                <a:lnTo>
                  <a:pt x="1595" y="8768"/>
                </a:lnTo>
                <a:lnTo>
                  <a:pt x="1381" y="7751"/>
                </a:lnTo>
                <a:close/>
                <a:moveTo>
                  <a:pt x="3276" y="8715"/>
                </a:moveTo>
                <a:lnTo>
                  <a:pt x="4507" y="7687"/>
                </a:lnTo>
                <a:lnTo>
                  <a:pt x="5064" y="9196"/>
                </a:lnTo>
                <a:lnTo>
                  <a:pt x="4860" y="9764"/>
                </a:lnTo>
                <a:lnTo>
                  <a:pt x="3865" y="10085"/>
                </a:lnTo>
                <a:lnTo>
                  <a:pt x="3169" y="9314"/>
                </a:lnTo>
                <a:close/>
                <a:moveTo>
                  <a:pt x="5128" y="9678"/>
                </a:moveTo>
                <a:lnTo>
                  <a:pt x="5117" y="9678"/>
                </a:lnTo>
                <a:lnTo>
                  <a:pt x="5182" y="9507"/>
                </a:lnTo>
                <a:lnTo>
                  <a:pt x="5246" y="9678"/>
                </a:lnTo>
                <a:lnTo>
                  <a:pt x="5235" y="9678"/>
                </a:lnTo>
                <a:lnTo>
                  <a:pt x="5331" y="9914"/>
                </a:lnTo>
                <a:lnTo>
                  <a:pt x="5342" y="9935"/>
                </a:lnTo>
                <a:lnTo>
                  <a:pt x="5813" y="11177"/>
                </a:lnTo>
                <a:lnTo>
                  <a:pt x="5182" y="12205"/>
                </a:lnTo>
                <a:lnTo>
                  <a:pt x="4550" y="11177"/>
                </a:lnTo>
                <a:lnTo>
                  <a:pt x="5021" y="9935"/>
                </a:lnTo>
                <a:lnTo>
                  <a:pt x="5021" y="9935"/>
                </a:lnTo>
                <a:lnTo>
                  <a:pt x="5032" y="9924"/>
                </a:lnTo>
                <a:close/>
                <a:moveTo>
                  <a:pt x="4753" y="10021"/>
                </a:moveTo>
                <a:lnTo>
                  <a:pt x="4411" y="10941"/>
                </a:lnTo>
                <a:lnTo>
                  <a:pt x="4004" y="10278"/>
                </a:lnTo>
                <a:close/>
                <a:moveTo>
                  <a:pt x="2944" y="10620"/>
                </a:moveTo>
                <a:lnTo>
                  <a:pt x="3790" y="10342"/>
                </a:lnTo>
                <a:lnTo>
                  <a:pt x="4314" y="11198"/>
                </a:lnTo>
                <a:lnTo>
                  <a:pt x="3768" y="12643"/>
                </a:lnTo>
                <a:lnTo>
                  <a:pt x="2944" y="12376"/>
                </a:lnTo>
                <a:lnTo>
                  <a:pt x="2698" y="11498"/>
                </a:lnTo>
                <a:close/>
                <a:moveTo>
                  <a:pt x="3651" y="13307"/>
                </a:moveTo>
                <a:lnTo>
                  <a:pt x="3876" y="12933"/>
                </a:lnTo>
                <a:lnTo>
                  <a:pt x="4250" y="13147"/>
                </a:lnTo>
                <a:lnTo>
                  <a:pt x="4828" y="12997"/>
                </a:lnTo>
                <a:lnTo>
                  <a:pt x="5064" y="13885"/>
                </a:lnTo>
                <a:lnTo>
                  <a:pt x="4603" y="15641"/>
                </a:lnTo>
                <a:lnTo>
                  <a:pt x="3319" y="14356"/>
                </a:lnTo>
                <a:lnTo>
                  <a:pt x="3073" y="13468"/>
                </a:lnTo>
                <a:close/>
                <a:moveTo>
                  <a:pt x="3115" y="14463"/>
                </a:moveTo>
                <a:lnTo>
                  <a:pt x="3586" y="16219"/>
                </a:lnTo>
                <a:lnTo>
                  <a:pt x="1842" y="15748"/>
                </a:lnTo>
                <a:lnTo>
                  <a:pt x="1189" y="15106"/>
                </a:lnTo>
                <a:lnTo>
                  <a:pt x="1606" y="14677"/>
                </a:lnTo>
                <a:lnTo>
                  <a:pt x="1606" y="14239"/>
                </a:lnTo>
                <a:lnTo>
                  <a:pt x="2045" y="14239"/>
                </a:lnTo>
                <a:lnTo>
                  <a:pt x="2473" y="13821"/>
                </a:lnTo>
                <a:close/>
                <a:moveTo>
                  <a:pt x="1724" y="15951"/>
                </a:moveTo>
                <a:lnTo>
                  <a:pt x="3008" y="17236"/>
                </a:lnTo>
                <a:lnTo>
                  <a:pt x="1253" y="17696"/>
                </a:lnTo>
                <a:lnTo>
                  <a:pt x="364" y="17461"/>
                </a:lnTo>
                <a:lnTo>
                  <a:pt x="514" y="16883"/>
                </a:lnTo>
                <a:lnTo>
                  <a:pt x="300" y="16508"/>
                </a:lnTo>
                <a:lnTo>
                  <a:pt x="675" y="16283"/>
                </a:lnTo>
                <a:lnTo>
                  <a:pt x="835" y="15705"/>
                </a:lnTo>
                <a:close/>
                <a:moveTo>
                  <a:pt x="1253" y="17932"/>
                </a:moveTo>
                <a:lnTo>
                  <a:pt x="3008" y="18392"/>
                </a:lnTo>
                <a:lnTo>
                  <a:pt x="1724" y="19677"/>
                </a:lnTo>
                <a:lnTo>
                  <a:pt x="835" y="19923"/>
                </a:lnTo>
                <a:lnTo>
                  <a:pt x="675" y="19345"/>
                </a:lnTo>
                <a:lnTo>
                  <a:pt x="300" y="19120"/>
                </a:lnTo>
                <a:lnTo>
                  <a:pt x="514" y="18745"/>
                </a:lnTo>
                <a:lnTo>
                  <a:pt x="364" y="18167"/>
                </a:lnTo>
                <a:close/>
                <a:moveTo>
                  <a:pt x="1842" y="19880"/>
                </a:moveTo>
                <a:lnTo>
                  <a:pt x="3586" y="19409"/>
                </a:lnTo>
                <a:lnTo>
                  <a:pt x="3586" y="19409"/>
                </a:lnTo>
                <a:lnTo>
                  <a:pt x="3586" y="19409"/>
                </a:lnTo>
                <a:lnTo>
                  <a:pt x="3115" y="21154"/>
                </a:lnTo>
                <a:lnTo>
                  <a:pt x="2473" y="21807"/>
                </a:lnTo>
                <a:lnTo>
                  <a:pt x="2045" y="21389"/>
                </a:lnTo>
                <a:lnTo>
                  <a:pt x="1606" y="21389"/>
                </a:lnTo>
                <a:lnTo>
                  <a:pt x="1606" y="20951"/>
                </a:lnTo>
                <a:lnTo>
                  <a:pt x="1189" y="20522"/>
                </a:lnTo>
                <a:close/>
                <a:moveTo>
                  <a:pt x="3319" y="21272"/>
                </a:moveTo>
                <a:lnTo>
                  <a:pt x="4603" y="19987"/>
                </a:lnTo>
                <a:lnTo>
                  <a:pt x="5064" y="21743"/>
                </a:lnTo>
                <a:lnTo>
                  <a:pt x="4828" y="22631"/>
                </a:lnTo>
                <a:lnTo>
                  <a:pt x="4250" y="22481"/>
                </a:lnTo>
                <a:lnTo>
                  <a:pt x="3876" y="22695"/>
                </a:lnTo>
                <a:lnTo>
                  <a:pt x="3651" y="22321"/>
                </a:lnTo>
                <a:lnTo>
                  <a:pt x="3073" y="22160"/>
                </a:lnTo>
                <a:close/>
                <a:moveTo>
                  <a:pt x="2944" y="23252"/>
                </a:moveTo>
                <a:lnTo>
                  <a:pt x="3768" y="22985"/>
                </a:lnTo>
                <a:lnTo>
                  <a:pt x="4314" y="24419"/>
                </a:lnTo>
                <a:lnTo>
                  <a:pt x="3790" y="25286"/>
                </a:lnTo>
                <a:lnTo>
                  <a:pt x="2944" y="25008"/>
                </a:lnTo>
                <a:lnTo>
                  <a:pt x="2698" y="24130"/>
                </a:lnTo>
                <a:close/>
                <a:moveTo>
                  <a:pt x="4004" y="25350"/>
                </a:moveTo>
                <a:lnTo>
                  <a:pt x="4411" y="24687"/>
                </a:lnTo>
                <a:lnTo>
                  <a:pt x="4753" y="25607"/>
                </a:lnTo>
                <a:lnTo>
                  <a:pt x="4550" y="25532"/>
                </a:lnTo>
                <a:close/>
                <a:moveTo>
                  <a:pt x="5117" y="25950"/>
                </a:moveTo>
                <a:lnTo>
                  <a:pt x="5128" y="25950"/>
                </a:lnTo>
                <a:lnTo>
                  <a:pt x="5042" y="25736"/>
                </a:lnTo>
                <a:lnTo>
                  <a:pt x="5021" y="25693"/>
                </a:lnTo>
                <a:lnTo>
                  <a:pt x="5021" y="25693"/>
                </a:lnTo>
                <a:lnTo>
                  <a:pt x="4550" y="24451"/>
                </a:lnTo>
                <a:lnTo>
                  <a:pt x="5182" y="23423"/>
                </a:lnTo>
                <a:lnTo>
                  <a:pt x="5813" y="24451"/>
                </a:lnTo>
                <a:lnTo>
                  <a:pt x="5342" y="25693"/>
                </a:lnTo>
                <a:lnTo>
                  <a:pt x="5342" y="25693"/>
                </a:lnTo>
                <a:lnTo>
                  <a:pt x="5321" y="25736"/>
                </a:lnTo>
                <a:lnTo>
                  <a:pt x="5235" y="25950"/>
                </a:lnTo>
                <a:lnTo>
                  <a:pt x="5246" y="25950"/>
                </a:lnTo>
                <a:lnTo>
                  <a:pt x="5182" y="26121"/>
                </a:lnTo>
                <a:close/>
                <a:moveTo>
                  <a:pt x="3169" y="26314"/>
                </a:moveTo>
                <a:lnTo>
                  <a:pt x="3865" y="25543"/>
                </a:lnTo>
                <a:lnTo>
                  <a:pt x="4860" y="25864"/>
                </a:lnTo>
                <a:lnTo>
                  <a:pt x="5064" y="26432"/>
                </a:lnTo>
                <a:lnTo>
                  <a:pt x="4507" y="27941"/>
                </a:lnTo>
                <a:lnTo>
                  <a:pt x="3276" y="26913"/>
                </a:lnTo>
                <a:close/>
                <a:moveTo>
                  <a:pt x="3073" y="27031"/>
                </a:moveTo>
                <a:lnTo>
                  <a:pt x="3351" y="28615"/>
                </a:lnTo>
                <a:lnTo>
                  <a:pt x="1767" y="28337"/>
                </a:lnTo>
                <a:lnTo>
                  <a:pt x="1381" y="27877"/>
                </a:lnTo>
                <a:lnTo>
                  <a:pt x="1595" y="26860"/>
                </a:lnTo>
                <a:lnTo>
                  <a:pt x="2612" y="26646"/>
                </a:lnTo>
                <a:close/>
                <a:moveTo>
                  <a:pt x="1649" y="28540"/>
                </a:moveTo>
                <a:lnTo>
                  <a:pt x="2677" y="29772"/>
                </a:lnTo>
                <a:lnTo>
                  <a:pt x="1167" y="30328"/>
                </a:lnTo>
                <a:lnTo>
                  <a:pt x="600" y="30125"/>
                </a:lnTo>
                <a:lnTo>
                  <a:pt x="279" y="29129"/>
                </a:lnTo>
                <a:lnTo>
                  <a:pt x="1049" y="28433"/>
                </a:lnTo>
                <a:close/>
                <a:moveTo>
                  <a:pt x="1167" y="30564"/>
                </a:moveTo>
                <a:lnTo>
                  <a:pt x="2677" y="31120"/>
                </a:lnTo>
                <a:lnTo>
                  <a:pt x="1649" y="32351"/>
                </a:lnTo>
                <a:lnTo>
                  <a:pt x="1049" y="32458"/>
                </a:lnTo>
                <a:lnTo>
                  <a:pt x="279" y="31763"/>
                </a:lnTo>
                <a:lnTo>
                  <a:pt x="600" y="30767"/>
                </a:lnTo>
                <a:close/>
                <a:moveTo>
                  <a:pt x="1767" y="32555"/>
                </a:moveTo>
                <a:lnTo>
                  <a:pt x="3351" y="32276"/>
                </a:lnTo>
                <a:lnTo>
                  <a:pt x="3073" y="33861"/>
                </a:lnTo>
                <a:lnTo>
                  <a:pt x="2612" y="34246"/>
                </a:lnTo>
                <a:lnTo>
                  <a:pt x="1595" y="34032"/>
                </a:lnTo>
                <a:lnTo>
                  <a:pt x="1381" y="33015"/>
                </a:lnTo>
                <a:close/>
                <a:moveTo>
                  <a:pt x="3276" y="33979"/>
                </a:moveTo>
                <a:lnTo>
                  <a:pt x="4507" y="32951"/>
                </a:lnTo>
                <a:lnTo>
                  <a:pt x="5064" y="34460"/>
                </a:lnTo>
                <a:lnTo>
                  <a:pt x="4860" y="35028"/>
                </a:lnTo>
                <a:lnTo>
                  <a:pt x="3865" y="35349"/>
                </a:lnTo>
                <a:lnTo>
                  <a:pt x="3169" y="34578"/>
                </a:lnTo>
                <a:close/>
                <a:moveTo>
                  <a:pt x="5299" y="34460"/>
                </a:moveTo>
                <a:lnTo>
                  <a:pt x="5856" y="32951"/>
                </a:lnTo>
                <a:lnTo>
                  <a:pt x="7087" y="33979"/>
                </a:lnTo>
                <a:lnTo>
                  <a:pt x="7194" y="34578"/>
                </a:lnTo>
                <a:lnTo>
                  <a:pt x="6498" y="35349"/>
                </a:lnTo>
                <a:lnTo>
                  <a:pt x="5503" y="35028"/>
                </a:lnTo>
                <a:close/>
                <a:moveTo>
                  <a:pt x="7290" y="33861"/>
                </a:moveTo>
                <a:lnTo>
                  <a:pt x="7012" y="32276"/>
                </a:lnTo>
                <a:lnTo>
                  <a:pt x="8596" y="32555"/>
                </a:lnTo>
                <a:lnTo>
                  <a:pt x="8982" y="33015"/>
                </a:lnTo>
                <a:lnTo>
                  <a:pt x="8768" y="34032"/>
                </a:lnTo>
                <a:lnTo>
                  <a:pt x="7751" y="34246"/>
                </a:lnTo>
                <a:close/>
                <a:moveTo>
                  <a:pt x="8714" y="32351"/>
                </a:moveTo>
                <a:lnTo>
                  <a:pt x="7687" y="31120"/>
                </a:lnTo>
                <a:lnTo>
                  <a:pt x="9196" y="30564"/>
                </a:lnTo>
                <a:lnTo>
                  <a:pt x="9763" y="30767"/>
                </a:lnTo>
                <a:lnTo>
                  <a:pt x="10084" y="31763"/>
                </a:lnTo>
                <a:lnTo>
                  <a:pt x="9314" y="32458"/>
                </a:lnTo>
                <a:close/>
                <a:moveTo>
                  <a:pt x="9678" y="30499"/>
                </a:moveTo>
                <a:lnTo>
                  <a:pt x="9678" y="30510"/>
                </a:lnTo>
                <a:lnTo>
                  <a:pt x="9506" y="30446"/>
                </a:lnTo>
                <a:lnTo>
                  <a:pt x="9678" y="30382"/>
                </a:lnTo>
                <a:lnTo>
                  <a:pt x="9678" y="30392"/>
                </a:lnTo>
                <a:lnTo>
                  <a:pt x="9902" y="30307"/>
                </a:lnTo>
                <a:lnTo>
                  <a:pt x="9935" y="30285"/>
                </a:lnTo>
                <a:lnTo>
                  <a:pt x="9935" y="30285"/>
                </a:lnTo>
                <a:lnTo>
                  <a:pt x="11176" y="29814"/>
                </a:lnTo>
                <a:lnTo>
                  <a:pt x="12204" y="30446"/>
                </a:lnTo>
                <a:lnTo>
                  <a:pt x="11187" y="31078"/>
                </a:lnTo>
                <a:lnTo>
                  <a:pt x="9935" y="30606"/>
                </a:lnTo>
                <a:lnTo>
                  <a:pt x="9935" y="30606"/>
                </a:lnTo>
                <a:lnTo>
                  <a:pt x="9935" y="30596"/>
                </a:lnTo>
                <a:close/>
                <a:moveTo>
                  <a:pt x="10020" y="30874"/>
                </a:moveTo>
                <a:lnTo>
                  <a:pt x="10941" y="31217"/>
                </a:lnTo>
                <a:lnTo>
                  <a:pt x="10277" y="31623"/>
                </a:lnTo>
                <a:close/>
                <a:moveTo>
                  <a:pt x="10341" y="31838"/>
                </a:moveTo>
                <a:lnTo>
                  <a:pt x="11208" y="31313"/>
                </a:lnTo>
                <a:lnTo>
                  <a:pt x="12643" y="31859"/>
                </a:lnTo>
                <a:lnTo>
                  <a:pt x="12375" y="32683"/>
                </a:lnTo>
                <a:lnTo>
                  <a:pt x="11498" y="32929"/>
                </a:lnTo>
                <a:lnTo>
                  <a:pt x="10620" y="32683"/>
                </a:lnTo>
                <a:close/>
                <a:moveTo>
                  <a:pt x="12932" y="31752"/>
                </a:moveTo>
                <a:lnTo>
                  <a:pt x="13146" y="31377"/>
                </a:lnTo>
                <a:lnTo>
                  <a:pt x="12996" y="30799"/>
                </a:lnTo>
                <a:lnTo>
                  <a:pt x="13885" y="30564"/>
                </a:lnTo>
                <a:lnTo>
                  <a:pt x="15640" y="31024"/>
                </a:lnTo>
                <a:lnTo>
                  <a:pt x="14356" y="32309"/>
                </a:lnTo>
                <a:lnTo>
                  <a:pt x="13467" y="32555"/>
                </a:lnTo>
                <a:lnTo>
                  <a:pt x="13307" y="31977"/>
                </a:lnTo>
                <a:close/>
                <a:moveTo>
                  <a:pt x="14474" y="32512"/>
                </a:moveTo>
                <a:lnTo>
                  <a:pt x="16218" y="32041"/>
                </a:lnTo>
                <a:lnTo>
                  <a:pt x="15747" y="33786"/>
                </a:lnTo>
                <a:lnTo>
                  <a:pt x="15105" y="34439"/>
                </a:lnTo>
                <a:lnTo>
                  <a:pt x="14677" y="34021"/>
                </a:lnTo>
                <a:lnTo>
                  <a:pt x="14238" y="34021"/>
                </a:lnTo>
                <a:lnTo>
                  <a:pt x="14238" y="33582"/>
                </a:lnTo>
                <a:lnTo>
                  <a:pt x="13821" y="33154"/>
                </a:lnTo>
                <a:close/>
                <a:moveTo>
                  <a:pt x="15951" y="33904"/>
                </a:moveTo>
                <a:lnTo>
                  <a:pt x="17235" y="32619"/>
                </a:lnTo>
                <a:lnTo>
                  <a:pt x="17696" y="34375"/>
                </a:lnTo>
                <a:lnTo>
                  <a:pt x="17460" y="35263"/>
                </a:lnTo>
                <a:lnTo>
                  <a:pt x="16882" y="35113"/>
                </a:lnTo>
                <a:lnTo>
                  <a:pt x="16507" y="35327"/>
                </a:lnTo>
                <a:lnTo>
                  <a:pt x="16283" y="34953"/>
                </a:lnTo>
                <a:lnTo>
                  <a:pt x="15715" y="34792"/>
                </a:lnTo>
                <a:close/>
                <a:moveTo>
                  <a:pt x="17931" y="34375"/>
                </a:moveTo>
                <a:lnTo>
                  <a:pt x="18392" y="32619"/>
                </a:lnTo>
                <a:lnTo>
                  <a:pt x="19676" y="33904"/>
                </a:lnTo>
                <a:lnTo>
                  <a:pt x="19922" y="34792"/>
                </a:lnTo>
                <a:lnTo>
                  <a:pt x="19344" y="34953"/>
                </a:lnTo>
                <a:lnTo>
                  <a:pt x="19120" y="35327"/>
                </a:lnTo>
                <a:lnTo>
                  <a:pt x="18745" y="35113"/>
                </a:lnTo>
                <a:lnTo>
                  <a:pt x="18167" y="35263"/>
                </a:lnTo>
                <a:close/>
                <a:moveTo>
                  <a:pt x="19880" y="33786"/>
                </a:moveTo>
                <a:lnTo>
                  <a:pt x="19409" y="32041"/>
                </a:lnTo>
                <a:lnTo>
                  <a:pt x="21164" y="32512"/>
                </a:lnTo>
                <a:lnTo>
                  <a:pt x="21806" y="33154"/>
                </a:lnTo>
                <a:lnTo>
                  <a:pt x="21389" y="33582"/>
                </a:lnTo>
                <a:lnTo>
                  <a:pt x="21389" y="34021"/>
                </a:lnTo>
                <a:lnTo>
                  <a:pt x="20950" y="34021"/>
                </a:lnTo>
                <a:lnTo>
                  <a:pt x="20522" y="34439"/>
                </a:lnTo>
                <a:lnTo>
                  <a:pt x="19880" y="33786"/>
                </a:lnTo>
                <a:close/>
                <a:moveTo>
                  <a:pt x="21271" y="32309"/>
                </a:moveTo>
                <a:lnTo>
                  <a:pt x="19987" y="31024"/>
                </a:lnTo>
                <a:lnTo>
                  <a:pt x="21742" y="30564"/>
                </a:lnTo>
                <a:lnTo>
                  <a:pt x="22631" y="30799"/>
                </a:lnTo>
                <a:lnTo>
                  <a:pt x="22481" y="31377"/>
                </a:lnTo>
                <a:lnTo>
                  <a:pt x="22695" y="31752"/>
                </a:lnTo>
                <a:lnTo>
                  <a:pt x="22320" y="31977"/>
                </a:lnTo>
                <a:lnTo>
                  <a:pt x="22160" y="32555"/>
                </a:lnTo>
                <a:close/>
                <a:moveTo>
                  <a:pt x="22984" y="31859"/>
                </a:moveTo>
                <a:lnTo>
                  <a:pt x="24419" y="31313"/>
                </a:lnTo>
                <a:lnTo>
                  <a:pt x="25286" y="31838"/>
                </a:lnTo>
                <a:lnTo>
                  <a:pt x="25007" y="32683"/>
                </a:lnTo>
                <a:lnTo>
                  <a:pt x="24129" y="32929"/>
                </a:lnTo>
                <a:lnTo>
                  <a:pt x="23252" y="32683"/>
                </a:lnTo>
                <a:close/>
                <a:moveTo>
                  <a:pt x="25350" y="31623"/>
                </a:moveTo>
                <a:lnTo>
                  <a:pt x="24686" y="31217"/>
                </a:lnTo>
                <a:lnTo>
                  <a:pt x="25607" y="30874"/>
                </a:lnTo>
                <a:close/>
                <a:moveTo>
                  <a:pt x="25949" y="30510"/>
                </a:moveTo>
                <a:lnTo>
                  <a:pt x="25960" y="30499"/>
                </a:lnTo>
                <a:lnTo>
                  <a:pt x="25703" y="30596"/>
                </a:lnTo>
                <a:lnTo>
                  <a:pt x="25692" y="30606"/>
                </a:lnTo>
                <a:lnTo>
                  <a:pt x="25692" y="30606"/>
                </a:lnTo>
                <a:lnTo>
                  <a:pt x="24451" y="31078"/>
                </a:lnTo>
                <a:lnTo>
                  <a:pt x="23423" y="30446"/>
                </a:lnTo>
                <a:lnTo>
                  <a:pt x="24451" y="29814"/>
                </a:lnTo>
                <a:lnTo>
                  <a:pt x="25692" y="30285"/>
                </a:lnTo>
                <a:lnTo>
                  <a:pt x="25692" y="30285"/>
                </a:lnTo>
                <a:lnTo>
                  <a:pt x="25789" y="30328"/>
                </a:lnTo>
                <a:lnTo>
                  <a:pt x="25960" y="30392"/>
                </a:lnTo>
                <a:lnTo>
                  <a:pt x="25960" y="30382"/>
                </a:lnTo>
                <a:lnTo>
                  <a:pt x="26121" y="30446"/>
                </a:lnTo>
                <a:lnTo>
                  <a:pt x="25960" y="30510"/>
                </a:lnTo>
                <a:close/>
                <a:moveTo>
                  <a:pt x="25543" y="31763"/>
                </a:moveTo>
                <a:lnTo>
                  <a:pt x="25864" y="30767"/>
                </a:lnTo>
                <a:lnTo>
                  <a:pt x="26431" y="30564"/>
                </a:lnTo>
                <a:lnTo>
                  <a:pt x="27940" y="31120"/>
                </a:lnTo>
                <a:lnTo>
                  <a:pt x="26913" y="32351"/>
                </a:lnTo>
                <a:lnTo>
                  <a:pt x="26313" y="32458"/>
                </a:lnTo>
                <a:close/>
                <a:moveTo>
                  <a:pt x="27031" y="32555"/>
                </a:moveTo>
                <a:lnTo>
                  <a:pt x="28615" y="32276"/>
                </a:lnTo>
                <a:lnTo>
                  <a:pt x="28337" y="33861"/>
                </a:lnTo>
                <a:lnTo>
                  <a:pt x="27876" y="34246"/>
                </a:lnTo>
                <a:lnTo>
                  <a:pt x="26859" y="34032"/>
                </a:lnTo>
                <a:lnTo>
                  <a:pt x="26645" y="33015"/>
                </a:lnTo>
                <a:close/>
                <a:moveTo>
                  <a:pt x="28540" y="33979"/>
                </a:moveTo>
                <a:lnTo>
                  <a:pt x="29771" y="32951"/>
                </a:lnTo>
                <a:lnTo>
                  <a:pt x="30328" y="34460"/>
                </a:lnTo>
                <a:lnTo>
                  <a:pt x="30124" y="35028"/>
                </a:lnTo>
                <a:lnTo>
                  <a:pt x="29129" y="35349"/>
                </a:lnTo>
                <a:lnTo>
                  <a:pt x="28444" y="34578"/>
                </a:lnTo>
                <a:close/>
                <a:moveTo>
                  <a:pt x="30563" y="34460"/>
                </a:moveTo>
                <a:lnTo>
                  <a:pt x="31120" y="32951"/>
                </a:lnTo>
                <a:lnTo>
                  <a:pt x="32351" y="33979"/>
                </a:lnTo>
                <a:lnTo>
                  <a:pt x="32458" y="34578"/>
                </a:lnTo>
                <a:lnTo>
                  <a:pt x="31762" y="35349"/>
                </a:lnTo>
                <a:lnTo>
                  <a:pt x="30777" y="35028"/>
                </a:lnTo>
                <a:close/>
                <a:moveTo>
                  <a:pt x="32554" y="33861"/>
                </a:moveTo>
                <a:lnTo>
                  <a:pt x="32276" y="32276"/>
                </a:lnTo>
                <a:lnTo>
                  <a:pt x="33860" y="32555"/>
                </a:lnTo>
                <a:lnTo>
                  <a:pt x="34246" y="33015"/>
                </a:lnTo>
                <a:lnTo>
                  <a:pt x="34032" y="34032"/>
                </a:lnTo>
                <a:lnTo>
                  <a:pt x="33015" y="34246"/>
                </a:lnTo>
                <a:close/>
                <a:moveTo>
                  <a:pt x="33978" y="32351"/>
                </a:moveTo>
                <a:lnTo>
                  <a:pt x="32950" y="31120"/>
                </a:lnTo>
                <a:lnTo>
                  <a:pt x="34460" y="30564"/>
                </a:lnTo>
                <a:lnTo>
                  <a:pt x="35027" y="30767"/>
                </a:lnTo>
                <a:lnTo>
                  <a:pt x="35348" y="31763"/>
                </a:lnTo>
                <a:lnTo>
                  <a:pt x="34578" y="32458"/>
                </a:lnTo>
                <a:close/>
                <a:moveTo>
                  <a:pt x="34942" y="30499"/>
                </a:moveTo>
                <a:lnTo>
                  <a:pt x="34942" y="30510"/>
                </a:lnTo>
                <a:lnTo>
                  <a:pt x="34781" y="30446"/>
                </a:lnTo>
                <a:lnTo>
                  <a:pt x="34942" y="30382"/>
                </a:lnTo>
                <a:lnTo>
                  <a:pt x="34942" y="30392"/>
                </a:lnTo>
                <a:lnTo>
                  <a:pt x="35166" y="30307"/>
                </a:lnTo>
                <a:lnTo>
                  <a:pt x="35199" y="30285"/>
                </a:lnTo>
                <a:lnTo>
                  <a:pt x="35199" y="30285"/>
                </a:lnTo>
                <a:lnTo>
                  <a:pt x="36451" y="29814"/>
                </a:lnTo>
                <a:lnTo>
                  <a:pt x="37468" y="30446"/>
                </a:lnTo>
                <a:lnTo>
                  <a:pt x="36451" y="31078"/>
                </a:lnTo>
                <a:lnTo>
                  <a:pt x="35199" y="30606"/>
                </a:lnTo>
                <a:lnTo>
                  <a:pt x="35199" y="30606"/>
                </a:lnTo>
                <a:lnTo>
                  <a:pt x="35199" y="30596"/>
                </a:lnTo>
                <a:close/>
                <a:moveTo>
                  <a:pt x="35295" y="30874"/>
                </a:moveTo>
                <a:lnTo>
                  <a:pt x="36215" y="31217"/>
                </a:lnTo>
                <a:lnTo>
                  <a:pt x="35541" y="31623"/>
                </a:lnTo>
                <a:close/>
                <a:moveTo>
                  <a:pt x="35605" y="31838"/>
                </a:moveTo>
                <a:lnTo>
                  <a:pt x="36472" y="31313"/>
                </a:lnTo>
                <a:lnTo>
                  <a:pt x="37907" y="31859"/>
                </a:lnTo>
                <a:lnTo>
                  <a:pt x="37639" y="32683"/>
                </a:lnTo>
                <a:lnTo>
                  <a:pt x="36761" y="32929"/>
                </a:lnTo>
                <a:lnTo>
                  <a:pt x="35884" y="32683"/>
                </a:lnTo>
                <a:close/>
                <a:moveTo>
                  <a:pt x="38196" y="31752"/>
                </a:moveTo>
                <a:lnTo>
                  <a:pt x="38421" y="31377"/>
                </a:lnTo>
                <a:lnTo>
                  <a:pt x="38260" y="30799"/>
                </a:lnTo>
                <a:lnTo>
                  <a:pt x="39149" y="30564"/>
                </a:lnTo>
                <a:lnTo>
                  <a:pt x="40904" y="31024"/>
                </a:lnTo>
                <a:lnTo>
                  <a:pt x="39620" y="32309"/>
                </a:lnTo>
                <a:lnTo>
                  <a:pt x="38731" y="32555"/>
                </a:lnTo>
                <a:lnTo>
                  <a:pt x="38581" y="31977"/>
                </a:lnTo>
                <a:close/>
                <a:moveTo>
                  <a:pt x="39737" y="32512"/>
                </a:moveTo>
                <a:lnTo>
                  <a:pt x="41482" y="32041"/>
                </a:lnTo>
                <a:lnTo>
                  <a:pt x="41022" y="33786"/>
                </a:lnTo>
                <a:lnTo>
                  <a:pt x="40369" y="34439"/>
                </a:lnTo>
                <a:lnTo>
                  <a:pt x="39941" y="34021"/>
                </a:lnTo>
                <a:lnTo>
                  <a:pt x="39502" y="34021"/>
                </a:lnTo>
                <a:lnTo>
                  <a:pt x="39502" y="33582"/>
                </a:lnTo>
                <a:lnTo>
                  <a:pt x="39084" y="33154"/>
                </a:lnTo>
                <a:close/>
                <a:moveTo>
                  <a:pt x="41215" y="33904"/>
                </a:moveTo>
                <a:lnTo>
                  <a:pt x="42499" y="32619"/>
                </a:lnTo>
                <a:lnTo>
                  <a:pt x="42970" y="34375"/>
                </a:lnTo>
                <a:lnTo>
                  <a:pt x="42724" y="35263"/>
                </a:lnTo>
                <a:lnTo>
                  <a:pt x="42146" y="35113"/>
                </a:lnTo>
                <a:lnTo>
                  <a:pt x="41771" y="35327"/>
                </a:lnTo>
                <a:lnTo>
                  <a:pt x="41557" y="34953"/>
                </a:lnTo>
                <a:lnTo>
                  <a:pt x="40979" y="34792"/>
                </a:lnTo>
                <a:close/>
                <a:moveTo>
                  <a:pt x="43195" y="34375"/>
                </a:moveTo>
                <a:lnTo>
                  <a:pt x="43666" y="32619"/>
                </a:lnTo>
                <a:lnTo>
                  <a:pt x="44940" y="33904"/>
                </a:lnTo>
                <a:lnTo>
                  <a:pt x="45186" y="34792"/>
                </a:lnTo>
                <a:lnTo>
                  <a:pt x="44608" y="34953"/>
                </a:lnTo>
                <a:lnTo>
                  <a:pt x="44383" y="35327"/>
                </a:lnTo>
                <a:lnTo>
                  <a:pt x="44009" y="35113"/>
                </a:lnTo>
                <a:lnTo>
                  <a:pt x="43431" y="35263"/>
                </a:lnTo>
                <a:close/>
                <a:moveTo>
                  <a:pt x="45143" y="33786"/>
                </a:moveTo>
                <a:lnTo>
                  <a:pt x="44672" y="32041"/>
                </a:lnTo>
                <a:lnTo>
                  <a:pt x="46428" y="32512"/>
                </a:lnTo>
                <a:lnTo>
                  <a:pt x="47070" y="33154"/>
                </a:lnTo>
                <a:lnTo>
                  <a:pt x="46653" y="33582"/>
                </a:lnTo>
                <a:lnTo>
                  <a:pt x="46653" y="34021"/>
                </a:lnTo>
                <a:lnTo>
                  <a:pt x="46214" y="34021"/>
                </a:lnTo>
                <a:lnTo>
                  <a:pt x="45797" y="34439"/>
                </a:lnTo>
                <a:lnTo>
                  <a:pt x="45143" y="33786"/>
                </a:lnTo>
                <a:close/>
                <a:moveTo>
                  <a:pt x="46535" y="32309"/>
                </a:moveTo>
                <a:lnTo>
                  <a:pt x="45251" y="31024"/>
                </a:lnTo>
                <a:lnTo>
                  <a:pt x="47006" y="30564"/>
                </a:lnTo>
                <a:lnTo>
                  <a:pt x="47895" y="30799"/>
                </a:lnTo>
                <a:lnTo>
                  <a:pt x="47745" y="31377"/>
                </a:lnTo>
                <a:lnTo>
                  <a:pt x="47959" y="31752"/>
                </a:lnTo>
                <a:lnTo>
                  <a:pt x="47584" y="31977"/>
                </a:lnTo>
                <a:lnTo>
                  <a:pt x="47424" y="32555"/>
                </a:lnTo>
                <a:close/>
                <a:moveTo>
                  <a:pt x="48248" y="31859"/>
                </a:moveTo>
                <a:lnTo>
                  <a:pt x="49693" y="31313"/>
                </a:lnTo>
                <a:lnTo>
                  <a:pt x="50550" y="31838"/>
                </a:lnTo>
                <a:lnTo>
                  <a:pt x="50271" y="32683"/>
                </a:lnTo>
                <a:lnTo>
                  <a:pt x="49393" y="32929"/>
                </a:lnTo>
                <a:lnTo>
                  <a:pt x="48516" y="32683"/>
                </a:lnTo>
                <a:close/>
                <a:moveTo>
                  <a:pt x="50624" y="31623"/>
                </a:moveTo>
                <a:lnTo>
                  <a:pt x="49950" y="31217"/>
                </a:lnTo>
                <a:lnTo>
                  <a:pt x="50871" y="30874"/>
                </a:lnTo>
                <a:close/>
                <a:moveTo>
                  <a:pt x="51213" y="30510"/>
                </a:moveTo>
                <a:lnTo>
                  <a:pt x="51224" y="30499"/>
                </a:lnTo>
                <a:lnTo>
                  <a:pt x="50967" y="30596"/>
                </a:lnTo>
                <a:lnTo>
                  <a:pt x="50956" y="30606"/>
                </a:lnTo>
                <a:lnTo>
                  <a:pt x="50956" y="30606"/>
                </a:lnTo>
                <a:lnTo>
                  <a:pt x="49715" y="31078"/>
                </a:lnTo>
                <a:lnTo>
                  <a:pt x="48687" y="30446"/>
                </a:lnTo>
                <a:lnTo>
                  <a:pt x="49715" y="29814"/>
                </a:lnTo>
                <a:lnTo>
                  <a:pt x="50956" y="30285"/>
                </a:lnTo>
                <a:lnTo>
                  <a:pt x="50956" y="30285"/>
                </a:lnTo>
                <a:lnTo>
                  <a:pt x="50988" y="30307"/>
                </a:lnTo>
                <a:lnTo>
                  <a:pt x="51224" y="30392"/>
                </a:lnTo>
                <a:lnTo>
                  <a:pt x="51213" y="30382"/>
                </a:lnTo>
                <a:lnTo>
                  <a:pt x="51385" y="30446"/>
                </a:lnTo>
                <a:lnTo>
                  <a:pt x="51213" y="30510"/>
                </a:lnTo>
                <a:close/>
                <a:moveTo>
                  <a:pt x="50806" y="31763"/>
                </a:moveTo>
                <a:lnTo>
                  <a:pt x="51128" y="30767"/>
                </a:lnTo>
                <a:lnTo>
                  <a:pt x="51695" y="30564"/>
                </a:lnTo>
                <a:lnTo>
                  <a:pt x="53204" y="31120"/>
                </a:lnTo>
                <a:lnTo>
                  <a:pt x="52177" y="32351"/>
                </a:lnTo>
                <a:lnTo>
                  <a:pt x="51577" y="32458"/>
                </a:lnTo>
                <a:close/>
                <a:moveTo>
                  <a:pt x="52294" y="32555"/>
                </a:moveTo>
                <a:lnTo>
                  <a:pt x="53879" y="32276"/>
                </a:lnTo>
                <a:lnTo>
                  <a:pt x="53600" y="33861"/>
                </a:lnTo>
                <a:lnTo>
                  <a:pt x="53140" y="34246"/>
                </a:lnTo>
                <a:lnTo>
                  <a:pt x="52123" y="34032"/>
                </a:lnTo>
                <a:lnTo>
                  <a:pt x="51909" y="33015"/>
                </a:lnTo>
                <a:close/>
                <a:moveTo>
                  <a:pt x="53804" y="33979"/>
                </a:moveTo>
                <a:lnTo>
                  <a:pt x="55046" y="32951"/>
                </a:lnTo>
                <a:lnTo>
                  <a:pt x="55592" y="34460"/>
                </a:lnTo>
                <a:lnTo>
                  <a:pt x="55388" y="35028"/>
                </a:lnTo>
                <a:lnTo>
                  <a:pt x="54403" y="35349"/>
                </a:lnTo>
                <a:lnTo>
                  <a:pt x="53708" y="34578"/>
                </a:lnTo>
                <a:close/>
                <a:moveTo>
                  <a:pt x="55827" y="34460"/>
                </a:moveTo>
                <a:lnTo>
                  <a:pt x="56384" y="32951"/>
                </a:lnTo>
                <a:lnTo>
                  <a:pt x="57615" y="33979"/>
                </a:lnTo>
                <a:lnTo>
                  <a:pt x="57722" y="34578"/>
                </a:lnTo>
                <a:lnTo>
                  <a:pt x="57026" y="35349"/>
                </a:lnTo>
                <a:lnTo>
                  <a:pt x="56041" y="35028"/>
                </a:lnTo>
                <a:close/>
                <a:moveTo>
                  <a:pt x="57818" y="33861"/>
                </a:moveTo>
                <a:lnTo>
                  <a:pt x="57551" y="32276"/>
                </a:lnTo>
                <a:lnTo>
                  <a:pt x="59124" y="32555"/>
                </a:lnTo>
                <a:lnTo>
                  <a:pt x="59520" y="33015"/>
                </a:lnTo>
                <a:lnTo>
                  <a:pt x="59306" y="34032"/>
                </a:lnTo>
                <a:lnTo>
                  <a:pt x="58289" y="34246"/>
                </a:lnTo>
                <a:close/>
                <a:moveTo>
                  <a:pt x="59242" y="32351"/>
                </a:moveTo>
                <a:lnTo>
                  <a:pt x="58214" y="31120"/>
                </a:lnTo>
                <a:lnTo>
                  <a:pt x="59724" y="30564"/>
                </a:lnTo>
                <a:lnTo>
                  <a:pt x="60291" y="30767"/>
                </a:lnTo>
                <a:lnTo>
                  <a:pt x="60612" y="31763"/>
                </a:lnTo>
                <a:lnTo>
                  <a:pt x="59842" y="32458"/>
                </a:lnTo>
                <a:close/>
                <a:moveTo>
                  <a:pt x="59724" y="30328"/>
                </a:moveTo>
                <a:lnTo>
                  <a:pt x="58214" y="29772"/>
                </a:lnTo>
                <a:lnTo>
                  <a:pt x="59242" y="28540"/>
                </a:lnTo>
                <a:lnTo>
                  <a:pt x="59842" y="28433"/>
                </a:lnTo>
                <a:lnTo>
                  <a:pt x="60612" y="29129"/>
                </a:lnTo>
                <a:lnTo>
                  <a:pt x="60291" y="30125"/>
                </a:lnTo>
                <a:close/>
                <a:moveTo>
                  <a:pt x="59124" y="28337"/>
                </a:moveTo>
                <a:lnTo>
                  <a:pt x="57551" y="28615"/>
                </a:lnTo>
                <a:lnTo>
                  <a:pt x="57818" y="27031"/>
                </a:lnTo>
                <a:lnTo>
                  <a:pt x="58289" y="26646"/>
                </a:lnTo>
                <a:lnTo>
                  <a:pt x="59306" y="26860"/>
                </a:lnTo>
                <a:lnTo>
                  <a:pt x="59520" y="27877"/>
                </a:lnTo>
                <a:close/>
                <a:moveTo>
                  <a:pt x="57615" y="26913"/>
                </a:moveTo>
                <a:lnTo>
                  <a:pt x="56384" y="27941"/>
                </a:lnTo>
                <a:lnTo>
                  <a:pt x="55827" y="26432"/>
                </a:lnTo>
                <a:lnTo>
                  <a:pt x="56041" y="25864"/>
                </a:lnTo>
                <a:lnTo>
                  <a:pt x="57026" y="25543"/>
                </a:lnTo>
                <a:lnTo>
                  <a:pt x="57722" y="26314"/>
                </a:lnTo>
                <a:close/>
                <a:moveTo>
                  <a:pt x="55774" y="25950"/>
                </a:moveTo>
                <a:lnTo>
                  <a:pt x="55774" y="25950"/>
                </a:lnTo>
                <a:lnTo>
                  <a:pt x="55709" y="26121"/>
                </a:lnTo>
                <a:lnTo>
                  <a:pt x="55656" y="25950"/>
                </a:lnTo>
                <a:lnTo>
                  <a:pt x="55656" y="25950"/>
                </a:lnTo>
                <a:lnTo>
                  <a:pt x="55570" y="25736"/>
                </a:lnTo>
                <a:lnTo>
                  <a:pt x="55560" y="25693"/>
                </a:lnTo>
                <a:lnTo>
                  <a:pt x="55560" y="25693"/>
                </a:lnTo>
                <a:lnTo>
                  <a:pt x="55088" y="24451"/>
                </a:lnTo>
                <a:lnTo>
                  <a:pt x="55709" y="23423"/>
                </a:lnTo>
                <a:lnTo>
                  <a:pt x="56341" y="24451"/>
                </a:lnTo>
                <a:lnTo>
                  <a:pt x="55870" y="25693"/>
                </a:lnTo>
                <a:lnTo>
                  <a:pt x="55870" y="25693"/>
                </a:lnTo>
                <a:lnTo>
                  <a:pt x="55849" y="25736"/>
                </a:lnTo>
                <a:lnTo>
                  <a:pt x="55774" y="25950"/>
                </a:lnTo>
                <a:close/>
                <a:moveTo>
                  <a:pt x="56138" y="25607"/>
                </a:moveTo>
                <a:lnTo>
                  <a:pt x="56480" y="24687"/>
                </a:lnTo>
                <a:lnTo>
                  <a:pt x="56898" y="25350"/>
                </a:lnTo>
                <a:lnTo>
                  <a:pt x="56352" y="25532"/>
                </a:lnTo>
                <a:close/>
                <a:moveTo>
                  <a:pt x="57957" y="25008"/>
                </a:moveTo>
                <a:lnTo>
                  <a:pt x="57112" y="25286"/>
                </a:lnTo>
                <a:lnTo>
                  <a:pt x="56576" y="24419"/>
                </a:lnTo>
                <a:lnTo>
                  <a:pt x="57122" y="22985"/>
                </a:lnTo>
                <a:lnTo>
                  <a:pt x="57957" y="23252"/>
                </a:lnTo>
                <a:lnTo>
                  <a:pt x="58193" y="24130"/>
                </a:lnTo>
                <a:close/>
                <a:moveTo>
                  <a:pt x="57240" y="22321"/>
                </a:moveTo>
                <a:lnTo>
                  <a:pt x="57015" y="22695"/>
                </a:lnTo>
                <a:lnTo>
                  <a:pt x="56641" y="22471"/>
                </a:lnTo>
                <a:lnTo>
                  <a:pt x="56063" y="22631"/>
                </a:lnTo>
                <a:lnTo>
                  <a:pt x="55827" y="21743"/>
                </a:lnTo>
                <a:lnTo>
                  <a:pt x="56298" y="19987"/>
                </a:lnTo>
                <a:lnTo>
                  <a:pt x="57583" y="21272"/>
                </a:lnTo>
                <a:lnTo>
                  <a:pt x="57818" y="22160"/>
                </a:lnTo>
                <a:close/>
                <a:moveTo>
                  <a:pt x="57775" y="21154"/>
                </a:moveTo>
                <a:lnTo>
                  <a:pt x="57304" y="19409"/>
                </a:lnTo>
                <a:lnTo>
                  <a:pt x="57304" y="19409"/>
                </a:lnTo>
                <a:lnTo>
                  <a:pt x="59060" y="19880"/>
                </a:lnTo>
                <a:lnTo>
                  <a:pt x="59713" y="20522"/>
                </a:lnTo>
                <a:lnTo>
                  <a:pt x="59285" y="20951"/>
                </a:lnTo>
                <a:lnTo>
                  <a:pt x="59285" y="21389"/>
                </a:lnTo>
                <a:lnTo>
                  <a:pt x="58846" y="21389"/>
                </a:lnTo>
                <a:lnTo>
                  <a:pt x="58428" y="21807"/>
                </a:lnTo>
                <a:lnTo>
                  <a:pt x="57775" y="21154"/>
                </a:lnTo>
                <a:close/>
                <a:moveTo>
                  <a:pt x="59167" y="19677"/>
                </a:moveTo>
                <a:lnTo>
                  <a:pt x="57893" y="18392"/>
                </a:lnTo>
                <a:lnTo>
                  <a:pt x="59638" y="17932"/>
                </a:lnTo>
                <a:lnTo>
                  <a:pt x="60527" y="18167"/>
                </a:lnTo>
                <a:lnTo>
                  <a:pt x="60377" y="18745"/>
                </a:lnTo>
                <a:lnTo>
                  <a:pt x="60591" y="19120"/>
                </a:lnTo>
                <a:lnTo>
                  <a:pt x="60216" y="19345"/>
                </a:lnTo>
                <a:lnTo>
                  <a:pt x="60056" y="19912"/>
                </a:lnTo>
                <a:close/>
                <a:moveTo>
                  <a:pt x="59638" y="17696"/>
                </a:moveTo>
                <a:lnTo>
                  <a:pt x="57883" y="17225"/>
                </a:lnTo>
                <a:lnTo>
                  <a:pt x="59167" y="15951"/>
                </a:lnTo>
                <a:lnTo>
                  <a:pt x="60056" y="15705"/>
                </a:lnTo>
                <a:lnTo>
                  <a:pt x="60216" y="16283"/>
                </a:lnTo>
                <a:lnTo>
                  <a:pt x="60591" y="16508"/>
                </a:lnTo>
                <a:lnTo>
                  <a:pt x="60377" y="16883"/>
                </a:lnTo>
                <a:lnTo>
                  <a:pt x="60527" y="17461"/>
                </a:lnTo>
                <a:close/>
                <a:moveTo>
                  <a:pt x="59060" y="15748"/>
                </a:moveTo>
                <a:lnTo>
                  <a:pt x="57304" y="16219"/>
                </a:lnTo>
                <a:lnTo>
                  <a:pt x="57775" y="14463"/>
                </a:lnTo>
                <a:lnTo>
                  <a:pt x="58428" y="13821"/>
                </a:lnTo>
                <a:lnTo>
                  <a:pt x="58846" y="14239"/>
                </a:lnTo>
                <a:lnTo>
                  <a:pt x="59285" y="14239"/>
                </a:lnTo>
                <a:lnTo>
                  <a:pt x="59285" y="14677"/>
                </a:lnTo>
                <a:lnTo>
                  <a:pt x="59713" y="15095"/>
                </a:lnTo>
                <a:close/>
                <a:moveTo>
                  <a:pt x="57583" y="14356"/>
                </a:moveTo>
                <a:lnTo>
                  <a:pt x="56298" y="15641"/>
                </a:lnTo>
                <a:lnTo>
                  <a:pt x="55827" y="13885"/>
                </a:lnTo>
                <a:lnTo>
                  <a:pt x="56063" y="12997"/>
                </a:lnTo>
                <a:lnTo>
                  <a:pt x="56641" y="13147"/>
                </a:lnTo>
                <a:lnTo>
                  <a:pt x="57015" y="12933"/>
                </a:lnTo>
                <a:lnTo>
                  <a:pt x="57240" y="13307"/>
                </a:lnTo>
                <a:lnTo>
                  <a:pt x="57818" y="13468"/>
                </a:lnTo>
                <a:close/>
                <a:moveTo>
                  <a:pt x="57957" y="12376"/>
                </a:moveTo>
                <a:lnTo>
                  <a:pt x="57122" y="12643"/>
                </a:lnTo>
                <a:lnTo>
                  <a:pt x="56576" y="11198"/>
                </a:lnTo>
                <a:lnTo>
                  <a:pt x="57112" y="10342"/>
                </a:lnTo>
                <a:lnTo>
                  <a:pt x="57957" y="10620"/>
                </a:lnTo>
                <a:lnTo>
                  <a:pt x="58193" y="11498"/>
                </a:lnTo>
                <a:close/>
                <a:moveTo>
                  <a:pt x="56898" y="10278"/>
                </a:moveTo>
                <a:lnTo>
                  <a:pt x="56480" y="10941"/>
                </a:lnTo>
                <a:lnTo>
                  <a:pt x="56138" y="10021"/>
                </a:lnTo>
                <a:close/>
                <a:moveTo>
                  <a:pt x="55774" y="9678"/>
                </a:moveTo>
                <a:lnTo>
                  <a:pt x="55774" y="9678"/>
                </a:lnTo>
                <a:lnTo>
                  <a:pt x="56341" y="11177"/>
                </a:lnTo>
                <a:lnTo>
                  <a:pt x="55709" y="12205"/>
                </a:lnTo>
                <a:lnTo>
                  <a:pt x="55088" y="11177"/>
                </a:lnTo>
                <a:lnTo>
                  <a:pt x="55560" y="9935"/>
                </a:lnTo>
                <a:lnTo>
                  <a:pt x="55560" y="9935"/>
                </a:lnTo>
                <a:lnTo>
                  <a:pt x="55581" y="9860"/>
                </a:lnTo>
                <a:lnTo>
                  <a:pt x="55656" y="9678"/>
                </a:lnTo>
                <a:lnTo>
                  <a:pt x="55656" y="9678"/>
                </a:lnTo>
                <a:lnTo>
                  <a:pt x="55709" y="9507"/>
                </a:lnTo>
                <a:lnTo>
                  <a:pt x="55774" y="9678"/>
                </a:lnTo>
                <a:close/>
                <a:moveTo>
                  <a:pt x="57722" y="9314"/>
                </a:moveTo>
                <a:lnTo>
                  <a:pt x="57026" y="10085"/>
                </a:lnTo>
                <a:lnTo>
                  <a:pt x="56041" y="9764"/>
                </a:lnTo>
                <a:lnTo>
                  <a:pt x="55827" y="9196"/>
                </a:lnTo>
                <a:lnTo>
                  <a:pt x="56384" y="7687"/>
                </a:lnTo>
                <a:lnTo>
                  <a:pt x="57615" y="8715"/>
                </a:lnTo>
                <a:close/>
                <a:moveTo>
                  <a:pt x="58910" y="7023"/>
                </a:moveTo>
                <a:lnTo>
                  <a:pt x="57508" y="6788"/>
                </a:lnTo>
                <a:lnTo>
                  <a:pt x="57508" y="6788"/>
                </a:lnTo>
                <a:lnTo>
                  <a:pt x="57401" y="6156"/>
                </a:lnTo>
                <a:lnTo>
                  <a:pt x="58000" y="5931"/>
                </a:lnTo>
                <a:lnTo>
                  <a:pt x="58000" y="5931"/>
                </a:lnTo>
                <a:lnTo>
                  <a:pt x="58910" y="7023"/>
                </a:lnTo>
                <a:close/>
                <a:moveTo>
                  <a:pt x="57508" y="3576"/>
                </a:moveTo>
                <a:lnTo>
                  <a:pt x="58910" y="3330"/>
                </a:lnTo>
                <a:lnTo>
                  <a:pt x="58000" y="4433"/>
                </a:lnTo>
                <a:lnTo>
                  <a:pt x="57401" y="4208"/>
                </a:lnTo>
                <a:close/>
                <a:moveTo>
                  <a:pt x="56469" y="2891"/>
                </a:moveTo>
                <a:lnTo>
                  <a:pt x="57561" y="1981"/>
                </a:lnTo>
                <a:lnTo>
                  <a:pt x="57315" y="3384"/>
                </a:lnTo>
                <a:lnTo>
                  <a:pt x="56684" y="3491"/>
                </a:lnTo>
                <a:close/>
                <a:moveTo>
                  <a:pt x="55217" y="2827"/>
                </a:moveTo>
                <a:lnTo>
                  <a:pt x="55709" y="1489"/>
                </a:lnTo>
                <a:lnTo>
                  <a:pt x="56202" y="2827"/>
                </a:lnTo>
                <a:lnTo>
                  <a:pt x="55709" y="3234"/>
                </a:lnTo>
                <a:close/>
                <a:moveTo>
                  <a:pt x="54104" y="3384"/>
                </a:moveTo>
                <a:lnTo>
                  <a:pt x="53868" y="1981"/>
                </a:lnTo>
                <a:lnTo>
                  <a:pt x="54960" y="2891"/>
                </a:lnTo>
                <a:lnTo>
                  <a:pt x="54853" y="3191"/>
                </a:lnTo>
                <a:lnTo>
                  <a:pt x="54735" y="3491"/>
                </a:lnTo>
                <a:lnTo>
                  <a:pt x="54232" y="3405"/>
                </a:lnTo>
                <a:close/>
                <a:moveTo>
                  <a:pt x="52016" y="5182"/>
                </a:moveTo>
                <a:lnTo>
                  <a:pt x="53354" y="4690"/>
                </a:lnTo>
                <a:lnTo>
                  <a:pt x="53772" y="5182"/>
                </a:lnTo>
                <a:lnTo>
                  <a:pt x="53354" y="5675"/>
                </a:lnTo>
                <a:close/>
                <a:moveTo>
                  <a:pt x="51128" y="5503"/>
                </a:moveTo>
                <a:lnTo>
                  <a:pt x="51695" y="5300"/>
                </a:lnTo>
                <a:lnTo>
                  <a:pt x="53204" y="5857"/>
                </a:lnTo>
                <a:lnTo>
                  <a:pt x="52177" y="7088"/>
                </a:lnTo>
                <a:lnTo>
                  <a:pt x="51588" y="7184"/>
                </a:lnTo>
                <a:lnTo>
                  <a:pt x="50806" y="6499"/>
                </a:lnTo>
                <a:close/>
                <a:moveTo>
                  <a:pt x="50732" y="6724"/>
                </a:moveTo>
                <a:lnTo>
                  <a:pt x="51513" y="7419"/>
                </a:lnTo>
                <a:lnTo>
                  <a:pt x="51963" y="7345"/>
                </a:lnTo>
                <a:lnTo>
                  <a:pt x="51674" y="7698"/>
                </a:lnTo>
                <a:lnTo>
                  <a:pt x="51888" y="8725"/>
                </a:lnTo>
                <a:lnTo>
                  <a:pt x="50849" y="8501"/>
                </a:lnTo>
                <a:lnTo>
                  <a:pt x="50485" y="8875"/>
                </a:lnTo>
                <a:lnTo>
                  <a:pt x="50485" y="8351"/>
                </a:lnTo>
                <a:lnTo>
                  <a:pt x="49661" y="7816"/>
                </a:lnTo>
                <a:lnTo>
                  <a:pt x="50442" y="7601"/>
                </a:lnTo>
                <a:close/>
                <a:moveTo>
                  <a:pt x="49950" y="5953"/>
                </a:moveTo>
                <a:lnTo>
                  <a:pt x="50871" y="5600"/>
                </a:lnTo>
                <a:lnTo>
                  <a:pt x="50624" y="6360"/>
                </a:lnTo>
                <a:close/>
                <a:moveTo>
                  <a:pt x="49693" y="6049"/>
                </a:moveTo>
                <a:lnTo>
                  <a:pt x="50550" y="6574"/>
                </a:lnTo>
                <a:lnTo>
                  <a:pt x="50271" y="7419"/>
                </a:lnTo>
                <a:lnTo>
                  <a:pt x="49415" y="7655"/>
                </a:lnTo>
                <a:lnTo>
                  <a:pt x="49393" y="7644"/>
                </a:lnTo>
                <a:lnTo>
                  <a:pt x="49383" y="7655"/>
                </a:lnTo>
                <a:lnTo>
                  <a:pt x="48516" y="7419"/>
                </a:lnTo>
                <a:lnTo>
                  <a:pt x="48248" y="6595"/>
                </a:lnTo>
                <a:close/>
                <a:moveTo>
                  <a:pt x="48483" y="5311"/>
                </a:moveTo>
                <a:lnTo>
                  <a:pt x="49458" y="5899"/>
                </a:lnTo>
                <a:lnTo>
                  <a:pt x="48162" y="6392"/>
                </a:lnTo>
                <a:lnTo>
                  <a:pt x="47980" y="6081"/>
                </a:lnTo>
                <a:lnTo>
                  <a:pt x="48130" y="5525"/>
                </a:lnTo>
                <a:close/>
                <a:moveTo>
                  <a:pt x="47006" y="5289"/>
                </a:moveTo>
                <a:lnTo>
                  <a:pt x="47895" y="5535"/>
                </a:lnTo>
                <a:lnTo>
                  <a:pt x="47745" y="6113"/>
                </a:lnTo>
                <a:lnTo>
                  <a:pt x="47959" y="6488"/>
                </a:lnTo>
                <a:lnTo>
                  <a:pt x="47584" y="6702"/>
                </a:lnTo>
                <a:lnTo>
                  <a:pt x="47424" y="7280"/>
                </a:lnTo>
                <a:lnTo>
                  <a:pt x="46535" y="7045"/>
                </a:lnTo>
                <a:lnTo>
                  <a:pt x="45251" y="5760"/>
                </a:lnTo>
                <a:close/>
                <a:moveTo>
                  <a:pt x="45079" y="4775"/>
                </a:moveTo>
                <a:lnTo>
                  <a:pt x="46589" y="5182"/>
                </a:lnTo>
                <a:lnTo>
                  <a:pt x="45079" y="5589"/>
                </a:lnTo>
                <a:lnTo>
                  <a:pt x="44672" y="5182"/>
                </a:lnTo>
                <a:lnTo>
                  <a:pt x="45079" y="4775"/>
                </a:lnTo>
                <a:close/>
                <a:moveTo>
                  <a:pt x="43730" y="3245"/>
                </a:moveTo>
                <a:lnTo>
                  <a:pt x="43730" y="3245"/>
                </a:lnTo>
                <a:lnTo>
                  <a:pt x="44833" y="2142"/>
                </a:lnTo>
                <a:lnTo>
                  <a:pt x="44426" y="3651"/>
                </a:lnTo>
                <a:lnTo>
                  <a:pt x="43880" y="3801"/>
                </a:lnTo>
                <a:close/>
                <a:moveTo>
                  <a:pt x="41332" y="2142"/>
                </a:moveTo>
                <a:lnTo>
                  <a:pt x="42435" y="3245"/>
                </a:lnTo>
                <a:lnTo>
                  <a:pt x="42285" y="3801"/>
                </a:lnTo>
                <a:lnTo>
                  <a:pt x="41729" y="3651"/>
                </a:lnTo>
                <a:close/>
                <a:moveTo>
                  <a:pt x="41151" y="4529"/>
                </a:moveTo>
                <a:lnTo>
                  <a:pt x="40048" y="3426"/>
                </a:lnTo>
                <a:lnTo>
                  <a:pt x="41557" y="3833"/>
                </a:lnTo>
                <a:lnTo>
                  <a:pt x="41696" y="4379"/>
                </a:lnTo>
                <a:close/>
                <a:moveTo>
                  <a:pt x="39577" y="5182"/>
                </a:moveTo>
                <a:lnTo>
                  <a:pt x="41086" y="4775"/>
                </a:lnTo>
                <a:lnTo>
                  <a:pt x="41086" y="4775"/>
                </a:lnTo>
                <a:lnTo>
                  <a:pt x="41482" y="5182"/>
                </a:lnTo>
                <a:lnTo>
                  <a:pt x="41086" y="5589"/>
                </a:lnTo>
                <a:lnTo>
                  <a:pt x="41086" y="5589"/>
                </a:lnTo>
                <a:close/>
                <a:moveTo>
                  <a:pt x="39149" y="5289"/>
                </a:moveTo>
                <a:lnTo>
                  <a:pt x="40904" y="5760"/>
                </a:lnTo>
                <a:lnTo>
                  <a:pt x="39620" y="7045"/>
                </a:lnTo>
                <a:lnTo>
                  <a:pt x="38731" y="7280"/>
                </a:lnTo>
                <a:lnTo>
                  <a:pt x="38581" y="6702"/>
                </a:lnTo>
                <a:lnTo>
                  <a:pt x="38196" y="6488"/>
                </a:lnTo>
                <a:lnTo>
                  <a:pt x="38421" y="6113"/>
                </a:lnTo>
                <a:lnTo>
                  <a:pt x="38260" y="5535"/>
                </a:lnTo>
                <a:close/>
                <a:moveTo>
                  <a:pt x="36708" y="5899"/>
                </a:moveTo>
                <a:lnTo>
                  <a:pt x="37682" y="5311"/>
                </a:lnTo>
                <a:lnTo>
                  <a:pt x="38035" y="5525"/>
                </a:lnTo>
                <a:lnTo>
                  <a:pt x="38185" y="6081"/>
                </a:lnTo>
                <a:lnTo>
                  <a:pt x="38003" y="6392"/>
                </a:lnTo>
                <a:close/>
                <a:moveTo>
                  <a:pt x="36472" y="6049"/>
                </a:moveTo>
                <a:lnTo>
                  <a:pt x="37907" y="6595"/>
                </a:lnTo>
                <a:lnTo>
                  <a:pt x="37639" y="7419"/>
                </a:lnTo>
                <a:lnTo>
                  <a:pt x="36783" y="7655"/>
                </a:lnTo>
                <a:lnTo>
                  <a:pt x="36761" y="7644"/>
                </a:lnTo>
                <a:lnTo>
                  <a:pt x="36740" y="7655"/>
                </a:lnTo>
                <a:lnTo>
                  <a:pt x="35884" y="7419"/>
                </a:lnTo>
                <a:lnTo>
                  <a:pt x="35605" y="6574"/>
                </a:lnTo>
                <a:close/>
                <a:moveTo>
                  <a:pt x="35295" y="5600"/>
                </a:moveTo>
                <a:lnTo>
                  <a:pt x="36205" y="5953"/>
                </a:lnTo>
                <a:lnTo>
                  <a:pt x="35541" y="6360"/>
                </a:lnTo>
                <a:close/>
                <a:moveTo>
                  <a:pt x="35423" y="6724"/>
                </a:moveTo>
                <a:lnTo>
                  <a:pt x="35712" y="7601"/>
                </a:lnTo>
                <a:lnTo>
                  <a:pt x="36505" y="7816"/>
                </a:lnTo>
                <a:lnTo>
                  <a:pt x="35680" y="8351"/>
                </a:lnTo>
                <a:lnTo>
                  <a:pt x="35680" y="8875"/>
                </a:lnTo>
                <a:lnTo>
                  <a:pt x="35306" y="8501"/>
                </a:lnTo>
                <a:lnTo>
                  <a:pt x="34267" y="8725"/>
                </a:lnTo>
                <a:lnTo>
                  <a:pt x="34481" y="7698"/>
                </a:lnTo>
                <a:lnTo>
                  <a:pt x="34192" y="7345"/>
                </a:lnTo>
                <a:lnTo>
                  <a:pt x="34642" y="7419"/>
                </a:lnTo>
                <a:close/>
                <a:moveTo>
                  <a:pt x="34460" y="5300"/>
                </a:moveTo>
                <a:lnTo>
                  <a:pt x="35027" y="5503"/>
                </a:lnTo>
                <a:lnTo>
                  <a:pt x="35348" y="6499"/>
                </a:lnTo>
                <a:lnTo>
                  <a:pt x="34578" y="7184"/>
                </a:lnTo>
                <a:lnTo>
                  <a:pt x="33978" y="7088"/>
                </a:lnTo>
                <a:lnTo>
                  <a:pt x="32950" y="5846"/>
                </a:lnTo>
                <a:close/>
                <a:moveTo>
                  <a:pt x="32801" y="4690"/>
                </a:moveTo>
                <a:lnTo>
                  <a:pt x="34139" y="5182"/>
                </a:lnTo>
                <a:lnTo>
                  <a:pt x="32801" y="5675"/>
                </a:lnTo>
                <a:lnTo>
                  <a:pt x="32394" y="5182"/>
                </a:lnTo>
                <a:close/>
                <a:moveTo>
                  <a:pt x="32244" y="3576"/>
                </a:moveTo>
                <a:lnTo>
                  <a:pt x="33646" y="3330"/>
                </a:lnTo>
                <a:lnTo>
                  <a:pt x="32736" y="4433"/>
                </a:lnTo>
                <a:lnTo>
                  <a:pt x="32137" y="4208"/>
                </a:lnTo>
                <a:close/>
                <a:moveTo>
                  <a:pt x="31195" y="2891"/>
                </a:moveTo>
                <a:lnTo>
                  <a:pt x="31195" y="2891"/>
                </a:lnTo>
                <a:lnTo>
                  <a:pt x="32297" y="1981"/>
                </a:lnTo>
                <a:lnTo>
                  <a:pt x="32051" y="3384"/>
                </a:lnTo>
                <a:lnTo>
                  <a:pt x="31420" y="3491"/>
                </a:lnTo>
                <a:close/>
                <a:moveTo>
                  <a:pt x="29953" y="2827"/>
                </a:moveTo>
                <a:lnTo>
                  <a:pt x="30445" y="1489"/>
                </a:lnTo>
                <a:lnTo>
                  <a:pt x="30938" y="2827"/>
                </a:lnTo>
                <a:lnTo>
                  <a:pt x="30445" y="3234"/>
                </a:lnTo>
                <a:close/>
                <a:moveTo>
                  <a:pt x="28840" y="3384"/>
                </a:moveTo>
                <a:lnTo>
                  <a:pt x="28604" y="1981"/>
                </a:lnTo>
                <a:lnTo>
                  <a:pt x="29696" y="2891"/>
                </a:lnTo>
                <a:lnTo>
                  <a:pt x="29471" y="3491"/>
                </a:lnTo>
                <a:close/>
                <a:moveTo>
                  <a:pt x="28155" y="4433"/>
                </a:moveTo>
                <a:lnTo>
                  <a:pt x="27245" y="3330"/>
                </a:lnTo>
                <a:lnTo>
                  <a:pt x="28658" y="3576"/>
                </a:lnTo>
                <a:lnTo>
                  <a:pt x="28765" y="4208"/>
                </a:lnTo>
                <a:close/>
                <a:moveTo>
                  <a:pt x="25864" y="5503"/>
                </a:moveTo>
                <a:lnTo>
                  <a:pt x="26431" y="5300"/>
                </a:lnTo>
                <a:lnTo>
                  <a:pt x="27940" y="5846"/>
                </a:lnTo>
                <a:lnTo>
                  <a:pt x="26913" y="7088"/>
                </a:lnTo>
                <a:lnTo>
                  <a:pt x="26313" y="7184"/>
                </a:lnTo>
                <a:lnTo>
                  <a:pt x="25543" y="6499"/>
                </a:lnTo>
                <a:close/>
                <a:moveTo>
                  <a:pt x="24686" y="5953"/>
                </a:moveTo>
                <a:lnTo>
                  <a:pt x="25607" y="5600"/>
                </a:lnTo>
                <a:lnTo>
                  <a:pt x="25350" y="6360"/>
                </a:lnTo>
                <a:close/>
                <a:moveTo>
                  <a:pt x="24419" y="6049"/>
                </a:moveTo>
                <a:lnTo>
                  <a:pt x="25286" y="6574"/>
                </a:lnTo>
                <a:lnTo>
                  <a:pt x="25007" y="7419"/>
                </a:lnTo>
                <a:lnTo>
                  <a:pt x="24151" y="7655"/>
                </a:lnTo>
                <a:lnTo>
                  <a:pt x="24129" y="7644"/>
                </a:lnTo>
                <a:lnTo>
                  <a:pt x="24108" y="7655"/>
                </a:lnTo>
                <a:lnTo>
                  <a:pt x="23252" y="7419"/>
                </a:lnTo>
                <a:lnTo>
                  <a:pt x="22984" y="6595"/>
                </a:lnTo>
                <a:close/>
                <a:moveTo>
                  <a:pt x="23209" y="5311"/>
                </a:moveTo>
                <a:lnTo>
                  <a:pt x="24183" y="5899"/>
                </a:lnTo>
                <a:lnTo>
                  <a:pt x="22898" y="6392"/>
                </a:lnTo>
                <a:lnTo>
                  <a:pt x="22716" y="6081"/>
                </a:lnTo>
                <a:lnTo>
                  <a:pt x="22856" y="5525"/>
                </a:lnTo>
                <a:close/>
                <a:moveTo>
                  <a:pt x="21742" y="5289"/>
                </a:moveTo>
                <a:lnTo>
                  <a:pt x="22631" y="5535"/>
                </a:lnTo>
                <a:lnTo>
                  <a:pt x="22481" y="6113"/>
                </a:lnTo>
                <a:lnTo>
                  <a:pt x="22695" y="6488"/>
                </a:lnTo>
                <a:lnTo>
                  <a:pt x="22320" y="6702"/>
                </a:lnTo>
                <a:lnTo>
                  <a:pt x="22160" y="7280"/>
                </a:lnTo>
                <a:lnTo>
                  <a:pt x="21271" y="7045"/>
                </a:lnTo>
                <a:lnTo>
                  <a:pt x="19987" y="5760"/>
                </a:lnTo>
                <a:close/>
                <a:moveTo>
                  <a:pt x="19815" y="4775"/>
                </a:moveTo>
                <a:lnTo>
                  <a:pt x="21314" y="5182"/>
                </a:lnTo>
                <a:lnTo>
                  <a:pt x="19815" y="5589"/>
                </a:lnTo>
                <a:lnTo>
                  <a:pt x="19815" y="5589"/>
                </a:lnTo>
                <a:lnTo>
                  <a:pt x="19409" y="5182"/>
                </a:lnTo>
                <a:lnTo>
                  <a:pt x="19815" y="4775"/>
                </a:lnTo>
                <a:close/>
                <a:moveTo>
                  <a:pt x="18467" y="3245"/>
                </a:moveTo>
                <a:lnTo>
                  <a:pt x="19569" y="2142"/>
                </a:lnTo>
                <a:lnTo>
                  <a:pt x="19162" y="3651"/>
                </a:lnTo>
                <a:lnTo>
                  <a:pt x="18606" y="3801"/>
                </a:lnTo>
                <a:close/>
                <a:moveTo>
                  <a:pt x="17407" y="3180"/>
                </a:moveTo>
                <a:lnTo>
                  <a:pt x="17813" y="1671"/>
                </a:lnTo>
                <a:lnTo>
                  <a:pt x="18220" y="3180"/>
                </a:lnTo>
                <a:lnTo>
                  <a:pt x="17813" y="3587"/>
                </a:lnTo>
                <a:close/>
                <a:moveTo>
                  <a:pt x="16058" y="2142"/>
                </a:moveTo>
                <a:lnTo>
                  <a:pt x="17171" y="3245"/>
                </a:lnTo>
                <a:lnTo>
                  <a:pt x="17021" y="3801"/>
                </a:lnTo>
                <a:lnTo>
                  <a:pt x="16465" y="3651"/>
                </a:lnTo>
                <a:close/>
                <a:moveTo>
                  <a:pt x="15887" y="4529"/>
                </a:moveTo>
                <a:lnTo>
                  <a:pt x="14784" y="3426"/>
                </a:lnTo>
                <a:lnTo>
                  <a:pt x="16283" y="3833"/>
                </a:lnTo>
                <a:lnTo>
                  <a:pt x="16433" y="4379"/>
                </a:lnTo>
                <a:close/>
                <a:moveTo>
                  <a:pt x="14313" y="5182"/>
                </a:moveTo>
                <a:lnTo>
                  <a:pt x="15822" y="4775"/>
                </a:lnTo>
                <a:lnTo>
                  <a:pt x="15822" y="4775"/>
                </a:lnTo>
                <a:lnTo>
                  <a:pt x="16218" y="5182"/>
                </a:lnTo>
                <a:lnTo>
                  <a:pt x="15822" y="5589"/>
                </a:lnTo>
                <a:close/>
                <a:moveTo>
                  <a:pt x="13885" y="5289"/>
                </a:moveTo>
                <a:lnTo>
                  <a:pt x="15640" y="5760"/>
                </a:lnTo>
                <a:lnTo>
                  <a:pt x="14356" y="7045"/>
                </a:lnTo>
                <a:lnTo>
                  <a:pt x="13467" y="7280"/>
                </a:lnTo>
                <a:lnTo>
                  <a:pt x="13307" y="6702"/>
                </a:lnTo>
                <a:lnTo>
                  <a:pt x="12932" y="6488"/>
                </a:lnTo>
                <a:lnTo>
                  <a:pt x="13157" y="6113"/>
                </a:lnTo>
                <a:lnTo>
                  <a:pt x="12996" y="5535"/>
                </a:lnTo>
                <a:close/>
                <a:moveTo>
                  <a:pt x="11444" y="5899"/>
                </a:moveTo>
                <a:lnTo>
                  <a:pt x="12418" y="5311"/>
                </a:lnTo>
                <a:lnTo>
                  <a:pt x="12771" y="5525"/>
                </a:lnTo>
                <a:lnTo>
                  <a:pt x="12921" y="6081"/>
                </a:lnTo>
                <a:lnTo>
                  <a:pt x="12739" y="6392"/>
                </a:lnTo>
                <a:close/>
                <a:moveTo>
                  <a:pt x="11208" y="6049"/>
                </a:moveTo>
                <a:lnTo>
                  <a:pt x="12643" y="6595"/>
                </a:lnTo>
                <a:lnTo>
                  <a:pt x="12375" y="7419"/>
                </a:lnTo>
                <a:lnTo>
                  <a:pt x="11519" y="7655"/>
                </a:lnTo>
                <a:lnTo>
                  <a:pt x="11498" y="7644"/>
                </a:lnTo>
                <a:lnTo>
                  <a:pt x="11476" y="7655"/>
                </a:lnTo>
                <a:lnTo>
                  <a:pt x="10620" y="7419"/>
                </a:lnTo>
                <a:lnTo>
                  <a:pt x="10341" y="6574"/>
                </a:lnTo>
                <a:close/>
                <a:moveTo>
                  <a:pt x="10020" y="5600"/>
                </a:moveTo>
                <a:lnTo>
                  <a:pt x="10941" y="5953"/>
                </a:lnTo>
                <a:lnTo>
                  <a:pt x="10277" y="6360"/>
                </a:lnTo>
                <a:close/>
                <a:moveTo>
                  <a:pt x="10159" y="6724"/>
                </a:moveTo>
                <a:lnTo>
                  <a:pt x="10448" y="7601"/>
                </a:lnTo>
                <a:lnTo>
                  <a:pt x="11230" y="7816"/>
                </a:lnTo>
                <a:lnTo>
                  <a:pt x="10416" y="8351"/>
                </a:lnTo>
                <a:lnTo>
                  <a:pt x="10416" y="8875"/>
                </a:lnTo>
                <a:lnTo>
                  <a:pt x="10042" y="8501"/>
                </a:lnTo>
                <a:lnTo>
                  <a:pt x="9003" y="8725"/>
                </a:lnTo>
                <a:lnTo>
                  <a:pt x="9217" y="7698"/>
                </a:lnTo>
                <a:lnTo>
                  <a:pt x="8928" y="7345"/>
                </a:lnTo>
                <a:lnTo>
                  <a:pt x="9378" y="7419"/>
                </a:lnTo>
                <a:close/>
                <a:moveTo>
                  <a:pt x="9196" y="5300"/>
                </a:moveTo>
                <a:lnTo>
                  <a:pt x="9763" y="5503"/>
                </a:lnTo>
                <a:lnTo>
                  <a:pt x="10084" y="6499"/>
                </a:lnTo>
                <a:lnTo>
                  <a:pt x="9314" y="7184"/>
                </a:lnTo>
                <a:lnTo>
                  <a:pt x="8714" y="7088"/>
                </a:lnTo>
                <a:lnTo>
                  <a:pt x="7687" y="5846"/>
                </a:lnTo>
                <a:close/>
                <a:moveTo>
                  <a:pt x="7537" y="4690"/>
                </a:moveTo>
                <a:lnTo>
                  <a:pt x="8875" y="5182"/>
                </a:lnTo>
                <a:lnTo>
                  <a:pt x="7537" y="5675"/>
                </a:lnTo>
                <a:lnTo>
                  <a:pt x="7130" y="5182"/>
                </a:lnTo>
                <a:close/>
                <a:moveTo>
                  <a:pt x="6980" y="3576"/>
                </a:moveTo>
                <a:lnTo>
                  <a:pt x="8382" y="3330"/>
                </a:lnTo>
                <a:lnTo>
                  <a:pt x="7472" y="4433"/>
                </a:lnTo>
                <a:lnTo>
                  <a:pt x="6862" y="4208"/>
                </a:lnTo>
                <a:close/>
                <a:moveTo>
                  <a:pt x="5931" y="2891"/>
                </a:moveTo>
                <a:lnTo>
                  <a:pt x="5931" y="2891"/>
                </a:lnTo>
                <a:lnTo>
                  <a:pt x="7034" y="1981"/>
                </a:lnTo>
                <a:lnTo>
                  <a:pt x="6787" y="3384"/>
                </a:lnTo>
                <a:lnTo>
                  <a:pt x="6156" y="3491"/>
                </a:lnTo>
                <a:close/>
                <a:moveTo>
                  <a:pt x="4689" y="2827"/>
                </a:moveTo>
                <a:lnTo>
                  <a:pt x="5182" y="1489"/>
                </a:lnTo>
                <a:lnTo>
                  <a:pt x="5674" y="2827"/>
                </a:lnTo>
                <a:lnTo>
                  <a:pt x="5182" y="3234"/>
                </a:lnTo>
                <a:close/>
                <a:moveTo>
                  <a:pt x="3576" y="3384"/>
                </a:moveTo>
                <a:lnTo>
                  <a:pt x="3330" y="1981"/>
                </a:lnTo>
                <a:lnTo>
                  <a:pt x="4432" y="2891"/>
                </a:lnTo>
                <a:lnTo>
                  <a:pt x="4207" y="3491"/>
                </a:lnTo>
                <a:close/>
                <a:moveTo>
                  <a:pt x="2891" y="4433"/>
                </a:moveTo>
                <a:lnTo>
                  <a:pt x="1981" y="3330"/>
                </a:lnTo>
                <a:lnTo>
                  <a:pt x="3383" y="3576"/>
                </a:lnTo>
                <a:lnTo>
                  <a:pt x="3501" y="4208"/>
                </a:lnTo>
                <a:close/>
                <a:moveTo>
                  <a:pt x="3383" y="6788"/>
                </a:moveTo>
                <a:lnTo>
                  <a:pt x="1981" y="7023"/>
                </a:lnTo>
                <a:lnTo>
                  <a:pt x="2891" y="5931"/>
                </a:lnTo>
                <a:lnTo>
                  <a:pt x="2891" y="5931"/>
                </a:lnTo>
                <a:lnTo>
                  <a:pt x="3501" y="6156"/>
                </a:lnTo>
                <a:close/>
                <a:moveTo>
                  <a:pt x="4432" y="7462"/>
                </a:moveTo>
                <a:lnTo>
                  <a:pt x="3330" y="8383"/>
                </a:lnTo>
                <a:lnTo>
                  <a:pt x="3576" y="6970"/>
                </a:lnTo>
                <a:lnTo>
                  <a:pt x="4207" y="6863"/>
                </a:lnTo>
                <a:close/>
                <a:moveTo>
                  <a:pt x="5182" y="8875"/>
                </a:moveTo>
                <a:lnTo>
                  <a:pt x="4689" y="7537"/>
                </a:lnTo>
                <a:lnTo>
                  <a:pt x="5182" y="7130"/>
                </a:lnTo>
                <a:lnTo>
                  <a:pt x="5674" y="7537"/>
                </a:lnTo>
                <a:close/>
                <a:moveTo>
                  <a:pt x="5503" y="9764"/>
                </a:moveTo>
                <a:lnTo>
                  <a:pt x="5299" y="9196"/>
                </a:lnTo>
                <a:lnTo>
                  <a:pt x="5856" y="7687"/>
                </a:lnTo>
                <a:lnTo>
                  <a:pt x="7087" y="8715"/>
                </a:lnTo>
                <a:lnTo>
                  <a:pt x="7194" y="9314"/>
                </a:lnTo>
                <a:lnTo>
                  <a:pt x="6498" y="10085"/>
                </a:lnTo>
                <a:close/>
                <a:moveTo>
                  <a:pt x="6723" y="10160"/>
                </a:moveTo>
                <a:lnTo>
                  <a:pt x="7419" y="9378"/>
                </a:lnTo>
                <a:lnTo>
                  <a:pt x="7344" y="8929"/>
                </a:lnTo>
                <a:lnTo>
                  <a:pt x="7697" y="9218"/>
                </a:lnTo>
                <a:lnTo>
                  <a:pt x="8725" y="9004"/>
                </a:lnTo>
                <a:lnTo>
                  <a:pt x="8511" y="10042"/>
                </a:lnTo>
                <a:lnTo>
                  <a:pt x="8875" y="10417"/>
                </a:lnTo>
                <a:lnTo>
                  <a:pt x="8350" y="10417"/>
                </a:lnTo>
                <a:lnTo>
                  <a:pt x="7815" y="11230"/>
                </a:lnTo>
                <a:lnTo>
                  <a:pt x="7601" y="10449"/>
                </a:lnTo>
                <a:close/>
                <a:moveTo>
                  <a:pt x="5952" y="10941"/>
                </a:moveTo>
                <a:lnTo>
                  <a:pt x="5610" y="10021"/>
                </a:lnTo>
                <a:lnTo>
                  <a:pt x="6359" y="10278"/>
                </a:lnTo>
                <a:close/>
                <a:moveTo>
                  <a:pt x="6049" y="11198"/>
                </a:moveTo>
                <a:lnTo>
                  <a:pt x="6573" y="10342"/>
                </a:lnTo>
                <a:lnTo>
                  <a:pt x="7419" y="10620"/>
                </a:lnTo>
                <a:lnTo>
                  <a:pt x="7654" y="11477"/>
                </a:lnTo>
                <a:lnTo>
                  <a:pt x="7644" y="11498"/>
                </a:lnTo>
                <a:lnTo>
                  <a:pt x="7654" y="11519"/>
                </a:lnTo>
                <a:lnTo>
                  <a:pt x="7419" y="12376"/>
                </a:lnTo>
                <a:lnTo>
                  <a:pt x="6595" y="12643"/>
                </a:lnTo>
                <a:close/>
                <a:moveTo>
                  <a:pt x="5310" y="12419"/>
                </a:moveTo>
                <a:lnTo>
                  <a:pt x="5909" y="11445"/>
                </a:lnTo>
                <a:lnTo>
                  <a:pt x="6391" y="12729"/>
                </a:lnTo>
                <a:lnTo>
                  <a:pt x="6081" y="12911"/>
                </a:lnTo>
                <a:lnTo>
                  <a:pt x="5524" y="12772"/>
                </a:lnTo>
                <a:close/>
                <a:moveTo>
                  <a:pt x="5299" y="13885"/>
                </a:moveTo>
                <a:lnTo>
                  <a:pt x="5535" y="12997"/>
                </a:lnTo>
                <a:lnTo>
                  <a:pt x="6113" y="13147"/>
                </a:lnTo>
                <a:lnTo>
                  <a:pt x="6488" y="12933"/>
                </a:lnTo>
                <a:lnTo>
                  <a:pt x="6712" y="13307"/>
                </a:lnTo>
                <a:lnTo>
                  <a:pt x="7290" y="13468"/>
                </a:lnTo>
                <a:lnTo>
                  <a:pt x="7044" y="14356"/>
                </a:lnTo>
                <a:lnTo>
                  <a:pt x="5760" y="15641"/>
                </a:lnTo>
                <a:close/>
                <a:moveTo>
                  <a:pt x="4775" y="15812"/>
                </a:moveTo>
                <a:lnTo>
                  <a:pt x="4775" y="15812"/>
                </a:lnTo>
                <a:lnTo>
                  <a:pt x="5182" y="14313"/>
                </a:lnTo>
                <a:lnTo>
                  <a:pt x="5588" y="15812"/>
                </a:lnTo>
                <a:lnTo>
                  <a:pt x="5182" y="16219"/>
                </a:lnTo>
                <a:close/>
                <a:moveTo>
                  <a:pt x="3426" y="14774"/>
                </a:moveTo>
                <a:lnTo>
                  <a:pt x="4529" y="15887"/>
                </a:lnTo>
                <a:lnTo>
                  <a:pt x="4389" y="16433"/>
                </a:lnTo>
                <a:lnTo>
                  <a:pt x="3833" y="16283"/>
                </a:lnTo>
                <a:close/>
                <a:moveTo>
                  <a:pt x="3255" y="17161"/>
                </a:moveTo>
                <a:lnTo>
                  <a:pt x="2141" y="16058"/>
                </a:lnTo>
                <a:lnTo>
                  <a:pt x="3651" y="16465"/>
                </a:lnTo>
                <a:lnTo>
                  <a:pt x="3801" y="17022"/>
                </a:lnTo>
                <a:close/>
                <a:moveTo>
                  <a:pt x="1681" y="17814"/>
                </a:moveTo>
                <a:lnTo>
                  <a:pt x="3180" y="17407"/>
                </a:lnTo>
                <a:lnTo>
                  <a:pt x="3586" y="17814"/>
                </a:lnTo>
                <a:lnTo>
                  <a:pt x="3180" y="18221"/>
                </a:lnTo>
                <a:close/>
                <a:moveTo>
                  <a:pt x="3651" y="19163"/>
                </a:moveTo>
                <a:lnTo>
                  <a:pt x="2141" y="19570"/>
                </a:lnTo>
                <a:lnTo>
                  <a:pt x="3255" y="18467"/>
                </a:lnTo>
                <a:lnTo>
                  <a:pt x="3801" y="18606"/>
                </a:lnTo>
                <a:lnTo>
                  <a:pt x="3683" y="19056"/>
                </a:lnTo>
                <a:close/>
                <a:moveTo>
                  <a:pt x="5182" y="21315"/>
                </a:moveTo>
                <a:lnTo>
                  <a:pt x="4775" y="19805"/>
                </a:lnTo>
                <a:lnTo>
                  <a:pt x="5182" y="19409"/>
                </a:lnTo>
                <a:lnTo>
                  <a:pt x="5588" y="19805"/>
                </a:lnTo>
                <a:close/>
                <a:moveTo>
                  <a:pt x="5299" y="21743"/>
                </a:moveTo>
                <a:lnTo>
                  <a:pt x="5760" y="19987"/>
                </a:lnTo>
                <a:lnTo>
                  <a:pt x="7044" y="21272"/>
                </a:lnTo>
                <a:lnTo>
                  <a:pt x="7290" y="22160"/>
                </a:lnTo>
                <a:lnTo>
                  <a:pt x="6712" y="22321"/>
                </a:lnTo>
                <a:lnTo>
                  <a:pt x="6488" y="22695"/>
                </a:lnTo>
                <a:lnTo>
                  <a:pt x="6113" y="22481"/>
                </a:lnTo>
                <a:lnTo>
                  <a:pt x="5535" y="22631"/>
                </a:lnTo>
                <a:close/>
                <a:moveTo>
                  <a:pt x="5909" y="24183"/>
                </a:moveTo>
                <a:lnTo>
                  <a:pt x="5310" y="23209"/>
                </a:lnTo>
                <a:lnTo>
                  <a:pt x="5524" y="22856"/>
                </a:lnTo>
                <a:lnTo>
                  <a:pt x="6081" y="22706"/>
                </a:lnTo>
                <a:lnTo>
                  <a:pt x="6391" y="22888"/>
                </a:lnTo>
                <a:close/>
                <a:moveTo>
                  <a:pt x="6049" y="24419"/>
                </a:moveTo>
                <a:lnTo>
                  <a:pt x="6595" y="22985"/>
                </a:lnTo>
                <a:lnTo>
                  <a:pt x="7419" y="23252"/>
                </a:lnTo>
                <a:lnTo>
                  <a:pt x="7654" y="24109"/>
                </a:lnTo>
                <a:lnTo>
                  <a:pt x="7644" y="24130"/>
                </a:lnTo>
                <a:lnTo>
                  <a:pt x="7654" y="24151"/>
                </a:lnTo>
                <a:lnTo>
                  <a:pt x="7419" y="25008"/>
                </a:lnTo>
                <a:lnTo>
                  <a:pt x="6573" y="25286"/>
                </a:lnTo>
                <a:close/>
                <a:moveTo>
                  <a:pt x="5610" y="25607"/>
                </a:moveTo>
                <a:lnTo>
                  <a:pt x="5952" y="24687"/>
                </a:lnTo>
                <a:lnTo>
                  <a:pt x="6359" y="25350"/>
                </a:lnTo>
                <a:close/>
                <a:moveTo>
                  <a:pt x="4689" y="28091"/>
                </a:moveTo>
                <a:lnTo>
                  <a:pt x="5182" y="26753"/>
                </a:lnTo>
                <a:lnTo>
                  <a:pt x="5674" y="28091"/>
                </a:lnTo>
                <a:lnTo>
                  <a:pt x="5182" y="28498"/>
                </a:lnTo>
                <a:close/>
                <a:moveTo>
                  <a:pt x="3576" y="28647"/>
                </a:moveTo>
                <a:lnTo>
                  <a:pt x="3330" y="27245"/>
                </a:lnTo>
                <a:lnTo>
                  <a:pt x="4432" y="28155"/>
                </a:lnTo>
                <a:lnTo>
                  <a:pt x="4207" y="28765"/>
                </a:lnTo>
                <a:close/>
                <a:moveTo>
                  <a:pt x="1981" y="28594"/>
                </a:moveTo>
                <a:lnTo>
                  <a:pt x="3383" y="28840"/>
                </a:lnTo>
                <a:lnTo>
                  <a:pt x="3501" y="29472"/>
                </a:lnTo>
                <a:lnTo>
                  <a:pt x="2891" y="29697"/>
                </a:lnTo>
                <a:close/>
                <a:moveTo>
                  <a:pt x="3383" y="32052"/>
                </a:moveTo>
                <a:lnTo>
                  <a:pt x="1981" y="32298"/>
                </a:lnTo>
                <a:lnTo>
                  <a:pt x="2891" y="31195"/>
                </a:lnTo>
                <a:lnTo>
                  <a:pt x="3501" y="31420"/>
                </a:lnTo>
                <a:close/>
                <a:moveTo>
                  <a:pt x="4432" y="32737"/>
                </a:moveTo>
                <a:lnTo>
                  <a:pt x="3330" y="33647"/>
                </a:lnTo>
                <a:lnTo>
                  <a:pt x="3576" y="32244"/>
                </a:lnTo>
                <a:lnTo>
                  <a:pt x="4207" y="32127"/>
                </a:lnTo>
                <a:close/>
                <a:moveTo>
                  <a:pt x="7034" y="33647"/>
                </a:moveTo>
                <a:lnTo>
                  <a:pt x="5931" y="32737"/>
                </a:lnTo>
                <a:lnTo>
                  <a:pt x="6156" y="32127"/>
                </a:lnTo>
                <a:lnTo>
                  <a:pt x="6787" y="32244"/>
                </a:lnTo>
                <a:close/>
                <a:moveTo>
                  <a:pt x="8382" y="32298"/>
                </a:moveTo>
                <a:lnTo>
                  <a:pt x="6980" y="32052"/>
                </a:lnTo>
                <a:lnTo>
                  <a:pt x="6862" y="31420"/>
                </a:lnTo>
                <a:lnTo>
                  <a:pt x="7472" y="31195"/>
                </a:lnTo>
                <a:close/>
                <a:moveTo>
                  <a:pt x="8875" y="30446"/>
                </a:moveTo>
                <a:lnTo>
                  <a:pt x="7537" y="30938"/>
                </a:lnTo>
                <a:lnTo>
                  <a:pt x="7130" y="30446"/>
                </a:lnTo>
                <a:lnTo>
                  <a:pt x="7537" y="29953"/>
                </a:lnTo>
                <a:close/>
                <a:moveTo>
                  <a:pt x="9763" y="30125"/>
                </a:moveTo>
                <a:lnTo>
                  <a:pt x="9196" y="30328"/>
                </a:lnTo>
                <a:lnTo>
                  <a:pt x="7687" y="29772"/>
                </a:lnTo>
                <a:lnTo>
                  <a:pt x="8714" y="28540"/>
                </a:lnTo>
                <a:lnTo>
                  <a:pt x="9314" y="28433"/>
                </a:lnTo>
                <a:lnTo>
                  <a:pt x="10084" y="29129"/>
                </a:lnTo>
                <a:close/>
                <a:moveTo>
                  <a:pt x="10159" y="28904"/>
                </a:moveTo>
                <a:lnTo>
                  <a:pt x="9378" y="28209"/>
                </a:lnTo>
                <a:lnTo>
                  <a:pt x="8928" y="28284"/>
                </a:lnTo>
                <a:lnTo>
                  <a:pt x="9217" y="27930"/>
                </a:lnTo>
                <a:lnTo>
                  <a:pt x="9003" y="26903"/>
                </a:lnTo>
                <a:lnTo>
                  <a:pt x="10042" y="27117"/>
                </a:lnTo>
                <a:lnTo>
                  <a:pt x="10416" y="26753"/>
                </a:lnTo>
                <a:lnTo>
                  <a:pt x="10416" y="27277"/>
                </a:lnTo>
                <a:lnTo>
                  <a:pt x="11230" y="27812"/>
                </a:lnTo>
                <a:lnTo>
                  <a:pt x="10448" y="28027"/>
                </a:lnTo>
                <a:close/>
                <a:moveTo>
                  <a:pt x="10941" y="29675"/>
                </a:moveTo>
                <a:lnTo>
                  <a:pt x="10020" y="30018"/>
                </a:lnTo>
                <a:lnTo>
                  <a:pt x="10277" y="29268"/>
                </a:lnTo>
                <a:close/>
                <a:moveTo>
                  <a:pt x="11208" y="29579"/>
                </a:moveTo>
                <a:lnTo>
                  <a:pt x="10341" y="29054"/>
                </a:lnTo>
                <a:lnTo>
                  <a:pt x="10620" y="28209"/>
                </a:lnTo>
                <a:lnTo>
                  <a:pt x="11476" y="27973"/>
                </a:lnTo>
                <a:lnTo>
                  <a:pt x="11498" y="27984"/>
                </a:lnTo>
                <a:lnTo>
                  <a:pt x="11519" y="27973"/>
                </a:lnTo>
                <a:lnTo>
                  <a:pt x="12375" y="28209"/>
                </a:lnTo>
                <a:lnTo>
                  <a:pt x="12643" y="29033"/>
                </a:lnTo>
                <a:close/>
                <a:moveTo>
                  <a:pt x="12418" y="30317"/>
                </a:moveTo>
                <a:lnTo>
                  <a:pt x="11444" y="29718"/>
                </a:lnTo>
                <a:lnTo>
                  <a:pt x="12739" y="29236"/>
                </a:lnTo>
                <a:lnTo>
                  <a:pt x="12921" y="29547"/>
                </a:lnTo>
                <a:lnTo>
                  <a:pt x="12771" y="30103"/>
                </a:lnTo>
                <a:close/>
                <a:moveTo>
                  <a:pt x="13885" y="30328"/>
                </a:moveTo>
                <a:lnTo>
                  <a:pt x="12996" y="30093"/>
                </a:lnTo>
                <a:lnTo>
                  <a:pt x="13146" y="29515"/>
                </a:lnTo>
                <a:lnTo>
                  <a:pt x="12932" y="29140"/>
                </a:lnTo>
                <a:lnTo>
                  <a:pt x="13307" y="28915"/>
                </a:lnTo>
                <a:lnTo>
                  <a:pt x="13467" y="28337"/>
                </a:lnTo>
                <a:lnTo>
                  <a:pt x="14356" y="28583"/>
                </a:lnTo>
                <a:lnTo>
                  <a:pt x="15640" y="29868"/>
                </a:lnTo>
                <a:close/>
                <a:moveTo>
                  <a:pt x="15822" y="30853"/>
                </a:moveTo>
                <a:lnTo>
                  <a:pt x="14313" y="30446"/>
                </a:lnTo>
                <a:lnTo>
                  <a:pt x="15822" y="30039"/>
                </a:lnTo>
                <a:lnTo>
                  <a:pt x="16218" y="30446"/>
                </a:lnTo>
                <a:close/>
                <a:moveTo>
                  <a:pt x="17171" y="32373"/>
                </a:moveTo>
                <a:lnTo>
                  <a:pt x="16058" y="33486"/>
                </a:lnTo>
                <a:lnTo>
                  <a:pt x="16465" y="31977"/>
                </a:lnTo>
                <a:lnTo>
                  <a:pt x="17021" y="31827"/>
                </a:lnTo>
                <a:close/>
                <a:moveTo>
                  <a:pt x="18220" y="32437"/>
                </a:moveTo>
                <a:lnTo>
                  <a:pt x="17813" y="33946"/>
                </a:lnTo>
                <a:lnTo>
                  <a:pt x="17407" y="32448"/>
                </a:lnTo>
                <a:lnTo>
                  <a:pt x="17813" y="32041"/>
                </a:lnTo>
                <a:close/>
                <a:moveTo>
                  <a:pt x="19162" y="31977"/>
                </a:moveTo>
                <a:lnTo>
                  <a:pt x="19569" y="33486"/>
                </a:lnTo>
                <a:lnTo>
                  <a:pt x="18467" y="32373"/>
                </a:lnTo>
                <a:lnTo>
                  <a:pt x="18606" y="31827"/>
                </a:lnTo>
                <a:close/>
                <a:moveTo>
                  <a:pt x="19740" y="31099"/>
                </a:moveTo>
                <a:lnTo>
                  <a:pt x="20854" y="32202"/>
                </a:lnTo>
                <a:lnTo>
                  <a:pt x="19344" y="31795"/>
                </a:lnTo>
                <a:lnTo>
                  <a:pt x="19194" y="31238"/>
                </a:lnTo>
                <a:close/>
                <a:moveTo>
                  <a:pt x="21314" y="30446"/>
                </a:moveTo>
                <a:lnTo>
                  <a:pt x="19815" y="30853"/>
                </a:lnTo>
                <a:lnTo>
                  <a:pt x="19409" y="30446"/>
                </a:lnTo>
                <a:lnTo>
                  <a:pt x="19815" y="30039"/>
                </a:lnTo>
                <a:lnTo>
                  <a:pt x="19815" y="30039"/>
                </a:lnTo>
                <a:close/>
                <a:moveTo>
                  <a:pt x="21742" y="30328"/>
                </a:moveTo>
                <a:lnTo>
                  <a:pt x="19987" y="29868"/>
                </a:lnTo>
                <a:lnTo>
                  <a:pt x="21271" y="28583"/>
                </a:lnTo>
                <a:lnTo>
                  <a:pt x="22160" y="28337"/>
                </a:lnTo>
                <a:lnTo>
                  <a:pt x="22320" y="28915"/>
                </a:lnTo>
                <a:lnTo>
                  <a:pt x="22695" y="29140"/>
                </a:lnTo>
                <a:lnTo>
                  <a:pt x="22481" y="29515"/>
                </a:lnTo>
                <a:lnTo>
                  <a:pt x="22631" y="30093"/>
                </a:lnTo>
                <a:close/>
                <a:moveTo>
                  <a:pt x="24183" y="29718"/>
                </a:moveTo>
                <a:lnTo>
                  <a:pt x="23209" y="30317"/>
                </a:lnTo>
                <a:lnTo>
                  <a:pt x="22856" y="30103"/>
                </a:lnTo>
                <a:lnTo>
                  <a:pt x="22716" y="29547"/>
                </a:lnTo>
                <a:lnTo>
                  <a:pt x="22898" y="29236"/>
                </a:lnTo>
                <a:close/>
                <a:moveTo>
                  <a:pt x="24419" y="29579"/>
                </a:moveTo>
                <a:lnTo>
                  <a:pt x="22984" y="29033"/>
                </a:lnTo>
                <a:lnTo>
                  <a:pt x="23252" y="28209"/>
                </a:lnTo>
                <a:lnTo>
                  <a:pt x="24108" y="27973"/>
                </a:lnTo>
                <a:lnTo>
                  <a:pt x="24129" y="27984"/>
                </a:lnTo>
                <a:lnTo>
                  <a:pt x="24151" y="27973"/>
                </a:lnTo>
                <a:lnTo>
                  <a:pt x="25007" y="28209"/>
                </a:lnTo>
                <a:lnTo>
                  <a:pt x="25286" y="29054"/>
                </a:lnTo>
                <a:close/>
                <a:moveTo>
                  <a:pt x="25607" y="30018"/>
                </a:moveTo>
                <a:lnTo>
                  <a:pt x="24686" y="29675"/>
                </a:lnTo>
                <a:lnTo>
                  <a:pt x="25350" y="29268"/>
                </a:lnTo>
                <a:close/>
                <a:moveTo>
                  <a:pt x="26431" y="30328"/>
                </a:moveTo>
                <a:lnTo>
                  <a:pt x="25864" y="30125"/>
                </a:lnTo>
                <a:lnTo>
                  <a:pt x="25543" y="29129"/>
                </a:lnTo>
                <a:lnTo>
                  <a:pt x="26313" y="28433"/>
                </a:lnTo>
                <a:lnTo>
                  <a:pt x="26913" y="28540"/>
                </a:lnTo>
                <a:lnTo>
                  <a:pt x="27940" y="29772"/>
                </a:lnTo>
                <a:close/>
                <a:moveTo>
                  <a:pt x="28090" y="30938"/>
                </a:moveTo>
                <a:lnTo>
                  <a:pt x="26752" y="30446"/>
                </a:lnTo>
                <a:lnTo>
                  <a:pt x="28090" y="29953"/>
                </a:lnTo>
                <a:lnTo>
                  <a:pt x="28497" y="30446"/>
                </a:lnTo>
                <a:close/>
                <a:moveTo>
                  <a:pt x="28658" y="32052"/>
                </a:moveTo>
                <a:lnTo>
                  <a:pt x="27245" y="32298"/>
                </a:lnTo>
                <a:lnTo>
                  <a:pt x="28155" y="31195"/>
                </a:lnTo>
                <a:lnTo>
                  <a:pt x="28765" y="31420"/>
                </a:lnTo>
                <a:close/>
                <a:moveTo>
                  <a:pt x="29696" y="32737"/>
                </a:moveTo>
                <a:lnTo>
                  <a:pt x="28604" y="33647"/>
                </a:lnTo>
                <a:lnTo>
                  <a:pt x="28840" y="32244"/>
                </a:lnTo>
                <a:lnTo>
                  <a:pt x="29471" y="32127"/>
                </a:lnTo>
                <a:close/>
                <a:moveTo>
                  <a:pt x="32297" y="33647"/>
                </a:moveTo>
                <a:lnTo>
                  <a:pt x="31195" y="32737"/>
                </a:lnTo>
                <a:lnTo>
                  <a:pt x="31420" y="32127"/>
                </a:lnTo>
                <a:lnTo>
                  <a:pt x="32051" y="32244"/>
                </a:lnTo>
                <a:close/>
                <a:moveTo>
                  <a:pt x="33646" y="32298"/>
                </a:moveTo>
                <a:lnTo>
                  <a:pt x="32244" y="32052"/>
                </a:lnTo>
                <a:lnTo>
                  <a:pt x="32137" y="31420"/>
                </a:lnTo>
                <a:lnTo>
                  <a:pt x="32736" y="31195"/>
                </a:lnTo>
                <a:close/>
                <a:moveTo>
                  <a:pt x="34139" y="30446"/>
                </a:moveTo>
                <a:lnTo>
                  <a:pt x="32801" y="30938"/>
                </a:lnTo>
                <a:lnTo>
                  <a:pt x="32394" y="30446"/>
                </a:lnTo>
                <a:lnTo>
                  <a:pt x="32801" y="29953"/>
                </a:lnTo>
                <a:close/>
                <a:moveTo>
                  <a:pt x="35027" y="30125"/>
                </a:moveTo>
                <a:lnTo>
                  <a:pt x="34460" y="30328"/>
                </a:lnTo>
                <a:lnTo>
                  <a:pt x="32950" y="29772"/>
                </a:lnTo>
                <a:lnTo>
                  <a:pt x="33978" y="28540"/>
                </a:lnTo>
                <a:lnTo>
                  <a:pt x="34578" y="28433"/>
                </a:lnTo>
                <a:lnTo>
                  <a:pt x="35348" y="29129"/>
                </a:lnTo>
                <a:close/>
                <a:moveTo>
                  <a:pt x="35423" y="28904"/>
                </a:moveTo>
                <a:lnTo>
                  <a:pt x="34642" y="28209"/>
                </a:lnTo>
                <a:lnTo>
                  <a:pt x="34192" y="28284"/>
                </a:lnTo>
                <a:lnTo>
                  <a:pt x="34481" y="27930"/>
                </a:lnTo>
                <a:lnTo>
                  <a:pt x="34267" y="26903"/>
                </a:lnTo>
                <a:lnTo>
                  <a:pt x="35306" y="27117"/>
                </a:lnTo>
                <a:lnTo>
                  <a:pt x="35680" y="26753"/>
                </a:lnTo>
                <a:lnTo>
                  <a:pt x="35680" y="27277"/>
                </a:lnTo>
                <a:lnTo>
                  <a:pt x="36505" y="27812"/>
                </a:lnTo>
                <a:lnTo>
                  <a:pt x="35712" y="28027"/>
                </a:lnTo>
                <a:close/>
                <a:moveTo>
                  <a:pt x="36205" y="29675"/>
                </a:moveTo>
                <a:lnTo>
                  <a:pt x="35295" y="30018"/>
                </a:lnTo>
                <a:lnTo>
                  <a:pt x="35541" y="29268"/>
                </a:lnTo>
                <a:close/>
                <a:moveTo>
                  <a:pt x="36472" y="29579"/>
                </a:moveTo>
                <a:lnTo>
                  <a:pt x="35605" y="29054"/>
                </a:lnTo>
                <a:lnTo>
                  <a:pt x="35884" y="28209"/>
                </a:lnTo>
                <a:lnTo>
                  <a:pt x="36740" y="27973"/>
                </a:lnTo>
                <a:lnTo>
                  <a:pt x="36761" y="27984"/>
                </a:lnTo>
                <a:lnTo>
                  <a:pt x="36783" y="27973"/>
                </a:lnTo>
                <a:lnTo>
                  <a:pt x="37639" y="28209"/>
                </a:lnTo>
                <a:lnTo>
                  <a:pt x="37907" y="29033"/>
                </a:lnTo>
                <a:close/>
                <a:moveTo>
                  <a:pt x="37682" y="30317"/>
                </a:moveTo>
                <a:lnTo>
                  <a:pt x="36708" y="29718"/>
                </a:lnTo>
                <a:lnTo>
                  <a:pt x="38003" y="29236"/>
                </a:lnTo>
                <a:lnTo>
                  <a:pt x="38185" y="29547"/>
                </a:lnTo>
                <a:lnTo>
                  <a:pt x="38035" y="30103"/>
                </a:lnTo>
                <a:close/>
                <a:moveTo>
                  <a:pt x="39149" y="30328"/>
                </a:moveTo>
                <a:lnTo>
                  <a:pt x="38260" y="30093"/>
                </a:lnTo>
                <a:lnTo>
                  <a:pt x="38421" y="29515"/>
                </a:lnTo>
                <a:lnTo>
                  <a:pt x="38196" y="29140"/>
                </a:lnTo>
                <a:lnTo>
                  <a:pt x="38581" y="28915"/>
                </a:lnTo>
                <a:lnTo>
                  <a:pt x="38731" y="28337"/>
                </a:lnTo>
                <a:lnTo>
                  <a:pt x="39620" y="28583"/>
                </a:lnTo>
                <a:lnTo>
                  <a:pt x="40904" y="29868"/>
                </a:lnTo>
                <a:close/>
                <a:moveTo>
                  <a:pt x="41086" y="30853"/>
                </a:moveTo>
                <a:lnTo>
                  <a:pt x="39577" y="30446"/>
                </a:lnTo>
                <a:lnTo>
                  <a:pt x="41086" y="30039"/>
                </a:lnTo>
                <a:lnTo>
                  <a:pt x="41086" y="30039"/>
                </a:lnTo>
                <a:lnTo>
                  <a:pt x="41482" y="30446"/>
                </a:lnTo>
                <a:close/>
                <a:moveTo>
                  <a:pt x="42435" y="32373"/>
                </a:moveTo>
                <a:lnTo>
                  <a:pt x="41322" y="33486"/>
                </a:lnTo>
                <a:lnTo>
                  <a:pt x="41729" y="31977"/>
                </a:lnTo>
                <a:lnTo>
                  <a:pt x="42285" y="31827"/>
                </a:lnTo>
                <a:close/>
                <a:moveTo>
                  <a:pt x="43484" y="32437"/>
                </a:moveTo>
                <a:lnTo>
                  <a:pt x="43077" y="33946"/>
                </a:lnTo>
                <a:lnTo>
                  <a:pt x="42671" y="32448"/>
                </a:lnTo>
                <a:lnTo>
                  <a:pt x="43077" y="32041"/>
                </a:lnTo>
                <a:close/>
                <a:moveTo>
                  <a:pt x="44426" y="31977"/>
                </a:moveTo>
                <a:lnTo>
                  <a:pt x="44833" y="33486"/>
                </a:lnTo>
                <a:lnTo>
                  <a:pt x="43730" y="32373"/>
                </a:lnTo>
                <a:lnTo>
                  <a:pt x="43880" y="31827"/>
                </a:lnTo>
                <a:close/>
                <a:moveTo>
                  <a:pt x="45015" y="31099"/>
                </a:moveTo>
                <a:lnTo>
                  <a:pt x="46118" y="32202"/>
                </a:lnTo>
                <a:lnTo>
                  <a:pt x="44608" y="31795"/>
                </a:lnTo>
                <a:lnTo>
                  <a:pt x="44458" y="31238"/>
                </a:lnTo>
                <a:close/>
                <a:moveTo>
                  <a:pt x="46589" y="30446"/>
                </a:moveTo>
                <a:lnTo>
                  <a:pt x="45079" y="30853"/>
                </a:lnTo>
                <a:lnTo>
                  <a:pt x="45079" y="30853"/>
                </a:lnTo>
                <a:lnTo>
                  <a:pt x="44672" y="30446"/>
                </a:lnTo>
                <a:lnTo>
                  <a:pt x="45079" y="30039"/>
                </a:lnTo>
                <a:lnTo>
                  <a:pt x="45079" y="30039"/>
                </a:lnTo>
                <a:close/>
                <a:moveTo>
                  <a:pt x="47006" y="30328"/>
                </a:moveTo>
                <a:lnTo>
                  <a:pt x="45251" y="29868"/>
                </a:lnTo>
                <a:lnTo>
                  <a:pt x="46535" y="28583"/>
                </a:lnTo>
                <a:lnTo>
                  <a:pt x="47424" y="28337"/>
                </a:lnTo>
                <a:lnTo>
                  <a:pt x="47584" y="28915"/>
                </a:lnTo>
                <a:lnTo>
                  <a:pt x="47959" y="29140"/>
                </a:lnTo>
                <a:lnTo>
                  <a:pt x="47745" y="29515"/>
                </a:lnTo>
                <a:lnTo>
                  <a:pt x="47895" y="30093"/>
                </a:lnTo>
                <a:close/>
                <a:moveTo>
                  <a:pt x="49458" y="29718"/>
                </a:moveTo>
                <a:lnTo>
                  <a:pt x="48483" y="30317"/>
                </a:lnTo>
                <a:lnTo>
                  <a:pt x="48130" y="30103"/>
                </a:lnTo>
                <a:lnTo>
                  <a:pt x="47980" y="29547"/>
                </a:lnTo>
                <a:lnTo>
                  <a:pt x="48162" y="29236"/>
                </a:lnTo>
                <a:close/>
                <a:moveTo>
                  <a:pt x="49693" y="29579"/>
                </a:moveTo>
                <a:lnTo>
                  <a:pt x="48248" y="29033"/>
                </a:lnTo>
                <a:lnTo>
                  <a:pt x="48516" y="28209"/>
                </a:lnTo>
                <a:lnTo>
                  <a:pt x="49383" y="27973"/>
                </a:lnTo>
                <a:lnTo>
                  <a:pt x="49393" y="27984"/>
                </a:lnTo>
                <a:lnTo>
                  <a:pt x="49415" y="27973"/>
                </a:lnTo>
                <a:lnTo>
                  <a:pt x="50271" y="28209"/>
                </a:lnTo>
                <a:lnTo>
                  <a:pt x="50550" y="29054"/>
                </a:lnTo>
                <a:close/>
                <a:moveTo>
                  <a:pt x="50871" y="30018"/>
                </a:moveTo>
                <a:lnTo>
                  <a:pt x="49950" y="29675"/>
                </a:lnTo>
                <a:lnTo>
                  <a:pt x="50624" y="29268"/>
                </a:lnTo>
                <a:close/>
                <a:moveTo>
                  <a:pt x="50732" y="28904"/>
                </a:moveTo>
                <a:lnTo>
                  <a:pt x="50442" y="28027"/>
                </a:lnTo>
                <a:lnTo>
                  <a:pt x="49661" y="27812"/>
                </a:lnTo>
                <a:lnTo>
                  <a:pt x="50485" y="27277"/>
                </a:lnTo>
                <a:lnTo>
                  <a:pt x="50485" y="26742"/>
                </a:lnTo>
                <a:lnTo>
                  <a:pt x="50849" y="27117"/>
                </a:lnTo>
                <a:lnTo>
                  <a:pt x="51888" y="26903"/>
                </a:lnTo>
                <a:lnTo>
                  <a:pt x="51674" y="27930"/>
                </a:lnTo>
                <a:lnTo>
                  <a:pt x="51963" y="28284"/>
                </a:lnTo>
                <a:lnTo>
                  <a:pt x="51513" y="28209"/>
                </a:lnTo>
                <a:close/>
                <a:moveTo>
                  <a:pt x="51695" y="30328"/>
                </a:moveTo>
                <a:lnTo>
                  <a:pt x="51128" y="30125"/>
                </a:lnTo>
                <a:lnTo>
                  <a:pt x="50806" y="29129"/>
                </a:lnTo>
                <a:lnTo>
                  <a:pt x="51577" y="28433"/>
                </a:lnTo>
                <a:lnTo>
                  <a:pt x="52177" y="28540"/>
                </a:lnTo>
                <a:lnTo>
                  <a:pt x="53204" y="29772"/>
                </a:lnTo>
                <a:close/>
                <a:moveTo>
                  <a:pt x="53354" y="30938"/>
                </a:moveTo>
                <a:lnTo>
                  <a:pt x="52016" y="30446"/>
                </a:lnTo>
                <a:lnTo>
                  <a:pt x="53354" y="29953"/>
                </a:lnTo>
                <a:lnTo>
                  <a:pt x="53772" y="30446"/>
                </a:lnTo>
                <a:close/>
                <a:moveTo>
                  <a:pt x="53922" y="32052"/>
                </a:moveTo>
                <a:lnTo>
                  <a:pt x="52509" y="32298"/>
                </a:lnTo>
                <a:lnTo>
                  <a:pt x="53429" y="31195"/>
                </a:lnTo>
                <a:lnTo>
                  <a:pt x="54029" y="31420"/>
                </a:lnTo>
                <a:close/>
                <a:moveTo>
                  <a:pt x="54960" y="32737"/>
                </a:moveTo>
                <a:lnTo>
                  <a:pt x="54960" y="32737"/>
                </a:lnTo>
                <a:lnTo>
                  <a:pt x="53868" y="33647"/>
                </a:lnTo>
                <a:lnTo>
                  <a:pt x="54104" y="32244"/>
                </a:lnTo>
                <a:lnTo>
                  <a:pt x="54104" y="32244"/>
                </a:lnTo>
                <a:lnTo>
                  <a:pt x="54735" y="32127"/>
                </a:lnTo>
                <a:close/>
                <a:moveTo>
                  <a:pt x="56202" y="32801"/>
                </a:moveTo>
                <a:lnTo>
                  <a:pt x="55709" y="34139"/>
                </a:lnTo>
                <a:lnTo>
                  <a:pt x="55217" y="32801"/>
                </a:lnTo>
                <a:lnTo>
                  <a:pt x="55709" y="32394"/>
                </a:lnTo>
                <a:close/>
                <a:moveTo>
                  <a:pt x="57315" y="32244"/>
                </a:moveTo>
                <a:lnTo>
                  <a:pt x="57561" y="33647"/>
                </a:lnTo>
                <a:lnTo>
                  <a:pt x="56459" y="32737"/>
                </a:lnTo>
                <a:lnTo>
                  <a:pt x="56684" y="32127"/>
                </a:lnTo>
                <a:close/>
                <a:moveTo>
                  <a:pt x="58000" y="31195"/>
                </a:moveTo>
                <a:lnTo>
                  <a:pt x="58910" y="32298"/>
                </a:lnTo>
                <a:lnTo>
                  <a:pt x="57508" y="32052"/>
                </a:lnTo>
                <a:lnTo>
                  <a:pt x="57401" y="31420"/>
                </a:lnTo>
                <a:close/>
                <a:moveTo>
                  <a:pt x="57508" y="28840"/>
                </a:moveTo>
                <a:lnTo>
                  <a:pt x="58910" y="28594"/>
                </a:lnTo>
                <a:lnTo>
                  <a:pt x="58000" y="29697"/>
                </a:lnTo>
                <a:lnTo>
                  <a:pt x="57401" y="29472"/>
                </a:lnTo>
                <a:close/>
                <a:moveTo>
                  <a:pt x="56459" y="28155"/>
                </a:moveTo>
                <a:lnTo>
                  <a:pt x="57561" y="27245"/>
                </a:lnTo>
                <a:lnTo>
                  <a:pt x="57315" y="28647"/>
                </a:lnTo>
                <a:lnTo>
                  <a:pt x="56684" y="28765"/>
                </a:lnTo>
                <a:close/>
                <a:moveTo>
                  <a:pt x="55709" y="26753"/>
                </a:moveTo>
                <a:lnTo>
                  <a:pt x="56202" y="28091"/>
                </a:lnTo>
                <a:lnTo>
                  <a:pt x="55709" y="28498"/>
                </a:lnTo>
                <a:lnTo>
                  <a:pt x="55217" y="28091"/>
                </a:lnTo>
                <a:close/>
                <a:moveTo>
                  <a:pt x="55388" y="25864"/>
                </a:moveTo>
                <a:lnTo>
                  <a:pt x="55592" y="26432"/>
                </a:lnTo>
                <a:lnTo>
                  <a:pt x="55046" y="27941"/>
                </a:lnTo>
                <a:lnTo>
                  <a:pt x="53804" y="26913"/>
                </a:lnTo>
                <a:lnTo>
                  <a:pt x="53708" y="26314"/>
                </a:lnTo>
                <a:lnTo>
                  <a:pt x="54403" y="25543"/>
                </a:lnTo>
                <a:lnTo>
                  <a:pt x="54585" y="25607"/>
                </a:lnTo>
                <a:close/>
                <a:moveTo>
                  <a:pt x="54939" y="24687"/>
                </a:moveTo>
                <a:lnTo>
                  <a:pt x="55292" y="25607"/>
                </a:lnTo>
                <a:lnTo>
                  <a:pt x="54532" y="25350"/>
                </a:lnTo>
                <a:close/>
                <a:moveTo>
                  <a:pt x="54842" y="24419"/>
                </a:moveTo>
                <a:lnTo>
                  <a:pt x="54318" y="25286"/>
                </a:lnTo>
                <a:lnTo>
                  <a:pt x="53472" y="25008"/>
                </a:lnTo>
                <a:lnTo>
                  <a:pt x="53237" y="24151"/>
                </a:lnTo>
                <a:lnTo>
                  <a:pt x="53247" y="24130"/>
                </a:lnTo>
                <a:lnTo>
                  <a:pt x="53237" y="24109"/>
                </a:lnTo>
                <a:lnTo>
                  <a:pt x="53472" y="23252"/>
                </a:lnTo>
                <a:lnTo>
                  <a:pt x="54296" y="22985"/>
                </a:lnTo>
                <a:close/>
                <a:moveTo>
                  <a:pt x="55581" y="23209"/>
                </a:moveTo>
                <a:lnTo>
                  <a:pt x="54992" y="24183"/>
                </a:lnTo>
                <a:lnTo>
                  <a:pt x="54500" y="22888"/>
                </a:lnTo>
                <a:lnTo>
                  <a:pt x="54810" y="22706"/>
                </a:lnTo>
                <a:lnTo>
                  <a:pt x="55367" y="22856"/>
                </a:lnTo>
                <a:close/>
                <a:moveTo>
                  <a:pt x="55602" y="21743"/>
                </a:moveTo>
                <a:lnTo>
                  <a:pt x="55356" y="22631"/>
                </a:lnTo>
                <a:lnTo>
                  <a:pt x="54789" y="22471"/>
                </a:lnTo>
                <a:lnTo>
                  <a:pt x="54403" y="22695"/>
                </a:lnTo>
                <a:lnTo>
                  <a:pt x="54189" y="22321"/>
                </a:lnTo>
                <a:lnTo>
                  <a:pt x="53611" y="22160"/>
                </a:lnTo>
                <a:lnTo>
                  <a:pt x="53847" y="21272"/>
                </a:lnTo>
                <a:lnTo>
                  <a:pt x="55131" y="19987"/>
                </a:lnTo>
                <a:close/>
                <a:moveTo>
                  <a:pt x="56116" y="19805"/>
                </a:moveTo>
                <a:lnTo>
                  <a:pt x="55709" y="21315"/>
                </a:lnTo>
                <a:lnTo>
                  <a:pt x="55313" y="19805"/>
                </a:lnTo>
                <a:lnTo>
                  <a:pt x="55709" y="19409"/>
                </a:lnTo>
                <a:close/>
                <a:moveTo>
                  <a:pt x="57058" y="19345"/>
                </a:moveTo>
                <a:lnTo>
                  <a:pt x="57465" y="20844"/>
                </a:lnTo>
                <a:lnTo>
                  <a:pt x="56362" y="19741"/>
                </a:lnTo>
                <a:lnTo>
                  <a:pt x="56512" y="19195"/>
                </a:lnTo>
                <a:close/>
                <a:moveTo>
                  <a:pt x="58750" y="19570"/>
                </a:moveTo>
                <a:lnTo>
                  <a:pt x="57240" y="19163"/>
                </a:lnTo>
                <a:lnTo>
                  <a:pt x="57240" y="19163"/>
                </a:lnTo>
                <a:lnTo>
                  <a:pt x="57090" y="18606"/>
                </a:lnTo>
                <a:lnTo>
                  <a:pt x="57647" y="18456"/>
                </a:lnTo>
                <a:lnTo>
                  <a:pt x="58750" y="19570"/>
                </a:lnTo>
                <a:close/>
                <a:moveTo>
                  <a:pt x="59221" y="17814"/>
                </a:moveTo>
                <a:lnTo>
                  <a:pt x="57711" y="18221"/>
                </a:lnTo>
                <a:lnTo>
                  <a:pt x="57304" y="17814"/>
                </a:lnTo>
                <a:lnTo>
                  <a:pt x="57711" y="17407"/>
                </a:lnTo>
                <a:close/>
                <a:moveTo>
                  <a:pt x="57240" y="16465"/>
                </a:moveTo>
                <a:lnTo>
                  <a:pt x="58750" y="16058"/>
                </a:lnTo>
                <a:lnTo>
                  <a:pt x="57647" y="17161"/>
                </a:lnTo>
                <a:lnTo>
                  <a:pt x="57090" y="17022"/>
                </a:lnTo>
                <a:close/>
                <a:moveTo>
                  <a:pt x="56362" y="15887"/>
                </a:moveTo>
                <a:lnTo>
                  <a:pt x="57465" y="14774"/>
                </a:lnTo>
                <a:lnTo>
                  <a:pt x="57058" y="16283"/>
                </a:lnTo>
                <a:lnTo>
                  <a:pt x="56512" y="16433"/>
                </a:lnTo>
                <a:close/>
                <a:moveTo>
                  <a:pt x="55709" y="14313"/>
                </a:moveTo>
                <a:lnTo>
                  <a:pt x="56116" y="15812"/>
                </a:lnTo>
                <a:lnTo>
                  <a:pt x="55709" y="16219"/>
                </a:lnTo>
                <a:lnTo>
                  <a:pt x="55313" y="15812"/>
                </a:lnTo>
                <a:lnTo>
                  <a:pt x="55313" y="15812"/>
                </a:lnTo>
                <a:lnTo>
                  <a:pt x="55313" y="15812"/>
                </a:lnTo>
                <a:close/>
                <a:moveTo>
                  <a:pt x="55602" y="13885"/>
                </a:moveTo>
                <a:lnTo>
                  <a:pt x="55131" y="15641"/>
                </a:lnTo>
                <a:lnTo>
                  <a:pt x="53847" y="14356"/>
                </a:lnTo>
                <a:lnTo>
                  <a:pt x="53611" y="13468"/>
                </a:lnTo>
                <a:lnTo>
                  <a:pt x="54189" y="13307"/>
                </a:lnTo>
                <a:lnTo>
                  <a:pt x="54403" y="12933"/>
                </a:lnTo>
                <a:lnTo>
                  <a:pt x="54789" y="13147"/>
                </a:lnTo>
                <a:lnTo>
                  <a:pt x="55356" y="12997"/>
                </a:lnTo>
                <a:close/>
                <a:moveTo>
                  <a:pt x="54992" y="11445"/>
                </a:moveTo>
                <a:lnTo>
                  <a:pt x="55581" y="12419"/>
                </a:lnTo>
                <a:lnTo>
                  <a:pt x="55367" y="12772"/>
                </a:lnTo>
                <a:lnTo>
                  <a:pt x="54810" y="12911"/>
                </a:lnTo>
                <a:lnTo>
                  <a:pt x="54500" y="12729"/>
                </a:lnTo>
                <a:close/>
                <a:moveTo>
                  <a:pt x="54842" y="11198"/>
                </a:moveTo>
                <a:lnTo>
                  <a:pt x="54296" y="12643"/>
                </a:lnTo>
                <a:lnTo>
                  <a:pt x="53472" y="12376"/>
                </a:lnTo>
                <a:lnTo>
                  <a:pt x="53237" y="11519"/>
                </a:lnTo>
                <a:lnTo>
                  <a:pt x="53247" y="11498"/>
                </a:lnTo>
                <a:lnTo>
                  <a:pt x="53237" y="11477"/>
                </a:lnTo>
                <a:lnTo>
                  <a:pt x="53472" y="10620"/>
                </a:lnTo>
                <a:lnTo>
                  <a:pt x="54318" y="10342"/>
                </a:lnTo>
                <a:close/>
                <a:moveTo>
                  <a:pt x="55292" y="10021"/>
                </a:moveTo>
                <a:lnTo>
                  <a:pt x="54939" y="10941"/>
                </a:lnTo>
                <a:lnTo>
                  <a:pt x="54532" y="10278"/>
                </a:lnTo>
                <a:close/>
                <a:moveTo>
                  <a:pt x="54168" y="10160"/>
                </a:moveTo>
                <a:lnTo>
                  <a:pt x="53290" y="10449"/>
                </a:lnTo>
                <a:lnTo>
                  <a:pt x="53076" y="11230"/>
                </a:lnTo>
                <a:lnTo>
                  <a:pt x="52541" y="10417"/>
                </a:lnTo>
                <a:lnTo>
                  <a:pt x="52016" y="10417"/>
                </a:lnTo>
                <a:lnTo>
                  <a:pt x="52391" y="10042"/>
                </a:lnTo>
                <a:lnTo>
                  <a:pt x="52166" y="9004"/>
                </a:lnTo>
                <a:lnTo>
                  <a:pt x="53204" y="9218"/>
                </a:lnTo>
                <a:lnTo>
                  <a:pt x="53547" y="8929"/>
                </a:lnTo>
                <a:lnTo>
                  <a:pt x="53472" y="9378"/>
                </a:lnTo>
                <a:close/>
                <a:moveTo>
                  <a:pt x="55592" y="9196"/>
                </a:moveTo>
                <a:lnTo>
                  <a:pt x="55388" y="9764"/>
                </a:lnTo>
                <a:lnTo>
                  <a:pt x="54403" y="10085"/>
                </a:lnTo>
                <a:lnTo>
                  <a:pt x="53708" y="9314"/>
                </a:lnTo>
                <a:lnTo>
                  <a:pt x="53804" y="8715"/>
                </a:lnTo>
                <a:lnTo>
                  <a:pt x="55046" y="7687"/>
                </a:lnTo>
                <a:close/>
                <a:moveTo>
                  <a:pt x="56202" y="7537"/>
                </a:moveTo>
                <a:lnTo>
                  <a:pt x="55709" y="8875"/>
                </a:lnTo>
                <a:lnTo>
                  <a:pt x="55217" y="7537"/>
                </a:lnTo>
                <a:lnTo>
                  <a:pt x="55709" y="7130"/>
                </a:lnTo>
                <a:close/>
                <a:moveTo>
                  <a:pt x="57315" y="6970"/>
                </a:moveTo>
                <a:lnTo>
                  <a:pt x="57561" y="8383"/>
                </a:lnTo>
                <a:lnTo>
                  <a:pt x="56469" y="7462"/>
                </a:lnTo>
                <a:lnTo>
                  <a:pt x="56684" y="6863"/>
                </a:lnTo>
                <a:close/>
                <a:moveTo>
                  <a:pt x="52509" y="7023"/>
                </a:moveTo>
                <a:lnTo>
                  <a:pt x="53429" y="5931"/>
                </a:lnTo>
                <a:lnTo>
                  <a:pt x="54029" y="6156"/>
                </a:lnTo>
                <a:lnTo>
                  <a:pt x="53922" y="6788"/>
                </a:lnTo>
                <a:close/>
                <a:moveTo>
                  <a:pt x="54960" y="7462"/>
                </a:moveTo>
                <a:lnTo>
                  <a:pt x="53868" y="8383"/>
                </a:lnTo>
                <a:lnTo>
                  <a:pt x="54104" y="6970"/>
                </a:lnTo>
                <a:lnTo>
                  <a:pt x="54735" y="6863"/>
                </a:lnTo>
                <a:close/>
                <a:moveTo>
                  <a:pt x="51909" y="7751"/>
                </a:moveTo>
                <a:lnTo>
                  <a:pt x="52294" y="7291"/>
                </a:lnTo>
                <a:lnTo>
                  <a:pt x="53879" y="7013"/>
                </a:lnTo>
                <a:lnTo>
                  <a:pt x="53600" y="8597"/>
                </a:lnTo>
                <a:lnTo>
                  <a:pt x="53140" y="8982"/>
                </a:lnTo>
                <a:lnTo>
                  <a:pt x="52123" y="8768"/>
                </a:lnTo>
                <a:close/>
                <a:moveTo>
                  <a:pt x="50485" y="9186"/>
                </a:moveTo>
                <a:lnTo>
                  <a:pt x="50924" y="8747"/>
                </a:lnTo>
                <a:lnTo>
                  <a:pt x="51941" y="8961"/>
                </a:lnTo>
                <a:lnTo>
                  <a:pt x="52145" y="9967"/>
                </a:lnTo>
                <a:lnTo>
                  <a:pt x="51706" y="10417"/>
                </a:lnTo>
                <a:lnTo>
                  <a:pt x="50485" y="10417"/>
                </a:lnTo>
                <a:close/>
                <a:moveTo>
                  <a:pt x="50261" y="9411"/>
                </a:moveTo>
                <a:lnTo>
                  <a:pt x="50261" y="10417"/>
                </a:lnTo>
                <a:lnTo>
                  <a:pt x="49843" y="10417"/>
                </a:lnTo>
                <a:lnTo>
                  <a:pt x="49554" y="10117"/>
                </a:lnTo>
                <a:close/>
                <a:moveTo>
                  <a:pt x="46428" y="7237"/>
                </a:moveTo>
                <a:lnTo>
                  <a:pt x="47070" y="7890"/>
                </a:lnTo>
                <a:lnTo>
                  <a:pt x="46653" y="8319"/>
                </a:lnTo>
                <a:lnTo>
                  <a:pt x="46653" y="8758"/>
                </a:lnTo>
                <a:lnTo>
                  <a:pt x="46214" y="8758"/>
                </a:lnTo>
                <a:lnTo>
                  <a:pt x="45797" y="9175"/>
                </a:lnTo>
                <a:lnTo>
                  <a:pt x="45143" y="8522"/>
                </a:lnTo>
                <a:lnTo>
                  <a:pt x="44672" y="6777"/>
                </a:lnTo>
                <a:lnTo>
                  <a:pt x="46428" y="7237"/>
                </a:lnTo>
                <a:close/>
                <a:moveTo>
                  <a:pt x="45015" y="5824"/>
                </a:moveTo>
                <a:lnTo>
                  <a:pt x="46118" y="6938"/>
                </a:lnTo>
                <a:lnTo>
                  <a:pt x="44608" y="6531"/>
                </a:lnTo>
                <a:lnTo>
                  <a:pt x="44458" y="5974"/>
                </a:lnTo>
                <a:close/>
                <a:moveTo>
                  <a:pt x="39737" y="7237"/>
                </a:moveTo>
                <a:lnTo>
                  <a:pt x="41482" y="6777"/>
                </a:lnTo>
                <a:lnTo>
                  <a:pt x="41022" y="8522"/>
                </a:lnTo>
                <a:lnTo>
                  <a:pt x="40369" y="9175"/>
                </a:lnTo>
                <a:lnTo>
                  <a:pt x="39941" y="8758"/>
                </a:lnTo>
                <a:lnTo>
                  <a:pt x="39502" y="8758"/>
                </a:lnTo>
                <a:lnTo>
                  <a:pt x="39502" y="8319"/>
                </a:lnTo>
                <a:lnTo>
                  <a:pt x="39084" y="7890"/>
                </a:lnTo>
                <a:lnTo>
                  <a:pt x="39737" y="7237"/>
                </a:lnTo>
                <a:close/>
                <a:moveTo>
                  <a:pt x="35894" y="9411"/>
                </a:moveTo>
                <a:lnTo>
                  <a:pt x="36612" y="10117"/>
                </a:lnTo>
                <a:lnTo>
                  <a:pt x="36312" y="10417"/>
                </a:lnTo>
                <a:lnTo>
                  <a:pt x="35894" y="10417"/>
                </a:lnTo>
                <a:close/>
                <a:moveTo>
                  <a:pt x="34224" y="8961"/>
                </a:moveTo>
                <a:lnTo>
                  <a:pt x="35231" y="8747"/>
                </a:lnTo>
                <a:lnTo>
                  <a:pt x="35680" y="9186"/>
                </a:lnTo>
                <a:lnTo>
                  <a:pt x="35680" y="10417"/>
                </a:lnTo>
                <a:lnTo>
                  <a:pt x="34449" y="10417"/>
                </a:lnTo>
                <a:lnTo>
                  <a:pt x="34010" y="9967"/>
                </a:lnTo>
                <a:close/>
                <a:moveTo>
                  <a:pt x="33860" y="7291"/>
                </a:moveTo>
                <a:lnTo>
                  <a:pt x="34246" y="7751"/>
                </a:lnTo>
                <a:lnTo>
                  <a:pt x="34042" y="8768"/>
                </a:lnTo>
                <a:lnTo>
                  <a:pt x="33015" y="8982"/>
                </a:lnTo>
                <a:lnTo>
                  <a:pt x="32554" y="8597"/>
                </a:lnTo>
                <a:lnTo>
                  <a:pt x="32276" y="7013"/>
                </a:lnTo>
                <a:close/>
                <a:moveTo>
                  <a:pt x="32736" y="5931"/>
                </a:moveTo>
                <a:lnTo>
                  <a:pt x="33646" y="7023"/>
                </a:lnTo>
                <a:lnTo>
                  <a:pt x="32244" y="6788"/>
                </a:lnTo>
                <a:lnTo>
                  <a:pt x="32126" y="6156"/>
                </a:lnTo>
                <a:close/>
                <a:moveTo>
                  <a:pt x="27245" y="7023"/>
                </a:moveTo>
                <a:lnTo>
                  <a:pt x="28165" y="5931"/>
                </a:lnTo>
                <a:lnTo>
                  <a:pt x="28765" y="6156"/>
                </a:lnTo>
                <a:lnTo>
                  <a:pt x="28658" y="6788"/>
                </a:lnTo>
                <a:close/>
                <a:moveTo>
                  <a:pt x="27031" y="7291"/>
                </a:moveTo>
                <a:lnTo>
                  <a:pt x="28615" y="7013"/>
                </a:lnTo>
                <a:lnTo>
                  <a:pt x="28337" y="8597"/>
                </a:lnTo>
                <a:lnTo>
                  <a:pt x="27876" y="8982"/>
                </a:lnTo>
                <a:lnTo>
                  <a:pt x="26859" y="8768"/>
                </a:lnTo>
                <a:lnTo>
                  <a:pt x="26645" y="7751"/>
                </a:lnTo>
                <a:close/>
                <a:moveTo>
                  <a:pt x="24397" y="7816"/>
                </a:moveTo>
                <a:lnTo>
                  <a:pt x="25179" y="7601"/>
                </a:lnTo>
                <a:lnTo>
                  <a:pt x="25468" y="6724"/>
                </a:lnTo>
                <a:lnTo>
                  <a:pt x="26249" y="7419"/>
                </a:lnTo>
                <a:lnTo>
                  <a:pt x="26699" y="7345"/>
                </a:lnTo>
                <a:lnTo>
                  <a:pt x="26410" y="7698"/>
                </a:lnTo>
                <a:lnTo>
                  <a:pt x="26624" y="8725"/>
                </a:lnTo>
                <a:lnTo>
                  <a:pt x="25585" y="8501"/>
                </a:lnTo>
                <a:lnTo>
                  <a:pt x="25211" y="8875"/>
                </a:lnTo>
                <a:lnTo>
                  <a:pt x="25211" y="8351"/>
                </a:lnTo>
                <a:close/>
                <a:moveTo>
                  <a:pt x="21164" y="7237"/>
                </a:moveTo>
                <a:lnTo>
                  <a:pt x="21806" y="7890"/>
                </a:lnTo>
                <a:lnTo>
                  <a:pt x="21389" y="8319"/>
                </a:lnTo>
                <a:lnTo>
                  <a:pt x="21389" y="8758"/>
                </a:lnTo>
                <a:lnTo>
                  <a:pt x="20950" y="8758"/>
                </a:lnTo>
                <a:lnTo>
                  <a:pt x="20522" y="9175"/>
                </a:lnTo>
                <a:lnTo>
                  <a:pt x="19880" y="8522"/>
                </a:lnTo>
                <a:lnTo>
                  <a:pt x="19409" y="6777"/>
                </a:lnTo>
                <a:lnTo>
                  <a:pt x="21164" y="7237"/>
                </a:lnTo>
                <a:close/>
                <a:moveTo>
                  <a:pt x="19740" y="5824"/>
                </a:moveTo>
                <a:lnTo>
                  <a:pt x="20854" y="6938"/>
                </a:lnTo>
                <a:lnTo>
                  <a:pt x="19344" y="6531"/>
                </a:lnTo>
                <a:lnTo>
                  <a:pt x="19194" y="5974"/>
                </a:lnTo>
                <a:close/>
                <a:moveTo>
                  <a:pt x="14474" y="7237"/>
                </a:moveTo>
                <a:lnTo>
                  <a:pt x="16218" y="6777"/>
                </a:lnTo>
                <a:lnTo>
                  <a:pt x="15747" y="8522"/>
                </a:lnTo>
                <a:lnTo>
                  <a:pt x="15105" y="9175"/>
                </a:lnTo>
                <a:lnTo>
                  <a:pt x="14677" y="8758"/>
                </a:lnTo>
                <a:lnTo>
                  <a:pt x="14238" y="8758"/>
                </a:lnTo>
                <a:lnTo>
                  <a:pt x="14238" y="8319"/>
                </a:lnTo>
                <a:lnTo>
                  <a:pt x="13821" y="7890"/>
                </a:lnTo>
                <a:close/>
                <a:moveTo>
                  <a:pt x="10630" y="9411"/>
                </a:moveTo>
                <a:lnTo>
                  <a:pt x="11348" y="10117"/>
                </a:lnTo>
                <a:lnTo>
                  <a:pt x="11048" y="10417"/>
                </a:lnTo>
                <a:lnTo>
                  <a:pt x="10630" y="10417"/>
                </a:lnTo>
                <a:close/>
                <a:moveTo>
                  <a:pt x="9410" y="10631"/>
                </a:moveTo>
                <a:lnTo>
                  <a:pt x="10416" y="10631"/>
                </a:lnTo>
                <a:lnTo>
                  <a:pt x="10416" y="11048"/>
                </a:lnTo>
                <a:lnTo>
                  <a:pt x="10117" y="11337"/>
                </a:lnTo>
                <a:close/>
                <a:moveTo>
                  <a:pt x="7901" y="11498"/>
                </a:moveTo>
                <a:lnTo>
                  <a:pt x="8468" y="10631"/>
                </a:lnTo>
                <a:lnTo>
                  <a:pt x="9100" y="10631"/>
                </a:lnTo>
                <a:lnTo>
                  <a:pt x="9967" y="11498"/>
                </a:lnTo>
                <a:lnTo>
                  <a:pt x="9100" y="12365"/>
                </a:lnTo>
                <a:lnTo>
                  <a:pt x="8468" y="12365"/>
                </a:lnTo>
                <a:close/>
                <a:moveTo>
                  <a:pt x="7248" y="14463"/>
                </a:moveTo>
                <a:lnTo>
                  <a:pt x="7890" y="13821"/>
                </a:lnTo>
                <a:lnTo>
                  <a:pt x="8318" y="14239"/>
                </a:lnTo>
                <a:lnTo>
                  <a:pt x="8757" y="14239"/>
                </a:lnTo>
                <a:lnTo>
                  <a:pt x="8757" y="14677"/>
                </a:lnTo>
                <a:lnTo>
                  <a:pt x="9175" y="15106"/>
                </a:lnTo>
                <a:lnTo>
                  <a:pt x="8522" y="15748"/>
                </a:lnTo>
                <a:lnTo>
                  <a:pt x="6777" y="16219"/>
                </a:lnTo>
                <a:close/>
                <a:moveTo>
                  <a:pt x="5835" y="15887"/>
                </a:moveTo>
                <a:lnTo>
                  <a:pt x="6937" y="14774"/>
                </a:lnTo>
                <a:lnTo>
                  <a:pt x="6530" y="16283"/>
                </a:lnTo>
                <a:lnTo>
                  <a:pt x="5974" y="16433"/>
                </a:lnTo>
                <a:close/>
                <a:moveTo>
                  <a:pt x="6937" y="20844"/>
                </a:moveTo>
                <a:lnTo>
                  <a:pt x="5835" y="19741"/>
                </a:lnTo>
                <a:lnTo>
                  <a:pt x="5974" y="19195"/>
                </a:lnTo>
                <a:lnTo>
                  <a:pt x="6530" y="19345"/>
                </a:lnTo>
                <a:close/>
                <a:moveTo>
                  <a:pt x="7248" y="21154"/>
                </a:moveTo>
                <a:lnTo>
                  <a:pt x="6777" y="19409"/>
                </a:lnTo>
                <a:lnTo>
                  <a:pt x="6777" y="19409"/>
                </a:lnTo>
                <a:lnTo>
                  <a:pt x="8522" y="19880"/>
                </a:lnTo>
                <a:lnTo>
                  <a:pt x="9175" y="20522"/>
                </a:lnTo>
                <a:lnTo>
                  <a:pt x="8757" y="20951"/>
                </a:lnTo>
                <a:lnTo>
                  <a:pt x="8757" y="21389"/>
                </a:lnTo>
                <a:lnTo>
                  <a:pt x="8318" y="21389"/>
                </a:lnTo>
                <a:lnTo>
                  <a:pt x="7890" y="21807"/>
                </a:lnTo>
                <a:close/>
                <a:moveTo>
                  <a:pt x="7815" y="23862"/>
                </a:moveTo>
                <a:lnTo>
                  <a:pt x="7601" y="23081"/>
                </a:lnTo>
                <a:lnTo>
                  <a:pt x="6691" y="22781"/>
                </a:lnTo>
                <a:lnTo>
                  <a:pt x="6852" y="22503"/>
                </a:lnTo>
                <a:lnTo>
                  <a:pt x="7558" y="22321"/>
                </a:lnTo>
                <a:lnTo>
                  <a:pt x="7355" y="21582"/>
                </a:lnTo>
                <a:lnTo>
                  <a:pt x="7890" y="22117"/>
                </a:lnTo>
                <a:lnTo>
                  <a:pt x="8404" y="21604"/>
                </a:lnTo>
                <a:lnTo>
                  <a:pt x="8725" y="21604"/>
                </a:lnTo>
                <a:lnTo>
                  <a:pt x="8511" y="22674"/>
                </a:lnTo>
                <a:lnTo>
                  <a:pt x="8875" y="23049"/>
                </a:lnTo>
                <a:lnTo>
                  <a:pt x="8350" y="23049"/>
                </a:lnTo>
                <a:close/>
                <a:moveTo>
                  <a:pt x="7344" y="26699"/>
                </a:moveTo>
                <a:lnTo>
                  <a:pt x="7419" y="26250"/>
                </a:lnTo>
                <a:lnTo>
                  <a:pt x="6723" y="25468"/>
                </a:lnTo>
                <a:lnTo>
                  <a:pt x="7601" y="25179"/>
                </a:lnTo>
                <a:lnTo>
                  <a:pt x="7815" y="24398"/>
                </a:lnTo>
                <a:lnTo>
                  <a:pt x="8350" y="25211"/>
                </a:lnTo>
                <a:lnTo>
                  <a:pt x="8875" y="25211"/>
                </a:lnTo>
                <a:lnTo>
                  <a:pt x="8511" y="25586"/>
                </a:lnTo>
                <a:lnTo>
                  <a:pt x="8725" y="26624"/>
                </a:lnTo>
                <a:lnTo>
                  <a:pt x="7697" y="26410"/>
                </a:lnTo>
                <a:close/>
                <a:moveTo>
                  <a:pt x="10416" y="26442"/>
                </a:moveTo>
                <a:lnTo>
                  <a:pt x="9967" y="26881"/>
                </a:lnTo>
                <a:lnTo>
                  <a:pt x="8960" y="26667"/>
                </a:lnTo>
                <a:lnTo>
                  <a:pt x="8746" y="25661"/>
                </a:lnTo>
                <a:lnTo>
                  <a:pt x="9185" y="25211"/>
                </a:lnTo>
                <a:lnTo>
                  <a:pt x="10416" y="25211"/>
                </a:lnTo>
                <a:close/>
                <a:moveTo>
                  <a:pt x="10630" y="26217"/>
                </a:moveTo>
                <a:lnTo>
                  <a:pt x="10630" y="25211"/>
                </a:lnTo>
                <a:lnTo>
                  <a:pt x="11048" y="25211"/>
                </a:lnTo>
                <a:lnTo>
                  <a:pt x="11348" y="25511"/>
                </a:lnTo>
                <a:close/>
                <a:moveTo>
                  <a:pt x="14474" y="28380"/>
                </a:moveTo>
                <a:lnTo>
                  <a:pt x="13821" y="27738"/>
                </a:lnTo>
                <a:lnTo>
                  <a:pt x="14238" y="27309"/>
                </a:lnTo>
                <a:lnTo>
                  <a:pt x="14238" y="26870"/>
                </a:lnTo>
                <a:lnTo>
                  <a:pt x="14677" y="26870"/>
                </a:lnTo>
                <a:lnTo>
                  <a:pt x="15105" y="26453"/>
                </a:lnTo>
                <a:lnTo>
                  <a:pt x="15747" y="27106"/>
                </a:lnTo>
                <a:lnTo>
                  <a:pt x="16218" y="28851"/>
                </a:lnTo>
                <a:close/>
                <a:moveTo>
                  <a:pt x="15887" y="29793"/>
                </a:moveTo>
                <a:lnTo>
                  <a:pt x="14784" y="28690"/>
                </a:lnTo>
                <a:lnTo>
                  <a:pt x="16283" y="29097"/>
                </a:lnTo>
                <a:lnTo>
                  <a:pt x="16433" y="29654"/>
                </a:lnTo>
                <a:close/>
                <a:moveTo>
                  <a:pt x="21164" y="28380"/>
                </a:moveTo>
                <a:lnTo>
                  <a:pt x="19409" y="28851"/>
                </a:lnTo>
                <a:lnTo>
                  <a:pt x="19880" y="27106"/>
                </a:lnTo>
                <a:lnTo>
                  <a:pt x="20522" y="26453"/>
                </a:lnTo>
                <a:lnTo>
                  <a:pt x="20950" y="26870"/>
                </a:lnTo>
                <a:lnTo>
                  <a:pt x="21389" y="26870"/>
                </a:lnTo>
                <a:lnTo>
                  <a:pt x="21389" y="27309"/>
                </a:lnTo>
                <a:lnTo>
                  <a:pt x="21806" y="27738"/>
                </a:lnTo>
                <a:lnTo>
                  <a:pt x="21164" y="28380"/>
                </a:lnTo>
                <a:close/>
                <a:moveTo>
                  <a:pt x="26699" y="28284"/>
                </a:moveTo>
                <a:lnTo>
                  <a:pt x="26249" y="28209"/>
                </a:lnTo>
                <a:lnTo>
                  <a:pt x="25468" y="28904"/>
                </a:lnTo>
                <a:lnTo>
                  <a:pt x="25179" y="28027"/>
                </a:lnTo>
                <a:lnTo>
                  <a:pt x="24397" y="27812"/>
                </a:lnTo>
                <a:lnTo>
                  <a:pt x="25211" y="27277"/>
                </a:lnTo>
                <a:lnTo>
                  <a:pt x="25211" y="26742"/>
                </a:lnTo>
                <a:lnTo>
                  <a:pt x="25585" y="27117"/>
                </a:lnTo>
                <a:lnTo>
                  <a:pt x="26624" y="26903"/>
                </a:lnTo>
                <a:lnTo>
                  <a:pt x="26410" y="27930"/>
                </a:lnTo>
                <a:close/>
                <a:moveTo>
                  <a:pt x="27031" y="28337"/>
                </a:moveTo>
                <a:lnTo>
                  <a:pt x="26645" y="27877"/>
                </a:lnTo>
                <a:lnTo>
                  <a:pt x="26859" y="26860"/>
                </a:lnTo>
                <a:lnTo>
                  <a:pt x="27876" y="26646"/>
                </a:lnTo>
                <a:lnTo>
                  <a:pt x="28337" y="27031"/>
                </a:lnTo>
                <a:lnTo>
                  <a:pt x="28615" y="28615"/>
                </a:lnTo>
                <a:close/>
                <a:moveTo>
                  <a:pt x="27245" y="28594"/>
                </a:moveTo>
                <a:lnTo>
                  <a:pt x="28658" y="28840"/>
                </a:lnTo>
                <a:lnTo>
                  <a:pt x="28765" y="29472"/>
                </a:lnTo>
                <a:lnTo>
                  <a:pt x="28165" y="29697"/>
                </a:lnTo>
                <a:close/>
                <a:moveTo>
                  <a:pt x="33646" y="28594"/>
                </a:moveTo>
                <a:lnTo>
                  <a:pt x="32736" y="29697"/>
                </a:lnTo>
                <a:lnTo>
                  <a:pt x="32126" y="29472"/>
                </a:lnTo>
                <a:lnTo>
                  <a:pt x="32244" y="28840"/>
                </a:lnTo>
                <a:close/>
                <a:moveTo>
                  <a:pt x="34246" y="27877"/>
                </a:moveTo>
                <a:lnTo>
                  <a:pt x="33860" y="28337"/>
                </a:lnTo>
                <a:lnTo>
                  <a:pt x="32276" y="28615"/>
                </a:lnTo>
                <a:lnTo>
                  <a:pt x="32554" y="27031"/>
                </a:lnTo>
                <a:lnTo>
                  <a:pt x="33015" y="26646"/>
                </a:lnTo>
                <a:lnTo>
                  <a:pt x="34042" y="26860"/>
                </a:lnTo>
                <a:close/>
                <a:moveTo>
                  <a:pt x="35680" y="26442"/>
                </a:moveTo>
                <a:lnTo>
                  <a:pt x="35231" y="26881"/>
                </a:lnTo>
                <a:lnTo>
                  <a:pt x="34224" y="26667"/>
                </a:lnTo>
                <a:lnTo>
                  <a:pt x="34010" y="25661"/>
                </a:lnTo>
                <a:lnTo>
                  <a:pt x="34449" y="25211"/>
                </a:lnTo>
                <a:lnTo>
                  <a:pt x="35680" y="25211"/>
                </a:lnTo>
                <a:lnTo>
                  <a:pt x="35680" y="26442"/>
                </a:lnTo>
                <a:close/>
                <a:moveTo>
                  <a:pt x="35894" y="26217"/>
                </a:moveTo>
                <a:lnTo>
                  <a:pt x="35894" y="25211"/>
                </a:lnTo>
                <a:lnTo>
                  <a:pt x="36312" y="25211"/>
                </a:lnTo>
                <a:lnTo>
                  <a:pt x="36612" y="25511"/>
                </a:lnTo>
                <a:lnTo>
                  <a:pt x="35894" y="26217"/>
                </a:lnTo>
                <a:close/>
                <a:moveTo>
                  <a:pt x="39737" y="28380"/>
                </a:moveTo>
                <a:lnTo>
                  <a:pt x="39084" y="27738"/>
                </a:lnTo>
                <a:lnTo>
                  <a:pt x="39502" y="27309"/>
                </a:lnTo>
                <a:lnTo>
                  <a:pt x="39502" y="26870"/>
                </a:lnTo>
                <a:lnTo>
                  <a:pt x="39941" y="26870"/>
                </a:lnTo>
                <a:lnTo>
                  <a:pt x="40369" y="26453"/>
                </a:lnTo>
                <a:lnTo>
                  <a:pt x="41022" y="27106"/>
                </a:lnTo>
                <a:lnTo>
                  <a:pt x="41482" y="28851"/>
                </a:lnTo>
                <a:close/>
                <a:moveTo>
                  <a:pt x="41151" y="29793"/>
                </a:moveTo>
                <a:lnTo>
                  <a:pt x="40048" y="28690"/>
                </a:lnTo>
                <a:lnTo>
                  <a:pt x="41557" y="29097"/>
                </a:lnTo>
                <a:lnTo>
                  <a:pt x="41696" y="29654"/>
                </a:lnTo>
                <a:close/>
                <a:moveTo>
                  <a:pt x="46428" y="28380"/>
                </a:moveTo>
                <a:lnTo>
                  <a:pt x="44672" y="28851"/>
                </a:lnTo>
                <a:lnTo>
                  <a:pt x="45143" y="27106"/>
                </a:lnTo>
                <a:lnTo>
                  <a:pt x="45797" y="26453"/>
                </a:lnTo>
                <a:lnTo>
                  <a:pt x="46214" y="26870"/>
                </a:lnTo>
                <a:lnTo>
                  <a:pt x="46653" y="26870"/>
                </a:lnTo>
                <a:lnTo>
                  <a:pt x="46653" y="27309"/>
                </a:lnTo>
                <a:lnTo>
                  <a:pt x="47081" y="27738"/>
                </a:lnTo>
                <a:lnTo>
                  <a:pt x="46428" y="28380"/>
                </a:lnTo>
                <a:close/>
                <a:moveTo>
                  <a:pt x="50261" y="26217"/>
                </a:moveTo>
                <a:lnTo>
                  <a:pt x="49554" y="25511"/>
                </a:lnTo>
                <a:lnTo>
                  <a:pt x="49843" y="25211"/>
                </a:lnTo>
                <a:lnTo>
                  <a:pt x="50261" y="25211"/>
                </a:lnTo>
                <a:close/>
                <a:moveTo>
                  <a:pt x="50924" y="26881"/>
                </a:moveTo>
                <a:lnTo>
                  <a:pt x="50485" y="26442"/>
                </a:lnTo>
                <a:lnTo>
                  <a:pt x="50485" y="25211"/>
                </a:lnTo>
                <a:lnTo>
                  <a:pt x="51706" y="25211"/>
                </a:lnTo>
                <a:lnTo>
                  <a:pt x="52145" y="25661"/>
                </a:lnTo>
                <a:lnTo>
                  <a:pt x="51941" y="26667"/>
                </a:lnTo>
                <a:close/>
                <a:moveTo>
                  <a:pt x="53076" y="24398"/>
                </a:moveTo>
                <a:lnTo>
                  <a:pt x="53290" y="25179"/>
                </a:lnTo>
                <a:lnTo>
                  <a:pt x="54168" y="25468"/>
                </a:lnTo>
                <a:lnTo>
                  <a:pt x="53472" y="26250"/>
                </a:lnTo>
                <a:lnTo>
                  <a:pt x="53547" y="26699"/>
                </a:lnTo>
                <a:lnTo>
                  <a:pt x="53204" y="26410"/>
                </a:lnTo>
                <a:lnTo>
                  <a:pt x="52166" y="26624"/>
                </a:lnTo>
                <a:lnTo>
                  <a:pt x="52391" y="25586"/>
                </a:lnTo>
                <a:lnTo>
                  <a:pt x="52016" y="25211"/>
                </a:lnTo>
                <a:lnTo>
                  <a:pt x="52541" y="25211"/>
                </a:lnTo>
                <a:close/>
                <a:moveTo>
                  <a:pt x="53536" y="21582"/>
                </a:moveTo>
                <a:lnTo>
                  <a:pt x="53344" y="22321"/>
                </a:lnTo>
                <a:lnTo>
                  <a:pt x="54039" y="22503"/>
                </a:lnTo>
                <a:lnTo>
                  <a:pt x="54200" y="22781"/>
                </a:lnTo>
                <a:lnTo>
                  <a:pt x="53290" y="23081"/>
                </a:lnTo>
                <a:lnTo>
                  <a:pt x="53076" y="23862"/>
                </a:lnTo>
                <a:lnTo>
                  <a:pt x="52541" y="23049"/>
                </a:lnTo>
                <a:lnTo>
                  <a:pt x="52016" y="23049"/>
                </a:lnTo>
                <a:lnTo>
                  <a:pt x="52391" y="22674"/>
                </a:lnTo>
                <a:lnTo>
                  <a:pt x="52166" y="21604"/>
                </a:lnTo>
                <a:lnTo>
                  <a:pt x="52487" y="21604"/>
                </a:lnTo>
                <a:lnTo>
                  <a:pt x="53001" y="22117"/>
                </a:lnTo>
                <a:close/>
                <a:moveTo>
                  <a:pt x="53654" y="21154"/>
                </a:moveTo>
                <a:lnTo>
                  <a:pt x="53001" y="21807"/>
                </a:lnTo>
                <a:lnTo>
                  <a:pt x="52573" y="21389"/>
                </a:lnTo>
                <a:lnTo>
                  <a:pt x="52134" y="21389"/>
                </a:lnTo>
                <a:lnTo>
                  <a:pt x="52134" y="20951"/>
                </a:lnTo>
                <a:lnTo>
                  <a:pt x="51716" y="20522"/>
                </a:lnTo>
                <a:lnTo>
                  <a:pt x="52369" y="19880"/>
                </a:lnTo>
                <a:lnTo>
                  <a:pt x="54125" y="19409"/>
                </a:lnTo>
                <a:close/>
                <a:moveTo>
                  <a:pt x="55067" y="19741"/>
                </a:moveTo>
                <a:lnTo>
                  <a:pt x="53964" y="20844"/>
                </a:lnTo>
                <a:lnTo>
                  <a:pt x="54361" y="19345"/>
                </a:lnTo>
                <a:lnTo>
                  <a:pt x="54917" y="19195"/>
                </a:lnTo>
                <a:close/>
                <a:moveTo>
                  <a:pt x="53964" y="14774"/>
                </a:moveTo>
                <a:lnTo>
                  <a:pt x="55067" y="15887"/>
                </a:lnTo>
                <a:lnTo>
                  <a:pt x="54917" y="16433"/>
                </a:lnTo>
                <a:lnTo>
                  <a:pt x="54361" y="16283"/>
                </a:lnTo>
                <a:close/>
                <a:moveTo>
                  <a:pt x="53654" y="14463"/>
                </a:moveTo>
                <a:lnTo>
                  <a:pt x="54125" y="16219"/>
                </a:lnTo>
                <a:lnTo>
                  <a:pt x="52369" y="15748"/>
                </a:lnTo>
                <a:lnTo>
                  <a:pt x="51716" y="15095"/>
                </a:lnTo>
                <a:lnTo>
                  <a:pt x="52134" y="14677"/>
                </a:lnTo>
                <a:lnTo>
                  <a:pt x="52134" y="14239"/>
                </a:lnTo>
                <a:lnTo>
                  <a:pt x="52573" y="14239"/>
                </a:lnTo>
                <a:lnTo>
                  <a:pt x="53001" y="13821"/>
                </a:lnTo>
                <a:close/>
                <a:moveTo>
                  <a:pt x="51791" y="10631"/>
                </a:moveTo>
                <a:lnTo>
                  <a:pt x="52423" y="10631"/>
                </a:lnTo>
                <a:lnTo>
                  <a:pt x="52990" y="11498"/>
                </a:lnTo>
                <a:lnTo>
                  <a:pt x="52423" y="12365"/>
                </a:lnTo>
                <a:lnTo>
                  <a:pt x="51791" y="12365"/>
                </a:lnTo>
                <a:lnTo>
                  <a:pt x="50935" y="11498"/>
                </a:lnTo>
                <a:close/>
                <a:moveTo>
                  <a:pt x="50485" y="10631"/>
                </a:moveTo>
                <a:lnTo>
                  <a:pt x="51481" y="10631"/>
                </a:lnTo>
                <a:lnTo>
                  <a:pt x="50774" y="11337"/>
                </a:lnTo>
                <a:lnTo>
                  <a:pt x="50485" y="11048"/>
                </a:lnTo>
                <a:close/>
                <a:moveTo>
                  <a:pt x="49757" y="10631"/>
                </a:moveTo>
                <a:lnTo>
                  <a:pt x="50261" y="10631"/>
                </a:lnTo>
                <a:lnTo>
                  <a:pt x="50261" y="11134"/>
                </a:lnTo>
                <a:lnTo>
                  <a:pt x="50624" y="11498"/>
                </a:lnTo>
                <a:lnTo>
                  <a:pt x="50261" y="11851"/>
                </a:lnTo>
                <a:lnTo>
                  <a:pt x="50261" y="12365"/>
                </a:lnTo>
                <a:lnTo>
                  <a:pt x="49757" y="12365"/>
                </a:lnTo>
                <a:lnTo>
                  <a:pt x="49393" y="12718"/>
                </a:lnTo>
                <a:lnTo>
                  <a:pt x="49040" y="12365"/>
                </a:lnTo>
                <a:lnTo>
                  <a:pt x="48526" y="12365"/>
                </a:lnTo>
                <a:lnTo>
                  <a:pt x="48526" y="11851"/>
                </a:lnTo>
                <a:lnTo>
                  <a:pt x="48173" y="11498"/>
                </a:lnTo>
                <a:lnTo>
                  <a:pt x="48526" y="11134"/>
                </a:lnTo>
                <a:lnTo>
                  <a:pt x="48526" y="10631"/>
                </a:lnTo>
                <a:lnTo>
                  <a:pt x="49040" y="10631"/>
                </a:lnTo>
                <a:lnTo>
                  <a:pt x="49393" y="10278"/>
                </a:lnTo>
                <a:lnTo>
                  <a:pt x="49757" y="10631"/>
                </a:lnTo>
                <a:close/>
                <a:moveTo>
                  <a:pt x="48526" y="9411"/>
                </a:moveTo>
                <a:lnTo>
                  <a:pt x="49244" y="10117"/>
                </a:lnTo>
                <a:lnTo>
                  <a:pt x="48944" y="10417"/>
                </a:lnTo>
                <a:lnTo>
                  <a:pt x="48526" y="10417"/>
                </a:lnTo>
                <a:close/>
                <a:moveTo>
                  <a:pt x="46878" y="8972"/>
                </a:moveTo>
                <a:lnTo>
                  <a:pt x="46878" y="8950"/>
                </a:lnTo>
                <a:lnTo>
                  <a:pt x="47863" y="8747"/>
                </a:lnTo>
                <a:lnTo>
                  <a:pt x="48312" y="9186"/>
                </a:lnTo>
                <a:lnTo>
                  <a:pt x="48312" y="10417"/>
                </a:lnTo>
                <a:lnTo>
                  <a:pt x="47092" y="10417"/>
                </a:lnTo>
                <a:lnTo>
                  <a:pt x="46642" y="9967"/>
                </a:lnTo>
                <a:lnTo>
                  <a:pt x="46856" y="8972"/>
                </a:lnTo>
                <a:lnTo>
                  <a:pt x="46867" y="8972"/>
                </a:lnTo>
                <a:close/>
                <a:moveTo>
                  <a:pt x="45454" y="9678"/>
                </a:moveTo>
                <a:lnTo>
                  <a:pt x="45251" y="8950"/>
                </a:lnTo>
                <a:lnTo>
                  <a:pt x="45797" y="9486"/>
                </a:lnTo>
                <a:lnTo>
                  <a:pt x="46310" y="8972"/>
                </a:lnTo>
                <a:lnTo>
                  <a:pt x="46631" y="8972"/>
                </a:lnTo>
                <a:lnTo>
                  <a:pt x="46407" y="10042"/>
                </a:lnTo>
                <a:lnTo>
                  <a:pt x="46781" y="10417"/>
                </a:lnTo>
                <a:lnTo>
                  <a:pt x="46246" y="10417"/>
                </a:lnTo>
                <a:lnTo>
                  <a:pt x="45711" y="11230"/>
                </a:lnTo>
                <a:lnTo>
                  <a:pt x="45497" y="10449"/>
                </a:lnTo>
                <a:lnTo>
                  <a:pt x="44587" y="10149"/>
                </a:lnTo>
                <a:lnTo>
                  <a:pt x="44747" y="9871"/>
                </a:lnTo>
                <a:close/>
                <a:moveTo>
                  <a:pt x="44940" y="8640"/>
                </a:moveTo>
                <a:lnTo>
                  <a:pt x="45186" y="9528"/>
                </a:lnTo>
                <a:lnTo>
                  <a:pt x="44608" y="9678"/>
                </a:lnTo>
                <a:lnTo>
                  <a:pt x="44383" y="10064"/>
                </a:lnTo>
                <a:lnTo>
                  <a:pt x="44009" y="9839"/>
                </a:lnTo>
                <a:lnTo>
                  <a:pt x="43431" y="9999"/>
                </a:lnTo>
                <a:lnTo>
                  <a:pt x="43195" y="9111"/>
                </a:lnTo>
                <a:lnTo>
                  <a:pt x="43666" y="7355"/>
                </a:lnTo>
                <a:close/>
                <a:moveTo>
                  <a:pt x="43077" y="6777"/>
                </a:moveTo>
                <a:lnTo>
                  <a:pt x="43484" y="7173"/>
                </a:lnTo>
                <a:lnTo>
                  <a:pt x="43077" y="8683"/>
                </a:lnTo>
                <a:lnTo>
                  <a:pt x="42671" y="7173"/>
                </a:lnTo>
                <a:close/>
                <a:moveTo>
                  <a:pt x="41215" y="8640"/>
                </a:moveTo>
                <a:lnTo>
                  <a:pt x="42499" y="7355"/>
                </a:lnTo>
                <a:lnTo>
                  <a:pt x="42970" y="9111"/>
                </a:lnTo>
                <a:lnTo>
                  <a:pt x="42724" y="9999"/>
                </a:lnTo>
                <a:lnTo>
                  <a:pt x="42146" y="9839"/>
                </a:lnTo>
                <a:lnTo>
                  <a:pt x="41771" y="10064"/>
                </a:lnTo>
                <a:lnTo>
                  <a:pt x="41557" y="9678"/>
                </a:lnTo>
                <a:lnTo>
                  <a:pt x="40979" y="9528"/>
                </a:lnTo>
                <a:close/>
                <a:moveTo>
                  <a:pt x="39759" y="10042"/>
                </a:moveTo>
                <a:lnTo>
                  <a:pt x="39534" y="8972"/>
                </a:lnTo>
                <a:lnTo>
                  <a:pt x="39855" y="8972"/>
                </a:lnTo>
                <a:lnTo>
                  <a:pt x="40369" y="9486"/>
                </a:lnTo>
                <a:lnTo>
                  <a:pt x="40904" y="8950"/>
                </a:lnTo>
                <a:lnTo>
                  <a:pt x="40712" y="9678"/>
                </a:lnTo>
                <a:lnTo>
                  <a:pt x="41407" y="9871"/>
                </a:lnTo>
                <a:lnTo>
                  <a:pt x="41568" y="10149"/>
                </a:lnTo>
                <a:lnTo>
                  <a:pt x="40658" y="10449"/>
                </a:lnTo>
                <a:lnTo>
                  <a:pt x="40444" y="11230"/>
                </a:lnTo>
                <a:lnTo>
                  <a:pt x="39909" y="10417"/>
                </a:lnTo>
                <a:lnTo>
                  <a:pt x="39384" y="10417"/>
                </a:lnTo>
                <a:close/>
                <a:moveTo>
                  <a:pt x="37843" y="9186"/>
                </a:moveTo>
                <a:lnTo>
                  <a:pt x="38292" y="8747"/>
                </a:lnTo>
                <a:lnTo>
                  <a:pt x="39288" y="8950"/>
                </a:lnTo>
                <a:lnTo>
                  <a:pt x="39288" y="8972"/>
                </a:lnTo>
                <a:lnTo>
                  <a:pt x="39309" y="8972"/>
                </a:lnTo>
                <a:lnTo>
                  <a:pt x="39513" y="9967"/>
                </a:lnTo>
                <a:lnTo>
                  <a:pt x="39074" y="10417"/>
                </a:lnTo>
                <a:lnTo>
                  <a:pt x="37843" y="10417"/>
                </a:lnTo>
                <a:close/>
                <a:moveTo>
                  <a:pt x="36922" y="10117"/>
                </a:moveTo>
                <a:lnTo>
                  <a:pt x="37629" y="9411"/>
                </a:lnTo>
                <a:lnTo>
                  <a:pt x="37629" y="10417"/>
                </a:lnTo>
                <a:lnTo>
                  <a:pt x="37211" y="10417"/>
                </a:lnTo>
                <a:close/>
                <a:moveTo>
                  <a:pt x="35894" y="10631"/>
                </a:moveTo>
                <a:lnTo>
                  <a:pt x="36408" y="10631"/>
                </a:lnTo>
                <a:lnTo>
                  <a:pt x="36761" y="10278"/>
                </a:lnTo>
                <a:lnTo>
                  <a:pt x="37125" y="10631"/>
                </a:lnTo>
                <a:lnTo>
                  <a:pt x="37629" y="10631"/>
                </a:lnTo>
                <a:lnTo>
                  <a:pt x="37629" y="11134"/>
                </a:lnTo>
                <a:lnTo>
                  <a:pt x="37993" y="11498"/>
                </a:lnTo>
                <a:lnTo>
                  <a:pt x="37629" y="11851"/>
                </a:lnTo>
                <a:lnTo>
                  <a:pt x="37629" y="12365"/>
                </a:lnTo>
                <a:lnTo>
                  <a:pt x="37125" y="12365"/>
                </a:lnTo>
                <a:lnTo>
                  <a:pt x="36761" y="12718"/>
                </a:lnTo>
                <a:lnTo>
                  <a:pt x="36408" y="12365"/>
                </a:lnTo>
                <a:lnTo>
                  <a:pt x="35894" y="12365"/>
                </a:lnTo>
                <a:lnTo>
                  <a:pt x="35894" y="11851"/>
                </a:lnTo>
                <a:lnTo>
                  <a:pt x="35541" y="11498"/>
                </a:lnTo>
                <a:lnTo>
                  <a:pt x="35894" y="11134"/>
                </a:lnTo>
                <a:lnTo>
                  <a:pt x="35894" y="10631"/>
                </a:lnTo>
                <a:close/>
                <a:moveTo>
                  <a:pt x="34674" y="10631"/>
                </a:moveTo>
                <a:lnTo>
                  <a:pt x="35680" y="10631"/>
                </a:lnTo>
                <a:lnTo>
                  <a:pt x="35680" y="11048"/>
                </a:lnTo>
                <a:lnTo>
                  <a:pt x="35380" y="11337"/>
                </a:lnTo>
                <a:lnTo>
                  <a:pt x="34674" y="10631"/>
                </a:lnTo>
                <a:close/>
                <a:moveTo>
                  <a:pt x="34364" y="10631"/>
                </a:moveTo>
                <a:lnTo>
                  <a:pt x="35231" y="11498"/>
                </a:lnTo>
                <a:lnTo>
                  <a:pt x="34364" y="12365"/>
                </a:lnTo>
                <a:lnTo>
                  <a:pt x="33732" y="12365"/>
                </a:lnTo>
                <a:lnTo>
                  <a:pt x="33165" y="11498"/>
                </a:lnTo>
                <a:lnTo>
                  <a:pt x="33732" y="10631"/>
                </a:lnTo>
                <a:close/>
                <a:moveTo>
                  <a:pt x="32694" y="9378"/>
                </a:moveTo>
                <a:lnTo>
                  <a:pt x="32608" y="8929"/>
                </a:lnTo>
                <a:lnTo>
                  <a:pt x="32961" y="9218"/>
                </a:lnTo>
                <a:lnTo>
                  <a:pt x="33989" y="9004"/>
                </a:lnTo>
                <a:lnTo>
                  <a:pt x="33775" y="10042"/>
                </a:lnTo>
                <a:lnTo>
                  <a:pt x="34149" y="10417"/>
                </a:lnTo>
                <a:lnTo>
                  <a:pt x="33614" y="10417"/>
                </a:lnTo>
                <a:lnTo>
                  <a:pt x="33079" y="11230"/>
                </a:lnTo>
                <a:lnTo>
                  <a:pt x="32865" y="10449"/>
                </a:lnTo>
                <a:lnTo>
                  <a:pt x="31987" y="10160"/>
                </a:lnTo>
                <a:close/>
                <a:moveTo>
                  <a:pt x="32351" y="8715"/>
                </a:moveTo>
                <a:lnTo>
                  <a:pt x="32458" y="9314"/>
                </a:lnTo>
                <a:lnTo>
                  <a:pt x="31762" y="10085"/>
                </a:lnTo>
                <a:lnTo>
                  <a:pt x="30777" y="9764"/>
                </a:lnTo>
                <a:lnTo>
                  <a:pt x="30563" y="9196"/>
                </a:lnTo>
                <a:lnTo>
                  <a:pt x="31120" y="7687"/>
                </a:lnTo>
                <a:close/>
                <a:moveTo>
                  <a:pt x="30445" y="7130"/>
                </a:moveTo>
                <a:lnTo>
                  <a:pt x="30938" y="7537"/>
                </a:lnTo>
                <a:lnTo>
                  <a:pt x="30445" y="8875"/>
                </a:lnTo>
                <a:lnTo>
                  <a:pt x="29953" y="7537"/>
                </a:lnTo>
                <a:close/>
                <a:moveTo>
                  <a:pt x="28540" y="8715"/>
                </a:moveTo>
                <a:lnTo>
                  <a:pt x="29771" y="7687"/>
                </a:lnTo>
                <a:lnTo>
                  <a:pt x="30328" y="9196"/>
                </a:lnTo>
                <a:lnTo>
                  <a:pt x="30124" y="9764"/>
                </a:lnTo>
                <a:lnTo>
                  <a:pt x="29129" y="10085"/>
                </a:lnTo>
                <a:lnTo>
                  <a:pt x="28444" y="9314"/>
                </a:lnTo>
                <a:close/>
                <a:moveTo>
                  <a:pt x="27127" y="10042"/>
                </a:moveTo>
                <a:lnTo>
                  <a:pt x="26902" y="9004"/>
                </a:lnTo>
                <a:lnTo>
                  <a:pt x="27930" y="9218"/>
                </a:lnTo>
                <a:lnTo>
                  <a:pt x="28283" y="8929"/>
                </a:lnTo>
                <a:lnTo>
                  <a:pt x="28208" y="9378"/>
                </a:lnTo>
                <a:lnTo>
                  <a:pt x="28904" y="10160"/>
                </a:lnTo>
                <a:lnTo>
                  <a:pt x="28026" y="10449"/>
                </a:lnTo>
                <a:lnTo>
                  <a:pt x="27812" y="11230"/>
                </a:lnTo>
                <a:lnTo>
                  <a:pt x="27277" y="10417"/>
                </a:lnTo>
                <a:lnTo>
                  <a:pt x="26752" y="10417"/>
                </a:lnTo>
                <a:close/>
                <a:moveTo>
                  <a:pt x="25211" y="9186"/>
                </a:moveTo>
                <a:lnTo>
                  <a:pt x="25660" y="8747"/>
                </a:lnTo>
                <a:lnTo>
                  <a:pt x="26667" y="8961"/>
                </a:lnTo>
                <a:lnTo>
                  <a:pt x="26881" y="9967"/>
                </a:lnTo>
                <a:lnTo>
                  <a:pt x="26442" y="10417"/>
                </a:lnTo>
                <a:lnTo>
                  <a:pt x="25211" y="10417"/>
                </a:lnTo>
                <a:close/>
                <a:moveTo>
                  <a:pt x="24997" y="9411"/>
                </a:moveTo>
                <a:lnTo>
                  <a:pt x="24997" y="10417"/>
                </a:lnTo>
                <a:lnTo>
                  <a:pt x="24579" y="10417"/>
                </a:lnTo>
                <a:lnTo>
                  <a:pt x="24290" y="10117"/>
                </a:lnTo>
                <a:close/>
                <a:moveTo>
                  <a:pt x="23262" y="9411"/>
                </a:moveTo>
                <a:lnTo>
                  <a:pt x="23980" y="10117"/>
                </a:lnTo>
                <a:lnTo>
                  <a:pt x="23680" y="10417"/>
                </a:lnTo>
                <a:lnTo>
                  <a:pt x="23262" y="10417"/>
                </a:lnTo>
                <a:lnTo>
                  <a:pt x="23262" y="9411"/>
                </a:lnTo>
                <a:close/>
                <a:moveTo>
                  <a:pt x="21603" y="8972"/>
                </a:moveTo>
                <a:lnTo>
                  <a:pt x="21603" y="8950"/>
                </a:lnTo>
                <a:lnTo>
                  <a:pt x="22599" y="8747"/>
                </a:lnTo>
                <a:lnTo>
                  <a:pt x="23048" y="9186"/>
                </a:lnTo>
                <a:lnTo>
                  <a:pt x="23048" y="10417"/>
                </a:lnTo>
                <a:lnTo>
                  <a:pt x="21817" y="10417"/>
                </a:lnTo>
                <a:lnTo>
                  <a:pt x="21378" y="9967"/>
                </a:lnTo>
                <a:lnTo>
                  <a:pt x="21582" y="8972"/>
                </a:lnTo>
                <a:lnTo>
                  <a:pt x="21603" y="8972"/>
                </a:lnTo>
                <a:close/>
                <a:moveTo>
                  <a:pt x="20190" y="9678"/>
                </a:moveTo>
                <a:lnTo>
                  <a:pt x="19987" y="8950"/>
                </a:lnTo>
                <a:lnTo>
                  <a:pt x="20533" y="9486"/>
                </a:lnTo>
                <a:lnTo>
                  <a:pt x="21036" y="8972"/>
                </a:lnTo>
                <a:lnTo>
                  <a:pt x="21368" y="8972"/>
                </a:lnTo>
                <a:lnTo>
                  <a:pt x="21143" y="10042"/>
                </a:lnTo>
                <a:lnTo>
                  <a:pt x="21517" y="10417"/>
                </a:lnTo>
                <a:lnTo>
                  <a:pt x="20982" y="10417"/>
                </a:lnTo>
                <a:lnTo>
                  <a:pt x="20447" y="11230"/>
                </a:lnTo>
                <a:lnTo>
                  <a:pt x="20233" y="10449"/>
                </a:lnTo>
                <a:lnTo>
                  <a:pt x="19323" y="10149"/>
                </a:lnTo>
                <a:lnTo>
                  <a:pt x="19483" y="9871"/>
                </a:lnTo>
                <a:close/>
                <a:moveTo>
                  <a:pt x="19676" y="8640"/>
                </a:moveTo>
                <a:lnTo>
                  <a:pt x="19922" y="9528"/>
                </a:lnTo>
                <a:lnTo>
                  <a:pt x="19344" y="9678"/>
                </a:lnTo>
                <a:lnTo>
                  <a:pt x="19120" y="10064"/>
                </a:lnTo>
                <a:lnTo>
                  <a:pt x="18745" y="9839"/>
                </a:lnTo>
                <a:lnTo>
                  <a:pt x="18167" y="9999"/>
                </a:lnTo>
                <a:lnTo>
                  <a:pt x="17931" y="9111"/>
                </a:lnTo>
                <a:lnTo>
                  <a:pt x="18402" y="7355"/>
                </a:lnTo>
                <a:close/>
                <a:moveTo>
                  <a:pt x="17813" y="6777"/>
                </a:moveTo>
                <a:lnTo>
                  <a:pt x="18220" y="7173"/>
                </a:lnTo>
                <a:lnTo>
                  <a:pt x="17813" y="8683"/>
                </a:lnTo>
                <a:lnTo>
                  <a:pt x="17407" y="7173"/>
                </a:lnTo>
                <a:close/>
                <a:moveTo>
                  <a:pt x="15951" y="8640"/>
                </a:moveTo>
                <a:lnTo>
                  <a:pt x="17235" y="7355"/>
                </a:lnTo>
                <a:lnTo>
                  <a:pt x="17706" y="9111"/>
                </a:lnTo>
                <a:lnTo>
                  <a:pt x="17460" y="9999"/>
                </a:lnTo>
                <a:lnTo>
                  <a:pt x="16882" y="9839"/>
                </a:lnTo>
                <a:lnTo>
                  <a:pt x="16507" y="10064"/>
                </a:lnTo>
                <a:lnTo>
                  <a:pt x="16283" y="9678"/>
                </a:lnTo>
                <a:lnTo>
                  <a:pt x="15715" y="9528"/>
                </a:lnTo>
                <a:close/>
                <a:moveTo>
                  <a:pt x="14495" y="10042"/>
                </a:moveTo>
                <a:lnTo>
                  <a:pt x="14270" y="8972"/>
                </a:lnTo>
                <a:lnTo>
                  <a:pt x="14591" y="8972"/>
                </a:lnTo>
                <a:lnTo>
                  <a:pt x="15105" y="9486"/>
                </a:lnTo>
                <a:lnTo>
                  <a:pt x="15640" y="8950"/>
                </a:lnTo>
                <a:lnTo>
                  <a:pt x="15437" y="9678"/>
                </a:lnTo>
                <a:lnTo>
                  <a:pt x="16144" y="9871"/>
                </a:lnTo>
                <a:lnTo>
                  <a:pt x="16304" y="10149"/>
                </a:lnTo>
                <a:lnTo>
                  <a:pt x="15394" y="10449"/>
                </a:lnTo>
                <a:lnTo>
                  <a:pt x="15180" y="11230"/>
                </a:lnTo>
                <a:lnTo>
                  <a:pt x="14645" y="10417"/>
                </a:lnTo>
                <a:lnTo>
                  <a:pt x="14120" y="10417"/>
                </a:lnTo>
                <a:close/>
                <a:moveTo>
                  <a:pt x="12579" y="9186"/>
                </a:moveTo>
                <a:lnTo>
                  <a:pt x="13028" y="8747"/>
                </a:lnTo>
                <a:lnTo>
                  <a:pt x="14024" y="8950"/>
                </a:lnTo>
                <a:lnTo>
                  <a:pt x="14024" y="8972"/>
                </a:lnTo>
                <a:lnTo>
                  <a:pt x="14045" y="8972"/>
                </a:lnTo>
                <a:lnTo>
                  <a:pt x="14249" y="9967"/>
                </a:lnTo>
                <a:lnTo>
                  <a:pt x="13810" y="10417"/>
                </a:lnTo>
                <a:lnTo>
                  <a:pt x="12579" y="10417"/>
                </a:lnTo>
                <a:close/>
                <a:moveTo>
                  <a:pt x="11658" y="10117"/>
                </a:moveTo>
                <a:lnTo>
                  <a:pt x="12365" y="9411"/>
                </a:lnTo>
                <a:lnTo>
                  <a:pt x="12365" y="10417"/>
                </a:lnTo>
                <a:lnTo>
                  <a:pt x="11947" y="10417"/>
                </a:lnTo>
                <a:close/>
                <a:moveTo>
                  <a:pt x="9410" y="12365"/>
                </a:moveTo>
                <a:lnTo>
                  <a:pt x="10117" y="11648"/>
                </a:lnTo>
                <a:lnTo>
                  <a:pt x="10416" y="11948"/>
                </a:lnTo>
                <a:lnTo>
                  <a:pt x="10416" y="12365"/>
                </a:lnTo>
                <a:close/>
                <a:moveTo>
                  <a:pt x="8746" y="13029"/>
                </a:moveTo>
                <a:lnTo>
                  <a:pt x="9185" y="12579"/>
                </a:lnTo>
                <a:lnTo>
                  <a:pt x="10416" y="12579"/>
                </a:lnTo>
                <a:lnTo>
                  <a:pt x="10416" y="13810"/>
                </a:lnTo>
                <a:lnTo>
                  <a:pt x="9967" y="14249"/>
                </a:lnTo>
                <a:lnTo>
                  <a:pt x="8971" y="14046"/>
                </a:lnTo>
                <a:lnTo>
                  <a:pt x="8971" y="14024"/>
                </a:lnTo>
                <a:lnTo>
                  <a:pt x="8950" y="14024"/>
                </a:lnTo>
                <a:close/>
                <a:moveTo>
                  <a:pt x="8950" y="15641"/>
                </a:moveTo>
                <a:lnTo>
                  <a:pt x="9485" y="15106"/>
                </a:lnTo>
                <a:lnTo>
                  <a:pt x="8971" y="14592"/>
                </a:lnTo>
                <a:lnTo>
                  <a:pt x="8971" y="14260"/>
                </a:lnTo>
                <a:lnTo>
                  <a:pt x="10042" y="14485"/>
                </a:lnTo>
                <a:lnTo>
                  <a:pt x="10416" y="14121"/>
                </a:lnTo>
                <a:lnTo>
                  <a:pt x="10416" y="14645"/>
                </a:lnTo>
                <a:lnTo>
                  <a:pt x="11230" y="15181"/>
                </a:lnTo>
                <a:lnTo>
                  <a:pt x="10448" y="15395"/>
                </a:lnTo>
                <a:lnTo>
                  <a:pt x="10149" y="16305"/>
                </a:lnTo>
                <a:lnTo>
                  <a:pt x="9870" y="16144"/>
                </a:lnTo>
                <a:lnTo>
                  <a:pt x="9688" y="15438"/>
                </a:lnTo>
                <a:close/>
                <a:moveTo>
                  <a:pt x="8639" y="15951"/>
                </a:moveTo>
                <a:lnTo>
                  <a:pt x="9528" y="15705"/>
                </a:lnTo>
                <a:lnTo>
                  <a:pt x="9688" y="16283"/>
                </a:lnTo>
                <a:lnTo>
                  <a:pt x="10063" y="16508"/>
                </a:lnTo>
                <a:lnTo>
                  <a:pt x="9849" y="16883"/>
                </a:lnTo>
                <a:lnTo>
                  <a:pt x="9999" y="17461"/>
                </a:lnTo>
                <a:lnTo>
                  <a:pt x="9110" y="17696"/>
                </a:lnTo>
                <a:lnTo>
                  <a:pt x="7355" y="17236"/>
                </a:lnTo>
                <a:close/>
                <a:moveTo>
                  <a:pt x="6712" y="16465"/>
                </a:moveTo>
                <a:lnTo>
                  <a:pt x="8222" y="16058"/>
                </a:lnTo>
                <a:lnTo>
                  <a:pt x="7108" y="17161"/>
                </a:lnTo>
                <a:lnTo>
                  <a:pt x="6562" y="17022"/>
                </a:lnTo>
                <a:close/>
                <a:moveTo>
                  <a:pt x="6777" y="17814"/>
                </a:moveTo>
                <a:lnTo>
                  <a:pt x="7173" y="17407"/>
                </a:lnTo>
                <a:lnTo>
                  <a:pt x="8682" y="17814"/>
                </a:lnTo>
                <a:lnTo>
                  <a:pt x="7183" y="18221"/>
                </a:lnTo>
                <a:close/>
                <a:moveTo>
                  <a:pt x="8222" y="19570"/>
                </a:moveTo>
                <a:lnTo>
                  <a:pt x="6712" y="19163"/>
                </a:lnTo>
                <a:lnTo>
                  <a:pt x="6562" y="18606"/>
                </a:lnTo>
                <a:lnTo>
                  <a:pt x="7108" y="18467"/>
                </a:lnTo>
                <a:close/>
                <a:moveTo>
                  <a:pt x="8639" y="19677"/>
                </a:moveTo>
                <a:lnTo>
                  <a:pt x="7355" y="18392"/>
                </a:lnTo>
                <a:lnTo>
                  <a:pt x="9110" y="17932"/>
                </a:lnTo>
                <a:lnTo>
                  <a:pt x="9999" y="18167"/>
                </a:lnTo>
                <a:lnTo>
                  <a:pt x="9849" y="18745"/>
                </a:lnTo>
                <a:lnTo>
                  <a:pt x="10063" y="19120"/>
                </a:lnTo>
                <a:lnTo>
                  <a:pt x="9688" y="19345"/>
                </a:lnTo>
                <a:lnTo>
                  <a:pt x="9528" y="19923"/>
                </a:lnTo>
                <a:close/>
                <a:moveTo>
                  <a:pt x="8971" y="21036"/>
                </a:moveTo>
                <a:lnTo>
                  <a:pt x="9485" y="20522"/>
                </a:lnTo>
                <a:lnTo>
                  <a:pt x="8950" y="19987"/>
                </a:lnTo>
                <a:lnTo>
                  <a:pt x="9688" y="20191"/>
                </a:lnTo>
                <a:lnTo>
                  <a:pt x="9870" y="19484"/>
                </a:lnTo>
                <a:lnTo>
                  <a:pt x="10149" y="19323"/>
                </a:lnTo>
                <a:lnTo>
                  <a:pt x="10448" y="20233"/>
                </a:lnTo>
                <a:lnTo>
                  <a:pt x="11230" y="20447"/>
                </a:lnTo>
                <a:lnTo>
                  <a:pt x="10416" y="20983"/>
                </a:lnTo>
                <a:lnTo>
                  <a:pt x="10416" y="21507"/>
                </a:lnTo>
                <a:lnTo>
                  <a:pt x="10042" y="21133"/>
                </a:lnTo>
                <a:lnTo>
                  <a:pt x="8971" y="21357"/>
                </a:lnTo>
                <a:close/>
                <a:moveTo>
                  <a:pt x="9410" y="23263"/>
                </a:moveTo>
                <a:lnTo>
                  <a:pt x="10416" y="23263"/>
                </a:lnTo>
                <a:lnTo>
                  <a:pt x="10416" y="23680"/>
                </a:lnTo>
                <a:lnTo>
                  <a:pt x="10117" y="23980"/>
                </a:lnTo>
                <a:close/>
                <a:moveTo>
                  <a:pt x="9100" y="24997"/>
                </a:moveTo>
                <a:lnTo>
                  <a:pt x="8468" y="24997"/>
                </a:lnTo>
                <a:lnTo>
                  <a:pt x="7901" y="24130"/>
                </a:lnTo>
                <a:lnTo>
                  <a:pt x="8468" y="23263"/>
                </a:lnTo>
                <a:lnTo>
                  <a:pt x="9100" y="23263"/>
                </a:lnTo>
                <a:lnTo>
                  <a:pt x="9967" y="24130"/>
                </a:lnTo>
                <a:close/>
                <a:moveTo>
                  <a:pt x="10416" y="24997"/>
                </a:moveTo>
                <a:lnTo>
                  <a:pt x="9410" y="24997"/>
                </a:lnTo>
                <a:lnTo>
                  <a:pt x="10117" y="24280"/>
                </a:lnTo>
                <a:lnTo>
                  <a:pt x="10416" y="24580"/>
                </a:lnTo>
                <a:close/>
                <a:moveTo>
                  <a:pt x="11144" y="24997"/>
                </a:moveTo>
                <a:lnTo>
                  <a:pt x="10630" y="24997"/>
                </a:lnTo>
                <a:lnTo>
                  <a:pt x="10630" y="24483"/>
                </a:lnTo>
                <a:lnTo>
                  <a:pt x="10277" y="24130"/>
                </a:lnTo>
                <a:lnTo>
                  <a:pt x="10630" y="23766"/>
                </a:lnTo>
                <a:lnTo>
                  <a:pt x="10630" y="23263"/>
                </a:lnTo>
                <a:lnTo>
                  <a:pt x="11144" y="23263"/>
                </a:lnTo>
                <a:lnTo>
                  <a:pt x="11498" y="22910"/>
                </a:lnTo>
                <a:lnTo>
                  <a:pt x="11851" y="23263"/>
                </a:lnTo>
                <a:lnTo>
                  <a:pt x="12365" y="23263"/>
                </a:lnTo>
                <a:lnTo>
                  <a:pt x="12365" y="23766"/>
                </a:lnTo>
                <a:lnTo>
                  <a:pt x="12718" y="24130"/>
                </a:lnTo>
                <a:lnTo>
                  <a:pt x="12365" y="24494"/>
                </a:lnTo>
                <a:lnTo>
                  <a:pt x="12365" y="24997"/>
                </a:lnTo>
                <a:lnTo>
                  <a:pt x="11861" y="24997"/>
                </a:lnTo>
                <a:lnTo>
                  <a:pt x="11498" y="25350"/>
                </a:lnTo>
                <a:close/>
                <a:moveTo>
                  <a:pt x="12365" y="26217"/>
                </a:moveTo>
                <a:lnTo>
                  <a:pt x="11647" y="25511"/>
                </a:lnTo>
                <a:lnTo>
                  <a:pt x="11947" y="25211"/>
                </a:lnTo>
                <a:lnTo>
                  <a:pt x="12365" y="25211"/>
                </a:lnTo>
                <a:close/>
                <a:moveTo>
                  <a:pt x="14024" y="26678"/>
                </a:moveTo>
                <a:lnTo>
                  <a:pt x="13028" y="26881"/>
                </a:lnTo>
                <a:lnTo>
                  <a:pt x="12579" y="26442"/>
                </a:lnTo>
                <a:lnTo>
                  <a:pt x="12579" y="25211"/>
                </a:lnTo>
                <a:lnTo>
                  <a:pt x="13810" y="25211"/>
                </a:lnTo>
                <a:lnTo>
                  <a:pt x="14249" y="25661"/>
                </a:lnTo>
                <a:lnTo>
                  <a:pt x="14045" y="26656"/>
                </a:lnTo>
                <a:lnTo>
                  <a:pt x="14024" y="26656"/>
                </a:lnTo>
                <a:close/>
                <a:moveTo>
                  <a:pt x="15437" y="25939"/>
                </a:moveTo>
                <a:lnTo>
                  <a:pt x="15640" y="26678"/>
                </a:lnTo>
                <a:lnTo>
                  <a:pt x="15105" y="26143"/>
                </a:lnTo>
                <a:lnTo>
                  <a:pt x="14591" y="26656"/>
                </a:lnTo>
                <a:lnTo>
                  <a:pt x="14270" y="26656"/>
                </a:lnTo>
                <a:lnTo>
                  <a:pt x="14484" y="25586"/>
                </a:lnTo>
                <a:lnTo>
                  <a:pt x="14120" y="25211"/>
                </a:lnTo>
                <a:lnTo>
                  <a:pt x="14645" y="25211"/>
                </a:lnTo>
                <a:lnTo>
                  <a:pt x="15180" y="24398"/>
                </a:lnTo>
                <a:lnTo>
                  <a:pt x="15394" y="25179"/>
                </a:lnTo>
                <a:lnTo>
                  <a:pt x="16304" y="25479"/>
                </a:lnTo>
                <a:lnTo>
                  <a:pt x="16144" y="25757"/>
                </a:lnTo>
                <a:close/>
                <a:moveTo>
                  <a:pt x="15951" y="26988"/>
                </a:moveTo>
                <a:lnTo>
                  <a:pt x="15705" y="26100"/>
                </a:lnTo>
                <a:lnTo>
                  <a:pt x="16283" y="25939"/>
                </a:lnTo>
                <a:lnTo>
                  <a:pt x="16507" y="25564"/>
                </a:lnTo>
                <a:lnTo>
                  <a:pt x="16882" y="25779"/>
                </a:lnTo>
                <a:lnTo>
                  <a:pt x="17460" y="25629"/>
                </a:lnTo>
                <a:lnTo>
                  <a:pt x="17696" y="26517"/>
                </a:lnTo>
                <a:lnTo>
                  <a:pt x="17235" y="28273"/>
                </a:lnTo>
                <a:lnTo>
                  <a:pt x="17235" y="28273"/>
                </a:lnTo>
                <a:lnTo>
                  <a:pt x="15951" y="26988"/>
                </a:lnTo>
                <a:close/>
                <a:moveTo>
                  <a:pt x="17813" y="28851"/>
                </a:moveTo>
                <a:lnTo>
                  <a:pt x="17407" y="28444"/>
                </a:lnTo>
                <a:lnTo>
                  <a:pt x="17813" y="26945"/>
                </a:lnTo>
                <a:lnTo>
                  <a:pt x="18220" y="28455"/>
                </a:lnTo>
                <a:close/>
                <a:moveTo>
                  <a:pt x="19676" y="26988"/>
                </a:moveTo>
                <a:lnTo>
                  <a:pt x="18392" y="28273"/>
                </a:lnTo>
                <a:lnTo>
                  <a:pt x="17931" y="26517"/>
                </a:lnTo>
                <a:lnTo>
                  <a:pt x="18167" y="25629"/>
                </a:lnTo>
                <a:lnTo>
                  <a:pt x="18745" y="25779"/>
                </a:lnTo>
                <a:lnTo>
                  <a:pt x="19120" y="25564"/>
                </a:lnTo>
                <a:lnTo>
                  <a:pt x="19344" y="25939"/>
                </a:lnTo>
                <a:lnTo>
                  <a:pt x="19922" y="26100"/>
                </a:lnTo>
                <a:close/>
                <a:moveTo>
                  <a:pt x="21143" y="25586"/>
                </a:moveTo>
                <a:lnTo>
                  <a:pt x="21368" y="26656"/>
                </a:lnTo>
                <a:lnTo>
                  <a:pt x="21036" y="26656"/>
                </a:lnTo>
                <a:lnTo>
                  <a:pt x="20522" y="26143"/>
                </a:lnTo>
                <a:lnTo>
                  <a:pt x="19987" y="26678"/>
                </a:lnTo>
                <a:lnTo>
                  <a:pt x="20190" y="25939"/>
                </a:lnTo>
                <a:lnTo>
                  <a:pt x="19483" y="25757"/>
                </a:lnTo>
                <a:lnTo>
                  <a:pt x="19323" y="25479"/>
                </a:lnTo>
                <a:lnTo>
                  <a:pt x="20233" y="25179"/>
                </a:lnTo>
                <a:lnTo>
                  <a:pt x="20447" y="24398"/>
                </a:lnTo>
                <a:lnTo>
                  <a:pt x="20982" y="25211"/>
                </a:lnTo>
                <a:lnTo>
                  <a:pt x="21507" y="25211"/>
                </a:lnTo>
                <a:close/>
                <a:moveTo>
                  <a:pt x="23048" y="26442"/>
                </a:moveTo>
                <a:lnTo>
                  <a:pt x="22599" y="26881"/>
                </a:lnTo>
                <a:lnTo>
                  <a:pt x="21603" y="26678"/>
                </a:lnTo>
                <a:lnTo>
                  <a:pt x="21603" y="26656"/>
                </a:lnTo>
                <a:lnTo>
                  <a:pt x="21582" y="26656"/>
                </a:lnTo>
                <a:lnTo>
                  <a:pt x="21378" y="25661"/>
                </a:lnTo>
                <a:lnTo>
                  <a:pt x="21817" y="25211"/>
                </a:lnTo>
                <a:lnTo>
                  <a:pt x="23048" y="25211"/>
                </a:lnTo>
                <a:close/>
                <a:moveTo>
                  <a:pt x="23262" y="26217"/>
                </a:moveTo>
                <a:lnTo>
                  <a:pt x="23262" y="25211"/>
                </a:lnTo>
                <a:lnTo>
                  <a:pt x="23680" y="25211"/>
                </a:lnTo>
                <a:lnTo>
                  <a:pt x="23980" y="25511"/>
                </a:lnTo>
                <a:close/>
                <a:moveTo>
                  <a:pt x="24997" y="26217"/>
                </a:moveTo>
                <a:lnTo>
                  <a:pt x="24290" y="25511"/>
                </a:lnTo>
                <a:lnTo>
                  <a:pt x="24579" y="25211"/>
                </a:lnTo>
                <a:lnTo>
                  <a:pt x="24997" y="25211"/>
                </a:lnTo>
                <a:close/>
                <a:moveTo>
                  <a:pt x="25660" y="26881"/>
                </a:moveTo>
                <a:lnTo>
                  <a:pt x="25211" y="26442"/>
                </a:lnTo>
                <a:lnTo>
                  <a:pt x="25211" y="25211"/>
                </a:lnTo>
                <a:lnTo>
                  <a:pt x="26442" y="25211"/>
                </a:lnTo>
                <a:lnTo>
                  <a:pt x="26881" y="25661"/>
                </a:lnTo>
                <a:lnTo>
                  <a:pt x="26667" y="26667"/>
                </a:lnTo>
                <a:close/>
                <a:moveTo>
                  <a:pt x="28208" y="26250"/>
                </a:moveTo>
                <a:lnTo>
                  <a:pt x="28283" y="26699"/>
                </a:lnTo>
                <a:lnTo>
                  <a:pt x="27930" y="26410"/>
                </a:lnTo>
                <a:lnTo>
                  <a:pt x="26902" y="26624"/>
                </a:lnTo>
                <a:lnTo>
                  <a:pt x="27127" y="25586"/>
                </a:lnTo>
                <a:lnTo>
                  <a:pt x="26752" y="25211"/>
                </a:lnTo>
                <a:lnTo>
                  <a:pt x="27277" y="25211"/>
                </a:lnTo>
                <a:lnTo>
                  <a:pt x="27812" y="24398"/>
                </a:lnTo>
                <a:lnTo>
                  <a:pt x="28026" y="25179"/>
                </a:lnTo>
                <a:lnTo>
                  <a:pt x="28904" y="25468"/>
                </a:lnTo>
                <a:close/>
                <a:moveTo>
                  <a:pt x="28540" y="26913"/>
                </a:moveTo>
                <a:lnTo>
                  <a:pt x="28444" y="26314"/>
                </a:lnTo>
                <a:lnTo>
                  <a:pt x="29129" y="25543"/>
                </a:lnTo>
                <a:lnTo>
                  <a:pt x="30124" y="25864"/>
                </a:lnTo>
                <a:lnTo>
                  <a:pt x="30328" y="26432"/>
                </a:lnTo>
                <a:lnTo>
                  <a:pt x="29771" y="27941"/>
                </a:lnTo>
                <a:close/>
                <a:moveTo>
                  <a:pt x="30445" y="28498"/>
                </a:moveTo>
                <a:lnTo>
                  <a:pt x="29953" y="28091"/>
                </a:lnTo>
                <a:lnTo>
                  <a:pt x="30445" y="26753"/>
                </a:lnTo>
                <a:lnTo>
                  <a:pt x="30938" y="28091"/>
                </a:lnTo>
                <a:close/>
                <a:moveTo>
                  <a:pt x="32351" y="26913"/>
                </a:moveTo>
                <a:lnTo>
                  <a:pt x="31120" y="27941"/>
                </a:lnTo>
                <a:lnTo>
                  <a:pt x="30563" y="26432"/>
                </a:lnTo>
                <a:lnTo>
                  <a:pt x="30777" y="25864"/>
                </a:lnTo>
                <a:lnTo>
                  <a:pt x="31323" y="25682"/>
                </a:lnTo>
                <a:lnTo>
                  <a:pt x="31762" y="25543"/>
                </a:lnTo>
                <a:lnTo>
                  <a:pt x="32458" y="26314"/>
                </a:lnTo>
                <a:close/>
                <a:moveTo>
                  <a:pt x="34149" y="25211"/>
                </a:moveTo>
                <a:lnTo>
                  <a:pt x="33775" y="25586"/>
                </a:lnTo>
                <a:lnTo>
                  <a:pt x="33989" y="26624"/>
                </a:lnTo>
                <a:lnTo>
                  <a:pt x="32961" y="26410"/>
                </a:lnTo>
                <a:lnTo>
                  <a:pt x="32608" y="26699"/>
                </a:lnTo>
                <a:lnTo>
                  <a:pt x="32694" y="26250"/>
                </a:lnTo>
                <a:lnTo>
                  <a:pt x="31987" y="25468"/>
                </a:lnTo>
                <a:lnTo>
                  <a:pt x="32865" y="25179"/>
                </a:lnTo>
                <a:lnTo>
                  <a:pt x="33079" y="24398"/>
                </a:lnTo>
                <a:lnTo>
                  <a:pt x="33614" y="25211"/>
                </a:lnTo>
                <a:close/>
                <a:moveTo>
                  <a:pt x="34364" y="24997"/>
                </a:moveTo>
                <a:lnTo>
                  <a:pt x="33732" y="24997"/>
                </a:lnTo>
                <a:lnTo>
                  <a:pt x="33165" y="24130"/>
                </a:lnTo>
                <a:lnTo>
                  <a:pt x="33732" y="23263"/>
                </a:lnTo>
                <a:lnTo>
                  <a:pt x="34364" y="23263"/>
                </a:lnTo>
                <a:lnTo>
                  <a:pt x="35231" y="24130"/>
                </a:lnTo>
                <a:close/>
                <a:moveTo>
                  <a:pt x="35680" y="24997"/>
                </a:moveTo>
                <a:lnTo>
                  <a:pt x="34674" y="24997"/>
                </a:lnTo>
                <a:lnTo>
                  <a:pt x="35380" y="24280"/>
                </a:lnTo>
                <a:lnTo>
                  <a:pt x="35680" y="24580"/>
                </a:lnTo>
                <a:lnTo>
                  <a:pt x="35680" y="24997"/>
                </a:lnTo>
                <a:close/>
                <a:moveTo>
                  <a:pt x="36408" y="24997"/>
                </a:moveTo>
                <a:lnTo>
                  <a:pt x="35894" y="24997"/>
                </a:lnTo>
                <a:lnTo>
                  <a:pt x="35894" y="24483"/>
                </a:lnTo>
                <a:lnTo>
                  <a:pt x="35541" y="24130"/>
                </a:lnTo>
                <a:lnTo>
                  <a:pt x="35894" y="23766"/>
                </a:lnTo>
                <a:lnTo>
                  <a:pt x="35894" y="23263"/>
                </a:lnTo>
                <a:lnTo>
                  <a:pt x="36408" y="23263"/>
                </a:lnTo>
                <a:lnTo>
                  <a:pt x="36761" y="22910"/>
                </a:lnTo>
                <a:lnTo>
                  <a:pt x="37125" y="23263"/>
                </a:lnTo>
                <a:lnTo>
                  <a:pt x="37629" y="23263"/>
                </a:lnTo>
                <a:lnTo>
                  <a:pt x="37629" y="23766"/>
                </a:lnTo>
                <a:lnTo>
                  <a:pt x="37993" y="24130"/>
                </a:lnTo>
                <a:lnTo>
                  <a:pt x="37629" y="24494"/>
                </a:lnTo>
                <a:lnTo>
                  <a:pt x="37629" y="24997"/>
                </a:lnTo>
                <a:lnTo>
                  <a:pt x="37125" y="24997"/>
                </a:lnTo>
                <a:lnTo>
                  <a:pt x="36761" y="25350"/>
                </a:lnTo>
                <a:close/>
                <a:moveTo>
                  <a:pt x="37629" y="26217"/>
                </a:moveTo>
                <a:lnTo>
                  <a:pt x="36922" y="25511"/>
                </a:lnTo>
                <a:lnTo>
                  <a:pt x="37211" y="25211"/>
                </a:lnTo>
                <a:lnTo>
                  <a:pt x="37629" y="25211"/>
                </a:lnTo>
                <a:close/>
                <a:moveTo>
                  <a:pt x="39288" y="26678"/>
                </a:moveTo>
                <a:lnTo>
                  <a:pt x="38292" y="26881"/>
                </a:lnTo>
                <a:lnTo>
                  <a:pt x="37843" y="26442"/>
                </a:lnTo>
                <a:lnTo>
                  <a:pt x="37843" y="25211"/>
                </a:lnTo>
                <a:lnTo>
                  <a:pt x="39074" y="25211"/>
                </a:lnTo>
                <a:lnTo>
                  <a:pt x="39513" y="25661"/>
                </a:lnTo>
                <a:lnTo>
                  <a:pt x="39309" y="26656"/>
                </a:lnTo>
                <a:lnTo>
                  <a:pt x="39288" y="26656"/>
                </a:lnTo>
                <a:close/>
                <a:moveTo>
                  <a:pt x="40712" y="25939"/>
                </a:moveTo>
                <a:lnTo>
                  <a:pt x="40904" y="26678"/>
                </a:lnTo>
                <a:lnTo>
                  <a:pt x="40369" y="26143"/>
                </a:lnTo>
                <a:lnTo>
                  <a:pt x="39855" y="26656"/>
                </a:lnTo>
                <a:lnTo>
                  <a:pt x="39534" y="26656"/>
                </a:lnTo>
                <a:lnTo>
                  <a:pt x="39759" y="25586"/>
                </a:lnTo>
                <a:lnTo>
                  <a:pt x="39384" y="25211"/>
                </a:lnTo>
                <a:lnTo>
                  <a:pt x="39909" y="25211"/>
                </a:lnTo>
                <a:lnTo>
                  <a:pt x="40444" y="24398"/>
                </a:lnTo>
                <a:lnTo>
                  <a:pt x="40658" y="25179"/>
                </a:lnTo>
                <a:lnTo>
                  <a:pt x="41568" y="25479"/>
                </a:lnTo>
                <a:lnTo>
                  <a:pt x="41407" y="25757"/>
                </a:lnTo>
                <a:close/>
                <a:moveTo>
                  <a:pt x="41215" y="26988"/>
                </a:moveTo>
                <a:lnTo>
                  <a:pt x="40979" y="26100"/>
                </a:lnTo>
                <a:lnTo>
                  <a:pt x="41557" y="25939"/>
                </a:lnTo>
                <a:lnTo>
                  <a:pt x="41771" y="25564"/>
                </a:lnTo>
                <a:lnTo>
                  <a:pt x="42146" y="25779"/>
                </a:lnTo>
                <a:lnTo>
                  <a:pt x="42724" y="25629"/>
                </a:lnTo>
                <a:lnTo>
                  <a:pt x="42970" y="26517"/>
                </a:lnTo>
                <a:lnTo>
                  <a:pt x="42499" y="28273"/>
                </a:lnTo>
                <a:lnTo>
                  <a:pt x="42499" y="28273"/>
                </a:lnTo>
                <a:close/>
                <a:moveTo>
                  <a:pt x="43077" y="28851"/>
                </a:moveTo>
                <a:lnTo>
                  <a:pt x="42671" y="28444"/>
                </a:lnTo>
                <a:lnTo>
                  <a:pt x="43077" y="26945"/>
                </a:lnTo>
                <a:lnTo>
                  <a:pt x="43484" y="28455"/>
                </a:lnTo>
                <a:close/>
                <a:moveTo>
                  <a:pt x="44940" y="26988"/>
                </a:moveTo>
                <a:lnTo>
                  <a:pt x="43666" y="28273"/>
                </a:lnTo>
                <a:lnTo>
                  <a:pt x="43195" y="26517"/>
                </a:lnTo>
                <a:lnTo>
                  <a:pt x="43431" y="25629"/>
                </a:lnTo>
                <a:lnTo>
                  <a:pt x="44009" y="25779"/>
                </a:lnTo>
                <a:lnTo>
                  <a:pt x="44383" y="25564"/>
                </a:lnTo>
                <a:lnTo>
                  <a:pt x="44608" y="25939"/>
                </a:lnTo>
                <a:lnTo>
                  <a:pt x="45186" y="26100"/>
                </a:lnTo>
                <a:close/>
                <a:moveTo>
                  <a:pt x="46407" y="25586"/>
                </a:moveTo>
                <a:lnTo>
                  <a:pt x="46631" y="26656"/>
                </a:lnTo>
                <a:lnTo>
                  <a:pt x="46310" y="26656"/>
                </a:lnTo>
                <a:lnTo>
                  <a:pt x="45797" y="26143"/>
                </a:lnTo>
                <a:lnTo>
                  <a:pt x="45251" y="26678"/>
                </a:lnTo>
                <a:lnTo>
                  <a:pt x="45454" y="25939"/>
                </a:lnTo>
                <a:lnTo>
                  <a:pt x="44747" y="25757"/>
                </a:lnTo>
                <a:lnTo>
                  <a:pt x="44587" y="25479"/>
                </a:lnTo>
                <a:lnTo>
                  <a:pt x="45497" y="25179"/>
                </a:lnTo>
                <a:lnTo>
                  <a:pt x="45711" y="24398"/>
                </a:lnTo>
                <a:lnTo>
                  <a:pt x="46246" y="25211"/>
                </a:lnTo>
                <a:lnTo>
                  <a:pt x="46781" y="25211"/>
                </a:lnTo>
                <a:close/>
                <a:moveTo>
                  <a:pt x="48312" y="26442"/>
                </a:moveTo>
                <a:lnTo>
                  <a:pt x="47863" y="26881"/>
                </a:lnTo>
                <a:lnTo>
                  <a:pt x="46867" y="26678"/>
                </a:lnTo>
                <a:lnTo>
                  <a:pt x="46867" y="26656"/>
                </a:lnTo>
                <a:lnTo>
                  <a:pt x="46856" y="26656"/>
                </a:lnTo>
                <a:lnTo>
                  <a:pt x="46642" y="25661"/>
                </a:lnTo>
                <a:lnTo>
                  <a:pt x="47092" y="25211"/>
                </a:lnTo>
                <a:lnTo>
                  <a:pt x="48312" y="25211"/>
                </a:lnTo>
                <a:close/>
                <a:moveTo>
                  <a:pt x="49244" y="25511"/>
                </a:moveTo>
                <a:lnTo>
                  <a:pt x="48526" y="26217"/>
                </a:lnTo>
                <a:lnTo>
                  <a:pt x="48526" y="25211"/>
                </a:lnTo>
                <a:lnTo>
                  <a:pt x="48944" y="25211"/>
                </a:lnTo>
                <a:close/>
                <a:moveTo>
                  <a:pt x="50261" y="24997"/>
                </a:moveTo>
                <a:lnTo>
                  <a:pt x="49757" y="24997"/>
                </a:lnTo>
                <a:lnTo>
                  <a:pt x="49393" y="25350"/>
                </a:lnTo>
                <a:lnTo>
                  <a:pt x="49040" y="24997"/>
                </a:lnTo>
                <a:lnTo>
                  <a:pt x="48526" y="24997"/>
                </a:lnTo>
                <a:lnTo>
                  <a:pt x="48526" y="24483"/>
                </a:lnTo>
                <a:lnTo>
                  <a:pt x="48173" y="24130"/>
                </a:lnTo>
                <a:lnTo>
                  <a:pt x="48526" y="23766"/>
                </a:lnTo>
                <a:lnTo>
                  <a:pt x="48526" y="23263"/>
                </a:lnTo>
                <a:lnTo>
                  <a:pt x="49040" y="23263"/>
                </a:lnTo>
                <a:lnTo>
                  <a:pt x="49393" y="22899"/>
                </a:lnTo>
                <a:lnTo>
                  <a:pt x="49757" y="23263"/>
                </a:lnTo>
                <a:lnTo>
                  <a:pt x="50261" y="23263"/>
                </a:lnTo>
                <a:lnTo>
                  <a:pt x="50261" y="23766"/>
                </a:lnTo>
                <a:lnTo>
                  <a:pt x="50624" y="24130"/>
                </a:lnTo>
                <a:lnTo>
                  <a:pt x="50261" y="24483"/>
                </a:lnTo>
                <a:lnTo>
                  <a:pt x="50261" y="24997"/>
                </a:lnTo>
                <a:close/>
                <a:moveTo>
                  <a:pt x="51481" y="24997"/>
                </a:moveTo>
                <a:lnTo>
                  <a:pt x="50485" y="24997"/>
                </a:lnTo>
                <a:lnTo>
                  <a:pt x="50485" y="24580"/>
                </a:lnTo>
                <a:lnTo>
                  <a:pt x="50774" y="24280"/>
                </a:lnTo>
                <a:close/>
                <a:moveTo>
                  <a:pt x="51791" y="23263"/>
                </a:moveTo>
                <a:lnTo>
                  <a:pt x="52423" y="23263"/>
                </a:lnTo>
                <a:lnTo>
                  <a:pt x="52990" y="24130"/>
                </a:lnTo>
                <a:lnTo>
                  <a:pt x="52423" y="24997"/>
                </a:lnTo>
                <a:lnTo>
                  <a:pt x="51791" y="24997"/>
                </a:lnTo>
                <a:lnTo>
                  <a:pt x="50935" y="24130"/>
                </a:lnTo>
                <a:close/>
                <a:moveTo>
                  <a:pt x="51481" y="23263"/>
                </a:moveTo>
                <a:lnTo>
                  <a:pt x="50774" y="23969"/>
                </a:lnTo>
                <a:lnTo>
                  <a:pt x="50485" y="23680"/>
                </a:lnTo>
                <a:lnTo>
                  <a:pt x="50485" y="23263"/>
                </a:lnTo>
                <a:close/>
                <a:moveTo>
                  <a:pt x="52145" y="22599"/>
                </a:moveTo>
                <a:lnTo>
                  <a:pt x="51706" y="23049"/>
                </a:lnTo>
                <a:lnTo>
                  <a:pt x="50485" y="23049"/>
                </a:lnTo>
                <a:lnTo>
                  <a:pt x="50485" y="21818"/>
                </a:lnTo>
                <a:lnTo>
                  <a:pt x="50924" y="21379"/>
                </a:lnTo>
                <a:lnTo>
                  <a:pt x="51920" y="21582"/>
                </a:lnTo>
                <a:lnTo>
                  <a:pt x="51920" y="21604"/>
                </a:lnTo>
                <a:lnTo>
                  <a:pt x="51941" y="21604"/>
                </a:lnTo>
                <a:close/>
                <a:moveTo>
                  <a:pt x="51941" y="19987"/>
                </a:moveTo>
                <a:lnTo>
                  <a:pt x="51406" y="20522"/>
                </a:lnTo>
                <a:lnTo>
                  <a:pt x="51920" y="21036"/>
                </a:lnTo>
                <a:lnTo>
                  <a:pt x="51920" y="21357"/>
                </a:lnTo>
                <a:lnTo>
                  <a:pt x="50849" y="21133"/>
                </a:lnTo>
                <a:lnTo>
                  <a:pt x="50485" y="21507"/>
                </a:lnTo>
                <a:lnTo>
                  <a:pt x="50485" y="20983"/>
                </a:lnTo>
                <a:lnTo>
                  <a:pt x="49661" y="20447"/>
                </a:lnTo>
                <a:lnTo>
                  <a:pt x="50442" y="20233"/>
                </a:lnTo>
                <a:lnTo>
                  <a:pt x="50742" y="19323"/>
                </a:lnTo>
                <a:lnTo>
                  <a:pt x="51021" y="19484"/>
                </a:lnTo>
                <a:lnTo>
                  <a:pt x="51213" y="20191"/>
                </a:lnTo>
                <a:close/>
                <a:moveTo>
                  <a:pt x="52252" y="19677"/>
                </a:moveTo>
                <a:lnTo>
                  <a:pt x="51363" y="19912"/>
                </a:lnTo>
                <a:lnTo>
                  <a:pt x="51213" y="19345"/>
                </a:lnTo>
                <a:lnTo>
                  <a:pt x="50828" y="19120"/>
                </a:lnTo>
                <a:lnTo>
                  <a:pt x="51053" y="18745"/>
                </a:lnTo>
                <a:lnTo>
                  <a:pt x="50892" y="18167"/>
                </a:lnTo>
                <a:lnTo>
                  <a:pt x="51781" y="17921"/>
                </a:lnTo>
                <a:lnTo>
                  <a:pt x="53536" y="18392"/>
                </a:lnTo>
                <a:close/>
                <a:moveTo>
                  <a:pt x="54189" y="19163"/>
                </a:moveTo>
                <a:lnTo>
                  <a:pt x="52680" y="19570"/>
                </a:lnTo>
                <a:lnTo>
                  <a:pt x="53782" y="18456"/>
                </a:lnTo>
                <a:lnTo>
                  <a:pt x="54328" y="18606"/>
                </a:lnTo>
                <a:close/>
                <a:moveTo>
                  <a:pt x="54125" y="17814"/>
                </a:moveTo>
                <a:lnTo>
                  <a:pt x="53718" y="18221"/>
                </a:lnTo>
                <a:lnTo>
                  <a:pt x="52209" y="17814"/>
                </a:lnTo>
                <a:lnTo>
                  <a:pt x="53718" y="17407"/>
                </a:lnTo>
                <a:close/>
                <a:moveTo>
                  <a:pt x="52252" y="15951"/>
                </a:moveTo>
                <a:lnTo>
                  <a:pt x="53536" y="17225"/>
                </a:lnTo>
                <a:lnTo>
                  <a:pt x="51781" y="17696"/>
                </a:lnTo>
                <a:lnTo>
                  <a:pt x="50892" y="17461"/>
                </a:lnTo>
                <a:lnTo>
                  <a:pt x="51053" y="16883"/>
                </a:lnTo>
                <a:lnTo>
                  <a:pt x="50828" y="16508"/>
                </a:lnTo>
                <a:lnTo>
                  <a:pt x="51213" y="16283"/>
                </a:lnTo>
                <a:lnTo>
                  <a:pt x="51363" y="15705"/>
                </a:lnTo>
                <a:close/>
                <a:moveTo>
                  <a:pt x="51920" y="14592"/>
                </a:moveTo>
                <a:lnTo>
                  <a:pt x="51406" y="15095"/>
                </a:lnTo>
                <a:lnTo>
                  <a:pt x="51941" y="15641"/>
                </a:lnTo>
                <a:lnTo>
                  <a:pt x="51213" y="15438"/>
                </a:lnTo>
                <a:lnTo>
                  <a:pt x="51021" y="16144"/>
                </a:lnTo>
                <a:lnTo>
                  <a:pt x="50742" y="16305"/>
                </a:lnTo>
                <a:lnTo>
                  <a:pt x="50442" y="15395"/>
                </a:lnTo>
                <a:lnTo>
                  <a:pt x="49661" y="15181"/>
                </a:lnTo>
                <a:lnTo>
                  <a:pt x="50485" y="14645"/>
                </a:lnTo>
                <a:lnTo>
                  <a:pt x="50485" y="14121"/>
                </a:lnTo>
                <a:lnTo>
                  <a:pt x="50849" y="14485"/>
                </a:lnTo>
                <a:lnTo>
                  <a:pt x="51920" y="14260"/>
                </a:lnTo>
                <a:close/>
                <a:moveTo>
                  <a:pt x="50774" y="11648"/>
                </a:moveTo>
                <a:lnTo>
                  <a:pt x="51492" y="12365"/>
                </a:lnTo>
                <a:lnTo>
                  <a:pt x="50485" y="12365"/>
                </a:lnTo>
                <a:lnTo>
                  <a:pt x="50485" y="11948"/>
                </a:lnTo>
                <a:close/>
                <a:moveTo>
                  <a:pt x="49843" y="12579"/>
                </a:moveTo>
                <a:lnTo>
                  <a:pt x="50261" y="12579"/>
                </a:lnTo>
                <a:lnTo>
                  <a:pt x="50261" y="13586"/>
                </a:lnTo>
                <a:lnTo>
                  <a:pt x="49554" y="12879"/>
                </a:lnTo>
                <a:close/>
                <a:moveTo>
                  <a:pt x="48526" y="12579"/>
                </a:moveTo>
                <a:lnTo>
                  <a:pt x="48944" y="12579"/>
                </a:lnTo>
                <a:lnTo>
                  <a:pt x="49244" y="12879"/>
                </a:lnTo>
                <a:lnTo>
                  <a:pt x="48526" y="13586"/>
                </a:lnTo>
                <a:close/>
                <a:moveTo>
                  <a:pt x="45807" y="11498"/>
                </a:moveTo>
                <a:lnTo>
                  <a:pt x="46364" y="10631"/>
                </a:lnTo>
                <a:lnTo>
                  <a:pt x="46995" y="10631"/>
                </a:lnTo>
                <a:lnTo>
                  <a:pt x="47863" y="11498"/>
                </a:lnTo>
                <a:lnTo>
                  <a:pt x="46995" y="12365"/>
                </a:lnTo>
                <a:lnTo>
                  <a:pt x="46364" y="12365"/>
                </a:lnTo>
                <a:close/>
                <a:moveTo>
                  <a:pt x="46246" y="12579"/>
                </a:moveTo>
                <a:lnTo>
                  <a:pt x="46781" y="12579"/>
                </a:lnTo>
                <a:lnTo>
                  <a:pt x="46407" y="12954"/>
                </a:lnTo>
                <a:lnTo>
                  <a:pt x="46621" y="13992"/>
                </a:lnTo>
                <a:lnTo>
                  <a:pt x="45593" y="13778"/>
                </a:lnTo>
                <a:lnTo>
                  <a:pt x="45240" y="14067"/>
                </a:lnTo>
                <a:lnTo>
                  <a:pt x="45325" y="13618"/>
                </a:lnTo>
                <a:lnTo>
                  <a:pt x="44619" y="12836"/>
                </a:lnTo>
                <a:lnTo>
                  <a:pt x="45497" y="12547"/>
                </a:lnTo>
                <a:lnTo>
                  <a:pt x="45711" y="11766"/>
                </a:lnTo>
                <a:close/>
                <a:moveTo>
                  <a:pt x="44490" y="10353"/>
                </a:moveTo>
                <a:lnTo>
                  <a:pt x="45315" y="10620"/>
                </a:lnTo>
                <a:lnTo>
                  <a:pt x="45550" y="11477"/>
                </a:lnTo>
                <a:lnTo>
                  <a:pt x="45540" y="11498"/>
                </a:lnTo>
                <a:lnTo>
                  <a:pt x="45550" y="11519"/>
                </a:lnTo>
                <a:lnTo>
                  <a:pt x="45315" y="12376"/>
                </a:lnTo>
                <a:lnTo>
                  <a:pt x="44480" y="12654"/>
                </a:lnTo>
                <a:lnTo>
                  <a:pt x="43945" y="11787"/>
                </a:lnTo>
                <a:close/>
                <a:moveTo>
                  <a:pt x="43977" y="10074"/>
                </a:moveTo>
                <a:lnTo>
                  <a:pt x="44287" y="10256"/>
                </a:lnTo>
                <a:lnTo>
                  <a:pt x="43805" y="11552"/>
                </a:lnTo>
                <a:lnTo>
                  <a:pt x="43206" y="10577"/>
                </a:lnTo>
                <a:lnTo>
                  <a:pt x="43420" y="10224"/>
                </a:lnTo>
                <a:close/>
                <a:moveTo>
                  <a:pt x="42928" y="10117"/>
                </a:moveTo>
                <a:lnTo>
                  <a:pt x="43077" y="9528"/>
                </a:lnTo>
                <a:lnTo>
                  <a:pt x="43238" y="10117"/>
                </a:lnTo>
                <a:lnTo>
                  <a:pt x="43077" y="10374"/>
                </a:lnTo>
                <a:close/>
                <a:moveTo>
                  <a:pt x="41868" y="10256"/>
                </a:moveTo>
                <a:lnTo>
                  <a:pt x="42178" y="10074"/>
                </a:lnTo>
                <a:lnTo>
                  <a:pt x="42735" y="10224"/>
                </a:lnTo>
                <a:lnTo>
                  <a:pt x="42949" y="10577"/>
                </a:lnTo>
                <a:lnTo>
                  <a:pt x="42349" y="11552"/>
                </a:lnTo>
                <a:close/>
                <a:moveTo>
                  <a:pt x="40615" y="11498"/>
                </a:moveTo>
                <a:lnTo>
                  <a:pt x="40605" y="11477"/>
                </a:lnTo>
                <a:lnTo>
                  <a:pt x="40840" y="10620"/>
                </a:lnTo>
                <a:lnTo>
                  <a:pt x="41664" y="10353"/>
                </a:lnTo>
                <a:lnTo>
                  <a:pt x="42210" y="11787"/>
                </a:lnTo>
                <a:lnTo>
                  <a:pt x="41686" y="12654"/>
                </a:lnTo>
                <a:lnTo>
                  <a:pt x="40840" y="12376"/>
                </a:lnTo>
                <a:lnTo>
                  <a:pt x="40605" y="11519"/>
                </a:lnTo>
                <a:close/>
                <a:moveTo>
                  <a:pt x="40444" y="11766"/>
                </a:moveTo>
                <a:lnTo>
                  <a:pt x="40658" y="12547"/>
                </a:lnTo>
                <a:lnTo>
                  <a:pt x="41536" y="12836"/>
                </a:lnTo>
                <a:lnTo>
                  <a:pt x="40840" y="13618"/>
                </a:lnTo>
                <a:lnTo>
                  <a:pt x="40915" y="14067"/>
                </a:lnTo>
                <a:lnTo>
                  <a:pt x="40562" y="13778"/>
                </a:lnTo>
                <a:lnTo>
                  <a:pt x="39534" y="13992"/>
                </a:lnTo>
                <a:lnTo>
                  <a:pt x="39759" y="12954"/>
                </a:lnTo>
                <a:lnTo>
                  <a:pt x="39384" y="12579"/>
                </a:lnTo>
                <a:lnTo>
                  <a:pt x="39909" y="12579"/>
                </a:lnTo>
                <a:close/>
                <a:moveTo>
                  <a:pt x="39159" y="10631"/>
                </a:moveTo>
                <a:lnTo>
                  <a:pt x="39791" y="10631"/>
                </a:lnTo>
                <a:lnTo>
                  <a:pt x="40358" y="11498"/>
                </a:lnTo>
                <a:lnTo>
                  <a:pt x="39791" y="12365"/>
                </a:lnTo>
                <a:lnTo>
                  <a:pt x="39159" y="12365"/>
                </a:lnTo>
                <a:lnTo>
                  <a:pt x="38292" y="11498"/>
                </a:lnTo>
                <a:close/>
                <a:moveTo>
                  <a:pt x="37843" y="10631"/>
                </a:moveTo>
                <a:lnTo>
                  <a:pt x="38849" y="10631"/>
                </a:lnTo>
                <a:lnTo>
                  <a:pt x="38142" y="11337"/>
                </a:lnTo>
                <a:lnTo>
                  <a:pt x="37843" y="11048"/>
                </a:lnTo>
                <a:close/>
                <a:moveTo>
                  <a:pt x="37843" y="11948"/>
                </a:moveTo>
                <a:lnTo>
                  <a:pt x="38142" y="11648"/>
                </a:lnTo>
                <a:lnTo>
                  <a:pt x="38849" y="12365"/>
                </a:lnTo>
                <a:lnTo>
                  <a:pt x="37843" y="12365"/>
                </a:lnTo>
                <a:close/>
                <a:moveTo>
                  <a:pt x="37211" y="12579"/>
                </a:moveTo>
                <a:lnTo>
                  <a:pt x="37629" y="12579"/>
                </a:lnTo>
                <a:lnTo>
                  <a:pt x="37629" y="13586"/>
                </a:lnTo>
                <a:lnTo>
                  <a:pt x="36922" y="12879"/>
                </a:lnTo>
                <a:close/>
                <a:moveTo>
                  <a:pt x="35894" y="12579"/>
                </a:moveTo>
                <a:lnTo>
                  <a:pt x="36312" y="12579"/>
                </a:lnTo>
                <a:lnTo>
                  <a:pt x="36612" y="12879"/>
                </a:lnTo>
                <a:lnTo>
                  <a:pt x="35894" y="13586"/>
                </a:lnTo>
                <a:close/>
                <a:moveTo>
                  <a:pt x="33614" y="12579"/>
                </a:moveTo>
                <a:lnTo>
                  <a:pt x="34149" y="12579"/>
                </a:lnTo>
                <a:lnTo>
                  <a:pt x="33775" y="12954"/>
                </a:lnTo>
                <a:lnTo>
                  <a:pt x="34000" y="14024"/>
                </a:lnTo>
                <a:lnTo>
                  <a:pt x="33678" y="14024"/>
                </a:lnTo>
                <a:lnTo>
                  <a:pt x="33165" y="13511"/>
                </a:lnTo>
                <a:lnTo>
                  <a:pt x="32619" y="14046"/>
                </a:lnTo>
                <a:lnTo>
                  <a:pt x="32822" y="13307"/>
                </a:lnTo>
                <a:lnTo>
                  <a:pt x="32115" y="13125"/>
                </a:lnTo>
                <a:lnTo>
                  <a:pt x="31955" y="12847"/>
                </a:lnTo>
                <a:lnTo>
                  <a:pt x="32865" y="12547"/>
                </a:lnTo>
                <a:lnTo>
                  <a:pt x="33079" y="11766"/>
                </a:lnTo>
                <a:close/>
                <a:moveTo>
                  <a:pt x="31848" y="10342"/>
                </a:moveTo>
                <a:lnTo>
                  <a:pt x="32683" y="10620"/>
                </a:lnTo>
                <a:lnTo>
                  <a:pt x="32918" y="11477"/>
                </a:lnTo>
                <a:lnTo>
                  <a:pt x="32908" y="11498"/>
                </a:lnTo>
                <a:lnTo>
                  <a:pt x="32918" y="11519"/>
                </a:lnTo>
                <a:lnTo>
                  <a:pt x="32683" y="12376"/>
                </a:lnTo>
                <a:lnTo>
                  <a:pt x="31859" y="12643"/>
                </a:lnTo>
                <a:lnTo>
                  <a:pt x="31313" y="11198"/>
                </a:lnTo>
                <a:close/>
                <a:moveTo>
                  <a:pt x="31634" y="10278"/>
                </a:moveTo>
                <a:lnTo>
                  <a:pt x="31216" y="10941"/>
                </a:lnTo>
                <a:lnTo>
                  <a:pt x="30874" y="10021"/>
                </a:lnTo>
                <a:close/>
                <a:moveTo>
                  <a:pt x="30392" y="9678"/>
                </a:moveTo>
                <a:lnTo>
                  <a:pt x="30381" y="9678"/>
                </a:lnTo>
                <a:lnTo>
                  <a:pt x="30445" y="9507"/>
                </a:lnTo>
                <a:lnTo>
                  <a:pt x="30510" y="9678"/>
                </a:lnTo>
                <a:lnTo>
                  <a:pt x="30510" y="9678"/>
                </a:lnTo>
                <a:lnTo>
                  <a:pt x="30595" y="9924"/>
                </a:lnTo>
                <a:lnTo>
                  <a:pt x="30606" y="9935"/>
                </a:lnTo>
                <a:lnTo>
                  <a:pt x="30606" y="9935"/>
                </a:lnTo>
                <a:lnTo>
                  <a:pt x="31077" y="11177"/>
                </a:lnTo>
                <a:lnTo>
                  <a:pt x="30445" y="12205"/>
                </a:lnTo>
                <a:lnTo>
                  <a:pt x="29825" y="11177"/>
                </a:lnTo>
                <a:lnTo>
                  <a:pt x="30285" y="9935"/>
                </a:lnTo>
                <a:lnTo>
                  <a:pt x="30285" y="9935"/>
                </a:lnTo>
                <a:lnTo>
                  <a:pt x="30296" y="9914"/>
                </a:lnTo>
                <a:lnTo>
                  <a:pt x="30392" y="9678"/>
                </a:lnTo>
                <a:close/>
                <a:moveTo>
                  <a:pt x="30017" y="10021"/>
                </a:moveTo>
                <a:lnTo>
                  <a:pt x="29675" y="10941"/>
                </a:lnTo>
                <a:lnTo>
                  <a:pt x="29268" y="10278"/>
                </a:lnTo>
                <a:close/>
                <a:moveTo>
                  <a:pt x="27983" y="11498"/>
                </a:moveTo>
                <a:lnTo>
                  <a:pt x="27973" y="11477"/>
                </a:lnTo>
                <a:lnTo>
                  <a:pt x="28208" y="10620"/>
                </a:lnTo>
                <a:lnTo>
                  <a:pt x="29054" y="10342"/>
                </a:lnTo>
                <a:lnTo>
                  <a:pt x="29578" y="11198"/>
                </a:lnTo>
                <a:lnTo>
                  <a:pt x="29032" y="12643"/>
                </a:lnTo>
                <a:lnTo>
                  <a:pt x="28208" y="12376"/>
                </a:lnTo>
                <a:lnTo>
                  <a:pt x="27973" y="11519"/>
                </a:lnTo>
                <a:close/>
                <a:moveTo>
                  <a:pt x="27812" y="11766"/>
                </a:moveTo>
                <a:lnTo>
                  <a:pt x="28026" y="12547"/>
                </a:lnTo>
                <a:lnTo>
                  <a:pt x="28936" y="12847"/>
                </a:lnTo>
                <a:lnTo>
                  <a:pt x="28775" y="13125"/>
                </a:lnTo>
                <a:lnTo>
                  <a:pt x="28069" y="13307"/>
                </a:lnTo>
                <a:lnTo>
                  <a:pt x="28272" y="14046"/>
                </a:lnTo>
                <a:lnTo>
                  <a:pt x="27737" y="13511"/>
                </a:lnTo>
                <a:lnTo>
                  <a:pt x="27223" y="14024"/>
                </a:lnTo>
                <a:lnTo>
                  <a:pt x="26902" y="14024"/>
                </a:lnTo>
                <a:lnTo>
                  <a:pt x="27127" y="12954"/>
                </a:lnTo>
                <a:lnTo>
                  <a:pt x="26752" y="12579"/>
                </a:lnTo>
                <a:lnTo>
                  <a:pt x="27277" y="12579"/>
                </a:lnTo>
                <a:close/>
                <a:moveTo>
                  <a:pt x="26527" y="10631"/>
                </a:moveTo>
                <a:lnTo>
                  <a:pt x="27159" y="10631"/>
                </a:lnTo>
                <a:lnTo>
                  <a:pt x="27726" y="11498"/>
                </a:lnTo>
                <a:lnTo>
                  <a:pt x="27159" y="12365"/>
                </a:lnTo>
                <a:lnTo>
                  <a:pt x="26527" y="12365"/>
                </a:lnTo>
                <a:lnTo>
                  <a:pt x="25660" y="11498"/>
                </a:lnTo>
                <a:close/>
                <a:moveTo>
                  <a:pt x="25211" y="10631"/>
                </a:moveTo>
                <a:lnTo>
                  <a:pt x="26217" y="10631"/>
                </a:lnTo>
                <a:lnTo>
                  <a:pt x="25510" y="11337"/>
                </a:lnTo>
                <a:lnTo>
                  <a:pt x="25211" y="11048"/>
                </a:lnTo>
                <a:close/>
                <a:moveTo>
                  <a:pt x="22042" y="10631"/>
                </a:moveTo>
                <a:lnTo>
                  <a:pt x="23048" y="10631"/>
                </a:lnTo>
                <a:lnTo>
                  <a:pt x="23048" y="11048"/>
                </a:lnTo>
                <a:lnTo>
                  <a:pt x="22749" y="11337"/>
                </a:lnTo>
                <a:close/>
                <a:moveTo>
                  <a:pt x="20533" y="11498"/>
                </a:moveTo>
                <a:lnTo>
                  <a:pt x="21100" y="10631"/>
                </a:lnTo>
                <a:lnTo>
                  <a:pt x="21732" y="10631"/>
                </a:lnTo>
                <a:lnTo>
                  <a:pt x="22599" y="11498"/>
                </a:lnTo>
                <a:lnTo>
                  <a:pt x="21732" y="12365"/>
                </a:lnTo>
                <a:lnTo>
                  <a:pt x="21100" y="12365"/>
                </a:lnTo>
                <a:close/>
                <a:moveTo>
                  <a:pt x="20982" y="12579"/>
                </a:moveTo>
                <a:lnTo>
                  <a:pt x="21517" y="12579"/>
                </a:lnTo>
                <a:lnTo>
                  <a:pt x="21143" y="12954"/>
                </a:lnTo>
                <a:lnTo>
                  <a:pt x="21357" y="13992"/>
                </a:lnTo>
                <a:lnTo>
                  <a:pt x="20329" y="13778"/>
                </a:lnTo>
                <a:lnTo>
                  <a:pt x="19976" y="14067"/>
                </a:lnTo>
                <a:lnTo>
                  <a:pt x="20051" y="13618"/>
                </a:lnTo>
                <a:lnTo>
                  <a:pt x="19355" y="12836"/>
                </a:lnTo>
                <a:lnTo>
                  <a:pt x="20233" y="12547"/>
                </a:lnTo>
                <a:lnTo>
                  <a:pt x="20447" y="11766"/>
                </a:lnTo>
                <a:close/>
                <a:moveTo>
                  <a:pt x="19227" y="10353"/>
                </a:moveTo>
                <a:lnTo>
                  <a:pt x="20051" y="10620"/>
                </a:lnTo>
                <a:lnTo>
                  <a:pt x="20286" y="11477"/>
                </a:lnTo>
                <a:lnTo>
                  <a:pt x="20276" y="11498"/>
                </a:lnTo>
                <a:lnTo>
                  <a:pt x="20286" y="11519"/>
                </a:lnTo>
                <a:lnTo>
                  <a:pt x="20051" y="12376"/>
                </a:lnTo>
                <a:lnTo>
                  <a:pt x="19205" y="12654"/>
                </a:lnTo>
                <a:lnTo>
                  <a:pt x="18681" y="11787"/>
                </a:lnTo>
                <a:close/>
                <a:moveTo>
                  <a:pt x="18713" y="10074"/>
                </a:moveTo>
                <a:lnTo>
                  <a:pt x="19023" y="10256"/>
                </a:lnTo>
                <a:lnTo>
                  <a:pt x="18541" y="11552"/>
                </a:lnTo>
                <a:lnTo>
                  <a:pt x="17942" y="10577"/>
                </a:lnTo>
                <a:lnTo>
                  <a:pt x="18156" y="10224"/>
                </a:lnTo>
                <a:close/>
                <a:moveTo>
                  <a:pt x="17653" y="10117"/>
                </a:moveTo>
                <a:lnTo>
                  <a:pt x="17813" y="9528"/>
                </a:lnTo>
                <a:lnTo>
                  <a:pt x="17974" y="10117"/>
                </a:lnTo>
                <a:lnTo>
                  <a:pt x="17813" y="10374"/>
                </a:lnTo>
                <a:close/>
                <a:moveTo>
                  <a:pt x="16604" y="10256"/>
                </a:moveTo>
                <a:lnTo>
                  <a:pt x="16914" y="10074"/>
                </a:lnTo>
                <a:lnTo>
                  <a:pt x="17471" y="10224"/>
                </a:lnTo>
                <a:lnTo>
                  <a:pt x="17685" y="10577"/>
                </a:lnTo>
                <a:lnTo>
                  <a:pt x="17086" y="11552"/>
                </a:lnTo>
                <a:close/>
                <a:moveTo>
                  <a:pt x="15351" y="11498"/>
                </a:moveTo>
                <a:lnTo>
                  <a:pt x="15341" y="11477"/>
                </a:lnTo>
                <a:lnTo>
                  <a:pt x="15576" y="10620"/>
                </a:lnTo>
                <a:lnTo>
                  <a:pt x="16400" y="10353"/>
                </a:lnTo>
                <a:lnTo>
                  <a:pt x="16946" y="11787"/>
                </a:lnTo>
                <a:lnTo>
                  <a:pt x="16422" y="12654"/>
                </a:lnTo>
                <a:lnTo>
                  <a:pt x="15576" y="12376"/>
                </a:lnTo>
                <a:lnTo>
                  <a:pt x="15341" y="11519"/>
                </a:lnTo>
                <a:close/>
                <a:moveTo>
                  <a:pt x="15180" y="11766"/>
                </a:moveTo>
                <a:lnTo>
                  <a:pt x="15394" y="12547"/>
                </a:lnTo>
                <a:lnTo>
                  <a:pt x="16272" y="12836"/>
                </a:lnTo>
                <a:lnTo>
                  <a:pt x="15576" y="13618"/>
                </a:lnTo>
                <a:lnTo>
                  <a:pt x="15651" y="14067"/>
                </a:lnTo>
                <a:lnTo>
                  <a:pt x="15298" y="13778"/>
                </a:lnTo>
                <a:lnTo>
                  <a:pt x="14270" y="13992"/>
                </a:lnTo>
                <a:lnTo>
                  <a:pt x="14495" y="12954"/>
                </a:lnTo>
                <a:lnTo>
                  <a:pt x="14120" y="12579"/>
                </a:lnTo>
                <a:lnTo>
                  <a:pt x="14645" y="12579"/>
                </a:lnTo>
                <a:close/>
                <a:moveTo>
                  <a:pt x="13895" y="10631"/>
                </a:moveTo>
                <a:lnTo>
                  <a:pt x="14527" y="10631"/>
                </a:lnTo>
                <a:lnTo>
                  <a:pt x="15094" y="11498"/>
                </a:lnTo>
                <a:lnTo>
                  <a:pt x="14527" y="12365"/>
                </a:lnTo>
                <a:lnTo>
                  <a:pt x="13895" y="12365"/>
                </a:lnTo>
                <a:lnTo>
                  <a:pt x="13028" y="11498"/>
                </a:lnTo>
                <a:close/>
                <a:moveTo>
                  <a:pt x="12579" y="10631"/>
                </a:moveTo>
                <a:lnTo>
                  <a:pt x="13585" y="10631"/>
                </a:lnTo>
                <a:lnTo>
                  <a:pt x="12878" y="11337"/>
                </a:lnTo>
                <a:lnTo>
                  <a:pt x="12579" y="11048"/>
                </a:lnTo>
                <a:close/>
                <a:moveTo>
                  <a:pt x="12579" y="11948"/>
                </a:moveTo>
                <a:lnTo>
                  <a:pt x="12878" y="11648"/>
                </a:lnTo>
                <a:lnTo>
                  <a:pt x="13585" y="12365"/>
                </a:lnTo>
                <a:lnTo>
                  <a:pt x="12579" y="12365"/>
                </a:lnTo>
                <a:close/>
                <a:moveTo>
                  <a:pt x="11947" y="12579"/>
                </a:moveTo>
                <a:lnTo>
                  <a:pt x="12365" y="12579"/>
                </a:lnTo>
                <a:lnTo>
                  <a:pt x="12365" y="13586"/>
                </a:lnTo>
                <a:lnTo>
                  <a:pt x="11658" y="12879"/>
                </a:lnTo>
                <a:close/>
                <a:moveTo>
                  <a:pt x="10630" y="14528"/>
                </a:moveTo>
                <a:lnTo>
                  <a:pt x="10630" y="13896"/>
                </a:lnTo>
                <a:lnTo>
                  <a:pt x="11498" y="13029"/>
                </a:lnTo>
                <a:lnTo>
                  <a:pt x="12365" y="13896"/>
                </a:lnTo>
                <a:lnTo>
                  <a:pt x="12365" y="14528"/>
                </a:lnTo>
                <a:lnTo>
                  <a:pt x="11498" y="15095"/>
                </a:lnTo>
                <a:close/>
                <a:moveTo>
                  <a:pt x="10352" y="16401"/>
                </a:moveTo>
                <a:lnTo>
                  <a:pt x="10620" y="15577"/>
                </a:lnTo>
                <a:lnTo>
                  <a:pt x="11476" y="15341"/>
                </a:lnTo>
                <a:lnTo>
                  <a:pt x="11498" y="15352"/>
                </a:lnTo>
                <a:lnTo>
                  <a:pt x="11519" y="15341"/>
                </a:lnTo>
                <a:lnTo>
                  <a:pt x="12375" y="15577"/>
                </a:lnTo>
                <a:lnTo>
                  <a:pt x="12654" y="16412"/>
                </a:lnTo>
                <a:lnTo>
                  <a:pt x="11787" y="16947"/>
                </a:lnTo>
                <a:close/>
                <a:moveTo>
                  <a:pt x="10256" y="16604"/>
                </a:moveTo>
                <a:lnTo>
                  <a:pt x="11551" y="17086"/>
                </a:lnTo>
                <a:lnTo>
                  <a:pt x="10577" y="17686"/>
                </a:lnTo>
                <a:lnTo>
                  <a:pt x="10224" y="17471"/>
                </a:lnTo>
                <a:lnTo>
                  <a:pt x="10084" y="16915"/>
                </a:lnTo>
                <a:close/>
                <a:moveTo>
                  <a:pt x="9528" y="17814"/>
                </a:moveTo>
                <a:lnTo>
                  <a:pt x="10117" y="17653"/>
                </a:lnTo>
                <a:lnTo>
                  <a:pt x="10373" y="17814"/>
                </a:lnTo>
                <a:lnTo>
                  <a:pt x="10117" y="17975"/>
                </a:lnTo>
                <a:close/>
                <a:moveTo>
                  <a:pt x="10256" y="19024"/>
                </a:moveTo>
                <a:lnTo>
                  <a:pt x="10084" y="18713"/>
                </a:lnTo>
                <a:lnTo>
                  <a:pt x="10224" y="18157"/>
                </a:lnTo>
                <a:lnTo>
                  <a:pt x="10577" y="17942"/>
                </a:lnTo>
                <a:lnTo>
                  <a:pt x="11551" y="18542"/>
                </a:lnTo>
                <a:close/>
                <a:moveTo>
                  <a:pt x="11476" y="20287"/>
                </a:moveTo>
                <a:lnTo>
                  <a:pt x="10620" y="20051"/>
                </a:lnTo>
                <a:lnTo>
                  <a:pt x="10352" y="19227"/>
                </a:lnTo>
                <a:lnTo>
                  <a:pt x="11787" y="18681"/>
                </a:lnTo>
                <a:lnTo>
                  <a:pt x="12654" y="19206"/>
                </a:lnTo>
                <a:lnTo>
                  <a:pt x="12375" y="20051"/>
                </a:lnTo>
                <a:lnTo>
                  <a:pt x="11519" y="20287"/>
                </a:lnTo>
                <a:lnTo>
                  <a:pt x="11498" y="20276"/>
                </a:lnTo>
                <a:close/>
                <a:moveTo>
                  <a:pt x="11048" y="23049"/>
                </a:moveTo>
                <a:lnTo>
                  <a:pt x="10630" y="23049"/>
                </a:lnTo>
                <a:lnTo>
                  <a:pt x="10630" y="22042"/>
                </a:lnTo>
                <a:lnTo>
                  <a:pt x="11348" y="22749"/>
                </a:lnTo>
                <a:close/>
                <a:moveTo>
                  <a:pt x="11947" y="23049"/>
                </a:moveTo>
                <a:lnTo>
                  <a:pt x="11647" y="22749"/>
                </a:lnTo>
                <a:lnTo>
                  <a:pt x="12365" y="22042"/>
                </a:lnTo>
                <a:lnTo>
                  <a:pt x="12365" y="23049"/>
                </a:lnTo>
                <a:close/>
                <a:moveTo>
                  <a:pt x="12579" y="23263"/>
                </a:moveTo>
                <a:lnTo>
                  <a:pt x="13585" y="23263"/>
                </a:lnTo>
                <a:lnTo>
                  <a:pt x="12878" y="23980"/>
                </a:lnTo>
                <a:lnTo>
                  <a:pt x="12579" y="23680"/>
                </a:lnTo>
                <a:close/>
                <a:moveTo>
                  <a:pt x="15094" y="24130"/>
                </a:moveTo>
                <a:lnTo>
                  <a:pt x="14527" y="24997"/>
                </a:lnTo>
                <a:lnTo>
                  <a:pt x="13895" y="24997"/>
                </a:lnTo>
                <a:lnTo>
                  <a:pt x="13028" y="24130"/>
                </a:lnTo>
                <a:lnTo>
                  <a:pt x="13895" y="23263"/>
                </a:lnTo>
                <a:lnTo>
                  <a:pt x="14527" y="23263"/>
                </a:lnTo>
                <a:close/>
                <a:moveTo>
                  <a:pt x="14645" y="23049"/>
                </a:moveTo>
                <a:lnTo>
                  <a:pt x="14120" y="23049"/>
                </a:lnTo>
                <a:lnTo>
                  <a:pt x="14495" y="22674"/>
                </a:lnTo>
                <a:lnTo>
                  <a:pt x="14270" y="21636"/>
                </a:lnTo>
                <a:lnTo>
                  <a:pt x="15298" y="21850"/>
                </a:lnTo>
                <a:lnTo>
                  <a:pt x="15651" y="21561"/>
                </a:lnTo>
                <a:lnTo>
                  <a:pt x="15576" y="22010"/>
                </a:lnTo>
                <a:lnTo>
                  <a:pt x="16272" y="22792"/>
                </a:lnTo>
                <a:lnTo>
                  <a:pt x="15394" y="23081"/>
                </a:lnTo>
                <a:lnTo>
                  <a:pt x="15180" y="23862"/>
                </a:lnTo>
                <a:close/>
                <a:moveTo>
                  <a:pt x="16400" y="25275"/>
                </a:moveTo>
                <a:lnTo>
                  <a:pt x="15576" y="25008"/>
                </a:lnTo>
                <a:lnTo>
                  <a:pt x="15341" y="24151"/>
                </a:lnTo>
                <a:lnTo>
                  <a:pt x="15351" y="24130"/>
                </a:lnTo>
                <a:lnTo>
                  <a:pt x="15341" y="24109"/>
                </a:lnTo>
                <a:lnTo>
                  <a:pt x="15576" y="23252"/>
                </a:lnTo>
                <a:lnTo>
                  <a:pt x="16422" y="22974"/>
                </a:lnTo>
                <a:lnTo>
                  <a:pt x="16946" y="23841"/>
                </a:lnTo>
                <a:close/>
                <a:moveTo>
                  <a:pt x="16914" y="25543"/>
                </a:moveTo>
                <a:lnTo>
                  <a:pt x="16604" y="25361"/>
                </a:lnTo>
                <a:lnTo>
                  <a:pt x="17086" y="24076"/>
                </a:lnTo>
                <a:lnTo>
                  <a:pt x="17685" y="25051"/>
                </a:lnTo>
                <a:lnTo>
                  <a:pt x="17471" y="25404"/>
                </a:lnTo>
                <a:close/>
                <a:moveTo>
                  <a:pt x="17974" y="25511"/>
                </a:moveTo>
                <a:lnTo>
                  <a:pt x="17813" y="26100"/>
                </a:lnTo>
                <a:lnTo>
                  <a:pt x="17653" y="25511"/>
                </a:lnTo>
                <a:lnTo>
                  <a:pt x="17813" y="25254"/>
                </a:lnTo>
                <a:close/>
                <a:moveTo>
                  <a:pt x="19023" y="25361"/>
                </a:moveTo>
                <a:lnTo>
                  <a:pt x="18713" y="25543"/>
                </a:lnTo>
                <a:lnTo>
                  <a:pt x="18156" y="25404"/>
                </a:lnTo>
                <a:lnTo>
                  <a:pt x="17942" y="25051"/>
                </a:lnTo>
                <a:lnTo>
                  <a:pt x="18541" y="24076"/>
                </a:lnTo>
                <a:close/>
                <a:moveTo>
                  <a:pt x="20276" y="24130"/>
                </a:moveTo>
                <a:lnTo>
                  <a:pt x="20286" y="24151"/>
                </a:lnTo>
                <a:lnTo>
                  <a:pt x="20051" y="25008"/>
                </a:lnTo>
                <a:lnTo>
                  <a:pt x="19227" y="25275"/>
                </a:lnTo>
                <a:lnTo>
                  <a:pt x="18681" y="23841"/>
                </a:lnTo>
                <a:lnTo>
                  <a:pt x="19205" y="22974"/>
                </a:lnTo>
                <a:lnTo>
                  <a:pt x="20051" y="23252"/>
                </a:lnTo>
                <a:lnTo>
                  <a:pt x="20286" y="24109"/>
                </a:lnTo>
                <a:close/>
                <a:moveTo>
                  <a:pt x="20447" y="23862"/>
                </a:moveTo>
                <a:lnTo>
                  <a:pt x="20233" y="23081"/>
                </a:lnTo>
                <a:lnTo>
                  <a:pt x="19355" y="22792"/>
                </a:lnTo>
                <a:lnTo>
                  <a:pt x="20051" y="22010"/>
                </a:lnTo>
                <a:lnTo>
                  <a:pt x="19976" y="21561"/>
                </a:lnTo>
                <a:lnTo>
                  <a:pt x="20329" y="21850"/>
                </a:lnTo>
                <a:lnTo>
                  <a:pt x="21357" y="21636"/>
                </a:lnTo>
                <a:lnTo>
                  <a:pt x="21143" y="22674"/>
                </a:lnTo>
                <a:lnTo>
                  <a:pt x="21507" y="23049"/>
                </a:lnTo>
                <a:lnTo>
                  <a:pt x="20982" y="23049"/>
                </a:lnTo>
                <a:close/>
                <a:moveTo>
                  <a:pt x="21732" y="24997"/>
                </a:moveTo>
                <a:lnTo>
                  <a:pt x="21100" y="24997"/>
                </a:lnTo>
                <a:lnTo>
                  <a:pt x="20533" y="24130"/>
                </a:lnTo>
                <a:lnTo>
                  <a:pt x="21100" y="23263"/>
                </a:lnTo>
                <a:lnTo>
                  <a:pt x="21732" y="23263"/>
                </a:lnTo>
                <a:lnTo>
                  <a:pt x="22599" y="24130"/>
                </a:lnTo>
                <a:close/>
                <a:moveTo>
                  <a:pt x="23048" y="24997"/>
                </a:moveTo>
                <a:lnTo>
                  <a:pt x="22042" y="24997"/>
                </a:lnTo>
                <a:lnTo>
                  <a:pt x="22749" y="24280"/>
                </a:lnTo>
                <a:lnTo>
                  <a:pt x="23048" y="24580"/>
                </a:lnTo>
                <a:close/>
                <a:moveTo>
                  <a:pt x="26217" y="24997"/>
                </a:moveTo>
                <a:lnTo>
                  <a:pt x="25211" y="24997"/>
                </a:lnTo>
                <a:lnTo>
                  <a:pt x="25211" y="24580"/>
                </a:lnTo>
                <a:lnTo>
                  <a:pt x="25510" y="24280"/>
                </a:lnTo>
                <a:close/>
                <a:moveTo>
                  <a:pt x="27726" y="24130"/>
                </a:moveTo>
                <a:lnTo>
                  <a:pt x="27159" y="24997"/>
                </a:lnTo>
                <a:lnTo>
                  <a:pt x="26527" y="24997"/>
                </a:lnTo>
                <a:lnTo>
                  <a:pt x="25660" y="24130"/>
                </a:lnTo>
                <a:lnTo>
                  <a:pt x="26527" y="23263"/>
                </a:lnTo>
                <a:lnTo>
                  <a:pt x="27159" y="23263"/>
                </a:lnTo>
                <a:close/>
                <a:moveTo>
                  <a:pt x="27277" y="23049"/>
                </a:moveTo>
                <a:lnTo>
                  <a:pt x="26752" y="23049"/>
                </a:lnTo>
                <a:lnTo>
                  <a:pt x="27127" y="22674"/>
                </a:lnTo>
                <a:lnTo>
                  <a:pt x="26902" y="21604"/>
                </a:lnTo>
                <a:lnTo>
                  <a:pt x="27223" y="21604"/>
                </a:lnTo>
                <a:lnTo>
                  <a:pt x="27737" y="22117"/>
                </a:lnTo>
                <a:lnTo>
                  <a:pt x="28272" y="21582"/>
                </a:lnTo>
                <a:lnTo>
                  <a:pt x="28080" y="22321"/>
                </a:lnTo>
                <a:lnTo>
                  <a:pt x="28775" y="22503"/>
                </a:lnTo>
                <a:lnTo>
                  <a:pt x="28936" y="22781"/>
                </a:lnTo>
                <a:lnTo>
                  <a:pt x="28026" y="23081"/>
                </a:lnTo>
                <a:lnTo>
                  <a:pt x="27812" y="23862"/>
                </a:lnTo>
                <a:close/>
                <a:moveTo>
                  <a:pt x="29054" y="25286"/>
                </a:moveTo>
                <a:lnTo>
                  <a:pt x="28208" y="25008"/>
                </a:lnTo>
                <a:lnTo>
                  <a:pt x="27973" y="24151"/>
                </a:lnTo>
                <a:lnTo>
                  <a:pt x="27983" y="24130"/>
                </a:lnTo>
                <a:lnTo>
                  <a:pt x="27973" y="24109"/>
                </a:lnTo>
                <a:lnTo>
                  <a:pt x="28208" y="23252"/>
                </a:lnTo>
                <a:lnTo>
                  <a:pt x="29032" y="22985"/>
                </a:lnTo>
                <a:lnTo>
                  <a:pt x="29578" y="24419"/>
                </a:lnTo>
                <a:close/>
                <a:moveTo>
                  <a:pt x="29268" y="25350"/>
                </a:moveTo>
                <a:lnTo>
                  <a:pt x="29675" y="24687"/>
                </a:lnTo>
                <a:lnTo>
                  <a:pt x="30017" y="25607"/>
                </a:lnTo>
                <a:lnTo>
                  <a:pt x="29653" y="25479"/>
                </a:lnTo>
                <a:close/>
                <a:moveTo>
                  <a:pt x="30510" y="25950"/>
                </a:moveTo>
                <a:lnTo>
                  <a:pt x="30510" y="25950"/>
                </a:lnTo>
                <a:lnTo>
                  <a:pt x="30445" y="26121"/>
                </a:lnTo>
                <a:lnTo>
                  <a:pt x="30392" y="25950"/>
                </a:lnTo>
                <a:lnTo>
                  <a:pt x="30392" y="25950"/>
                </a:lnTo>
                <a:lnTo>
                  <a:pt x="30306" y="25746"/>
                </a:lnTo>
                <a:lnTo>
                  <a:pt x="30296" y="25693"/>
                </a:lnTo>
                <a:lnTo>
                  <a:pt x="30296" y="25693"/>
                </a:lnTo>
                <a:lnTo>
                  <a:pt x="29825" y="24451"/>
                </a:lnTo>
                <a:lnTo>
                  <a:pt x="30445" y="23423"/>
                </a:lnTo>
                <a:lnTo>
                  <a:pt x="31077" y="24451"/>
                </a:lnTo>
                <a:lnTo>
                  <a:pt x="30606" y="25693"/>
                </a:lnTo>
                <a:lnTo>
                  <a:pt x="30606" y="25693"/>
                </a:lnTo>
                <a:lnTo>
                  <a:pt x="30585" y="25736"/>
                </a:lnTo>
                <a:lnTo>
                  <a:pt x="30510" y="25950"/>
                </a:lnTo>
                <a:close/>
                <a:moveTo>
                  <a:pt x="31634" y="25350"/>
                </a:moveTo>
                <a:lnTo>
                  <a:pt x="30874" y="25607"/>
                </a:lnTo>
                <a:lnTo>
                  <a:pt x="31216" y="24687"/>
                </a:lnTo>
                <a:close/>
                <a:moveTo>
                  <a:pt x="32908" y="24130"/>
                </a:moveTo>
                <a:lnTo>
                  <a:pt x="32918" y="24151"/>
                </a:lnTo>
                <a:lnTo>
                  <a:pt x="32683" y="25008"/>
                </a:lnTo>
                <a:lnTo>
                  <a:pt x="31848" y="25286"/>
                </a:lnTo>
                <a:lnTo>
                  <a:pt x="31313" y="24419"/>
                </a:lnTo>
                <a:lnTo>
                  <a:pt x="31859" y="22985"/>
                </a:lnTo>
                <a:lnTo>
                  <a:pt x="32683" y="23252"/>
                </a:lnTo>
                <a:lnTo>
                  <a:pt x="32918" y="24109"/>
                </a:lnTo>
                <a:close/>
                <a:moveTo>
                  <a:pt x="34149" y="23049"/>
                </a:moveTo>
                <a:lnTo>
                  <a:pt x="33614" y="23049"/>
                </a:lnTo>
                <a:lnTo>
                  <a:pt x="33079" y="23862"/>
                </a:lnTo>
                <a:lnTo>
                  <a:pt x="32865" y="23081"/>
                </a:lnTo>
                <a:lnTo>
                  <a:pt x="31955" y="22781"/>
                </a:lnTo>
                <a:lnTo>
                  <a:pt x="32115" y="22503"/>
                </a:lnTo>
                <a:lnTo>
                  <a:pt x="32822" y="22321"/>
                </a:lnTo>
                <a:lnTo>
                  <a:pt x="32619" y="21582"/>
                </a:lnTo>
                <a:lnTo>
                  <a:pt x="33165" y="22117"/>
                </a:lnTo>
                <a:lnTo>
                  <a:pt x="33678" y="21604"/>
                </a:lnTo>
                <a:lnTo>
                  <a:pt x="34000" y="21604"/>
                </a:lnTo>
                <a:lnTo>
                  <a:pt x="33775" y="22674"/>
                </a:lnTo>
                <a:close/>
                <a:moveTo>
                  <a:pt x="34449" y="23049"/>
                </a:moveTo>
                <a:lnTo>
                  <a:pt x="34010" y="22599"/>
                </a:lnTo>
                <a:lnTo>
                  <a:pt x="34214" y="21604"/>
                </a:lnTo>
                <a:lnTo>
                  <a:pt x="34235" y="21604"/>
                </a:lnTo>
                <a:lnTo>
                  <a:pt x="34235" y="21582"/>
                </a:lnTo>
                <a:lnTo>
                  <a:pt x="35231" y="21379"/>
                </a:lnTo>
                <a:lnTo>
                  <a:pt x="35680" y="21818"/>
                </a:lnTo>
                <a:lnTo>
                  <a:pt x="35680" y="23049"/>
                </a:lnTo>
                <a:close/>
                <a:moveTo>
                  <a:pt x="36312" y="23049"/>
                </a:moveTo>
                <a:lnTo>
                  <a:pt x="35894" y="23049"/>
                </a:lnTo>
                <a:lnTo>
                  <a:pt x="35894" y="22042"/>
                </a:lnTo>
                <a:lnTo>
                  <a:pt x="36612" y="22749"/>
                </a:lnTo>
                <a:close/>
                <a:moveTo>
                  <a:pt x="37211" y="23049"/>
                </a:moveTo>
                <a:lnTo>
                  <a:pt x="36922" y="22749"/>
                </a:lnTo>
                <a:lnTo>
                  <a:pt x="37629" y="22042"/>
                </a:lnTo>
                <a:lnTo>
                  <a:pt x="37629" y="23049"/>
                </a:lnTo>
                <a:close/>
                <a:moveTo>
                  <a:pt x="37843" y="23263"/>
                </a:moveTo>
                <a:lnTo>
                  <a:pt x="38849" y="23263"/>
                </a:lnTo>
                <a:lnTo>
                  <a:pt x="38142" y="23980"/>
                </a:lnTo>
                <a:lnTo>
                  <a:pt x="37843" y="23680"/>
                </a:lnTo>
                <a:close/>
                <a:moveTo>
                  <a:pt x="40358" y="24130"/>
                </a:moveTo>
                <a:lnTo>
                  <a:pt x="39791" y="24997"/>
                </a:lnTo>
                <a:lnTo>
                  <a:pt x="39159" y="24997"/>
                </a:lnTo>
                <a:lnTo>
                  <a:pt x="38292" y="24130"/>
                </a:lnTo>
                <a:lnTo>
                  <a:pt x="39159" y="23263"/>
                </a:lnTo>
                <a:lnTo>
                  <a:pt x="39791" y="23263"/>
                </a:lnTo>
                <a:close/>
                <a:moveTo>
                  <a:pt x="39909" y="23049"/>
                </a:moveTo>
                <a:lnTo>
                  <a:pt x="39384" y="23049"/>
                </a:lnTo>
                <a:lnTo>
                  <a:pt x="39759" y="22674"/>
                </a:lnTo>
                <a:lnTo>
                  <a:pt x="39534" y="21636"/>
                </a:lnTo>
                <a:lnTo>
                  <a:pt x="40562" y="21850"/>
                </a:lnTo>
                <a:lnTo>
                  <a:pt x="40915" y="21561"/>
                </a:lnTo>
                <a:lnTo>
                  <a:pt x="40840" y="22010"/>
                </a:lnTo>
                <a:lnTo>
                  <a:pt x="41536" y="22792"/>
                </a:lnTo>
                <a:lnTo>
                  <a:pt x="40658" y="23081"/>
                </a:lnTo>
                <a:lnTo>
                  <a:pt x="40444" y="23862"/>
                </a:lnTo>
                <a:close/>
                <a:moveTo>
                  <a:pt x="41664" y="25275"/>
                </a:moveTo>
                <a:lnTo>
                  <a:pt x="40840" y="25008"/>
                </a:lnTo>
                <a:lnTo>
                  <a:pt x="40605" y="24151"/>
                </a:lnTo>
                <a:lnTo>
                  <a:pt x="40615" y="24130"/>
                </a:lnTo>
                <a:lnTo>
                  <a:pt x="40605" y="24109"/>
                </a:lnTo>
                <a:lnTo>
                  <a:pt x="40840" y="23252"/>
                </a:lnTo>
                <a:lnTo>
                  <a:pt x="41686" y="22974"/>
                </a:lnTo>
                <a:lnTo>
                  <a:pt x="42210" y="23841"/>
                </a:lnTo>
                <a:close/>
                <a:moveTo>
                  <a:pt x="42178" y="25543"/>
                </a:moveTo>
                <a:lnTo>
                  <a:pt x="41868" y="25361"/>
                </a:lnTo>
                <a:lnTo>
                  <a:pt x="42360" y="24076"/>
                </a:lnTo>
                <a:lnTo>
                  <a:pt x="42949" y="25051"/>
                </a:lnTo>
                <a:lnTo>
                  <a:pt x="42735" y="25404"/>
                </a:lnTo>
                <a:close/>
                <a:moveTo>
                  <a:pt x="43238" y="25511"/>
                </a:moveTo>
                <a:lnTo>
                  <a:pt x="43077" y="26100"/>
                </a:lnTo>
                <a:lnTo>
                  <a:pt x="42928" y="25511"/>
                </a:lnTo>
                <a:lnTo>
                  <a:pt x="43077" y="25254"/>
                </a:lnTo>
                <a:close/>
                <a:moveTo>
                  <a:pt x="44287" y="25361"/>
                </a:moveTo>
                <a:lnTo>
                  <a:pt x="43977" y="25543"/>
                </a:lnTo>
                <a:lnTo>
                  <a:pt x="43420" y="25404"/>
                </a:lnTo>
                <a:lnTo>
                  <a:pt x="43206" y="25051"/>
                </a:lnTo>
                <a:lnTo>
                  <a:pt x="43805" y="24076"/>
                </a:lnTo>
                <a:close/>
                <a:moveTo>
                  <a:pt x="45540" y="24130"/>
                </a:moveTo>
                <a:lnTo>
                  <a:pt x="45550" y="24151"/>
                </a:lnTo>
                <a:lnTo>
                  <a:pt x="45315" y="25008"/>
                </a:lnTo>
                <a:lnTo>
                  <a:pt x="44490" y="25275"/>
                </a:lnTo>
                <a:lnTo>
                  <a:pt x="43945" y="23841"/>
                </a:lnTo>
                <a:lnTo>
                  <a:pt x="44480" y="22974"/>
                </a:lnTo>
                <a:lnTo>
                  <a:pt x="45315" y="23252"/>
                </a:lnTo>
                <a:lnTo>
                  <a:pt x="45550" y="24109"/>
                </a:lnTo>
                <a:close/>
                <a:moveTo>
                  <a:pt x="45711" y="23862"/>
                </a:moveTo>
                <a:lnTo>
                  <a:pt x="45497" y="23081"/>
                </a:lnTo>
                <a:lnTo>
                  <a:pt x="44619" y="22792"/>
                </a:lnTo>
                <a:lnTo>
                  <a:pt x="45325" y="22010"/>
                </a:lnTo>
                <a:lnTo>
                  <a:pt x="45240" y="21561"/>
                </a:lnTo>
                <a:lnTo>
                  <a:pt x="45593" y="21850"/>
                </a:lnTo>
                <a:lnTo>
                  <a:pt x="46621" y="21636"/>
                </a:lnTo>
                <a:lnTo>
                  <a:pt x="46407" y="22674"/>
                </a:lnTo>
                <a:lnTo>
                  <a:pt x="46781" y="23049"/>
                </a:lnTo>
                <a:lnTo>
                  <a:pt x="46246" y="23049"/>
                </a:lnTo>
                <a:close/>
                <a:moveTo>
                  <a:pt x="46995" y="24997"/>
                </a:moveTo>
                <a:lnTo>
                  <a:pt x="46364" y="24997"/>
                </a:lnTo>
                <a:lnTo>
                  <a:pt x="45807" y="24130"/>
                </a:lnTo>
                <a:lnTo>
                  <a:pt x="46364" y="23263"/>
                </a:lnTo>
                <a:lnTo>
                  <a:pt x="46995" y="23263"/>
                </a:lnTo>
                <a:lnTo>
                  <a:pt x="47863" y="24130"/>
                </a:lnTo>
                <a:close/>
                <a:moveTo>
                  <a:pt x="48312" y="23680"/>
                </a:moveTo>
                <a:lnTo>
                  <a:pt x="48012" y="23969"/>
                </a:lnTo>
                <a:lnTo>
                  <a:pt x="47306" y="23263"/>
                </a:lnTo>
                <a:lnTo>
                  <a:pt x="48312" y="23263"/>
                </a:lnTo>
                <a:close/>
                <a:moveTo>
                  <a:pt x="49244" y="22749"/>
                </a:moveTo>
                <a:lnTo>
                  <a:pt x="49244" y="22749"/>
                </a:lnTo>
                <a:lnTo>
                  <a:pt x="48944" y="23049"/>
                </a:lnTo>
                <a:lnTo>
                  <a:pt x="48526" y="23049"/>
                </a:lnTo>
                <a:lnTo>
                  <a:pt x="48526" y="22042"/>
                </a:lnTo>
                <a:close/>
                <a:moveTo>
                  <a:pt x="50550" y="19227"/>
                </a:moveTo>
                <a:lnTo>
                  <a:pt x="50271" y="20051"/>
                </a:lnTo>
                <a:lnTo>
                  <a:pt x="49415" y="20287"/>
                </a:lnTo>
                <a:lnTo>
                  <a:pt x="49393" y="20276"/>
                </a:lnTo>
                <a:lnTo>
                  <a:pt x="49372" y="20287"/>
                </a:lnTo>
                <a:lnTo>
                  <a:pt x="48516" y="20051"/>
                </a:lnTo>
                <a:lnTo>
                  <a:pt x="48237" y="19206"/>
                </a:lnTo>
                <a:lnTo>
                  <a:pt x="49104" y="18681"/>
                </a:lnTo>
                <a:close/>
                <a:moveTo>
                  <a:pt x="50635" y="19024"/>
                </a:moveTo>
                <a:lnTo>
                  <a:pt x="49340" y="18542"/>
                </a:lnTo>
                <a:lnTo>
                  <a:pt x="50314" y="17942"/>
                </a:lnTo>
                <a:lnTo>
                  <a:pt x="50667" y="18157"/>
                </a:lnTo>
                <a:lnTo>
                  <a:pt x="50817" y="18713"/>
                </a:lnTo>
                <a:close/>
                <a:moveTo>
                  <a:pt x="51363" y="17814"/>
                </a:moveTo>
                <a:lnTo>
                  <a:pt x="50774" y="17964"/>
                </a:lnTo>
                <a:lnTo>
                  <a:pt x="50517" y="17814"/>
                </a:lnTo>
                <a:lnTo>
                  <a:pt x="50774" y="17653"/>
                </a:lnTo>
                <a:close/>
                <a:moveTo>
                  <a:pt x="50635" y="16604"/>
                </a:moveTo>
                <a:lnTo>
                  <a:pt x="50817" y="16915"/>
                </a:lnTo>
                <a:lnTo>
                  <a:pt x="50667" y="17471"/>
                </a:lnTo>
                <a:lnTo>
                  <a:pt x="50314" y="17686"/>
                </a:lnTo>
                <a:lnTo>
                  <a:pt x="49340" y="17086"/>
                </a:lnTo>
                <a:close/>
                <a:moveTo>
                  <a:pt x="49415" y="15341"/>
                </a:moveTo>
                <a:lnTo>
                  <a:pt x="50271" y="15577"/>
                </a:lnTo>
                <a:lnTo>
                  <a:pt x="50550" y="16401"/>
                </a:lnTo>
                <a:lnTo>
                  <a:pt x="49104" y="16947"/>
                </a:lnTo>
                <a:lnTo>
                  <a:pt x="48237" y="16412"/>
                </a:lnTo>
                <a:lnTo>
                  <a:pt x="48516" y="15577"/>
                </a:lnTo>
                <a:lnTo>
                  <a:pt x="49372" y="15341"/>
                </a:lnTo>
                <a:lnTo>
                  <a:pt x="49393" y="15352"/>
                </a:lnTo>
                <a:close/>
                <a:moveTo>
                  <a:pt x="48312" y="14121"/>
                </a:moveTo>
                <a:lnTo>
                  <a:pt x="48312" y="14645"/>
                </a:lnTo>
                <a:lnTo>
                  <a:pt x="49126" y="15181"/>
                </a:lnTo>
                <a:lnTo>
                  <a:pt x="48344" y="15395"/>
                </a:lnTo>
                <a:lnTo>
                  <a:pt x="48055" y="16272"/>
                </a:lnTo>
                <a:lnTo>
                  <a:pt x="47274" y="15566"/>
                </a:lnTo>
                <a:lnTo>
                  <a:pt x="46824" y="15652"/>
                </a:lnTo>
                <a:lnTo>
                  <a:pt x="47124" y="15298"/>
                </a:lnTo>
                <a:lnTo>
                  <a:pt x="46899" y="14271"/>
                </a:lnTo>
                <a:lnTo>
                  <a:pt x="47938" y="14485"/>
                </a:lnTo>
                <a:close/>
                <a:moveTo>
                  <a:pt x="45186" y="14399"/>
                </a:moveTo>
                <a:lnTo>
                  <a:pt x="45647" y="14014"/>
                </a:lnTo>
                <a:lnTo>
                  <a:pt x="46674" y="14228"/>
                </a:lnTo>
                <a:lnTo>
                  <a:pt x="46888" y="15245"/>
                </a:lnTo>
                <a:lnTo>
                  <a:pt x="46492" y="15705"/>
                </a:lnTo>
                <a:lnTo>
                  <a:pt x="44908" y="15983"/>
                </a:lnTo>
                <a:close/>
                <a:moveTo>
                  <a:pt x="44929" y="14613"/>
                </a:moveTo>
                <a:lnTo>
                  <a:pt x="44683" y="16016"/>
                </a:lnTo>
                <a:lnTo>
                  <a:pt x="44052" y="16133"/>
                </a:lnTo>
                <a:lnTo>
                  <a:pt x="43827" y="15523"/>
                </a:lnTo>
                <a:close/>
                <a:moveTo>
                  <a:pt x="41900" y="12718"/>
                </a:moveTo>
                <a:lnTo>
                  <a:pt x="42307" y="12044"/>
                </a:lnTo>
                <a:lnTo>
                  <a:pt x="42660" y="12965"/>
                </a:lnTo>
                <a:close/>
                <a:moveTo>
                  <a:pt x="41236" y="14613"/>
                </a:moveTo>
                <a:lnTo>
                  <a:pt x="42328" y="15523"/>
                </a:lnTo>
                <a:lnTo>
                  <a:pt x="42328" y="15523"/>
                </a:lnTo>
                <a:lnTo>
                  <a:pt x="42103" y="16133"/>
                </a:lnTo>
                <a:lnTo>
                  <a:pt x="41472" y="16016"/>
                </a:lnTo>
                <a:close/>
                <a:moveTo>
                  <a:pt x="40508" y="14014"/>
                </a:moveTo>
                <a:lnTo>
                  <a:pt x="40969" y="14399"/>
                </a:lnTo>
                <a:lnTo>
                  <a:pt x="41247" y="15983"/>
                </a:lnTo>
                <a:lnTo>
                  <a:pt x="39663" y="15705"/>
                </a:lnTo>
                <a:lnTo>
                  <a:pt x="39277" y="15245"/>
                </a:lnTo>
                <a:lnTo>
                  <a:pt x="39491" y="14228"/>
                </a:lnTo>
                <a:close/>
                <a:moveTo>
                  <a:pt x="37843" y="13810"/>
                </a:moveTo>
                <a:lnTo>
                  <a:pt x="37843" y="12579"/>
                </a:lnTo>
                <a:lnTo>
                  <a:pt x="39074" y="12579"/>
                </a:lnTo>
                <a:lnTo>
                  <a:pt x="39513" y="13029"/>
                </a:lnTo>
                <a:lnTo>
                  <a:pt x="39309" y="14035"/>
                </a:lnTo>
                <a:lnTo>
                  <a:pt x="38292" y="14249"/>
                </a:lnTo>
                <a:close/>
                <a:moveTo>
                  <a:pt x="37843" y="14645"/>
                </a:moveTo>
                <a:lnTo>
                  <a:pt x="37843" y="14121"/>
                </a:lnTo>
                <a:lnTo>
                  <a:pt x="38217" y="14485"/>
                </a:lnTo>
                <a:lnTo>
                  <a:pt x="39256" y="14271"/>
                </a:lnTo>
                <a:lnTo>
                  <a:pt x="39042" y="15298"/>
                </a:lnTo>
                <a:lnTo>
                  <a:pt x="39331" y="15652"/>
                </a:lnTo>
                <a:lnTo>
                  <a:pt x="38881" y="15566"/>
                </a:lnTo>
                <a:lnTo>
                  <a:pt x="38100" y="16272"/>
                </a:lnTo>
                <a:lnTo>
                  <a:pt x="37811" y="15395"/>
                </a:lnTo>
                <a:lnTo>
                  <a:pt x="37029" y="15181"/>
                </a:lnTo>
                <a:close/>
                <a:moveTo>
                  <a:pt x="35894" y="13896"/>
                </a:moveTo>
                <a:lnTo>
                  <a:pt x="36761" y="13029"/>
                </a:lnTo>
                <a:lnTo>
                  <a:pt x="37629" y="13896"/>
                </a:lnTo>
                <a:lnTo>
                  <a:pt x="37629" y="14528"/>
                </a:lnTo>
                <a:lnTo>
                  <a:pt x="36761" y="15095"/>
                </a:lnTo>
                <a:lnTo>
                  <a:pt x="35894" y="14528"/>
                </a:lnTo>
                <a:close/>
                <a:moveTo>
                  <a:pt x="34235" y="14260"/>
                </a:moveTo>
                <a:lnTo>
                  <a:pt x="35306" y="14485"/>
                </a:lnTo>
                <a:lnTo>
                  <a:pt x="35680" y="14121"/>
                </a:lnTo>
                <a:lnTo>
                  <a:pt x="35680" y="14645"/>
                </a:lnTo>
                <a:lnTo>
                  <a:pt x="36494" y="15181"/>
                </a:lnTo>
                <a:lnTo>
                  <a:pt x="35712" y="15395"/>
                </a:lnTo>
                <a:lnTo>
                  <a:pt x="35413" y="16305"/>
                </a:lnTo>
                <a:lnTo>
                  <a:pt x="35134" y="16144"/>
                </a:lnTo>
                <a:lnTo>
                  <a:pt x="34952" y="15438"/>
                </a:lnTo>
                <a:lnTo>
                  <a:pt x="34214" y="15641"/>
                </a:lnTo>
                <a:lnTo>
                  <a:pt x="34749" y="15095"/>
                </a:lnTo>
                <a:lnTo>
                  <a:pt x="34235" y="14592"/>
                </a:lnTo>
                <a:close/>
                <a:moveTo>
                  <a:pt x="32512" y="14463"/>
                </a:moveTo>
                <a:lnTo>
                  <a:pt x="33165" y="13821"/>
                </a:lnTo>
                <a:lnTo>
                  <a:pt x="33582" y="14239"/>
                </a:lnTo>
                <a:lnTo>
                  <a:pt x="34021" y="14239"/>
                </a:lnTo>
                <a:lnTo>
                  <a:pt x="34021" y="14677"/>
                </a:lnTo>
                <a:lnTo>
                  <a:pt x="34438" y="15095"/>
                </a:lnTo>
                <a:lnTo>
                  <a:pt x="33796" y="15748"/>
                </a:lnTo>
                <a:lnTo>
                  <a:pt x="32041" y="16219"/>
                </a:lnTo>
                <a:close/>
                <a:moveTo>
                  <a:pt x="32201" y="14774"/>
                </a:moveTo>
                <a:lnTo>
                  <a:pt x="31794" y="16283"/>
                </a:lnTo>
                <a:lnTo>
                  <a:pt x="31238" y="16433"/>
                </a:lnTo>
                <a:lnTo>
                  <a:pt x="31098" y="15887"/>
                </a:lnTo>
                <a:close/>
                <a:moveTo>
                  <a:pt x="30574" y="12419"/>
                </a:moveTo>
                <a:lnTo>
                  <a:pt x="31173" y="11445"/>
                </a:lnTo>
                <a:lnTo>
                  <a:pt x="31655" y="12729"/>
                </a:lnTo>
                <a:lnTo>
                  <a:pt x="31345" y="12911"/>
                </a:lnTo>
                <a:lnTo>
                  <a:pt x="30788" y="12772"/>
                </a:lnTo>
                <a:close/>
                <a:moveTo>
                  <a:pt x="30445" y="12622"/>
                </a:moveTo>
                <a:lnTo>
                  <a:pt x="30606" y="12879"/>
                </a:lnTo>
                <a:lnTo>
                  <a:pt x="30445" y="13468"/>
                </a:lnTo>
                <a:lnTo>
                  <a:pt x="30296" y="12879"/>
                </a:lnTo>
                <a:close/>
                <a:moveTo>
                  <a:pt x="29236" y="12729"/>
                </a:moveTo>
                <a:lnTo>
                  <a:pt x="29718" y="11445"/>
                </a:lnTo>
                <a:lnTo>
                  <a:pt x="30317" y="12419"/>
                </a:lnTo>
                <a:lnTo>
                  <a:pt x="30103" y="12772"/>
                </a:lnTo>
                <a:lnTo>
                  <a:pt x="29546" y="12911"/>
                </a:lnTo>
                <a:close/>
                <a:moveTo>
                  <a:pt x="28690" y="14774"/>
                </a:moveTo>
                <a:lnTo>
                  <a:pt x="29803" y="15887"/>
                </a:lnTo>
                <a:lnTo>
                  <a:pt x="29653" y="16433"/>
                </a:lnTo>
                <a:lnTo>
                  <a:pt x="29097" y="16283"/>
                </a:lnTo>
                <a:close/>
                <a:moveTo>
                  <a:pt x="26870" y="14677"/>
                </a:moveTo>
                <a:lnTo>
                  <a:pt x="26870" y="14239"/>
                </a:lnTo>
                <a:lnTo>
                  <a:pt x="27309" y="14239"/>
                </a:lnTo>
                <a:lnTo>
                  <a:pt x="27737" y="13821"/>
                </a:lnTo>
                <a:lnTo>
                  <a:pt x="28379" y="14463"/>
                </a:lnTo>
                <a:lnTo>
                  <a:pt x="28850" y="16219"/>
                </a:lnTo>
                <a:lnTo>
                  <a:pt x="27105" y="15748"/>
                </a:lnTo>
                <a:lnTo>
                  <a:pt x="26452" y="15106"/>
                </a:lnTo>
                <a:close/>
                <a:moveTo>
                  <a:pt x="24579" y="12579"/>
                </a:moveTo>
                <a:lnTo>
                  <a:pt x="24997" y="12579"/>
                </a:lnTo>
                <a:lnTo>
                  <a:pt x="24997" y="13586"/>
                </a:lnTo>
                <a:lnTo>
                  <a:pt x="24290" y="12879"/>
                </a:lnTo>
                <a:close/>
                <a:moveTo>
                  <a:pt x="23262" y="12579"/>
                </a:moveTo>
                <a:lnTo>
                  <a:pt x="23680" y="12579"/>
                </a:lnTo>
                <a:lnTo>
                  <a:pt x="23980" y="12879"/>
                </a:lnTo>
                <a:lnTo>
                  <a:pt x="23262" y="13586"/>
                </a:lnTo>
                <a:close/>
                <a:moveTo>
                  <a:pt x="19922" y="14399"/>
                </a:moveTo>
                <a:lnTo>
                  <a:pt x="20383" y="14014"/>
                </a:lnTo>
                <a:lnTo>
                  <a:pt x="21400" y="14228"/>
                </a:lnTo>
                <a:lnTo>
                  <a:pt x="21614" y="15245"/>
                </a:lnTo>
                <a:lnTo>
                  <a:pt x="21228" y="15705"/>
                </a:lnTo>
                <a:lnTo>
                  <a:pt x="19644" y="15983"/>
                </a:lnTo>
                <a:close/>
                <a:moveTo>
                  <a:pt x="19665" y="14613"/>
                </a:moveTo>
                <a:lnTo>
                  <a:pt x="19419" y="16016"/>
                </a:lnTo>
                <a:lnTo>
                  <a:pt x="18788" y="16133"/>
                </a:lnTo>
                <a:lnTo>
                  <a:pt x="18563" y="15523"/>
                </a:lnTo>
                <a:close/>
                <a:moveTo>
                  <a:pt x="16636" y="12718"/>
                </a:moveTo>
                <a:lnTo>
                  <a:pt x="17043" y="12044"/>
                </a:lnTo>
                <a:lnTo>
                  <a:pt x="17385" y="12965"/>
                </a:lnTo>
                <a:close/>
                <a:moveTo>
                  <a:pt x="15962" y="14613"/>
                </a:moveTo>
                <a:lnTo>
                  <a:pt x="17064" y="15523"/>
                </a:lnTo>
                <a:lnTo>
                  <a:pt x="17064" y="15523"/>
                </a:lnTo>
                <a:lnTo>
                  <a:pt x="16839" y="16133"/>
                </a:lnTo>
                <a:lnTo>
                  <a:pt x="16208" y="16016"/>
                </a:lnTo>
                <a:close/>
                <a:moveTo>
                  <a:pt x="15244" y="14014"/>
                </a:moveTo>
                <a:lnTo>
                  <a:pt x="15705" y="14399"/>
                </a:lnTo>
                <a:lnTo>
                  <a:pt x="15983" y="15983"/>
                </a:lnTo>
                <a:lnTo>
                  <a:pt x="14399" y="15705"/>
                </a:lnTo>
                <a:lnTo>
                  <a:pt x="14013" y="15245"/>
                </a:lnTo>
                <a:lnTo>
                  <a:pt x="14227" y="14228"/>
                </a:lnTo>
                <a:close/>
                <a:moveTo>
                  <a:pt x="12579" y="13810"/>
                </a:moveTo>
                <a:lnTo>
                  <a:pt x="12579" y="12579"/>
                </a:lnTo>
                <a:lnTo>
                  <a:pt x="13810" y="12579"/>
                </a:lnTo>
                <a:lnTo>
                  <a:pt x="14249" y="13029"/>
                </a:lnTo>
                <a:lnTo>
                  <a:pt x="14035" y="14035"/>
                </a:lnTo>
                <a:lnTo>
                  <a:pt x="13028" y="14249"/>
                </a:lnTo>
                <a:close/>
                <a:moveTo>
                  <a:pt x="12836" y="16272"/>
                </a:moveTo>
                <a:lnTo>
                  <a:pt x="12547" y="15395"/>
                </a:lnTo>
                <a:lnTo>
                  <a:pt x="11765" y="15181"/>
                </a:lnTo>
                <a:lnTo>
                  <a:pt x="12579" y="14645"/>
                </a:lnTo>
                <a:lnTo>
                  <a:pt x="12579" y="14121"/>
                </a:lnTo>
                <a:lnTo>
                  <a:pt x="12953" y="14485"/>
                </a:lnTo>
                <a:lnTo>
                  <a:pt x="13992" y="14271"/>
                </a:lnTo>
                <a:lnTo>
                  <a:pt x="13778" y="15298"/>
                </a:lnTo>
                <a:lnTo>
                  <a:pt x="14067" y="15652"/>
                </a:lnTo>
                <a:lnTo>
                  <a:pt x="13617" y="15566"/>
                </a:lnTo>
                <a:close/>
                <a:moveTo>
                  <a:pt x="12054" y="17043"/>
                </a:moveTo>
                <a:lnTo>
                  <a:pt x="12718" y="16626"/>
                </a:lnTo>
                <a:lnTo>
                  <a:pt x="12975" y="17386"/>
                </a:lnTo>
                <a:close/>
                <a:moveTo>
                  <a:pt x="11819" y="18435"/>
                </a:moveTo>
                <a:lnTo>
                  <a:pt x="10791" y="17814"/>
                </a:lnTo>
                <a:lnTo>
                  <a:pt x="11819" y="17182"/>
                </a:lnTo>
                <a:lnTo>
                  <a:pt x="13060" y="17653"/>
                </a:lnTo>
                <a:lnTo>
                  <a:pt x="13060" y="17653"/>
                </a:lnTo>
                <a:lnTo>
                  <a:pt x="13114" y="17675"/>
                </a:lnTo>
                <a:lnTo>
                  <a:pt x="13317" y="17760"/>
                </a:lnTo>
                <a:lnTo>
                  <a:pt x="13317" y="17750"/>
                </a:lnTo>
                <a:lnTo>
                  <a:pt x="13489" y="17814"/>
                </a:lnTo>
                <a:lnTo>
                  <a:pt x="13317" y="17878"/>
                </a:lnTo>
                <a:lnTo>
                  <a:pt x="13317" y="17868"/>
                </a:lnTo>
                <a:close/>
                <a:moveTo>
                  <a:pt x="12718" y="18992"/>
                </a:moveTo>
                <a:lnTo>
                  <a:pt x="12054" y="18585"/>
                </a:lnTo>
                <a:lnTo>
                  <a:pt x="12975" y="18242"/>
                </a:lnTo>
                <a:close/>
                <a:moveTo>
                  <a:pt x="14249" y="22599"/>
                </a:moveTo>
                <a:lnTo>
                  <a:pt x="13810" y="23049"/>
                </a:lnTo>
                <a:lnTo>
                  <a:pt x="12579" y="23049"/>
                </a:lnTo>
                <a:lnTo>
                  <a:pt x="12579" y="21818"/>
                </a:lnTo>
                <a:lnTo>
                  <a:pt x="13028" y="21379"/>
                </a:lnTo>
                <a:lnTo>
                  <a:pt x="14035" y="21593"/>
                </a:lnTo>
                <a:lnTo>
                  <a:pt x="14035" y="21593"/>
                </a:lnTo>
                <a:lnTo>
                  <a:pt x="14035" y="21593"/>
                </a:lnTo>
                <a:close/>
                <a:moveTo>
                  <a:pt x="15705" y="21229"/>
                </a:moveTo>
                <a:lnTo>
                  <a:pt x="15244" y="21614"/>
                </a:lnTo>
                <a:lnTo>
                  <a:pt x="14227" y="21400"/>
                </a:lnTo>
                <a:lnTo>
                  <a:pt x="14227" y="21400"/>
                </a:lnTo>
                <a:lnTo>
                  <a:pt x="14013" y="20383"/>
                </a:lnTo>
                <a:lnTo>
                  <a:pt x="14399" y="19923"/>
                </a:lnTo>
                <a:lnTo>
                  <a:pt x="15983" y="19645"/>
                </a:lnTo>
                <a:close/>
                <a:moveTo>
                  <a:pt x="15962" y="21015"/>
                </a:moveTo>
                <a:lnTo>
                  <a:pt x="16208" y="19612"/>
                </a:lnTo>
                <a:lnTo>
                  <a:pt x="16839" y="19495"/>
                </a:lnTo>
                <a:lnTo>
                  <a:pt x="17064" y="20105"/>
                </a:lnTo>
                <a:close/>
                <a:moveTo>
                  <a:pt x="18991" y="22910"/>
                </a:moveTo>
                <a:lnTo>
                  <a:pt x="18584" y="23573"/>
                </a:lnTo>
                <a:lnTo>
                  <a:pt x="18242" y="22653"/>
                </a:lnTo>
                <a:close/>
                <a:moveTo>
                  <a:pt x="19665" y="21015"/>
                </a:moveTo>
                <a:lnTo>
                  <a:pt x="18563" y="20094"/>
                </a:lnTo>
                <a:lnTo>
                  <a:pt x="18606" y="19987"/>
                </a:lnTo>
                <a:lnTo>
                  <a:pt x="18788" y="19495"/>
                </a:lnTo>
                <a:lnTo>
                  <a:pt x="19291" y="19591"/>
                </a:lnTo>
                <a:lnTo>
                  <a:pt x="19419" y="19612"/>
                </a:lnTo>
                <a:close/>
                <a:moveTo>
                  <a:pt x="21400" y="21400"/>
                </a:moveTo>
                <a:lnTo>
                  <a:pt x="20383" y="21614"/>
                </a:lnTo>
                <a:lnTo>
                  <a:pt x="19922" y="21229"/>
                </a:lnTo>
                <a:lnTo>
                  <a:pt x="19644" y="19645"/>
                </a:lnTo>
                <a:lnTo>
                  <a:pt x="21228" y="19923"/>
                </a:lnTo>
                <a:lnTo>
                  <a:pt x="21614" y="20383"/>
                </a:lnTo>
                <a:close/>
                <a:moveTo>
                  <a:pt x="21817" y="23049"/>
                </a:moveTo>
                <a:lnTo>
                  <a:pt x="21378" y="22599"/>
                </a:lnTo>
                <a:lnTo>
                  <a:pt x="21592" y="21593"/>
                </a:lnTo>
                <a:lnTo>
                  <a:pt x="22599" y="21379"/>
                </a:lnTo>
                <a:lnTo>
                  <a:pt x="23048" y="21818"/>
                </a:lnTo>
                <a:lnTo>
                  <a:pt x="23048" y="23049"/>
                </a:lnTo>
                <a:close/>
                <a:moveTo>
                  <a:pt x="23680" y="23049"/>
                </a:moveTo>
                <a:lnTo>
                  <a:pt x="23262" y="23049"/>
                </a:lnTo>
                <a:lnTo>
                  <a:pt x="23262" y="22042"/>
                </a:lnTo>
                <a:lnTo>
                  <a:pt x="23980" y="22749"/>
                </a:lnTo>
                <a:close/>
                <a:moveTo>
                  <a:pt x="24579" y="23049"/>
                </a:moveTo>
                <a:lnTo>
                  <a:pt x="24290" y="22749"/>
                </a:lnTo>
                <a:lnTo>
                  <a:pt x="24997" y="22042"/>
                </a:lnTo>
                <a:lnTo>
                  <a:pt x="24997" y="23049"/>
                </a:lnTo>
                <a:lnTo>
                  <a:pt x="24579" y="23049"/>
                </a:lnTo>
                <a:close/>
                <a:moveTo>
                  <a:pt x="26881" y="22599"/>
                </a:moveTo>
                <a:lnTo>
                  <a:pt x="26442" y="23049"/>
                </a:lnTo>
                <a:lnTo>
                  <a:pt x="25211" y="23049"/>
                </a:lnTo>
                <a:lnTo>
                  <a:pt x="25211" y="21818"/>
                </a:lnTo>
                <a:lnTo>
                  <a:pt x="25660" y="21379"/>
                </a:lnTo>
                <a:lnTo>
                  <a:pt x="26656" y="21582"/>
                </a:lnTo>
                <a:lnTo>
                  <a:pt x="26656" y="21604"/>
                </a:lnTo>
                <a:lnTo>
                  <a:pt x="26677" y="21604"/>
                </a:lnTo>
                <a:close/>
                <a:moveTo>
                  <a:pt x="28390" y="21154"/>
                </a:moveTo>
                <a:lnTo>
                  <a:pt x="27737" y="21807"/>
                </a:lnTo>
                <a:lnTo>
                  <a:pt x="27309" y="21389"/>
                </a:lnTo>
                <a:lnTo>
                  <a:pt x="26870" y="21389"/>
                </a:lnTo>
                <a:lnTo>
                  <a:pt x="26870" y="20951"/>
                </a:lnTo>
                <a:lnTo>
                  <a:pt x="26452" y="20522"/>
                </a:lnTo>
                <a:lnTo>
                  <a:pt x="27105" y="19880"/>
                </a:lnTo>
                <a:lnTo>
                  <a:pt x="28850" y="19409"/>
                </a:lnTo>
                <a:lnTo>
                  <a:pt x="28850" y="19409"/>
                </a:lnTo>
                <a:lnTo>
                  <a:pt x="28850" y="19409"/>
                </a:lnTo>
                <a:close/>
                <a:moveTo>
                  <a:pt x="28690" y="20844"/>
                </a:moveTo>
                <a:lnTo>
                  <a:pt x="29097" y="19345"/>
                </a:lnTo>
                <a:lnTo>
                  <a:pt x="29653" y="19195"/>
                </a:lnTo>
                <a:lnTo>
                  <a:pt x="29803" y="19741"/>
                </a:lnTo>
                <a:close/>
                <a:moveTo>
                  <a:pt x="30317" y="23209"/>
                </a:moveTo>
                <a:lnTo>
                  <a:pt x="29718" y="24183"/>
                </a:lnTo>
                <a:lnTo>
                  <a:pt x="29236" y="22888"/>
                </a:lnTo>
                <a:lnTo>
                  <a:pt x="29546" y="22706"/>
                </a:lnTo>
                <a:lnTo>
                  <a:pt x="30103" y="22856"/>
                </a:lnTo>
                <a:close/>
                <a:moveTo>
                  <a:pt x="30445" y="23006"/>
                </a:moveTo>
                <a:lnTo>
                  <a:pt x="30296" y="22749"/>
                </a:lnTo>
                <a:lnTo>
                  <a:pt x="30445" y="22160"/>
                </a:lnTo>
                <a:lnTo>
                  <a:pt x="30606" y="22749"/>
                </a:lnTo>
                <a:close/>
                <a:moveTo>
                  <a:pt x="31655" y="22888"/>
                </a:moveTo>
                <a:lnTo>
                  <a:pt x="31173" y="24183"/>
                </a:lnTo>
                <a:lnTo>
                  <a:pt x="30574" y="23209"/>
                </a:lnTo>
                <a:lnTo>
                  <a:pt x="30788" y="22856"/>
                </a:lnTo>
                <a:lnTo>
                  <a:pt x="31345" y="22706"/>
                </a:lnTo>
                <a:close/>
                <a:moveTo>
                  <a:pt x="32201" y="20844"/>
                </a:moveTo>
                <a:lnTo>
                  <a:pt x="31098" y="19741"/>
                </a:lnTo>
                <a:lnTo>
                  <a:pt x="31248" y="19195"/>
                </a:lnTo>
                <a:lnTo>
                  <a:pt x="31794" y="19345"/>
                </a:lnTo>
                <a:close/>
                <a:moveTo>
                  <a:pt x="34021" y="20951"/>
                </a:moveTo>
                <a:lnTo>
                  <a:pt x="34021" y="21389"/>
                </a:lnTo>
                <a:lnTo>
                  <a:pt x="33582" y="21389"/>
                </a:lnTo>
                <a:lnTo>
                  <a:pt x="33165" y="21807"/>
                </a:lnTo>
                <a:lnTo>
                  <a:pt x="32512" y="21154"/>
                </a:lnTo>
                <a:lnTo>
                  <a:pt x="32041" y="19409"/>
                </a:lnTo>
                <a:lnTo>
                  <a:pt x="32041" y="19409"/>
                </a:lnTo>
                <a:lnTo>
                  <a:pt x="33796" y="19880"/>
                </a:lnTo>
                <a:lnTo>
                  <a:pt x="34438" y="20522"/>
                </a:lnTo>
                <a:close/>
                <a:moveTo>
                  <a:pt x="35680" y="20983"/>
                </a:moveTo>
                <a:lnTo>
                  <a:pt x="35680" y="21507"/>
                </a:lnTo>
                <a:lnTo>
                  <a:pt x="35306" y="21133"/>
                </a:lnTo>
                <a:lnTo>
                  <a:pt x="34235" y="21357"/>
                </a:lnTo>
                <a:lnTo>
                  <a:pt x="34235" y="21036"/>
                </a:lnTo>
                <a:lnTo>
                  <a:pt x="34749" y="20522"/>
                </a:lnTo>
                <a:lnTo>
                  <a:pt x="34214" y="19987"/>
                </a:lnTo>
                <a:lnTo>
                  <a:pt x="34952" y="20191"/>
                </a:lnTo>
                <a:lnTo>
                  <a:pt x="35134" y="19484"/>
                </a:lnTo>
                <a:lnTo>
                  <a:pt x="35413" y="19323"/>
                </a:lnTo>
                <a:lnTo>
                  <a:pt x="35712" y="20233"/>
                </a:lnTo>
                <a:lnTo>
                  <a:pt x="36494" y="20447"/>
                </a:lnTo>
                <a:close/>
                <a:moveTo>
                  <a:pt x="37629" y="21732"/>
                </a:moveTo>
                <a:lnTo>
                  <a:pt x="36761" y="22599"/>
                </a:lnTo>
                <a:lnTo>
                  <a:pt x="35894" y="21732"/>
                </a:lnTo>
                <a:lnTo>
                  <a:pt x="35894" y="21100"/>
                </a:lnTo>
                <a:lnTo>
                  <a:pt x="36761" y="20533"/>
                </a:lnTo>
                <a:lnTo>
                  <a:pt x="37629" y="21100"/>
                </a:lnTo>
                <a:close/>
                <a:moveTo>
                  <a:pt x="37843" y="21507"/>
                </a:moveTo>
                <a:lnTo>
                  <a:pt x="37843" y="20983"/>
                </a:lnTo>
                <a:lnTo>
                  <a:pt x="37029" y="20447"/>
                </a:lnTo>
                <a:lnTo>
                  <a:pt x="37811" y="20233"/>
                </a:lnTo>
                <a:lnTo>
                  <a:pt x="38100" y="19356"/>
                </a:lnTo>
                <a:lnTo>
                  <a:pt x="38881" y="20051"/>
                </a:lnTo>
                <a:lnTo>
                  <a:pt x="39331" y="19976"/>
                </a:lnTo>
                <a:lnTo>
                  <a:pt x="39042" y="20330"/>
                </a:lnTo>
                <a:lnTo>
                  <a:pt x="39256" y="21357"/>
                </a:lnTo>
                <a:lnTo>
                  <a:pt x="38217" y="21133"/>
                </a:lnTo>
                <a:close/>
                <a:moveTo>
                  <a:pt x="39513" y="22599"/>
                </a:moveTo>
                <a:lnTo>
                  <a:pt x="39074" y="23049"/>
                </a:lnTo>
                <a:lnTo>
                  <a:pt x="37843" y="23049"/>
                </a:lnTo>
                <a:lnTo>
                  <a:pt x="37843" y="21818"/>
                </a:lnTo>
                <a:lnTo>
                  <a:pt x="38292" y="21379"/>
                </a:lnTo>
                <a:lnTo>
                  <a:pt x="39299" y="21593"/>
                </a:lnTo>
                <a:lnTo>
                  <a:pt x="39299" y="21593"/>
                </a:lnTo>
                <a:lnTo>
                  <a:pt x="39299" y="21593"/>
                </a:lnTo>
                <a:lnTo>
                  <a:pt x="39513" y="22599"/>
                </a:lnTo>
                <a:close/>
                <a:moveTo>
                  <a:pt x="40969" y="21229"/>
                </a:moveTo>
                <a:lnTo>
                  <a:pt x="40508" y="21614"/>
                </a:lnTo>
                <a:lnTo>
                  <a:pt x="39491" y="21400"/>
                </a:lnTo>
                <a:lnTo>
                  <a:pt x="39491" y="21400"/>
                </a:lnTo>
                <a:lnTo>
                  <a:pt x="39277" y="20383"/>
                </a:lnTo>
                <a:lnTo>
                  <a:pt x="39663" y="19923"/>
                </a:lnTo>
                <a:lnTo>
                  <a:pt x="41247" y="19645"/>
                </a:lnTo>
                <a:lnTo>
                  <a:pt x="40969" y="21229"/>
                </a:lnTo>
                <a:close/>
                <a:moveTo>
                  <a:pt x="41236" y="21015"/>
                </a:moveTo>
                <a:lnTo>
                  <a:pt x="41472" y="19612"/>
                </a:lnTo>
                <a:lnTo>
                  <a:pt x="42103" y="19495"/>
                </a:lnTo>
                <a:lnTo>
                  <a:pt x="42328" y="20105"/>
                </a:lnTo>
                <a:close/>
                <a:moveTo>
                  <a:pt x="44266" y="22910"/>
                </a:moveTo>
                <a:lnTo>
                  <a:pt x="43848" y="23573"/>
                </a:lnTo>
                <a:lnTo>
                  <a:pt x="43506" y="22653"/>
                </a:lnTo>
                <a:close/>
                <a:moveTo>
                  <a:pt x="44929" y="21015"/>
                </a:moveTo>
                <a:lnTo>
                  <a:pt x="43827" y="20094"/>
                </a:lnTo>
                <a:lnTo>
                  <a:pt x="43945" y="19805"/>
                </a:lnTo>
                <a:lnTo>
                  <a:pt x="44052" y="19495"/>
                </a:lnTo>
                <a:lnTo>
                  <a:pt x="44555" y="19591"/>
                </a:lnTo>
                <a:lnTo>
                  <a:pt x="44683" y="19612"/>
                </a:lnTo>
                <a:close/>
                <a:moveTo>
                  <a:pt x="46674" y="21400"/>
                </a:moveTo>
                <a:lnTo>
                  <a:pt x="45647" y="21614"/>
                </a:lnTo>
                <a:lnTo>
                  <a:pt x="45186" y="21229"/>
                </a:lnTo>
                <a:lnTo>
                  <a:pt x="44908" y="19645"/>
                </a:lnTo>
                <a:lnTo>
                  <a:pt x="46492" y="19923"/>
                </a:lnTo>
                <a:lnTo>
                  <a:pt x="46888" y="20383"/>
                </a:lnTo>
                <a:close/>
                <a:moveTo>
                  <a:pt x="48055" y="19356"/>
                </a:moveTo>
                <a:lnTo>
                  <a:pt x="48344" y="20233"/>
                </a:lnTo>
                <a:lnTo>
                  <a:pt x="49136" y="20447"/>
                </a:lnTo>
                <a:lnTo>
                  <a:pt x="48312" y="20983"/>
                </a:lnTo>
                <a:lnTo>
                  <a:pt x="48312" y="21507"/>
                </a:lnTo>
                <a:lnTo>
                  <a:pt x="47938" y="21133"/>
                </a:lnTo>
                <a:lnTo>
                  <a:pt x="46899" y="21357"/>
                </a:lnTo>
                <a:lnTo>
                  <a:pt x="47124" y="20330"/>
                </a:lnTo>
                <a:lnTo>
                  <a:pt x="46824" y="19976"/>
                </a:lnTo>
                <a:lnTo>
                  <a:pt x="47274" y="20051"/>
                </a:lnTo>
                <a:close/>
                <a:moveTo>
                  <a:pt x="48847" y="18585"/>
                </a:moveTo>
                <a:lnTo>
                  <a:pt x="48173" y="18992"/>
                </a:lnTo>
                <a:lnTo>
                  <a:pt x="47927" y="18232"/>
                </a:lnTo>
                <a:close/>
                <a:moveTo>
                  <a:pt x="49083" y="17182"/>
                </a:moveTo>
                <a:lnTo>
                  <a:pt x="50100" y="17814"/>
                </a:lnTo>
                <a:lnTo>
                  <a:pt x="49083" y="18435"/>
                </a:lnTo>
                <a:lnTo>
                  <a:pt x="47574" y="17868"/>
                </a:lnTo>
                <a:lnTo>
                  <a:pt x="47574" y="17878"/>
                </a:lnTo>
                <a:lnTo>
                  <a:pt x="47413" y="17814"/>
                </a:lnTo>
                <a:lnTo>
                  <a:pt x="47574" y="17750"/>
                </a:lnTo>
                <a:lnTo>
                  <a:pt x="47574" y="17750"/>
                </a:lnTo>
                <a:lnTo>
                  <a:pt x="47756" y="17686"/>
                </a:lnTo>
                <a:lnTo>
                  <a:pt x="47830" y="17653"/>
                </a:lnTo>
                <a:lnTo>
                  <a:pt x="47830" y="17653"/>
                </a:lnTo>
                <a:lnTo>
                  <a:pt x="49083" y="17182"/>
                </a:lnTo>
                <a:close/>
                <a:moveTo>
                  <a:pt x="48173" y="16626"/>
                </a:moveTo>
                <a:lnTo>
                  <a:pt x="48847" y="17043"/>
                </a:lnTo>
                <a:lnTo>
                  <a:pt x="47927" y="17386"/>
                </a:lnTo>
                <a:close/>
                <a:moveTo>
                  <a:pt x="46610" y="15909"/>
                </a:moveTo>
                <a:lnTo>
                  <a:pt x="47210" y="15801"/>
                </a:lnTo>
                <a:lnTo>
                  <a:pt x="47980" y="16497"/>
                </a:lnTo>
                <a:lnTo>
                  <a:pt x="47659" y="17493"/>
                </a:lnTo>
                <a:lnTo>
                  <a:pt x="47092" y="17696"/>
                </a:lnTo>
                <a:lnTo>
                  <a:pt x="45582" y="17140"/>
                </a:lnTo>
                <a:close/>
                <a:moveTo>
                  <a:pt x="46278" y="15962"/>
                </a:moveTo>
                <a:lnTo>
                  <a:pt x="45368" y="17065"/>
                </a:lnTo>
                <a:lnTo>
                  <a:pt x="44769" y="16840"/>
                </a:lnTo>
                <a:lnTo>
                  <a:pt x="44876" y="16208"/>
                </a:lnTo>
                <a:close/>
                <a:moveTo>
                  <a:pt x="45433" y="17322"/>
                </a:moveTo>
                <a:lnTo>
                  <a:pt x="46771" y="17814"/>
                </a:lnTo>
                <a:lnTo>
                  <a:pt x="45433" y="18306"/>
                </a:lnTo>
                <a:lnTo>
                  <a:pt x="45026" y="17814"/>
                </a:lnTo>
                <a:close/>
                <a:moveTo>
                  <a:pt x="47980" y="19131"/>
                </a:moveTo>
                <a:lnTo>
                  <a:pt x="47210" y="19827"/>
                </a:lnTo>
                <a:lnTo>
                  <a:pt x="46610" y="19720"/>
                </a:lnTo>
                <a:lnTo>
                  <a:pt x="45582" y="18488"/>
                </a:lnTo>
                <a:lnTo>
                  <a:pt x="47092" y="17932"/>
                </a:lnTo>
                <a:lnTo>
                  <a:pt x="47659" y="18135"/>
                </a:lnTo>
                <a:close/>
                <a:moveTo>
                  <a:pt x="44769" y="18788"/>
                </a:moveTo>
                <a:lnTo>
                  <a:pt x="45368" y="18563"/>
                </a:lnTo>
                <a:lnTo>
                  <a:pt x="46278" y="19666"/>
                </a:lnTo>
                <a:lnTo>
                  <a:pt x="44876" y="19420"/>
                </a:lnTo>
                <a:close/>
                <a:moveTo>
                  <a:pt x="43570" y="20169"/>
                </a:moveTo>
                <a:lnTo>
                  <a:pt x="43077" y="21507"/>
                </a:lnTo>
                <a:lnTo>
                  <a:pt x="42585" y="20169"/>
                </a:lnTo>
                <a:lnTo>
                  <a:pt x="43077" y="19762"/>
                </a:lnTo>
                <a:close/>
                <a:moveTo>
                  <a:pt x="39877" y="15962"/>
                </a:moveTo>
                <a:lnTo>
                  <a:pt x="41290" y="16208"/>
                </a:lnTo>
                <a:lnTo>
                  <a:pt x="41290" y="16208"/>
                </a:lnTo>
                <a:lnTo>
                  <a:pt x="41397" y="16840"/>
                </a:lnTo>
                <a:lnTo>
                  <a:pt x="40797" y="17065"/>
                </a:lnTo>
                <a:lnTo>
                  <a:pt x="39877" y="15962"/>
                </a:lnTo>
                <a:close/>
                <a:moveTo>
                  <a:pt x="38175" y="16497"/>
                </a:moveTo>
                <a:lnTo>
                  <a:pt x="38945" y="15801"/>
                </a:lnTo>
                <a:lnTo>
                  <a:pt x="39545" y="15909"/>
                </a:lnTo>
                <a:lnTo>
                  <a:pt x="40572" y="17140"/>
                </a:lnTo>
                <a:lnTo>
                  <a:pt x="39063" y="17696"/>
                </a:lnTo>
                <a:lnTo>
                  <a:pt x="38496" y="17493"/>
                </a:lnTo>
                <a:close/>
                <a:moveTo>
                  <a:pt x="35530" y="16604"/>
                </a:moveTo>
                <a:lnTo>
                  <a:pt x="36815" y="17086"/>
                </a:lnTo>
                <a:lnTo>
                  <a:pt x="35841" y="17686"/>
                </a:lnTo>
                <a:lnTo>
                  <a:pt x="35488" y="17471"/>
                </a:lnTo>
                <a:lnTo>
                  <a:pt x="35348" y="16915"/>
                </a:lnTo>
                <a:close/>
                <a:moveTo>
                  <a:pt x="35530" y="19024"/>
                </a:moveTo>
                <a:lnTo>
                  <a:pt x="35348" y="18713"/>
                </a:lnTo>
                <a:lnTo>
                  <a:pt x="35498" y="18157"/>
                </a:lnTo>
                <a:lnTo>
                  <a:pt x="35841" y="17942"/>
                </a:lnTo>
                <a:lnTo>
                  <a:pt x="36815" y="18542"/>
                </a:lnTo>
                <a:close/>
                <a:moveTo>
                  <a:pt x="37993" y="18992"/>
                </a:moveTo>
                <a:lnTo>
                  <a:pt x="37318" y="18585"/>
                </a:lnTo>
                <a:lnTo>
                  <a:pt x="38239" y="18242"/>
                </a:lnTo>
                <a:close/>
                <a:moveTo>
                  <a:pt x="38217" y="17343"/>
                </a:moveTo>
                <a:lnTo>
                  <a:pt x="38239" y="17386"/>
                </a:lnTo>
                <a:lnTo>
                  <a:pt x="37318" y="17043"/>
                </a:lnTo>
                <a:lnTo>
                  <a:pt x="37993" y="16626"/>
                </a:lnTo>
                <a:close/>
                <a:moveTo>
                  <a:pt x="38581" y="17878"/>
                </a:moveTo>
                <a:lnTo>
                  <a:pt x="38592" y="17868"/>
                </a:lnTo>
                <a:lnTo>
                  <a:pt x="37083" y="18435"/>
                </a:lnTo>
                <a:lnTo>
                  <a:pt x="36055" y="17814"/>
                </a:lnTo>
                <a:lnTo>
                  <a:pt x="37083" y="17182"/>
                </a:lnTo>
                <a:lnTo>
                  <a:pt x="38324" y="17653"/>
                </a:lnTo>
                <a:lnTo>
                  <a:pt x="38324" y="17653"/>
                </a:lnTo>
                <a:lnTo>
                  <a:pt x="38378" y="17675"/>
                </a:lnTo>
                <a:lnTo>
                  <a:pt x="38592" y="17760"/>
                </a:lnTo>
                <a:lnTo>
                  <a:pt x="38592" y="17750"/>
                </a:lnTo>
                <a:lnTo>
                  <a:pt x="38753" y="17814"/>
                </a:lnTo>
                <a:lnTo>
                  <a:pt x="38592" y="17878"/>
                </a:lnTo>
                <a:close/>
                <a:moveTo>
                  <a:pt x="39545" y="19720"/>
                </a:moveTo>
                <a:lnTo>
                  <a:pt x="38945" y="19827"/>
                </a:lnTo>
                <a:lnTo>
                  <a:pt x="38175" y="19131"/>
                </a:lnTo>
                <a:lnTo>
                  <a:pt x="38496" y="18135"/>
                </a:lnTo>
                <a:lnTo>
                  <a:pt x="39063" y="17932"/>
                </a:lnTo>
                <a:lnTo>
                  <a:pt x="40572" y="18488"/>
                </a:lnTo>
                <a:close/>
                <a:moveTo>
                  <a:pt x="41129" y="17814"/>
                </a:moveTo>
                <a:lnTo>
                  <a:pt x="40722" y="18306"/>
                </a:lnTo>
                <a:lnTo>
                  <a:pt x="39384" y="17814"/>
                </a:lnTo>
                <a:lnTo>
                  <a:pt x="40722" y="17322"/>
                </a:lnTo>
                <a:close/>
                <a:moveTo>
                  <a:pt x="41290" y="19420"/>
                </a:moveTo>
                <a:lnTo>
                  <a:pt x="39877" y="19666"/>
                </a:lnTo>
                <a:lnTo>
                  <a:pt x="40797" y="18563"/>
                </a:lnTo>
                <a:lnTo>
                  <a:pt x="41397" y="18788"/>
                </a:lnTo>
                <a:close/>
                <a:moveTo>
                  <a:pt x="36740" y="20287"/>
                </a:moveTo>
                <a:lnTo>
                  <a:pt x="35884" y="20051"/>
                </a:lnTo>
                <a:lnTo>
                  <a:pt x="35616" y="19227"/>
                </a:lnTo>
                <a:lnTo>
                  <a:pt x="37061" y="18681"/>
                </a:lnTo>
                <a:lnTo>
                  <a:pt x="37918" y="19206"/>
                </a:lnTo>
                <a:lnTo>
                  <a:pt x="37639" y="20051"/>
                </a:lnTo>
                <a:lnTo>
                  <a:pt x="36783" y="20287"/>
                </a:lnTo>
                <a:lnTo>
                  <a:pt x="36761" y="20276"/>
                </a:lnTo>
                <a:close/>
                <a:moveTo>
                  <a:pt x="35380" y="17653"/>
                </a:moveTo>
                <a:lnTo>
                  <a:pt x="35637" y="17814"/>
                </a:lnTo>
                <a:lnTo>
                  <a:pt x="35380" y="17975"/>
                </a:lnTo>
                <a:lnTo>
                  <a:pt x="34802" y="17814"/>
                </a:lnTo>
                <a:close/>
                <a:moveTo>
                  <a:pt x="33903" y="15951"/>
                </a:moveTo>
                <a:lnTo>
                  <a:pt x="34792" y="15705"/>
                </a:lnTo>
                <a:lnTo>
                  <a:pt x="34952" y="16283"/>
                </a:lnTo>
                <a:lnTo>
                  <a:pt x="35327" y="16508"/>
                </a:lnTo>
                <a:lnTo>
                  <a:pt x="35113" y="16883"/>
                </a:lnTo>
                <a:lnTo>
                  <a:pt x="35263" y="17461"/>
                </a:lnTo>
                <a:lnTo>
                  <a:pt x="34374" y="17696"/>
                </a:lnTo>
                <a:lnTo>
                  <a:pt x="32619" y="17236"/>
                </a:lnTo>
                <a:close/>
                <a:moveTo>
                  <a:pt x="31976" y="16465"/>
                </a:moveTo>
                <a:lnTo>
                  <a:pt x="33486" y="16058"/>
                </a:lnTo>
                <a:lnTo>
                  <a:pt x="32383" y="17161"/>
                </a:lnTo>
                <a:lnTo>
                  <a:pt x="31826" y="17022"/>
                </a:lnTo>
                <a:close/>
                <a:moveTo>
                  <a:pt x="31088" y="16701"/>
                </a:moveTo>
                <a:lnTo>
                  <a:pt x="31730" y="16529"/>
                </a:lnTo>
                <a:lnTo>
                  <a:pt x="31559" y="17172"/>
                </a:lnTo>
                <a:lnTo>
                  <a:pt x="32201" y="17343"/>
                </a:lnTo>
                <a:lnTo>
                  <a:pt x="31730" y="17814"/>
                </a:lnTo>
                <a:lnTo>
                  <a:pt x="32201" y="18285"/>
                </a:lnTo>
                <a:lnTo>
                  <a:pt x="31559" y="18456"/>
                </a:lnTo>
                <a:lnTo>
                  <a:pt x="31730" y="19099"/>
                </a:lnTo>
                <a:lnTo>
                  <a:pt x="31088" y="18927"/>
                </a:lnTo>
                <a:lnTo>
                  <a:pt x="30916" y="19570"/>
                </a:lnTo>
                <a:lnTo>
                  <a:pt x="30445" y="19099"/>
                </a:lnTo>
                <a:lnTo>
                  <a:pt x="29974" y="19570"/>
                </a:lnTo>
                <a:lnTo>
                  <a:pt x="29803" y="18927"/>
                </a:lnTo>
                <a:lnTo>
                  <a:pt x="29161" y="19099"/>
                </a:lnTo>
                <a:lnTo>
                  <a:pt x="29332" y="18456"/>
                </a:lnTo>
                <a:lnTo>
                  <a:pt x="28690" y="18285"/>
                </a:lnTo>
                <a:lnTo>
                  <a:pt x="29161" y="17814"/>
                </a:lnTo>
                <a:lnTo>
                  <a:pt x="28701" y="17343"/>
                </a:lnTo>
                <a:lnTo>
                  <a:pt x="29332" y="17172"/>
                </a:lnTo>
                <a:lnTo>
                  <a:pt x="29161" y="16529"/>
                </a:lnTo>
                <a:lnTo>
                  <a:pt x="29803" y="16701"/>
                </a:lnTo>
                <a:lnTo>
                  <a:pt x="29974" y="16058"/>
                </a:lnTo>
                <a:lnTo>
                  <a:pt x="30445" y="16529"/>
                </a:lnTo>
                <a:lnTo>
                  <a:pt x="30916" y="16058"/>
                </a:lnTo>
                <a:close/>
                <a:moveTo>
                  <a:pt x="30039" y="15812"/>
                </a:moveTo>
                <a:lnTo>
                  <a:pt x="30039" y="15812"/>
                </a:lnTo>
                <a:lnTo>
                  <a:pt x="30445" y="14313"/>
                </a:lnTo>
                <a:lnTo>
                  <a:pt x="30852" y="15812"/>
                </a:lnTo>
                <a:lnTo>
                  <a:pt x="30445" y="16219"/>
                </a:lnTo>
                <a:close/>
                <a:moveTo>
                  <a:pt x="27416" y="16058"/>
                </a:moveTo>
                <a:lnTo>
                  <a:pt x="28925" y="16465"/>
                </a:lnTo>
                <a:lnTo>
                  <a:pt x="29065" y="17022"/>
                </a:lnTo>
                <a:lnTo>
                  <a:pt x="28519" y="17161"/>
                </a:lnTo>
                <a:close/>
                <a:moveTo>
                  <a:pt x="26988" y="15951"/>
                </a:moveTo>
                <a:lnTo>
                  <a:pt x="28272" y="17236"/>
                </a:lnTo>
                <a:lnTo>
                  <a:pt x="26517" y="17696"/>
                </a:lnTo>
                <a:lnTo>
                  <a:pt x="25628" y="17461"/>
                </a:lnTo>
                <a:lnTo>
                  <a:pt x="25789" y="16883"/>
                </a:lnTo>
                <a:lnTo>
                  <a:pt x="25564" y="16508"/>
                </a:lnTo>
                <a:lnTo>
                  <a:pt x="25949" y="16283"/>
                </a:lnTo>
                <a:lnTo>
                  <a:pt x="26099" y="15705"/>
                </a:lnTo>
                <a:close/>
                <a:moveTo>
                  <a:pt x="23262" y="13896"/>
                </a:moveTo>
                <a:lnTo>
                  <a:pt x="24129" y="13029"/>
                </a:lnTo>
                <a:lnTo>
                  <a:pt x="24997" y="13896"/>
                </a:lnTo>
                <a:lnTo>
                  <a:pt x="24997" y="14528"/>
                </a:lnTo>
                <a:lnTo>
                  <a:pt x="24129" y="15095"/>
                </a:lnTo>
                <a:lnTo>
                  <a:pt x="23262" y="14528"/>
                </a:lnTo>
                <a:close/>
                <a:moveTo>
                  <a:pt x="21560" y="15652"/>
                </a:moveTo>
                <a:lnTo>
                  <a:pt x="21849" y="15298"/>
                </a:lnTo>
                <a:lnTo>
                  <a:pt x="21635" y="14271"/>
                </a:lnTo>
                <a:lnTo>
                  <a:pt x="22674" y="14485"/>
                </a:lnTo>
                <a:lnTo>
                  <a:pt x="23048" y="14110"/>
                </a:lnTo>
                <a:lnTo>
                  <a:pt x="23048" y="14645"/>
                </a:lnTo>
                <a:lnTo>
                  <a:pt x="23862" y="15181"/>
                </a:lnTo>
                <a:lnTo>
                  <a:pt x="23080" y="15395"/>
                </a:lnTo>
                <a:lnTo>
                  <a:pt x="22791" y="16272"/>
                </a:lnTo>
                <a:lnTo>
                  <a:pt x="22010" y="15566"/>
                </a:lnTo>
                <a:close/>
                <a:moveTo>
                  <a:pt x="21346" y="15909"/>
                </a:moveTo>
                <a:lnTo>
                  <a:pt x="21946" y="15801"/>
                </a:lnTo>
                <a:lnTo>
                  <a:pt x="22716" y="16497"/>
                </a:lnTo>
                <a:lnTo>
                  <a:pt x="22395" y="17493"/>
                </a:lnTo>
                <a:lnTo>
                  <a:pt x="21828" y="17696"/>
                </a:lnTo>
                <a:lnTo>
                  <a:pt x="20318" y="17140"/>
                </a:lnTo>
                <a:close/>
                <a:moveTo>
                  <a:pt x="21014" y="15962"/>
                </a:moveTo>
                <a:lnTo>
                  <a:pt x="20104" y="17065"/>
                </a:lnTo>
                <a:lnTo>
                  <a:pt x="19494" y="16840"/>
                </a:lnTo>
                <a:lnTo>
                  <a:pt x="19612" y="16208"/>
                </a:lnTo>
                <a:lnTo>
                  <a:pt x="19612" y="16208"/>
                </a:lnTo>
                <a:lnTo>
                  <a:pt x="21014" y="15962"/>
                </a:lnTo>
                <a:close/>
                <a:moveTo>
                  <a:pt x="21014" y="19666"/>
                </a:moveTo>
                <a:lnTo>
                  <a:pt x="19612" y="19420"/>
                </a:lnTo>
                <a:lnTo>
                  <a:pt x="19505" y="18788"/>
                </a:lnTo>
                <a:lnTo>
                  <a:pt x="20104" y="18563"/>
                </a:lnTo>
                <a:close/>
                <a:moveTo>
                  <a:pt x="20169" y="17322"/>
                </a:moveTo>
                <a:lnTo>
                  <a:pt x="21507" y="17814"/>
                </a:lnTo>
                <a:lnTo>
                  <a:pt x="20169" y="18306"/>
                </a:lnTo>
                <a:lnTo>
                  <a:pt x="19762" y="17814"/>
                </a:lnTo>
                <a:close/>
                <a:moveTo>
                  <a:pt x="21346" y="19720"/>
                </a:moveTo>
                <a:lnTo>
                  <a:pt x="20318" y="18488"/>
                </a:lnTo>
                <a:lnTo>
                  <a:pt x="21828" y="17932"/>
                </a:lnTo>
                <a:lnTo>
                  <a:pt x="22395" y="18135"/>
                </a:lnTo>
                <a:lnTo>
                  <a:pt x="22716" y="19131"/>
                </a:lnTo>
                <a:lnTo>
                  <a:pt x="21946" y="19827"/>
                </a:lnTo>
                <a:close/>
                <a:moveTo>
                  <a:pt x="23048" y="20983"/>
                </a:moveTo>
                <a:lnTo>
                  <a:pt x="23048" y="21507"/>
                </a:lnTo>
                <a:lnTo>
                  <a:pt x="22674" y="21133"/>
                </a:lnTo>
                <a:lnTo>
                  <a:pt x="21635" y="21357"/>
                </a:lnTo>
                <a:lnTo>
                  <a:pt x="21860" y="20330"/>
                </a:lnTo>
                <a:lnTo>
                  <a:pt x="21560" y="19976"/>
                </a:lnTo>
                <a:lnTo>
                  <a:pt x="22010" y="20051"/>
                </a:lnTo>
                <a:lnTo>
                  <a:pt x="22791" y="19356"/>
                </a:lnTo>
                <a:lnTo>
                  <a:pt x="23080" y="20233"/>
                </a:lnTo>
                <a:lnTo>
                  <a:pt x="23873" y="20447"/>
                </a:lnTo>
                <a:close/>
                <a:moveTo>
                  <a:pt x="24997" y="21732"/>
                </a:moveTo>
                <a:lnTo>
                  <a:pt x="24129" y="22599"/>
                </a:lnTo>
                <a:lnTo>
                  <a:pt x="23262" y="21732"/>
                </a:lnTo>
                <a:lnTo>
                  <a:pt x="23262" y="21100"/>
                </a:lnTo>
                <a:lnTo>
                  <a:pt x="24129" y="20533"/>
                </a:lnTo>
                <a:lnTo>
                  <a:pt x="24997" y="21100"/>
                </a:lnTo>
                <a:close/>
                <a:moveTo>
                  <a:pt x="26677" y="19987"/>
                </a:moveTo>
                <a:lnTo>
                  <a:pt x="26142" y="20522"/>
                </a:lnTo>
                <a:lnTo>
                  <a:pt x="26656" y="21036"/>
                </a:lnTo>
                <a:lnTo>
                  <a:pt x="26656" y="21357"/>
                </a:lnTo>
                <a:lnTo>
                  <a:pt x="25585" y="21133"/>
                </a:lnTo>
                <a:lnTo>
                  <a:pt x="25221" y="21507"/>
                </a:lnTo>
                <a:lnTo>
                  <a:pt x="25221" y="20983"/>
                </a:lnTo>
                <a:lnTo>
                  <a:pt x="24397" y="20447"/>
                </a:lnTo>
                <a:lnTo>
                  <a:pt x="25179" y="20233"/>
                </a:lnTo>
                <a:lnTo>
                  <a:pt x="25478" y="19323"/>
                </a:lnTo>
                <a:lnTo>
                  <a:pt x="25757" y="19484"/>
                </a:lnTo>
                <a:lnTo>
                  <a:pt x="25949" y="20191"/>
                </a:lnTo>
                <a:close/>
                <a:moveTo>
                  <a:pt x="26099" y="17814"/>
                </a:moveTo>
                <a:lnTo>
                  <a:pt x="25510" y="17975"/>
                </a:lnTo>
                <a:lnTo>
                  <a:pt x="25254" y="17814"/>
                </a:lnTo>
                <a:lnTo>
                  <a:pt x="25510" y="17653"/>
                </a:lnTo>
                <a:close/>
                <a:moveTo>
                  <a:pt x="25371" y="16604"/>
                </a:moveTo>
                <a:lnTo>
                  <a:pt x="25553" y="16915"/>
                </a:lnTo>
                <a:lnTo>
                  <a:pt x="25403" y="17471"/>
                </a:lnTo>
                <a:lnTo>
                  <a:pt x="25050" y="17686"/>
                </a:lnTo>
                <a:lnTo>
                  <a:pt x="24076" y="17086"/>
                </a:lnTo>
                <a:close/>
                <a:moveTo>
                  <a:pt x="22909" y="16626"/>
                </a:moveTo>
                <a:lnTo>
                  <a:pt x="23584" y="17043"/>
                </a:lnTo>
                <a:lnTo>
                  <a:pt x="22663" y="17386"/>
                </a:lnTo>
                <a:close/>
                <a:moveTo>
                  <a:pt x="22310" y="17868"/>
                </a:moveTo>
                <a:lnTo>
                  <a:pt x="22310" y="17878"/>
                </a:lnTo>
                <a:lnTo>
                  <a:pt x="22149" y="17814"/>
                </a:lnTo>
                <a:lnTo>
                  <a:pt x="22310" y="17750"/>
                </a:lnTo>
                <a:lnTo>
                  <a:pt x="22310" y="17750"/>
                </a:lnTo>
                <a:lnTo>
                  <a:pt x="22492" y="17686"/>
                </a:lnTo>
                <a:lnTo>
                  <a:pt x="22567" y="17653"/>
                </a:lnTo>
                <a:lnTo>
                  <a:pt x="22567" y="17653"/>
                </a:lnTo>
                <a:lnTo>
                  <a:pt x="23819" y="17182"/>
                </a:lnTo>
                <a:lnTo>
                  <a:pt x="24836" y="17814"/>
                </a:lnTo>
                <a:lnTo>
                  <a:pt x="23819" y="18435"/>
                </a:lnTo>
                <a:lnTo>
                  <a:pt x="22310" y="17868"/>
                </a:lnTo>
                <a:close/>
                <a:moveTo>
                  <a:pt x="22663" y="18232"/>
                </a:moveTo>
                <a:lnTo>
                  <a:pt x="23584" y="18585"/>
                </a:lnTo>
                <a:lnTo>
                  <a:pt x="22909" y="18992"/>
                </a:lnTo>
                <a:close/>
                <a:moveTo>
                  <a:pt x="25371" y="19024"/>
                </a:moveTo>
                <a:lnTo>
                  <a:pt x="24076" y="18542"/>
                </a:lnTo>
                <a:lnTo>
                  <a:pt x="25050" y="17942"/>
                </a:lnTo>
                <a:lnTo>
                  <a:pt x="25403" y="18157"/>
                </a:lnTo>
                <a:lnTo>
                  <a:pt x="25553" y="18713"/>
                </a:lnTo>
                <a:close/>
                <a:moveTo>
                  <a:pt x="24108" y="20287"/>
                </a:moveTo>
                <a:lnTo>
                  <a:pt x="23252" y="20051"/>
                </a:lnTo>
                <a:lnTo>
                  <a:pt x="22973" y="19206"/>
                </a:lnTo>
                <a:lnTo>
                  <a:pt x="23840" y="18681"/>
                </a:lnTo>
                <a:lnTo>
                  <a:pt x="25286" y="19227"/>
                </a:lnTo>
                <a:lnTo>
                  <a:pt x="25007" y="20051"/>
                </a:lnTo>
                <a:lnTo>
                  <a:pt x="24151" y="20287"/>
                </a:lnTo>
                <a:lnTo>
                  <a:pt x="24129" y="20276"/>
                </a:lnTo>
                <a:close/>
                <a:moveTo>
                  <a:pt x="24151" y="15341"/>
                </a:moveTo>
                <a:lnTo>
                  <a:pt x="25007" y="15577"/>
                </a:lnTo>
                <a:lnTo>
                  <a:pt x="25286" y="16401"/>
                </a:lnTo>
                <a:lnTo>
                  <a:pt x="23840" y="16947"/>
                </a:lnTo>
                <a:lnTo>
                  <a:pt x="22973" y="16412"/>
                </a:lnTo>
                <a:lnTo>
                  <a:pt x="23252" y="15577"/>
                </a:lnTo>
                <a:lnTo>
                  <a:pt x="24108" y="15341"/>
                </a:lnTo>
                <a:lnTo>
                  <a:pt x="24129" y="15352"/>
                </a:lnTo>
                <a:close/>
                <a:moveTo>
                  <a:pt x="26988" y="19677"/>
                </a:moveTo>
                <a:lnTo>
                  <a:pt x="26099" y="19923"/>
                </a:lnTo>
                <a:lnTo>
                  <a:pt x="25949" y="19345"/>
                </a:lnTo>
                <a:lnTo>
                  <a:pt x="25564" y="19120"/>
                </a:lnTo>
                <a:lnTo>
                  <a:pt x="25789" y="18745"/>
                </a:lnTo>
                <a:lnTo>
                  <a:pt x="25628" y="18167"/>
                </a:lnTo>
                <a:lnTo>
                  <a:pt x="26517" y="17932"/>
                </a:lnTo>
                <a:lnTo>
                  <a:pt x="28272" y="18392"/>
                </a:lnTo>
                <a:lnTo>
                  <a:pt x="28272" y="18392"/>
                </a:lnTo>
                <a:close/>
                <a:moveTo>
                  <a:pt x="28925" y="19163"/>
                </a:moveTo>
                <a:lnTo>
                  <a:pt x="27416" y="19570"/>
                </a:lnTo>
                <a:lnTo>
                  <a:pt x="28519" y="18467"/>
                </a:lnTo>
                <a:lnTo>
                  <a:pt x="29065" y="18606"/>
                </a:lnTo>
                <a:close/>
                <a:moveTo>
                  <a:pt x="28850" y="17814"/>
                </a:moveTo>
                <a:lnTo>
                  <a:pt x="28454" y="18221"/>
                </a:lnTo>
                <a:lnTo>
                  <a:pt x="26945" y="17814"/>
                </a:lnTo>
                <a:lnTo>
                  <a:pt x="28454" y="17407"/>
                </a:lnTo>
                <a:close/>
                <a:moveTo>
                  <a:pt x="30852" y="19805"/>
                </a:moveTo>
                <a:lnTo>
                  <a:pt x="30445" y="21315"/>
                </a:lnTo>
                <a:lnTo>
                  <a:pt x="30039" y="19805"/>
                </a:lnTo>
                <a:lnTo>
                  <a:pt x="30445" y="19409"/>
                </a:lnTo>
                <a:close/>
                <a:moveTo>
                  <a:pt x="33486" y="19570"/>
                </a:moveTo>
                <a:lnTo>
                  <a:pt x="31976" y="19163"/>
                </a:lnTo>
                <a:lnTo>
                  <a:pt x="31826" y="18606"/>
                </a:lnTo>
                <a:lnTo>
                  <a:pt x="32383" y="18467"/>
                </a:lnTo>
                <a:close/>
                <a:moveTo>
                  <a:pt x="33957" y="17814"/>
                </a:moveTo>
                <a:lnTo>
                  <a:pt x="32447" y="18221"/>
                </a:lnTo>
                <a:lnTo>
                  <a:pt x="32041" y="17814"/>
                </a:lnTo>
                <a:lnTo>
                  <a:pt x="32447" y="17407"/>
                </a:lnTo>
                <a:close/>
                <a:moveTo>
                  <a:pt x="35113" y="18745"/>
                </a:moveTo>
                <a:lnTo>
                  <a:pt x="35327" y="19120"/>
                </a:lnTo>
                <a:lnTo>
                  <a:pt x="34952" y="19345"/>
                </a:lnTo>
                <a:lnTo>
                  <a:pt x="34792" y="19923"/>
                </a:lnTo>
                <a:lnTo>
                  <a:pt x="33903" y="19677"/>
                </a:lnTo>
                <a:lnTo>
                  <a:pt x="32619" y="18392"/>
                </a:lnTo>
                <a:lnTo>
                  <a:pt x="34374" y="17932"/>
                </a:lnTo>
                <a:lnTo>
                  <a:pt x="35263" y="18167"/>
                </a:lnTo>
                <a:close/>
                <a:moveTo>
                  <a:pt x="18306" y="20169"/>
                </a:moveTo>
                <a:lnTo>
                  <a:pt x="17813" y="21507"/>
                </a:lnTo>
                <a:lnTo>
                  <a:pt x="17321" y="20169"/>
                </a:lnTo>
                <a:lnTo>
                  <a:pt x="17813" y="19762"/>
                </a:lnTo>
                <a:close/>
                <a:moveTo>
                  <a:pt x="14613" y="15962"/>
                </a:moveTo>
                <a:lnTo>
                  <a:pt x="16026" y="16208"/>
                </a:lnTo>
                <a:lnTo>
                  <a:pt x="16026" y="16208"/>
                </a:lnTo>
                <a:lnTo>
                  <a:pt x="16133" y="16840"/>
                </a:lnTo>
                <a:lnTo>
                  <a:pt x="15533" y="17065"/>
                </a:lnTo>
                <a:close/>
                <a:moveTo>
                  <a:pt x="14120" y="17814"/>
                </a:moveTo>
                <a:lnTo>
                  <a:pt x="15458" y="17322"/>
                </a:lnTo>
                <a:lnTo>
                  <a:pt x="15865" y="17814"/>
                </a:lnTo>
                <a:lnTo>
                  <a:pt x="15458" y="18306"/>
                </a:lnTo>
                <a:close/>
                <a:moveTo>
                  <a:pt x="16026" y="19420"/>
                </a:moveTo>
                <a:lnTo>
                  <a:pt x="14613" y="19666"/>
                </a:lnTo>
                <a:lnTo>
                  <a:pt x="15533" y="18563"/>
                </a:lnTo>
                <a:lnTo>
                  <a:pt x="16133" y="18788"/>
                </a:lnTo>
                <a:close/>
                <a:moveTo>
                  <a:pt x="13232" y="18135"/>
                </a:moveTo>
                <a:lnTo>
                  <a:pt x="13799" y="17932"/>
                </a:lnTo>
                <a:lnTo>
                  <a:pt x="15309" y="18488"/>
                </a:lnTo>
                <a:lnTo>
                  <a:pt x="14281" y="19720"/>
                </a:lnTo>
                <a:lnTo>
                  <a:pt x="13681" y="19827"/>
                </a:lnTo>
                <a:lnTo>
                  <a:pt x="12911" y="19131"/>
                </a:lnTo>
                <a:close/>
                <a:moveTo>
                  <a:pt x="12911" y="16497"/>
                </a:moveTo>
                <a:lnTo>
                  <a:pt x="13681" y="15801"/>
                </a:lnTo>
                <a:lnTo>
                  <a:pt x="14281" y="15909"/>
                </a:lnTo>
                <a:lnTo>
                  <a:pt x="15309" y="17140"/>
                </a:lnTo>
                <a:lnTo>
                  <a:pt x="13799" y="17696"/>
                </a:lnTo>
                <a:lnTo>
                  <a:pt x="13232" y="17493"/>
                </a:lnTo>
                <a:close/>
                <a:moveTo>
                  <a:pt x="18648" y="16380"/>
                </a:moveTo>
                <a:lnTo>
                  <a:pt x="19376" y="16251"/>
                </a:lnTo>
                <a:lnTo>
                  <a:pt x="19248" y="16979"/>
                </a:lnTo>
                <a:lnTo>
                  <a:pt x="19955" y="17236"/>
                </a:lnTo>
                <a:lnTo>
                  <a:pt x="19473" y="17814"/>
                </a:lnTo>
                <a:lnTo>
                  <a:pt x="19955" y="18381"/>
                </a:lnTo>
                <a:lnTo>
                  <a:pt x="19248" y="18649"/>
                </a:lnTo>
                <a:lnTo>
                  <a:pt x="19376" y="19377"/>
                </a:lnTo>
                <a:lnTo>
                  <a:pt x="18648" y="19248"/>
                </a:lnTo>
                <a:lnTo>
                  <a:pt x="18392" y="19955"/>
                </a:lnTo>
                <a:lnTo>
                  <a:pt x="17813" y="19473"/>
                </a:lnTo>
                <a:lnTo>
                  <a:pt x="17246" y="19955"/>
                </a:lnTo>
                <a:lnTo>
                  <a:pt x="16989" y="19248"/>
                </a:lnTo>
                <a:lnTo>
                  <a:pt x="16251" y="19377"/>
                </a:lnTo>
                <a:lnTo>
                  <a:pt x="16379" y="18649"/>
                </a:lnTo>
                <a:lnTo>
                  <a:pt x="15672" y="18381"/>
                </a:lnTo>
                <a:lnTo>
                  <a:pt x="16154" y="17814"/>
                </a:lnTo>
                <a:lnTo>
                  <a:pt x="15672" y="17236"/>
                </a:lnTo>
                <a:lnTo>
                  <a:pt x="16379" y="16979"/>
                </a:lnTo>
                <a:lnTo>
                  <a:pt x="16251" y="16251"/>
                </a:lnTo>
                <a:lnTo>
                  <a:pt x="16989" y="16380"/>
                </a:lnTo>
                <a:lnTo>
                  <a:pt x="17246" y="15673"/>
                </a:lnTo>
                <a:lnTo>
                  <a:pt x="17813" y="16155"/>
                </a:lnTo>
                <a:lnTo>
                  <a:pt x="18392" y="15673"/>
                </a:lnTo>
                <a:close/>
                <a:moveTo>
                  <a:pt x="17321" y="15459"/>
                </a:moveTo>
                <a:lnTo>
                  <a:pt x="17813" y="14121"/>
                </a:lnTo>
                <a:lnTo>
                  <a:pt x="18306" y="15459"/>
                </a:lnTo>
                <a:lnTo>
                  <a:pt x="17813" y="15866"/>
                </a:lnTo>
                <a:close/>
                <a:moveTo>
                  <a:pt x="26656" y="14592"/>
                </a:moveTo>
                <a:lnTo>
                  <a:pt x="26142" y="15106"/>
                </a:lnTo>
                <a:lnTo>
                  <a:pt x="26677" y="15641"/>
                </a:lnTo>
                <a:lnTo>
                  <a:pt x="25949" y="15438"/>
                </a:lnTo>
                <a:lnTo>
                  <a:pt x="25757" y="16144"/>
                </a:lnTo>
                <a:lnTo>
                  <a:pt x="25478" y="16305"/>
                </a:lnTo>
                <a:lnTo>
                  <a:pt x="25179" y="15395"/>
                </a:lnTo>
                <a:lnTo>
                  <a:pt x="24397" y="15181"/>
                </a:lnTo>
                <a:lnTo>
                  <a:pt x="25221" y="14645"/>
                </a:lnTo>
                <a:lnTo>
                  <a:pt x="25221" y="14121"/>
                </a:lnTo>
                <a:lnTo>
                  <a:pt x="25585" y="14485"/>
                </a:lnTo>
                <a:lnTo>
                  <a:pt x="26656" y="14260"/>
                </a:lnTo>
                <a:close/>
                <a:moveTo>
                  <a:pt x="36783" y="15341"/>
                </a:moveTo>
                <a:lnTo>
                  <a:pt x="37639" y="15577"/>
                </a:lnTo>
                <a:lnTo>
                  <a:pt x="37918" y="16412"/>
                </a:lnTo>
                <a:lnTo>
                  <a:pt x="37061" y="16947"/>
                </a:lnTo>
                <a:lnTo>
                  <a:pt x="35616" y="16401"/>
                </a:lnTo>
                <a:lnTo>
                  <a:pt x="35884" y="15577"/>
                </a:lnTo>
                <a:lnTo>
                  <a:pt x="36740" y="15341"/>
                </a:lnTo>
                <a:lnTo>
                  <a:pt x="36761" y="15352"/>
                </a:lnTo>
                <a:close/>
                <a:moveTo>
                  <a:pt x="43912" y="16380"/>
                </a:moveTo>
                <a:lnTo>
                  <a:pt x="44640" y="16251"/>
                </a:lnTo>
                <a:lnTo>
                  <a:pt x="44523" y="16979"/>
                </a:lnTo>
                <a:lnTo>
                  <a:pt x="45218" y="17236"/>
                </a:lnTo>
                <a:lnTo>
                  <a:pt x="44737" y="17814"/>
                </a:lnTo>
                <a:lnTo>
                  <a:pt x="45218" y="18381"/>
                </a:lnTo>
                <a:lnTo>
                  <a:pt x="44523" y="18649"/>
                </a:lnTo>
                <a:lnTo>
                  <a:pt x="44640" y="19377"/>
                </a:lnTo>
                <a:lnTo>
                  <a:pt x="43912" y="19248"/>
                </a:lnTo>
                <a:lnTo>
                  <a:pt x="43655" y="19955"/>
                </a:lnTo>
                <a:lnTo>
                  <a:pt x="43077" y="19473"/>
                </a:lnTo>
                <a:lnTo>
                  <a:pt x="42510" y="19955"/>
                </a:lnTo>
                <a:lnTo>
                  <a:pt x="42253" y="19248"/>
                </a:lnTo>
                <a:lnTo>
                  <a:pt x="41514" y="19377"/>
                </a:lnTo>
                <a:lnTo>
                  <a:pt x="41643" y="18649"/>
                </a:lnTo>
                <a:lnTo>
                  <a:pt x="40947" y="18381"/>
                </a:lnTo>
                <a:lnTo>
                  <a:pt x="41418" y="17814"/>
                </a:lnTo>
                <a:lnTo>
                  <a:pt x="40947" y="17236"/>
                </a:lnTo>
                <a:lnTo>
                  <a:pt x="41643" y="16979"/>
                </a:lnTo>
                <a:lnTo>
                  <a:pt x="41514" y="16251"/>
                </a:lnTo>
                <a:lnTo>
                  <a:pt x="42253" y="16380"/>
                </a:lnTo>
                <a:lnTo>
                  <a:pt x="42510" y="15673"/>
                </a:lnTo>
                <a:lnTo>
                  <a:pt x="43077" y="16155"/>
                </a:lnTo>
                <a:lnTo>
                  <a:pt x="43655" y="15673"/>
                </a:lnTo>
                <a:close/>
                <a:moveTo>
                  <a:pt x="42585" y="15459"/>
                </a:moveTo>
                <a:lnTo>
                  <a:pt x="43077" y="14121"/>
                </a:lnTo>
                <a:lnTo>
                  <a:pt x="43570" y="15459"/>
                </a:lnTo>
                <a:lnTo>
                  <a:pt x="43077" y="15866"/>
                </a:lnTo>
                <a:close/>
                <a:moveTo>
                  <a:pt x="48312" y="23049"/>
                </a:moveTo>
                <a:lnTo>
                  <a:pt x="47092" y="23049"/>
                </a:lnTo>
                <a:lnTo>
                  <a:pt x="46642" y="22599"/>
                </a:lnTo>
                <a:lnTo>
                  <a:pt x="46856" y="21582"/>
                </a:lnTo>
                <a:lnTo>
                  <a:pt x="47873" y="21379"/>
                </a:lnTo>
                <a:lnTo>
                  <a:pt x="48312" y="21818"/>
                </a:lnTo>
                <a:close/>
                <a:moveTo>
                  <a:pt x="45090" y="21946"/>
                </a:moveTo>
                <a:lnTo>
                  <a:pt x="44394" y="22717"/>
                </a:lnTo>
                <a:lnTo>
                  <a:pt x="43409" y="22396"/>
                </a:lnTo>
                <a:lnTo>
                  <a:pt x="43195" y="21828"/>
                </a:lnTo>
                <a:lnTo>
                  <a:pt x="43752" y="20319"/>
                </a:lnTo>
                <a:lnTo>
                  <a:pt x="44983" y="21347"/>
                </a:lnTo>
                <a:close/>
                <a:moveTo>
                  <a:pt x="43024" y="22310"/>
                </a:moveTo>
                <a:lnTo>
                  <a:pt x="43024" y="22310"/>
                </a:lnTo>
                <a:lnTo>
                  <a:pt x="43077" y="22139"/>
                </a:lnTo>
                <a:lnTo>
                  <a:pt x="43142" y="22310"/>
                </a:lnTo>
                <a:lnTo>
                  <a:pt x="43142" y="22310"/>
                </a:lnTo>
                <a:lnTo>
                  <a:pt x="43206" y="22481"/>
                </a:lnTo>
                <a:lnTo>
                  <a:pt x="43238" y="22567"/>
                </a:lnTo>
                <a:lnTo>
                  <a:pt x="43238" y="22567"/>
                </a:lnTo>
                <a:lnTo>
                  <a:pt x="43709" y="23809"/>
                </a:lnTo>
                <a:lnTo>
                  <a:pt x="43077" y="24836"/>
                </a:lnTo>
                <a:lnTo>
                  <a:pt x="42457" y="23809"/>
                </a:lnTo>
                <a:lnTo>
                  <a:pt x="42928" y="22567"/>
                </a:lnTo>
                <a:lnTo>
                  <a:pt x="42928" y="22567"/>
                </a:lnTo>
                <a:lnTo>
                  <a:pt x="42928" y="22567"/>
                </a:lnTo>
                <a:close/>
                <a:moveTo>
                  <a:pt x="42660" y="22653"/>
                </a:moveTo>
                <a:lnTo>
                  <a:pt x="42307" y="23573"/>
                </a:lnTo>
                <a:lnTo>
                  <a:pt x="41900" y="22910"/>
                </a:lnTo>
                <a:close/>
                <a:moveTo>
                  <a:pt x="41172" y="21347"/>
                </a:moveTo>
                <a:lnTo>
                  <a:pt x="42414" y="20319"/>
                </a:lnTo>
                <a:lnTo>
                  <a:pt x="42960" y="21828"/>
                </a:lnTo>
                <a:lnTo>
                  <a:pt x="42756" y="22396"/>
                </a:lnTo>
                <a:lnTo>
                  <a:pt x="41771" y="22717"/>
                </a:lnTo>
                <a:lnTo>
                  <a:pt x="41076" y="21946"/>
                </a:lnTo>
                <a:close/>
                <a:moveTo>
                  <a:pt x="32554" y="22160"/>
                </a:moveTo>
                <a:lnTo>
                  <a:pt x="31976" y="22321"/>
                </a:lnTo>
                <a:lnTo>
                  <a:pt x="31751" y="22695"/>
                </a:lnTo>
                <a:lnTo>
                  <a:pt x="31377" y="22481"/>
                </a:lnTo>
                <a:lnTo>
                  <a:pt x="30799" y="22631"/>
                </a:lnTo>
                <a:lnTo>
                  <a:pt x="30563" y="21743"/>
                </a:lnTo>
                <a:lnTo>
                  <a:pt x="31034" y="19987"/>
                </a:lnTo>
                <a:lnTo>
                  <a:pt x="32308" y="21272"/>
                </a:lnTo>
                <a:close/>
                <a:moveTo>
                  <a:pt x="28583" y="21272"/>
                </a:moveTo>
                <a:lnTo>
                  <a:pt x="29867" y="19987"/>
                </a:lnTo>
                <a:lnTo>
                  <a:pt x="30338" y="21743"/>
                </a:lnTo>
                <a:lnTo>
                  <a:pt x="30092" y="22631"/>
                </a:lnTo>
                <a:lnTo>
                  <a:pt x="29514" y="22481"/>
                </a:lnTo>
                <a:lnTo>
                  <a:pt x="29139" y="22695"/>
                </a:lnTo>
                <a:lnTo>
                  <a:pt x="28925" y="22321"/>
                </a:lnTo>
                <a:lnTo>
                  <a:pt x="28347" y="22160"/>
                </a:lnTo>
                <a:close/>
                <a:moveTo>
                  <a:pt x="25221" y="23263"/>
                </a:moveTo>
                <a:lnTo>
                  <a:pt x="26217" y="23263"/>
                </a:lnTo>
                <a:lnTo>
                  <a:pt x="25510" y="23969"/>
                </a:lnTo>
                <a:lnTo>
                  <a:pt x="25221" y="23680"/>
                </a:lnTo>
                <a:lnTo>
                  <a:pt x="25221" y="23263"/>
                </a:lnTo>
                <a:close/>
                <a:moveTo>
                  <a:pt x="22749" y="23969"/>
                </a:moveTo>
                <a:lnTo>
                  <a:pt x="22042" y="23263"/>
                </a:lnTo>
                <a:lnTo>
                  <a:pt x="23048" y="23263"/>
                </a:lnTo>
                <a:lnTo>
                  <a:pt x="23048" y="23680"/>
                </a:lnTo>
                <a:close/>
                <a:moveTo>
                  <a:pt x="19826" y="21946"/>
                </a:moveTo>
                <a:lnTo>
                  <a:pt x="19130" y="22717"/>
                </a:lnTo>
                <a:lnTo>
                  <a:pt x="18145" y="22396"/>
                </a:lnTo>
                <a:lnTo>
                  <a:pt x="17931" y="21828"/>
                </a:lnTo>
                <a:lnTo>
                  <a:pt x="18488" y="20319"/>
                </a:lnTo>
                <a:lnTo>
                  <a:pt x="19719" y="21347"/>
                </a:lnTo>
                <a:close/>
                <a:moveTo>
                  <a:pt x="17760" y="22310"/>
                </a:moveTo>
                <a:lnTo>
                  <a:pt x="17760" y="22310"/>
                </a:lnTo>
                <a:lnTo>
                  <a:pt x="17813" y="22139"/>
                </a:lnTo>
                <a:lnTo>
                  <a:pt x="17878" y="22310"/>
                </a:lnTo>
                <a:lnTo>
                  <a:pt x="17878" y="22310"/>
                </a:lnTo>
                <a:lnTo>
                  <a:pt x="17931" y="22471"/>
                </a:lnTo>
                <a:lnTo>
                  <a:pt x="17974" y="22567"/>
                </a:lnTo>
                <a:lnTo>
                  <a:pt x="17974" y="22567"/>
                </a:lnTo>
                <a:lnTo>
                  <a:pt x="18445" y="23809"/>
                </a:lnTo>
                <a:lnTo>
                  <a:pt x="17813" y="24836"/>
                </a:lnTo>
                <a:lnTo>
                  <a:pt x="17193" y="23809"/>
                </a:lnTo>
                <a:lnTo>
                  <a:pt x="17664" y="22567"/>
                </a:lnTo>
                <a:lnTo>
                  <a:pt x="17664" y="22567"/>
                </a:lnTo>
                <a:lnTo>
                  <a:pt x="17760" y="22310"/>
                </a:lnTo>
                <a:close/>
                <a:moveTo>
                  <a:pt x="17396" y="22653"/>
                </a:moveTo>
                <a:lnTo>
                  <a:pt x="17043" y="23573"/>
                </a:lnTo>
                <a:lnTo>
                  <a:pt x="16636" y="22910"/>
                </a:lnTo>
                <a:close/>
                <a:moveTo>
                  <a:pt x="15908" y="21347"/>
                </a:moveTo>
                <a:lnTo>
                  <a:pt x="17139" y="20319"/>
                </a:lnTo>
                <a:lnTo>
                  <a:pt x="17696" y="21828"/>
                </a:lnTo>
                <a:lnTo>
                  <a:pt x="17492" y="22396"/>
                </a:lnTo>
                <a:lnTo>
                  <a:pt x="16497" y="22717"/>
                </a:lnTo>
                <a:lnTo>
                  <a:pt x="15812" y="21946"/>
                </a:lnTo>
                <a:close/>
                <a:moveTo>
                  <a:pt x="12579" y="20983"/>
                </a:moveTo>
                <a:lnTo>
                  <a:pt x="11765" y="20447"/>
                </a:lnTo>
                <a:lnTo>
                  <a:pt x="12547" y="20233"/>
                </a:lnTo>
                <a:lnTo>
                  <a:pt x="12836" y="19356"/>
                </a:lnTo>
                <a:lnTo>
                  <a:pt x="13617" y="20051"/>
                </a:lnTo>
                <a:lnTo>
                  <a:pt x="14067" y="19976"/>
                </a:lnTo>
                <a:lnTo>
                  <a:pt x="13778" y="20330"/>
                </a:lnTo>
                <a:lnTo>
                  <a:pt x="13992" y="21357"/>
                </a:lnTo>
                <a:lnTo>
                  <a:pt x="12953" y="21133"/>
                </a:lnTo>
                <a:lnTo>
                  <a:pt x="12579" y="21507"/>
                </a:lnTo>
                <a:close/>
                <a:moveTo>
                  <a:pt x="15812" y="13682"/>
                </a:moveTo>
                <a:lnTo>
                  <a:pt x="16497" y="12911"/>
                </a:lnTo>
                <a:lnTo>
                  <a:pt x="17492" y="13232"/>
                </a:lnTo>
                <a:lnTo>
                  <a:pt x="17696" y="13800"/>
                </a:lnTo>
                <a:lnTo>
                  <a:pt x="17139" y="15309"/>
                </a:lnTo>
                <a:lnTo>
                  <a:pt x="15908" y="14281"/>
                </a:lnTo>
                <a:close/>
                <a:moveTo>
                  <a:pt x="17878" y="13318"/>
                </a:moveTo>
                <a:lnTo>
                  <a:pt x="17878" y="13318"/>
                </a:lnTo>
                <a:lnTo>
                  <a:pt x="17813" y="13478"/>
                </a:lnTo>
                <a:lnTo>
                  <a:pt x="17749" y="13318"/>
                </a:lnTo>
                <a:lnTo>
                  <a:pt x="17760" y="13318"/>
                </a:lnTo>
                <a:lnTo>
                  <a:pt x="17674" y="13093"/>
                </a:lnTo>
                <a:lnTo>
                  <a:pt x="17664" y="13061"/>
                </a:lnTo>
                <a:lnTo>
                  <a:pt x="17653" y="13061"/>
                </a:lnTo>
                <a:lnTo>
                  <a:pt x="17193" y="11809"/>
                </a:lnTo>
                <a:lnTo>
                  <a:pt x="17813" y="10792"/>
                </a:lnTo>
                <a:lnTo>
                  <a:pt x="18445" y="11809"/>
                </a:lnTo>
                <a:close/>
                <a:moveTo>
                  <a:pt x="18242" y="12965"/>
                </a:moveTo>
                <a:lnTo>
                  <a:pt x="18584" y="12044"/>
                </a:lnTo>
                <a:lnTo>
                  <a:pt x="19002" y="12718"/>
                </a:lnTo>
                <a:close/>
                <a:moveTo>
                  <a:pt x="19719" y="14281"/>
                </a:moveTo>
                <a:lnTo>
                  <a:pt x="18488" y="15309"/>
                </a:lnTo>
                <a:lnTo>
                  <a:pt x="17931" y="13800"/>
                </a:lnTo>
                <a:lnTo>
                  <a:pt x="18145" y="13232"/>
                </a:lnTo>
                <a:lnTo>
                  <a:pt x="19130" y="12911"/>
                </a:lnTo>
                <a:lnTo>
                  <a:pt x="19826" y="13682"/>
                </a:lnTo>
                <a:close/>
                <a:moveTo>
                  <a:pt x="23048" y="12579"/>
                </a:moveTo>
                <a:lnTo>
                  <a:pt x="23048" y="13810"/>
                </a:lnTo>
                <a:lnTo>
                  <a:pt x="22599" y="14249"/>
                </a:lnTo>
                <a:lnTo>
                  <a:pt x="21592" y="14035"/>
                </a:lnTo>
                <a:lnTo>
                  <a:pt x="21378" y="13029"/>
                </a:lnTo>
                <a:lnTo>
                  <a:pt x="21828" y="12579"/>
                </a:lnTo>
                <a:close/>
                <a:moveTo>
                  <a:pt x="23048" y="12365"/>
                </a:moveTo>
                <a:lnTo>
                  <a:pt x="22042" y="12365"/>
                </a:lnTo>
                <a:lnTo>
                  <a:pt x="22749" y="11648"/>
                </a:lnTo>
                <a:lnTo>
                  <a:pt x="23048" y="11948"/>
                </a:lnTo>
                <a:close/>
                <a:moveTo>
                  <a:pt x="25510" y="11648"/>
                </a:moveTo>
                <a:lnTo>
                  <a:pt x="26217" y="12365"/>
                </a:lnTo>
                <a:lnTo>
                  <a:pt x="25221" y="12365"/>
                </a:lnTo>
                <a:lnTo>
                  <a:pt x="25221" y="11948"/>
                </a:lnTo>
                <a:close/>
                <a:moveTo>
                  <a:pt x="26677" y="14024"/>
                </a:moveTo>
                <a:lnTo>
                  <a:pt x="26656" y="14024"/>
                </a:lnTo>
                <a:lnTo>
                  <a:pt x="26656" y="14046"/>
                </a:lnTo>
                <a:lnTo>
                  <a:pt x="25660" y="14249"/>
                </a:lnTo>
                <a:lnTo>
                  <a:pt x="25221" y="13810"/>
                </a:lnTo>
                <a:lnTo>
                  <a:pt x="25221" y="12579"/>
                </a:lnTo>
                <a:lnTo>
                  <a:pt x="26442" y="12579"/>
                </a:lnTo>
                <a:lnTo>
                  <a:pt x="26881" y="13029"/>
                </a:lnTo>
                <a:close/>
                <a:moveTo>
                  <a:pt x="28347" y="13468"/>
                </a:moveTo>
                <a:lnTo>
                  <a:pt x="28925" y="13307"/>
                </a:lnTo>
                <a:lnTo>
                  <a:pt x="29139" y="12933"/>
                </a:lnTo>
                <a:lnTo>
                  <a:pt x="29514" y="13147"/>
                </a:lnTo>
                <a:lnTo>
                  <a:pt x="30092" y="12997"/>
                </a:lnTo>
                <a:lnTo>
                  <a:pt x="30338" y="13885"/>
                </a:lnTo>
                <a:lnTo>
                  <a:pt x="29867" y="15641"/>
                </a:lnTo>
                <a:lnTo>
                  <a:pt x="28583" y="14356"/>
                </a:lnTo>
                <a:close/>
                <a:moveTo>
                  <a:pt x="32319" y="14356"/>
                </a:moveTo>
                <a:lnTo>
                  <a:pt x="31034" y="15641"/>
                </a:lnTo>
                <a:lnTo>
                  <a:pt x="30563" y="13885"/>
                </a:lnTo>
                <a:lnTo>
                  <a:pt x="30799" y="12997"/>
                </a:lnTo>
                <a:lnTo>
                  <a:pt x="31377" y="13147"/>
                </a:lnTo>
                <a:lnTo>
                  <a:pt x="31751" y="12933"/>
                </a:lnTo>
                <a:lnTo>
                  <a:pt x="31976" y="13307"/>
                </a:lnTo>
                <a:lnTo>
                  <a:pt x="32554" y="13468"/>
                </a:lnTo>
                <a:close/>
                <a:moveTo>
                  <a:pt x="41076" y="13682"/>
                </a:moveTo>
                <a:lnTo>
                  <a:pt x="41771" y="12911"/>
                </a:lnTo>
                <a:lnTo>
                  <a:pt x="42756" y="13232"/>
                </a:lnTo>
                <a:lnTo>
                  <a:pt x="42960" y="13800"/>
                </a:lnTo>
                <a:lnTo>
                  <a:pt x="42414" y="15309"/>
                </a:lnTo>
                <a:lnTo>
                  <a:pt x="41172" y="14281"/>
                </a:lnTo>
                <a:close/>
                <a:moveTo>
                  <a:pt x="43142" y="13318"/>
                </a:moveTo>
                <a:lnTo>
                  <a:pt x="43142" y="13318"/>
                </a:lnTo>
                <a:lnTo>
                  <a:pt x="43077" y="13478"/>
                </a:lnTo>
                <a:lnTo>
                  <a:pt x="43024" y="13318"/>
                </a:lnTo>
                <a:lnTo>
                  <a:pt x="43024" y="13318"/>
                </a:lnTo>
                <a:lnTo>
                  <a:pt x="42938" y="13093"/>
                </a:lnTo>
                <a:lnTo>
                  <a:pt x="42928" y="13061"/>
                </a:lnTo>
                <a:lnTo>
                  <a:pt x="42928" y="13061"/>
                </a:lnTo>
                <a:lnTo>
                  <a:pt x="42457" y="11809"/>
                </a:lnTo>
                <a:lnTo>
                  <a:pt x="43077" y="10792"/>
                </a:lnTo>
                <a:lnTo>
                  <a:pt x="43709" y="11809"/>
                </a:lnTo>
                <a:lnTo>
                  <a:pt x="43142" y="13318"/>
                </a:lnTo>
                <a:close/>
                <a:moveTo>
                  <a:pt x="43506" y="12965"/>
                </a:moveTo>
                <a:lnTo>
                  <a:pt x="43848" y="12044"/>
                </a:lnTo>
                <a:lnTo>
                  <a:pt x="44266" y="12718"/>
                </a:lnTo>
                <a:close/>
                <a:moveTo>
                  <a:pt x="44983" y="14281"/>
                </a:moveTo>
                <a:lnTo>
                  <a:pt x="43752" y="15309"/>
                </a:lnTo>
                <a:lnTo>
                  <a:pt x="43195" y="13800"/>
                </a:lnTo>
                <a:lnTo>
                  <a:pt x="43409" y="13232"/>
                </a:lnTo>
                <a:lnTo>
                  <a:pt x="44394" y="12911"/>
                </a:lnTo>
                <a:lnTo>
                  <a:pt x="45090" y="13682"/>
                </a:lnTo>
                <a:close/>
                <a:moveTo>
                  <a:pt x="48312" y="12579"/>
                </a:moveTo>
                <a:lnTo>
                  <a:pt x="48312" y="13810"/>
                </a:lnTo>
                <a:lnTo>
                  <a:pt x="47873" y="14249"/>
                </a:lnTo>
                <a:lnTo>
                  <a:pt x="46856" y="14035"/>
                </a:lnTo>
                <a:lnTo>
                  <a:pt x="46642" y="13029"/>
                </a:lnTo>
                <a:lnTo>
                  <a:pt x="47092" y="12579"/>
                </a:lnTo>
                <a:close/>
                <a:moveTo>
                  <a:pt x="48312" y="11948"/>
                </a:moveTo>
                <a:lnTo>
                  <a:pt x="48312" y="12365"/>
                </a:lnTo>
                <a:lnTo>
                  <a:pt x="47306" y="12365"/>
                </a:lnTo>
                <a:lnTo>
                  <a:pt x="48023" y="11648"/>
                </a:lnTo>
                <a:close/>
                <a:moveTo>
                  <a:pt x="50261" y="14528"/>
                </a:moveTo>
                <a:lnTo>
                  <a:pt x="49393" y="15095"/>
                </a:lnTo>
                <a:lnTo>
                  <a:pt x="48537" y="14528"/>
                </a:lnTo>
                <a:lnTo>
                  <a:pt x="48537" y="13896"/>
                </a:lnTo>
                <a:lnTo>
                  <a:pt x="49393" y="13029"/>
                </a:lnTo>
                <a:lnTo>
                  <a:pt x="50261" y="13896"/>
                </a:lnTo>
                <a:close/>
                <a:moveTo>
                  <a:pt x="50261" y="21732"/>
                </a:moveTo>
                <a:lnTo>
                  <a:pt x="49393" y="22599"/>
                </a:lnTo>
                <a:lnTo>
                  <a:pt x="48526" y="21732"/>
                </a:lnTo>
                <a:lnTo>
                  <a:pt x="48526" y="21100"/>
                </a:lnTo>
                <a:lnTo>
                  <a:pt x="49393" y="20533"/>
                </a:lnTo>
                <a:lnTo>
                  <a:pt x="50261" y="21100"/>
                </a:lnTo>
                <a:close/>
                <a:moveTo>
                  <a:pt x="49843" y="23049"/>
                </a:moveTo>
                <a:lnTo>
                  <a:pt x="49554" y="22749"/>
                </a:lnTo>
                <a:lnTo>
                  <a:pt x="50261" y="22042"/>
                </a:lnTo>
                <a:lnTo>
                  <a:pt x="50261" y="23049"/>
                </a:lnTo>
                <a:lnTo>
                  <a:pt x="49843" y="23049"/>
                </a:lnTo>
                <a:close/>
                <a:moveTo>
                  <a:pt x="48312" y="24997"/>
                </a:moveTo>
                <a:lnTo>
                  <a:pt x="47306" y="24997"/>
                </a:lnTo>
                <a:lnTo>
                  <a:pt x="48012" y="24280"/>
                </a:lnTo>
                <a:lnTo>
                  <a:pt x="48312" y="24580"/>
                </a:lnTo>
                <a:close/>
                <a:moveTo>
                  <a:pt x="37853" y="24580"/>
                </a:moveTo>
                <a:lnTo>
                  <a:pt x="38142" y="24280"/>
                </a:lnTo>
                <a:lnTo>
                  <a:pt x="38849" y="24997"/>
                </a:lnTo>
                <a:lnTo>
                  <a:pt x="37853" y="24997"/>
                </a:lnTo>
                <a:close/>
                <a:moveTo>
                  <a:pt x="35380" y="23980"/>
                </a:moveTo>
                <a:lnTo>
                  <a:pt x="34674" y="23263"/>
                </a:lnTo>
                <a:lnTo>
                  <a:pt x="35680" y="23263"/>
                </a:lnTo>
                <a:lnTo>
                  <a:pt x="35680" y="23680"/>
                </a:lnTo>
                <a:close/>
                <a:moveTo>
                  <a:pt x="23776" y="24997"/>
                </a:moveTo>
                <a:lnTo>
                  <a:pt x="23262" y="24997"/>
                </a:lnTo>
                <a:lnTo>
                  <a:pt x="23262" y="24483"/>
                </a:lnTo>
                <a:lnTo>
                  <a:pt x="22909" y="24130"/>
                </a:lnTo>
                <a:lnTo>
                  <a:pt x="23262" y="23766"/>
                </a:lnTo>
                <a:lnTo>
                  <a:pt x="23262" y="23263"/>
                </a:lnTo>
                <a:lnTo>
                  <a:pt x="23776" y="23263"/>
                </a:lnTo>
                <a:lnTo>
                  <a:pt x="24129" y="22910"/>
                </a:lnTo>
                <a:lnTo>
                  <a:pt x="24493" y="23263"/>
                </a:lnTo>
                <a:lnTo>
                  <a:pt x="24997" y="23263"/>
                </a:lnTo>
                <a:lnTo>
                  <a:pt x="24997" y="23766"/>
                </a:lnTo>
                <a:lnTo>
                  <a:pt x="25361" y="24130"/>
                </a:lnTo>
                <a:lnTo>
                  <a:pt x="24997" y="24483"/>
                </a:lnTo>
                <a:lnTo>
                  <a:pt x="24997" y="24997"/>
                </a:lnTo>
                <a:lnTo>
                  <a:pt x="24493" y="24997"/>
                </a:lnTo>
                <a:lnTo>
                  <a:pt x="24129" y="25350"/>
                </a:lnTo>
                <a:lnTo>
                  <a:pt x="23776" y="24997"/>
                </a:lnTo>
                <a:close/>
                <a:moveTo>
                  <a:pt x="12579" y="24580"/>
                </a:moveTo>
                <a:lnTo>
                  <a:pt x="12878" y="24280"/>
                </a:lnTo>
                <a:lnTo>
                  <a:pt x="13585" y="24997"/>
                </a:lnTo>
                <a:lnTo>
                  <a:pt x="12579" y="24997"/>
                </a:lnTo>
                <a:close/>
                <a:moveTo>
                  <a:pt x="10630" y="21100"/>
                </a:moveTo>
                <a:lnTo>
                  <a:pt x="11498" y="20533"/>
                </a:lnTo>
                <a:lnTo>
                  <a:pt x="12365" y="21100"/>
                </a:lnTo>
                <a:lnTo>
                  <a:pt x="12365" y="21732"/>
                </a:lnTo>
                <a:lnTo>
                  <a:pt x="11498" y="22599"/>
                </a:lnTo>
                <a:lnTo>
                  <a:pt x="10630" y="21732"/>
                </a:lnTo>
                <a:close/>
                <a:moveTo>
                  <a:pt x="10630" y="12579"/>
                </a:moveTo>
                <a:lnTo>
                  <a:pt x="11048" y="12579"/>
                </a:lnTo>
                <a:lnTo>
                  <a:pt x="11348" y="12879"/>
                </a:lnTo>
                <a:lnTo>
                  <a:pt x="10630" y="13586"/>
                </a:lnTo>
                <a:close/>
                <a:moveTo>
                  <a:pt x="24493" y="10631"/>
                </a:moveTo>
                <a:lnTo>
                  <a:pt x="24997" y="10631"/>
                </a:lnTo>
                <a:lnTo>
                  <a:pt x="24997" y="11134"/>
                </a:lnTo>
                <a:lnTo>
                  <a:pt x="25361" y="11498"/>
                </a:lnTo>
                <a:lnTo>
                  <a:pt x="24997" y="11851"/>
                </a:lnTo>
                <a:lnTo>
                  <a:pt x="24997" y="12365"/>
                </a:lnTo>
                <a:lnTo>
                  <a:pt x="24493" y="12365"/>
                </a:lnTo>
                <a:lnTo>
                  <a:pt x="24129" y="12718"/>
                </a:lnTo>
                <a:lnTo>
                  <a:pt x="23776" y="12365"/>
                </a:lnTo>
                <a:lnTo>
                  <a:pt x="23262" y="12365"/>
                </a:lnTo>
                <a:lnTo>
                  <a:pt x="23262" y="11851"/>
                </a:lnTo>
                <a:lnTo>
                  <a:pt x="22909" y="11498"/>
                </a:lnTo>
                <a:lnTo>
                  <a:pt x="23262" y="11134"/>
                </a:lnTo>
                <a:lnTo>
                  <a:pt x="23262" y="10631"/>
                </a:lnTo>
                <a:lnTo>
                  <a:pt x="23776" y="10631"/>
                </a:lnTo>
                <a:lnTo>
                  <a:pt x="24129" y="10278"/>
                </a:lnTo>
                <a:lnTo>
                  <a:pt x="24493" y="10631"/>
                </a:lnTo>
                <a:close/>
                <a:moveTo>
                  <a:pt x="35680" y="12579"/>
                </a:moveTo>
                <a:lnTo>
                  <a:pt x="35680" y="13810"/>
                </a:lnTo>
                <a:lnTo>
                  <a:pt x="35231" y="14249"/>
                </a:lnTo>
                <a:lnTo>
                  <a:pt x="34235" y="14046"/>
                </a:lnTo>
                <a:lnTo>
                  <a:pt x="34235" y="14024"/>
                </a:lnTo>
                <a:lnTo>
                  <a:pt x="34224" y="14024"/>
                </a:lnTo>
                <a:lnTo>
                  <a:pt x="34010" y="13029"/>
                </a:lnTo>
                <a:lnTo>
                  <a:pt x="34460" y="12579"/>
                </a:lnTo>
                <a:close/>
                <a:moveTo>
                  <a:pt x="35680" y="12365"/>
                </a:moveTo>
                <a:lnTo>
                  <a:pt x="34674" y="12365"/>
                </a:lnTo>
                <a:lnTo>
                  <a:pt x="35380" y="11648"/>
                </a:lnTo>
                <a:lnTo>
                  <a:pt x="35680" y="11948"/>
                </a:lnTo>
                <a:close/>
                <a:moveTo>
                  <a:pt x="48312" y="11048"/>
                </a:moveTo>
                <a:lnTo>
                  <a:pt x="48023" y="11337"/>
                </a:lnTo>
                <a:lnTo>
                  <a:pt x="47306" y="10631"/>
                </a:lnTo>
                <a:lnTo>
                  <a:pt x="48312" y="10631"/>
                </a:lnTo>
                <a:lnTo>
                  <a:pt x="48312" y="11048"/>
                </a:lnTo>
                <a:close/>
                <a:moveTo>
                  <a:pt x="51941" y="14024"/>
                </a:moveTo>
                <a:lnTo>
                  <a:pt x="51920" y="14024"/>
                </a:lnTo>
                <a:lnTo>
                  <a:pt x="51920" y="14046"/>
                </a:lnTo>
                <a:lnTo>
                  <a:pt x="50924" y="14249"/>
                </a:lnTo>
                <a:lnTo>
                  <a:pt x="50485" y="13810"/>
                </a:lnTo>
                <a:lnTo>
                  <a:pt x="50485" y="12579"/>
                </a:lnTo>
                <a:lnTo>
                  <a:pt x="51706" y="12579"/>
                </a:lnTo>
                <a:lnTo>
                  <a:pt x="52155" y="13029"/>
                </a:lnTo>
                <a:close/>
                <a:moveTo>
                  <a:pt x="54339" y="17022"/>
                </a:moveTo>
                <a:lnTo>
                  <a:pt x="53782" y="17161"/>
                </a:lnTo>
                <a:lnTo>
                  <a:pt x="52680" y="16058"/>
                </a:lnTo>
                <a:lnTo>
                  <a:pt x="54189" y="16465"/>
                </a:lnTo>
                <a:close/>
                <a:moveTo>
                  <a:pt x="43880" y="29065"/>
                </a:moveTo>
                <a:lnTo>
                  <a:pt x="43730" y="28519"/>
                </a:lnTo>
                <a:lnTo>
                  <a:pt x="44833" y="27416"/>
                </a:lnTo>
                <a:lnTo>
                  <a:pt x="44426" y="28915"/>
                </a:lnTo>
                <a:close/>
                <a:moveTo>
                  <a:pt x="41332" y="27406"/>
                </a:moveTo>
                <a:lnTo>
                  <a:pt x="42435" y="28519"/>
                </a:lnTo>
                <a:lnTo>
                  <a:pt x="42285" y="29065"/>
                </a:lnTo>
                <a:lnTo>
                  <a:pt x="41729" y="28915"/>
                </a:lnTo>
                <a:close/>
                <a:moveTo>
                  <a:pt x="31420" y="28765"/>
                </a:moveTo>
                <a:lnTo>
                  <a:pt x="31195" y="28155"/>
                </a:lnTo>
                <a:lnTo>
                  <a:pt x="31195" y="28155"/>
                </a:lnTo>
                <a:lnTo>
                  <a:pt x="32297" y="27245"/>
                </a:lnTo>
                <a:lnTo>
                  <a:pt x="32051" y="28647"/>
                </a:lnTo>
                <a:close/>
                <a:moveTo>
                  <a:pt x="28840" y="28647"/>
                </a:moveTo>
                <a:lnTo>
                  <a:pt x="28604" y="27245"/>
                </a:lnTo>
                <a:lnTo>
                  <a:pt x="29696" y="28155"/>
                </a:lnTo>
                <a:lnTo>
                  <a:pt x="29471" y="28765"/>
                </a:lnTo>
                <a:close/>
                <a:moveTo>
                  <a:pt x="24997" y="27159"/>
                </a:moveTo>
                <a:lnTo>
                  <a:pt x="24129" y="27727"/>
                </a:lnTo>
                <a:lnTo>
                  <a:pt x="23262" y="27159"/>
                </a:lnTo>
                <a:lnTo>
                  <a:pt x="23262" y="26528"/>
                </a:lnTo>
                <a:lnTo>
                  <a:pt x="24129" y="25661"/>
                </a:lnTo>
                <a:lnTo>
                  <a:pt x="24997" y="26528"/>
                </a:lnTo>
                <a:close/>
                <a:moveTo>
                  <a:pt x="18606" y="29065"/>
                </a:moveTo>
                <a:lnTo>
                  <a:pt x="18467" y="28519"/>
                </a:lnTo>
                <a:lnTo>
                  <a:pt x="19569" y="27416"/>
                </a:lnTo>
                <a:lnTo>
                  <a:pt x="19162" y="28915"/>
                </a:lnTo>
                <a:close/>
                <a:moveTo>
                  <a:pt x="16058" y="27406"/>
                </a:moveTo>
                <a:lnTo>
                  <a:pt x="17171" y="28519"/>
                </a:lnTo>
                <a:lnTo>
                  <a:pt x="17021" y="29065"/>
                </a:lnTo>
                <a:lnTo>
                  <a:pt x="16465" y="28915"/>
                </a:lnTo>
                <a:close/>
                <a:moveTo>
                  <a:pt x="8950" y="21604"/>
                </a:moveTo>
                <a:lnTo>
                  <a:pt x="8971" y="21604"/>
                </a:lnTo>
                <a:lnTo>
                  <a:pt x="8971" y="21582"/>
                </a:lnTo>
                <a:lnTo>
                  <a:pt x="9967" y="21379"/>
                </a:lnTo>
                <a:lnTo>
                  <a:pt x="10416" y="21818"/>
                </a:lnTo>
                <a:lnTo>
                  <a:pt x="10416" y="23049"/>
                </a:lnTo>
                <a:lnTo>
                  <a:pt x="9185" y="23049"/>
                </a:lnTo>
                <a:lnTo>
                  <a:pt x="8746" y="22599"/>
                </a:lnTo>
                <a:close/>
                <a:moveTo>
                  <a:pt x="10630" y="10631"/>
                </a:moveTo>
                <a:lnTo>
                  <a:pt x="11144" y="10631"/>
                </a:lnTo>
                <a:lnTo>
                  <a:pt x="11498" y="10278"/>
                </a:lnTo>
                <a:lnTo>
                  <a:pt x="11861" y="10631"/>
                </a:lnTo>
                <a:lnTo>
                  <a:pt x="12365" y="10631"/>
                </a:lnTo>
                <a:lnTo>
                  <a:pt x="12365" y="11134"/>
                </a:lnTo>
                <a:lnTo>
                  <a:pt x="12729" y="11498"/>
                </a:lnTo>
                <a:lnTo>
                  <a:pt x="12365" y="11851"/>
                </a:lnTo>
                <a:lnTo>
                  <a:pt x="12365" y="12365"/>
                </a:lnTo>
                <a:lnTo>
                  <a:pt x="11861" y="12365"/>
                </a:lnTo>
                <a:lnTo>
                  <a:pt x="11498" y="12718"/>
                </a:lnTo>
                <a:lnTo>
                  <a:pt x="11144" y="12365"/>
                </a:lnTo>
                <a:lnTo>
                  <a:pt x="10630" y="12365"/>
                </a:lnTo>
                <a:lnTo>
                  <a:pt x="10630" y="11851"/>
                </a:lnTo>
                <a:lnTo>
                  <a:pt x="10277" y="11498"/>
                </a:lnTo>
                <a:lnTo>
                  <a:pt x="10630" y="11134"/>
                </a:lnTo>
                <a:close/>
                <a:moveTo>
                  <a:pt x="17021" y="6563"/>
                </a:moveTo>
                <a:lnTo>
                  <a:pt x="17171" y="7109"/>
                </a:lnTo>
                <a:lnTo>
                  <a:pt x="16058" y="8212"/>
                </a:lnTo>
                <a:lnTo>
                  <a:pt x="16465" y="6702"/>
                </a:lnTo>
                <a:close/>
                <a:moveTo>
                  <a:pt x="19162" y="6702"/>
                </a:moveTo>
                <a:lnTo>
                  <a:pt x="19569" y="8212"/>
                </a:lnTo>
                <a:lnTo>
                  <a:pt x="18467" y="7109"/>
                </a:lnTo>
                <a:lnTo>
                  <a:pt x="18616" y="6563"/>
                </a:lnTo>
                <a:close/>
                <a:moveTo>
                  <a:pt x="23262" y="8469"/>
                </a:moveTo>
                <a:lnTo>
                  <a:pt x="24129" y="7901"/>
                </a:lnTo>
                <a:lnTo>
                  <a:pt x="24997" y="8469"/>
                </a:lnTo>
                <a:lnTo>
                  <a:pt x="24997" y="9100"/>
                </a:lnTo>
                <a:lnTo>
                  <a:pt x="24129" y="9967"/>
                </a:lnTo>
                <a:lnTo>
                  <a:pt x="23262" y="9100"/>
                </a:lnTo>
                <a:close/>
                <a:moveTo>
                  <a:pt x="29471" y="6863"/>
                </a:moveTo>
                <a:lnTo>
                  <a:pt x="29696" y="7462"/>
                </a:lnTo>
                <a:lnTo>
                  <a:pt x="28604" y="8383"/>
                </a:lnTo>
                <a:lnTo>
                  <a:pt x="28840" y="6970"/>
                </a:lnTo>
                <a:close/>
                <a:moveTo>
                  <a:pt x="32297" y="8383"/>
                </a:moveTo>
                <a:lnTo>
                  <a:pt x="31195" y="7462"/>
                </a:lnTo>
                <a:lnTo>
                  <a:pt x="31420" y="6863"/>
                </a:lnTo>
                <a:lnTo>
                  <a:pt x="32051" y="6970"/>
                </a:lnTo>
                <a:close/>
                <a:moveTo>
                  <a:pt x="42285" y="6563"/>
                </a:moveTo>
                <a:lnTo>
                  <a:pt x="42435" y="7109"/>
                </a:lnTo>
                <a:lnTo>
                  <a:pt x="41332" y="8212"/>
                </a:lnTo>
                <a:lnTo>
                  <a:pt x="41729" y="6702"/>
                </a:lnTo>
                <a:close/>
                <a:moveTo>
                  <a:pt x="44426" y="6702"/>
                </a:moveTo>
                <a:lnTo>
                  <a:pt x="44833" y="8212"/>
                </a:lnTo>
                <a:lnTo>
                  <a:pt x="43730" y="7109"/>
                </a:lnTo>
                <a:lnTo>
                  <a:pt x="43880" y="6563"/>
                </a:lnTo>
                <a:close/>
                <a:moveTo>
                  <a:pt x="53076" y="11766"/>
                </a:moveTo>
                <a:lnTo>
                  <a:pt x="53290" y="12547"/>
                </a:lnTo>
                <a:lnTo>
                  <a:pt x="54200" y="12847"/>
                </a:lnTo>
                <a:lnTo>
                  <a:pt x="54039" y="13125"/>
                </a:lnTo>
                <a:lnTo>
                  <a:pt x="53344" y="13307"/>
                </a:lnTo>
                <a:lnTo>
                  <a:pt x="53536" y="14046"/>
                </a:lnTo>
                <a:lnTo>
                  <a:pt x="53001" y="13511"/>
                </a:lnTo>
                <a:lnTo>
                  <a:pt x="52487" y="14024"/>
                </a:lnTo>
                <a:lnTo>
                  <a:pt x="52166" y="14024"/>
                </a:lnTo>
                <a:lnTo>
                  <a:pt x="52391" y="12954"/>
                </a:lnTo>
                <a:lnTo>
                  <a:pt x="52016" y="12579"/>
                </a:lnTo>
                <a:lnTo>
                  <a:pt x="52541" y="12579"/>
                </a:lnTo>
                <a:close/>
                <a:moveTo>
                  <a:pt x="55709" y="19099"/>
                </a:moveTo>
                <a:lnTo>
                  <a:pt x="55249" y="19570"/>
                </a:lnTo>
                <a:lnTo>
                  <a:pt x="55067" y="18927"/>
                </a:lnTo>
                <a:lnTo>
                  <a:pt x="54435" y="19099"/>
                </a:lnTo>
                <a:lnTo>
                  <a:pt x="54607" y="18456"/>
                </a:lnTo>
                <a:lnTo>
                  <a:pt x="53964" y="18285"/>
                </a:lnTo>
                <a:lnTo>
                  <a:pt x="54435" y="17814"/>
                </a:lnTo>
                <a:lnTo>
                  <a:pt x="53964" y="17343"/>
                </a:lnTo>
                <a:lnTo>
                  <a:pt x="54607" y="17172"/>
                </a:lnTo>
                <a:lnTo>
                  <a:pt x="54435" y="16529"/>
                </a:lnTo>
                <a:lnTo>
                  <a:pt x="55067" y="16701"/>
                </a:lnTo>
                <a:lnTo>
                  <a:pt x="55249" y="16058"/>
                </a:lnTo>
                <a:lnTo>
                  <a:pt x="55709" y="16529"/>
                </a:lnTo>
                <a:lnTo>
                  <a:pt x="56180" y="16058"/>
                </a:lnTo>
                <a:lnTo>
                  <a:pt x="56352" y="16701"/>
                </a:lnTo>
                <a:lnTo>
                  <a:pt x="56994" y="16529"/>
                </a:lnTo>
                <a:lnTo>
                  <a:pt x="56823" y="17172"/>
                </a:lnTo>
                <a:lnTo>
                  <a:pt x="57465" y="17343"/>
                </a:lnTo>
                <a:lnTo>
                  <a:pt x="56994" y="17814"/>
                </a:lnTo>
                <a:lnTo>
                  <a:pt x="57465" y="18285"/>
                </a:lnTo>
                <a:lnTo>
                  <a:pt x="56823" y="18456"/>
                </a:lnTo>
                <a:lnTo>
                  <a:pt x="56994" y="19099"/>
                </a:lnTo>
                <a:lnTo>
                  <a:pt x="56352" y="18927"/>
                </a:lnTo>
                <a:lnTo>
                  <a:pt x="56180" y="19570"/>
                </a:lnTo>
                <a:close/>
                <a:moveTo>
                  <a:pt x="52294" y="28337"/>
                </a:moveTo>
                <a:lnTo>
                  <a:pt x="51909" y="27877"/>
                </a:lnTo>
                <a:lnTo>
                  <a:pt x="52123" y="26860"/>
                </a:lnTo>
                <a:lnTo>
                  <a:pt x="53140" y="26646"/>
                </a:lnTo>
                <a:lnTo>
                  <a:pt x="53611" y="27031"/>
                </a:lnTo>
                <a:lnTo>
                  <a:pt x="53879" y="28615"/>
                </a:lnTo>
                <a:close/>
                <a:moveTo>
                  <a:pt x="53429" y="29697"/>
                </a:moveTo>
                <a:lnTo>
                  <a:pt x="52509" y="28594"/>
                </a:lnTo>
                <a:lnTo>
                  <a:pt x="53922" y="28840"/>
                </a:lnTo>
                <a:lnTo>
                  <a:pt x="54029" y="29472"/>
                </a:lnTo>
                <a:close/>
                <a:moveTo>
                  <a:pt x="53868" y="27245"/>
                </a:moveTo>
                <a:lnTo>
                  <a:pt x="54960" y="28155"/>
                </a:lnTo>
                <a:lnTo>
                  <a:pt x="54960" y="28155"/>
                </a:lnTo>
                <a:lnTo>
                  <a:pt x="54735" y="28765"/>
                </a:lnTo>
                <a:lnTo>
                  <a:pt x="54104" y="28647"/>
                </a:lnTo>
                <a:close/>
                <a:moveTo>
                  <a:pt x="54050" y="30446"/>
                </a:moveTo>
                <a:lnTo>
                  <a:pt x="53579" y="29879"/>
                </a:lnTo>
                <a:lnTo>
                  <a:pt x="54275" y="29611"/>
                </a:lnTo>
                <a:lnTo>
                  <a:pt x="54146" y="28883"/>
                </a:lnTo>
                <a:lnTo>
                  <a:pt x="54885" y="29011"/>
                </a:lnTo>
                <a:lnTo>
                  <a:pt x="55142" y="28305"/>
                </a:lnTo>
                <a:lnTo>
                  <a:pt x="55709" y="28787"/>
                </a:lnTo>
                <a:lnTo>
                  <a:pt x="56287" y="28305"/>
                </a:lnTo>
                <a:lnTo>
                  <a:pt x="56544" y="29011"/>
                </a:lnTo>
                <a:lnTo>
                  <a:pt x="57283" y="28883"/>
                </a:lnTo>
                <a:lnTo>
                  <a:pt x="57155" y="29611"/>
                </a:lnTo>
                <a:lnTo>
                  <a:pt x="57850" y="29879"/>
                </a:lnTo>
                <a:lnTo>
                  <a:pt x="57369" y="30446"/>
                </a:lnTo>
                <a:lnTo>
                  <a:pt x="57850" y="31024"/>
                </a:lnTo>
                <a:lnTo>
                  <a:pt x="57155" y="31281"/>
                </a:lnTo>
                <a:lnTo>
                  <a:pt x="57283" y="32009"/>
                </a:lnTo>
                <a:lnTo>
                  <a:pt x="56544" y="31880"/>
                </a:lnTo>
                <a:lnTo>
                  <a:pt x="56287" y="32587"/>
                </a:lnTo>
                <a:lnTo>
                  <a:pt x="55709" y="32105"/>
                </a:lnTo>
                <a:lnTo>
                  <a:pt x="55142" y="32587"/>
                </a:lnTo>
                <a:lnTo>
                  <a:pt x="54885" y="31880"/>
                </a:lnTo>
                <a:lnTo>
                  <a:pt x="54146" y="32009"/>
                </a:lnTo>
                <a:lnTo>
                  <a:pt x="54275" y="31281"/>
                </a:lnTo>
                <a:lnTo>
                  <a:pt x="53579" y="31024"/>
                </a:lnTo>
                <a:close/>
                <a:moveTo>
                  <a:pt x="50261" y="27159"/>
                </a:moveTo>
                <a:lnTo>
                  <a:pt x="49393" y="27727"/>
                </a:lnTo>
                <a:lnTo>
                  <a:pt x="48526" y="27159"/>
                </a:lnTo>
                <a:lnTo>
                  <a:pt x="48526" y="26528"/>
                </a:lnTo>
                <a:lnTo>
                  <a:pt x="49393" y="25661"/>
                </a:lnTo>
                <a:lnTo>
                  <a:pt x="50261" y="26528"/>
                </a:lnTo>
                <a:close/>
                <a:moveTo>
                  <a:pt x="47766" y="28776"/>
                </a:moveTo>
                <a:lnTo>
                  <a:pt x="47584" y="28069"/>
                </a:lnTo>
                <a:lnTo>
                  <a:pt x="46846" y="28273"/>
                </a:lnTo>
                <a:lnTo>
                  <a:pt x="47381" y="27738"/>
                </a:lnTo>
                <a:lnTo>
                  <a:pt x="46878" y="27224"/>
                </a:lnTo>
                <a:lnTo>
                  <a:pt x="46878" y="26892"/>
                </a:lnTo>
                <a:lnTo>
                  <a:pt x="47938" y="27117"/>
                </a:lnTo>
                <a:lnTo>
                  <a:pt x="48312" y="26742"/>
                </a:lnTo>
                <a:lnTo>
                  <a:pt x="48312" y="27277"/>
                </a:lnTo>
                <a:lnTo>
                  <a:pt x="49136" y="27812"/>
                </a:lnTo>
                <a:lnTo>
                  <a:pt x="48344" y="28027"/>
                </a:lnTo>
                <a:lnTo>
                  <a:pt x="48045" y="28937"/>
                </a:lnTo>
                <a:lnTo>
                  <a:pt x="47766" y="28776"/>
                </a:lnTo>
                <a:close/>
                <a:moveTo>
                  <a:pt x="44458" y="29654"/>
                </a:moveTo>
                <a:lnTo>
                  <a:pt x="44608" y="29097"/>
                </a:lnTo>
                <a:lnTo>
                  <a:pt x="44608" y="29097"/>
                </a:lnTo>
                <a:lnTo>
                  <a:pt x="46118" y="28690"/>
                </a:lnTo>
                <a:lnTo>
                  <a:pt x="45015" y="29793"/>
                </a:lnTo>
                <a:close/>
                <a:moveTo>
                  <a:pt x="41793" y="30446"/>
                </a:moveTo>
                <a:lnTo>
                  <a:pt x="41332" y="29975"/>
                </a:lnTo>
                <a:lnTo>
                  <a:pt x="41975" y="29804"/>
                </a:lnTo>
                <a:lnTo>
                  <a:pt x="41793" y="29161"/>
                </a:lnTo>
                <a:lnTo>
                  <a:pt x="42435" y="29333"/>
                </a:lnTo>
                <a:lnTo>
                  <a:pt x="42606" y="28690"/>
                </a:lnTo>
                <a:lnTo>
                  <a:pt x="43077" y="29161"/>
                </a:lnTo>
                <a:lnTo>
                  <a:pt x="43548" y="28690"/>
                </a:lnTo>
                <a:lnTo>
                  <a:pt x="43720" y="29333"/>
                </a:lnTo>
                <a:lnTo>
                  <a:pt x="44362" y="29161"/>
                </a:lnTo>
                <a:lnTo>
                  <a:pt x="44191" y="29804"/>
                </a:lnTo>
                <a:lnTo>
                  <a:pt x="44833" y="29975"/>
                </a:lnTo>
                <a:lnTo>
                  <a:pt x="44362" y="30446"/>
                </a:lnTo>
                <a:lnTo>
                  <a:pt x="44833" y="30917"/>
                </a:lnTo>
                <a:lnTo>
                  <a:pt x="44191" y="31088"/>
                </a:lnTo>
                <a:lnTo>
                  <a:pt x="44362" y="31731"/>
                </a:lnTo>
                <a:lnTo>
                  <a:pt x="43720" y="31559"/>
                </a:lnTo>
                <a:lnTo>
                  <a:pt x="43548" y="32202"/>
                </a:lnTo>
                <a:lnTo>
                  <a:pt x="43077" y="31731"/>
                </a:lnTo>
                <a:lnTo>
                  <a:pt x="42606" y="32202"/>
                </a:lnTo>
                <a:lnTo>
                  <a:pt x="42435" y="31559"/>
                </a:lnTo>
                <a:lnTo>
                  <a:pt x="41793" y="31731"/>
                </a:lnTo>
                <a:lnTo>
                  <a:pt x="41975" y="31088"/>
                </a:lnTo>
                <a:lnTo>
                  <a:pt x="41332" y="30917"/>
                </a:lnTo>
                <a:close/>
                <a:moveTo>
                  <a:pt x="38110" y="28937"/>
                </a:moveTo>
                <a:lnTo>
                  <a:pt x="37811" y="28027"/>
                </a:lnTo>
                <a:lnTo>
                  <a:pt x="37029" y="27812"/>
                </a:lnTo>
                <a:lnTo>
                  <a:pt x="37853" y="27277"/>
                </a:lnTo>
                <a:lnTo>
                  <a:pt x="37853" y="26753"/>
                </a:lnTo>
                <a:lnTo>
                  <a:pt x="38217" y="27117"/>
                </a:lnTo>
                <a:lnTo>
                  <a:pt x="39288" y="26903"/>
                </a:lnTo>
                <a:lnTo>
                  <a:pt x="39288" y="27224"/>
                </a:lnTo>
                <a:lnTo>
                  <a:pt x="38774" y="27738"/>
                </a:lnTo>
                <a:lnTo>
                  <a:pt x="39309" y="28273"/>
                </a:lnTo>
                <a:lnTo>
                  <a:pt x="38581" y="28069"/>
                </a:lnTo>
                <a:lnTo>
                  <a:pt x="38389" y="28776"/>
                </a:lnTo>
                <a:lnTo>
                  <a:pt x="38110" y="28937"/>
                </a:lnTo>
                <a:close/>
                <a:moveTo>
                  <a:pt x="35894" y="26528"/>
                </a:moveTo>
                <a:lnTo>
                  <a:pt x="36761" y="25661"/>
                </a:lnTo>
                <a:lnTo>
                  <a:pt x="37629" y="26528"/>
                </a:lnTo>
                <a:lnTo>
                  <a:pt x="37629" y="27159"/>
                </a:lnTo>
                <a:lnTo>
                  <a:pt x="36761" y="27727"/>
                </a:lnTo>
                <a:lnTo>
                  <a:pt x="35894" y="27159"/>
                </a:lnTo>
                <a:close/>
                <a:moveTo>
                  <a:pt x="28786" y="30446"/>
                </a:moveTo>
                <a:lnTo>
                  <a:pt x="28315" y="29879"/>
                </a:lnTo>
                <a:lnTo>
                  <a:pt x="29011" y="29611"/>
                </a:lnTo>
                <a:lnTo>
                  <a:pt x="28883" y="28883"/>
                </a:lnTo>
                <a:lnTo>
                  <a:pt x="29621" y="29011"/>
                </a:lnTo>
                <a:lnTo>
                  <a:pt x="29878" y="28305"/>
                </a:lnTo>
                <a:lnTo>
                  <a:pt x="30445" y="28787"/>
                </a:lnTo>
                <a:lnTo>
                  <a:pt x="31024" y="28305"/>
                </a:lnTo>
                <a:lnTo>
                  <a:pt x="31280" y="29011"/>
                </a:lnTo>
                <a:lnTo>
                  <a:pt x="32008" y="28883"/>
                </a:lnTo>
                <a:lnTo>
                  <a:pt x="31891" y="29611"/>
                </a:lnTo>
                <a:lnTo>
                  <a:pt x="32586" y="29879"/>
                </a:lnTo>
                <a:lnTo>
                  <a:pt x="32105" y="30446"/>
                </a:lnTo>
                <a:lnTo>
                  <a:pt x="32586" y="31024"/>
                </a:lnTo>
                <a:lnTo>
                  <a:pt x="31891" y="31281"/>
                </a:lnTo>
                <a:lnTo>
                  <a:pt x="32008" y="32009"/>
                </a:lnTo>
                <a:lnTo>
                  <a:pt x="31280" y="31880"/>
                </a:lnTo>
                <a:lnTo>
                  <a:pt x="31024" y="32587"/>
                </a:lnTo>
                <a:lnTo>
                  <a:pt x="30445" y="32105"/>
                </a:lnTo>
                <a:lnTo>
                  <a:pt x="29878" y="32587"/>
                </a:lnTo>
                <a:lnTo>
                  <a:pt x="29621" y="31880"/>
                </a:lnTo>
                <a:lnTo>
                  <a:pt x="28883" y="32009"/>
                </a:lnTo>
                <a:lnTo>
                  <a:pt x="29011" y="31281"/>
                </a:lnTo>
                <a:lnTo>
                  <a:pt x="28315" y="31024"/>
                </a:lnTo>
                <a:close/>
                <a:moveTo>
                  <a:pt x="22502" y="28776"/>
                </a:moveTo>
                <a:lnTo>
                  <a:pt x="22320" y="28069"/>
                </a:lnTo>
                <a:lnTo>
                  <a:pt x="21582" y="28273"/>
                </a:lnTo>
                <a:lnTo>
                  <a:pt x="22117" y="27738"/>
                </a:lnTo>
                <a:lnTo>
                  <a:pt x="21603" y="27224"/>
                </a:lnTo>
                <a:lnTo>
                  <a:pt x="21603" y="26892"/>
                </a:lnTo>
                <a:lnTo>
                  <a:pt x="22674" y="27117"/>
                </a:lnTo>
                <a:lnTo>
                  <a:pt x="23048" y="26742"/>
                </a:lnTo>
                <a:lnTo>
                  <a:pt x="23048" y="27277"/>
                </a:lnTo>
                <a:lnTo>
                  <a:pt x="23873" y="27812"/>
                </a:lnTo>
                <a:lnTo>
                  <a:pt x="23080" y="28027"/>
                </a:lnTo>
                <a:lnTo>
                  <a:pt x="22781" y="28937"/>
                </a:lnTo>
                <a:lnTo>
                  <a:pt x="22502" y="28776"/>
                </a:lnTo>
                <a:close/>
                <a:moveTo>
                  <a:pt x="19194" y="29654"/>
                </a:moveTo>
                <a:lnTo>
                  <a:pt x="19344" y="29097"/>
                </a:lnTo>
                <a:lnTo>
                  <a:pt x="20854" y="28690"/>
                </a:lnTo>
                <a:lnTo>
                  <a:pt x="19751" y="29793"/>
                </a:lnTo>
                <a:close/>
                <a:moveTo>
                  <a:pt x="16529" y="30446"/>
                </a:moveTo>
                <a:lnTo>
                  <a:pt x="16058" y="29975"/>
                </a:lnTo>
                <a:lnTo>
                  <a:pt x="16700" y="29804"/>
                </a:lnTo>
                <a:lnTo>
                  <a:pt x="16529" y="29161"/>
                </a:lnTo>
                <a:lnTo>
                  <a:pt x="17171" y="29333"/>
                </a:lnTo>
                <a:lnTo>
                  <a:pt x="17342" y="28690"/>
                </a:lnTo>
                <a:lnTo>
                  <a:pt x="17813" y="29161"/>
                </a:lnTo>
                <a:lnTo>
                  <a:pt x="18285" y="28690"/>
                </a:lnTo>
                <a:lnTo>
                  <a:pt x="18456" y="29333"/>
                </a:lnTo>
                <a:lnTo>
                  <a:pt x="19098" y="29161"/>
                </a:lnTo>
                <a:lnTo>
                  <a:pt x="18927" y="29804"/>
                </a:lnTo>
                <a:lnTo>
                  <a:pt x="19569" y="29975"/>
                </a:lnTo>
                <a:lnTo>
                  <a:pt x="19098" y="30446"/>
                </a:lnTo>
                <a:lnTo>
                  <a:pt x="19569" y="30917"/>
                </a:lnTo>
                <a:lnTo>
                  <a:pt x="18927" y="31088"/>
                </a:lnTo>
                <a:lnTo>
                  <a:pt x="19098" y="31731"/>
                </a:lnTo>
                <a:lnTo>
                  <a:pt x="18456" y="31559"/>
                </a:lnTo>
                <a:lnTo>
                  <a:pt x="18285" y="32202"/>
                </a:lnTo>
                <a:lnTo>
                  <a:pt x="17813" y="31731"/>
                </a:lnTo>
                <a:lnTo>
                  <a:pt x="17342" y="32202"/>
                </a:lnTo>
                <a:lnTo>
                  <a:pt x="17171" y="31559"/>
                </a:lnTo>
                <a:lnTo>
                  <a:pt x="16529" y="31731"/>
                </a:lnTo>
                <a:lnTo>
                  <a:pt x="16700" y="31088"/>
                </a:lnTo>
                <a:lnTo>
                  <a:pt x="16058" y="30917"/>
                </a:lnTo>
                <a:close/>
                <a:moveTo>
                  <a:pt x="12846" y="28937"/>
                </a:moveTo>
                <a:lnTo>
                  <a:pt x="12547" y="28027"/>
                </a:lnTo>
                <a:lnTo>
                  <a:pt x="11765" y="27812"/>
                </a:lnTo>
                <a:lnTo>
                  <a:pt x="12579" y="27277"/>
                </a:lnTo>
                <a:lnTo>
                  <a:pt x="12579" y="26753"/>
                </a:lnTo>
                <a:lnTo>
                  <a:pt x="12953" y="27117"/>
                </a:lnTo>
                <a:lnTo>
                  <a:pt x="14024" y="26903"/>
                </a:lnTo>
                <a:lnTo>
                  <a:pt x="14024" y="27224"/>
                </a:lnTo>
                <a:lnTo>
                  <a:pt x="13510" y="27738"/>
                </a:lnTo>
                <a:lnTo>
                  <a:pt x="14045" y="28273"/>
                </a:lnTo>
                <a:lnTo>
                  <a:pt x="13317" y="28069"/>
                </a:lnTo>
                <a:lnTo>
                  <a:pt x="13125" y="28776"/>
                </a:lnTo>
                <a:close/>
                <a:moveTo>
                  <a:pt x="10630" y="26528"/>
                </a:moveTo>
                <a:lnTo>
                  <a:pt x="11498" y="25661"/>
                </a:lnTo>
                <a:lnTo>
                  <a:pt x="12365" y="26528"/>
                </a:lnTo>
                <a:lnTo>
                  <a:pt x="12365" y="27159"/>
                </a:lnTo>
                <a:lnTo>
                  <a:pt x="11498" y="27727"/>
                </a:lnTo>
                <a:lnTo>
                  <a:pt x="10630" y="27159"/>
                </a:lnTo>
                <a:close/>
                <a:moveTo>
                  <a:pt x="7290" y="27031"/>
                </a:moveTo>
                <a:lnTo>
                  <a:pt x="7751" y="26646"/>
                </a:lnTo>
                <a:lnTo>
                  <a:pt x="8778" y="26860"/>
                </a:lnTo>
                <a:lnTo>
                  <a:pt x="8982" y="27877"/>
                </a:lnTo>
                <a:lnTo>
                  <a:pt x="8596" y="28337"/>
                </a:lnTo>
                <a:lnTo>
                  <a:pt x="7012" y="28615"/>
                </a:lnTo>
                <a:close/>
                <a:moveTo>
                  <a:pt x="5931" y="28155"/>
                </a:moveTo>
                <a:lnTo>
                  <a:pt x="5931" y="28155"/>
                </a:lnTo>
                <a:lnTo>
                  <a:pt x="7034" y="27245"/>
                </a:lnTo>
                <a:lnTo>
                  <a:pt x="6787" y="28647"/>
                </a:lnTo>
                <a:lnTo>
                  <a:pt x="6156" y="28765"/>
                </a:lnTo>
                <a:close/>
                <a:moveTo>
                  <a:pt x="8382" y="28594"/>
                </a:moveTo>
                <a:lnTo>
                  <a:pt x="7472" y="29697"/>
                </a:lnTo>
                <a:lnTo>
                  <a:pt x="6862" y="29472"/>
                </a:lnTo>
                <a:lnTo>
                  <a:pt x="6980" y="28840"/>
                </a:lnTo>
                <a:close/>
                <a:moveTo>
                  <a:pt x="5182" y="28787"/>
                </a:moveTo>
                <a:lnTo>
                  <a:pt x="5760" y="28305"/>
                </a:lnTo>
                <a:lnTo>
                  <a:pt x="6017" y="29011"/>
                </a:lnTo>
                <a:lnTo>
                  <a:pt x="6744" y="28883"/>
                </a:lnTo>
                <a:lnTo>
                  <a:pt x="6616" y="29611"/>
                </a:lnTo>
                <a:lnTo>
                  <a:pt x="7323" y="29879"/>
                </a:lnTo>
                <a:lnTo>
                  <a:pt x="6841" y="30446"/>
                </a:lnTo>
                <a:lnTo>
                  <a:pt x="7323" y="31024"/>
                </a:lnTo>
                <a:lnTo>
                  <a:pt x="6616" y="31281"/>
                </a:lnTo>
                <a:lnTo>
                  <a:pt x="6744" y="32009"/>
                </a:lnTo>
                <a:lnTo>
                  <a:pt x="6017" y="31880"/>
                </a:lnTo>
                <a:lnTo>
                  <a:pt x="5760" y="32587"/>
                </a:lnTo>
                <a:lnTo>
                  <a:pt x="5182" y="32105"/>
                </a:lnTo>
                <a:lnTo>
                  <a:pt x="4614" y="32587"/>
                </a:lnTo>
                <a:lnTo>
                  <a:pt x="4347" y="31880"/>
                </a:lnTo>
                <a:lnTo>
                  <a:pt x="3619" y="32009"/>
                </a:lnTo>
                <a:lnTo>
                  <a:pt x="3747" y="31281"/>
                </a:lnTo>
                <a:lnTo>
                  <a:pt x="3041" y="31024"/>
                </a:lnTo>
                <a:lnTo>
                  <a:pt x="3522" y="30446"/>
                </a:lnTo>
                <a:lnTo>
                  <a:pt x="3041" y="29879"/>
                </a:lnTo>
                <a:lnTo>
                  <a:pt x="3747" y="29611"/>
                </a:lnTo>
                <a:lnTo>
                  <a:pt x="3619" y="28883"/>
                </a:lnTo>
                <a:lnTo>
                  <a:pt x="4347" y="29011"/>
                </a:lnTo>
                <a:lnTo>
                  <a:pt x="4614" y="28305"/>
                </a:lnTo>
                <a:close/>
                <a:moveTo>
                  <a:pt x="5182" y="16529"/>
                </a:moveTo>
                <a:lnTo>
                  <a:pt x="5653" y="16058"/>
                </a:lnTo>
                <a:lnTo>
                  <a:pt x="5824" y="16701"/>
                </a:lnTo>
                <a:lnTo>
                  <a:pt x="6466" y="16529"/>
                </a:lnTo>
                <a:lnTo>
                  <a:pt x="6295" y="17172"/>
                </a:lnTo>
                <a:lnTo>
                  <a:pt x="6937" y="17343"/>
                </a:lnTo>
                <a:lnTo>
                  <a:pt x="6466" y="17814"/>
                </a:lnTo>
                <a:lnTo>
                  <a:pt x="6937" y="18285"/>
                </a:lnTo>
                <a:lnTo>
                  <a:pt x="6295" y="18456"/>
                </a:lnTo>
                <a:lnTo>
                  <a:pt x="6466" y="19099"/>
                </a:lnTo>
                <a:lnTo>
                  <a:pt x="5824" y="18927"/>
                </a:lnTo>
                <a:lnTo>
                  <a:pt x="5653" y="19570"/>
                </a:lnTo>
                <a:lnTo>
                  <a:pt x="5182" y="19099"/>
                </a:lnTo>
                <a:lnTo>
                  <a:pt x="4711" y="19570"/>
                </a:lnTo>
                <a:lnTo>
                  <a:pt x="4539" y="18927"/>
                </a:lnTo>
                <a:lnTo>
                  <a:pt x="3897" y="19099"/>
                </a:lnTo>
                <a:lnTo>
                  <a:pt x="4068" y="18456"/>
                </a:lnTo>
                <a:lnTo>
                  <a:pt x="3426" y="18285"/>
                </a:lnTo>
                <a:lnTo>
                  <a:pt x="3897" y="17814"/>
                </a:lnTo>
                <a:lnTo>
                  <a:pt x="3426" y="17343"/>
                </a:lnTo>
                <a:lnTo>
                  <a:pt x="4068" y="17172"/>
                </a:lnTo>
                <a:lnTo>
                  <a:pt x="3897" y="16529"/>
                </a:lnTo>
                <a:lnTo>
                  <a:pt x="4539" y="16701"/>
                </a:lnTo>
                <a:lnTo>
                  <a:pt x="4711" y="16058"/>
                </a:lnTo>
                <a:close/>
                <a:moveTo>
                  <a:pt x="8350" y="12579"/>
                </a:moveTo>
                <a:lnTo>
                  <a:pt x="8885" y="12579"/>
                </a:lnTo>
                <a:lnTo>
                  <a:pt x="8511" y="12954"/>
                </a:lnTo>
                <a:lnTo>
                  <a:pt x="8736" y="14024"/>
                </a:lnTo>
                <a:lnTo>
                  <a:pt x="8404" y="14024"/>
                </a:lnTo>
                <a:lnTo>
                  <a:pt x="7901" y="13511"/>
                </a:lnTo>
                <a:lnTo>
                  <a:pt x="7355" y="14046"/>
                </a:lnTo>
                <a:lnTo>
                  <a:pt x="7558" y="13307"/>
                </a:lnTo>
                <a:lnTo>
                  <a:pt x="6852" y="13125"/>
                </a:lnTo>
                <a:lnTo>
                  <a:pt x="6691" y="12847"/>
                </a:lnTo>
                <a:lnTo>
                  <a:pt x="7601" y="12547"/>
                </a:lnTo>
                <a:lnTo>
                  <a:pt x="7815" y="11766"/>
                </a:lnTo>
                <a:close/>
                <a:moveTo>
                  <a:pt x="8960" y="8961"/>
                </a:moveTo>
                <a:lnTo>
                  <a:pt x="9967" y="8747"/>
                </a:lnTo>
                <a:lnTo>
                  <a:pt x="10416" y="9186"/>
                </a:lnTo>
                <a:lnTo>
                  <a:pt x="10416" y="10417"/>
                </a:lnTo>
                <a:lnTo>
                  <a:pt x="9185" y="10417"/>
                </a:lnTo>
                <a:lnTo>
                  <a:pt x="8746" y="9967"/>
                </a:lnTo>
                <a:close/>
                <a:moveTo>
                  <a:pt x="8596" y="7291"/>
                </a:moveTo>
                <a:lnTo>
                  <a:pt x="8982" y="7751"/>
                </a:lnTo>
                <a:lnTo>
                  <a:pt x="8768" y="8768"/>
                </a:lnTo>
                <a:lnTo>
                  <a:pt x="7751" y="8982"/>
                </a:lnTo>
                <a:lnTo>
                  <a:pt x="7290" y="8597"/>
                </a:lnTo>
                <a:lnTo>
                  <a:pt x="7012" y="7013"/>
                </a:lnTo>
                <a:close/>
                <a:moveTo>
                  <a:pt x="7472" y="5931"/>
                </a:moveTo>
                <a:lnTo>
                  <a:pt x="8382" y="7023"/>
                </a:lnTo>
                <a:lnTo>
                  <a:pt x="6980" y="6788"/>
                </a:lnTo>
                <a:lnTo>
                  <a:pt x="6862" y="6156"/>
                </a:lnTo>
                <a:close/>
                <a:moveTo>
                  <a:pt x="7034" y="8383"/>
                </a:moveTo>
                <a:lnTo>
                  <a:pt x="5931" y="7462"/>
                </a:lnTo>
                <a:lnTo>
                  <a:pt x="6156" y="6863"/>
                </a:lnTo>
                <a:lnTo>
                  <a:pt x="6787" y="6970"/>
                </a:lnTo>
                <a:close/>
                <a:moveTo>
                  <a:pt x="6841" y="5182"/>
                </a:moveTo>
                <a:lnTo>
                  <a:pt x="7323" y="5749"/>
                </a:lnTo>
                <a:lnTo>
                  <a:pt x="6616" y="6006"/>
                </a:lnTo>
                <a:lnTo>
                  <a:pt x="6744" y="6745"/>
                </a:lnTo>
                <a:lnTo>
                  <a:pt x="6017" y="6617"/>
                </a:lnTo>
                <a:lnTo>
                  <a:pt x="5760" y="7312"/>
                </a:lnTo>
                <a:lnTo>
                  <a:pt x="5182" y="6841"/>
                </a:lnTo>
                <a:lnTo>
                  <a:pt x="4614" y="7312"/>
                </a:lnTo>
                <a:lnTo>
                  <a:pt x="4347" y="6617"/>
                </a:lnTo>
                <a:lnTo>
                  <a:pt x="3619" y="6745"/>
                </a:lnTo>
                <a:lnTo>
                  <a:pt x="3747" y="6006"/>
                </a:lnTo>
                <a:lnTo>
                  <a:pt x="3041" y="5749"/>
                </a:lnTo>
                <a:lnTo>
                  <a:pt x="3522" y="5182"/>
                </a:lnTo>
                <a:lnTo>
                  <a:pt x="3041" y="4604"/>
                </a:lnTo>
                <a:lnTo>
                  <a:pt x="3747" y="4347"/>
                </a:lnTo>
                <a:lnTo>
                  <a:pt x="3619" y="3619"/>
                </a:lnTo>
                <a:lnTo>
                  <a:pt x="4347" y="3737"/>
                </a:lnTo>
                <a:lnTo>
                  <a:pt x="4614" y="3041"/>
                </a:lnTo>
                <a:lnTo>
                  <a:pt x="5182" y="3523"/>
                </a:lnTo>
                <a:lnTo>
                  <a:pt x="5760" y="3041"/>
                </a:lnTo>
                <a:lnTo>
                  <a:pt x="6017" y="3737"/>
                </a:lnTo>
                <a:lnTo>
                  <a:pt x="6744" y="3619"/>
                </a:lnTo>
                <a:lnTo>
                  <a:pt x="6616" y="4347"/>
                </a:lnTo>
                <a:lnTo>
                  <a:pt x="7323" y="4604"/>
                </a:lnTo>
                <a:close/>
                <a:moveTo>
                  <a:pt x="10630" y="8469"/>
                </a:moveTo>
                <a:lnTo>
                  <a:pt x="11498" y="7901"/>
                </a:lnTo>
                <a:lnTo>
                  <a:pt x="12365" y="8469"/>
                </a:lnTo>
                <a:lnTo>
                  <a:pt x="12365" y="9100"/>
                </a:lnTo>
                <a:lnTo>
                  <a:pt x="11498" y="9967"/>
                </a:lnTo>
                <a:lnTo>
                  <a:pt x="10630" y="9100"/>
                </a:lnTo>
                <a:close/>
                <a:moveTo>
                  <a:pt x="13125" y="6852"/>
                </a:moveTo>
                <a:lnTo>
                  <a:pt x="13317" y="7548"/>
                </a:lnTo>
                <a:lnTo>
                  <a:pt x="14045" y="7355"/>
                </a:lnTo>
                <a:lnTo>
                  <a:pt x="13510" y="7890"/>
                </a:lnTo>
                <a:lnTo>
                  <a:pt x="14024" y="8404"/>
                </a:lnTo>
                <a:lnTo>
                  <a:pt x="14024" y="8725"/>
                </a:lnTo>
                <a:lnTo>
                  <a:pt x="12953" y="8501"/>
                </a:lnTo>
                <a:lnTo>
                  <a:pt x="12579" y="8875"/>
                </a:lnTo>
                <a:lnTo>
                  <a:pt x="12579" y="8351"/>
                </a:lnTo>
                <a:lnTo>
                  <a:pt x="11765" y="7816"/>
                </a:lnTo>
                <a:lnTo>
                  <a:pt x="12547" y="7601"/>
                </a:lnTo>
                <a:lnTo>
                  <a:pt x="12846" y="6692"/>
                </a:lnTo>
                <a:close/>
                <a:moveTo>
                  <a:pt x="16433" y="5974"/>
                </a:moveTo>
                <a:lnTo>
                  <a:pt x="16293" y="6531"/>
                </a:lnTo>
                <a:lnTo>
                  <a:pt x="14784" y="6938"/>
                </a:lnTo>
                <a:lnTo>
                  <a:pt x="15887" y="5824"/>
                </a:lnTo>
                <a:close/>
                <a:moveTo>
                  <a:pt x="19098" y="5182"/>
                </a:moveTo>
                <a:lnTo>
                  <a:pt x="19569" y="5653"/>
                </a:lnTo>
                <a:lnTo>
                  <a:pt x="18927" y="5824"/>
                </a:lnTo>
                <a:lnTo>
                  <a:pt x="19098" y="6467"/>
                </a:lnTo>
                <a:lnTo>
                  <a:pt x="18456" y="6295"/>
                </a:lnTo>
                <a:lnTo>
                  <a:pt x="18285" y="6938"/>
                </a:lnTo>
                <a:lnTo>
                  <a:pt x="17813" y="6467"/>
                </a:lnTo>
                <a:lnTo>
                  <a:pt x="17342" y="6938"/>
                </a:lnTo>
                <a:lnTo>
                  <a:pt x="17171" y="6295"/>
                </a:lnTo>
                <a:lnTo>
                  <a:pt x="16529" y="6467"/>
                </a:lnTo>
                <a:lnTo>
                  <a:pt x="16700" y="5824"/>
                </a:lnTo>
                <a:lnTo>
                  <a:pt x="16058" y="5653"/>
                </a:lnTo>
                <a:lnTo>
                  <a:pt x="16529" y="5182"/>
                </a:lnTo>
                <a:lnTo>
                  <a:pt x="16058" y="4711"/>
                </a:lnTo>
                <a:lnTo>
                  <a:pt x="16700" y="4540"/>
                </a:lnTo>
                <a:lnTo>
                  <a:pt x="16529" y="3898"/>
                </a:lnTo>
                <a:lnTo>
                  <a:pt x="17171" y="4069"/>
                </a:lnTo>
                <a:lnTo>
                  <a:pt x="17342" y="3426"/>
                </a:lnTo>
                <a:lnTo>
                  <a:pt x="17813" y="3898"/>
                </a:lnTo>
                <a:lnTo>
                  <a:pt x="18285" y="3426"/>
                </a:lnTo>
                <a:lnTo>
                  <a:pt x="18456" y="4069"/>
                </a:lnTo>
                <a:lnTo>
                  <a:pt x="19098" y="3898"/>
                </a:lnTo>
                <a:lnTo>
                  <a:pt x="18927" y="4540"/>
                </a:lnTo>
                <a:lnTo>
                  <a:pt x="19569" y="4711"/>
                </a:lnTo>
                <a:close/>
                <a:moveTo>
                  <a:pt x="22781" y="6692"/>
                </a:moveTo>
                <a:lnTo>
                  <a:pt x="23080" y="7601"/>
                </a:lnTo>
                <a:lnTo>
                  <a:pt x="23873" y="7816"/>
                </a:lnTo>
                <a:lnTo>
                  <a:pt x="23048" y="8351"/>
                </a:lnTo>
                <a:lnTo>
                  <a:pt x="23048" y="8875"/>
                </a:lnTo>
                <a:lnTo>
                  <a:pt x="22674" y="8501"/>
                </a:lnTo>
                <a:lnTo>
                  <a:pt x="21603" y="8725"/>
                </a:lnTo>
                <a:lnTo>
                  <a:pt x="21603" y="8404"/>
                </a:lnTo>
                <a:lnTo>
                  <a:pt x="22117" y="7890"/>
                </a:lnTo>
                <a:lnTo>
                  <a:pt x="21582" y="7355"/>
                </a:lnTo>
                <a:lnTo>
                  <a:pt x="22320" y="7548"/>
                </a:lnTo>
                <a:lnTo>
                  <a:pt x="22502" y="6852"/>
                </a:lnTo>
                <a:lnTo>
                  <a:pt x="22781" y="6692"/>
                </a:lnTo>
                <a:close/>
                <a:moveTo>
                  <a:pt x="32105" y="5182"/>
                </a:moveTo>
                <a:lnTo>
                  <a:pt x="32586" y="5749"/>
                </a:lnTo>
                <a:lnTo>
                  <a:pt x="31891" y="6006"/>
                </a:lnTo>
                <a:lnTo>
                  <a:pt x="32008" y="6745"/>
                </a:lnTo>
                <a:lnTo>
                  <a:pt x="31280" y="6617"/>
                </a:lnTo>
                <a:lnTo>
                  <a:pt x="31024" y="7312"/>
                </a:lnTo>
                <a:lnTo>
                  <a:pt x="30445" y="6841"/>
                </a:lnTo>
                <a:lnTo>
                  <a:pt x="29878" y="7312"/>
                </a:lnTo>
                <a:lnTo>
                  <a:pt x="29621" y="6617"/>
                </a:lnTo>
                <a:lnTo>
                  <a:pt x="28883" y="6745"/>
                </a:lnTo>
                <a:lnTo>
                  <a:pt x="29011" y="6006"/>
                </a:lnTo>
                <a:lnTo>
                  <a:pt x="28315" y="5749"/>
                </a:lnTo>
                <a:lnTo>
                  <a:pt x="28786" y="5182"/>
                </a:lnTo>
                <a:lnTo>
                  <a:pt x="28304" y="4604"/>
                </a:lnTo>
                <a:lnTo>
                  <a:pt x="29011" y="4347"/>
                </a:lnTo>
                <a:lnTo>
                  <a:pt x="28883" y="3619"/>
                </a:lnTo>
                <a:lnTo>
                  <a:pt x="29621" y="3737"/>
                </a:lnTo>
                <a:lnTo>
                  <a:pt x="29878" y="3041"/>
                </a:lnTo>
                <a:lnTo>
                  <a:pt x="30445" y="3523"/>
                </a:lnTo>
                <a:lnTo>
                  <a:pt x="31024" y="3041"/>
                </a:lnTo>
                <a:lnTo>
                  <a:pt x="31280" y="3737"/>
                </a:lnTo>
                <a:lnTo>
                  <a:pt x="32008" y="3619"/>
                </a:lnTo>
                <a:lnTo>
                  <a:pt x="31891" y="4347"/>
                </a:lnTo>
                <a:lnTo>
                  <a:pt x="32586" y="4604"/>
                </a:lnTo>
                <a:close/>
                <a:moveTo>
                  <a:pt x="35894" y="8469"/>
                </a:moveTo>
                <a:lnTo>
                  <a:pt x="36761" y="7901"/>
                </a:lnTo>
                <a:lnTo>
                  <a:pt x="37629" y="8469"/>
                </a:lnTo>
                <a:lnTo>
                  <a:pt x="37629" y="9100"/>
                </a:lnTo>
                <a:lnTo>
                  <a:pt x="36761" y="9967"/>
                </a:lnTo>
                <a:lnTo>
                  <a:pt x="35894" y="9100"/>
                </a:lnTo>
                <a:close/>
                <a:moveTo>
                  <a:pt x="38389" y="6852"/>
                </a:moveTo>
                <a:lnTo>
                  <a:pt x="38581" y="7548"/>
                </a:lnTo>
                <a:lnTo>
                  <a:pt x="39309" y="7355"/>
                </a:lnTo>
                <a:lnTo>
                  <a:pt x="38774" y="7890"/>
                </a:lnTo>
                <a:lnTo>
                  <a:pt x="39288" y="8404"/>
                </a:lnTo>
                <a:lnTo>
                  <a:pt x="39288" y="8725"/>
                </a:lnTo>
                <a:lnTo>
                  <a:pt x="38217" y="8501"/>
                </a:lnTo>
                <a:lnTo>
                  <a:pt x="37853" y="8875"/>
                </a:lnTo>
                <a:lnTo>
                  <a:pt x="37853" y="8351"/>
                </a:lnTo>
                <a:lnTo>
                  <a:pt x="37029" y="7816"/>
                </a:lnTo>
                <a:lnTo>
                  <a:pt x="37811" y="7601"/>
                </a:lnTo>
                <a:lnTo>
                  <a:pt x="38110" y="6692"/>
                </a:lnTo>
                <a:close/>
                <a:moveTo>
                  <a:pt x="41696" y="5974"/>
                </a:moveTo>
                <a:lnTo>
                  <a:pt x="41557" y="6531"/>
                </a:lnTo>
                <a:lnTo>
                  <a:pt x="40048" y="6938"/>
                </a:lnTo>
                <a:lnTo>
                  <a:pt x="41151" y="5824"/>
                </a:lnTo>
                <a:close/>
                <a:moveTo>
                  <a:pt x="44362" y="5182"/>
                </a:moveTo>
                <a:lnTo>
                  <a:pt x="44833" y="5653"/>
                </a:lnTo>
                <a:lnTo>
                  <a:pt x="44191" y="5824"/>
                </a:lnTo>
                <a:lnTo>
                  <a:pt x="44362" y="6467"/>
                </a:lnTo>
                <a:lnTo>
                  <a:pt x="43720" y="6295"/>
                </a:lnTo>
                <a:lnTo>
                  <a:pt x="43548" y="6938"/>
                </a:lnTo>
                <a:lnTo>
                  <a:pt x="43077" y="6467"/>
                </a:lnTo>
                <a:lnTo>
                  <a:pt x="42606" y="6938"/>
                </a:lnTo>
                <a:lnTo>
                  <a:pt x="42435" y="6295"/>
                </a:lnTo>
                <a:lnTo>
                  <a:pt x="41793" y="6467"/>
                </a:lnTo>
                <a:lnTo>
                  <a:pt x="41975" y="5824"/>
                </a:lnTo>
                <a:lnTo>
                  <a:pt x="41332" y="5653"/>
                </a:lnTo>
                <a:lnTo>
                  <a:pt x="41793" y="5182"/>
                </a:lnTo>
                <a:lnTo>
                  <a:pt x="41332" y="4711"/>
                </a:lnTo>
                <a:lnTo>
                  <a:pt x="41975" y="4540"/>
                </a:lnTo>
                <a:lnTo>
                  <a:pt x="41793" y="3898"/>
                </a:lnTo>
                <a:lnTo>
                  <a:pt x="42435" y="4069"/>
                </a:lnTo>
                <a:lnTo>
                  <a:pt x="42606" y="3426"/>
                </a:lnTo>
                <a:lnTo>
                  <a:pt x="43077" y="3898"/>
                </a:lnTo>
                <a:lnTo>
                  <a:pt x="43548" y="3426"/>
                </a:lnTo>
                <a:lnTo>
                  <a:pt x="43720" y="4069"/>
                </a:lnTo>
                <a:lnTo>
                  <a:pt x="44362" y="3898"/>
                </a:lnTo>
                <a:lnTo>
                  <a:pt x="44191" y="4540"/>
                </a:lnTo>
                <a:lnTo>
                  <a:pt x="44833" y="4711"/>
                </a:lnTo>
                <a:close/>
                <a:moveTo>
                  <a:pt x="48045" y="6692"/>
                </a:moveTo>
                <a:lnTo>
                  <a:pt x="48344" y="7601"/>
                </a:lnTo>
                <a:lnTo>
                  <a:pt x="49136" y="7816"/>
                </a:lnTo>
                <a:lnTo>
                  <a:pt x="48312" y="8351"/>
                </a:lnTo>
                <a:lnTo>
                  <a:pt x="48312" y="8875"/>
                </a:lnTo>
                <a:lnTo>
                  <a:pt x="47938" y="8501"/>
                </a:lnTo>
                <a:lnTo>
                  <a:pt x="46878" y="8725"/>
                </a:lnTo>
                <a:lnTo>
                  <a:pt x="46878" y="8404"/>
                </a:lnTo>
                <a:lnTo>
                  <a:pt x="47392" y="7890"/>
                </a:lnTo>
                <a:lnTo>
                  <a:pt x="46846" y="7355"/>
                </a:lnTo>
                <a:lnTo>
                  <a:pt x="47584" y="7548"/>
                </a:lnTo>
                <a:lnTo>
                  <a:pt x="47766" y="6852"/>
                </a:lnTo>
                <a:lnTo>
                  <a:pt x="48045" y="6692"/>
                </a:lnTo>
                <a:close/>
                <a:moveTo>
                  <a:pt x="50261" y="9100"/>
                </a:moveTo>
                <a:lnTo>
                  <a:pt x="49393" y="9967"/>
                </a:lnTo>
                <a:lnTo>
                  <a:pt x="48526" y="9100"/>
                </a:lnTo>
                <a:lnTo>
                  <a:pt x="48526" y="8469"/>
                </a:lnTo>
                <a:lnTo>
                  <a:pt x="49393" y="7901"/>
                </a:lnTo>
                <a:lnTo>
                  <a:pt x="50261" y="8469"/>
                </a:lnTo>
                <a:close/>
                <a:moveTo>
                  <a:pt x="57155" y="6006"/>
                </a:moveTo>
                <a:lnTo>
                  <a:pt x="57283" y="6745"/>
                </a:lnTo>
                <a:lnTo>
                  <a:pt x="56544" y="6617"/>
                </a:lnTo>
                <a:lnTo>
                  <a:pt x="56287" y="7312"/>
                </a:lnTo>
                <a:lnTo>
                  <a:pt x="55709" y="6841"/>
                </a:lnTo>
                <a:lnTo>
                  <a:pt x="55142" y="7312"/>
                </a:lnTo>
                <a:lnTo>
                  <a:pt x="54885" y="6617"/>
                </a:lnTo>
                <a:lnTo>
                  <a:pt x="54146" y="6745"/>
                </a:lnTo>
                <a:lnTo>
                  <a:pt x="54275" y="6006"/>
                </a:lnTo>
                <a:lnTo>
                  <a:pt x="53579" y="5749"/>
                </a:lnTo>
                <a:lnTo>
                  <a:pt x="54050" y="5182"/>
                </a:lnTo>
                <a:lnTo>
                  <a:pt x="53579" y="4604"/>
                </a:lnTo>
                <a:lnTo>
                  <a:pt x="54275" y="4347"/>
                </a:lnTo>
                <a:lnTo>
                  <a:pt x="54146" y="3619"/>
                </a:lnTo>
                <a:lnTo>
                  <a:pt x="54885" y="3737"/>
                </a:lnTo>
                <a:lnTo>
                  <a:pt x="55142" y="3041"/>
                </a:lnTo>
                <a:lnTo>
                  <a:pt x="55709" y="3523"/>
                </a:lnTo>
                <a:lnTo>
                  <a:pt x="56287" y="3041"/>
                </a:lnTo>
                <a:lnTo>
                  <a:pt x="56544" y="3737"/>
                </a:lnTo>
                <a:lnTo>
                  <a:pt x="57283" y="3619"/>
                </a:lnTo>
                <a:lnTo>
                  <a:pt x="57155" y="4347"/>
                </a:lnTo>
                <a:lnTo>
                  <a:pt x="57850" y="4604"/>
                </a:lnTo>
                <a:lnTo>
                  <a:pt x="57379" y="5182"/>
                </a:lnTo>
                <a:lnTo>
                  <a:pt x="57850" y="5749"/>
                </a:lnTo>
                <a:close/>
                <a:moveTo>
                  <a:pt x="55870" y="12879"/>
                </a:moveTo>
                <a:lnTo>
                  <a:pt x="55709" y="13457"/>
                </a:lnTo>
                <a:lnTo>
                  <a:pt x="55560" y="12879"/>
                </a:lnTo>
                <a:lnTo>
                  <a:pt x="55709" y="12622"/>
                </a:lnTo>
                <a:close/>
                <a:moveTo>
                  <a:pt x="55838" y="12419"/>
                </a:moveTo>
                <a:lnTo>
                  <a:pt x="56437" y="11445"/>
                </a:lnTo>
                <a:lnTo>
                  <a:pt x="56930" y="12729"/>
                </a:lnTo>
                <a:lnTo>
                  <a:pt x="56609" y="12911"/>
                </a:lnTo>
                <a:lnTo>
                  <a:pt x="56063" y="12772"/>
                </a:lnTo>
                <a:close/>
                <a:moveTo>
                  <a:pt x="55709" y="23006"/>
                </a:moveTo>
                <a:lnTo>
                  <a:pt x="55560" y="22749"/>
                </a:lnTo>
                <a:lnTo>
                  <a:pt x="55709" y="22160"/>
                </a:lnTo>
                <a:lnTo>
                  <a:pt x="55870" y="22749"/>
                </a:lnTo>
                <a:close/>
                <a:moveTo>
                  <a:pt x="56609" y="22706"/>
                </a:moveTo>
                <a:lnTo>
                  <a:pt x="56930" y="22888"/>
                </a:lnTo>
                <a:lnTo>
                  <a:pt x="56437" y="24183"/>
                </a:lnTo>
                <a:lnTo>
                  <a:pt x="55838" y="23209"/>
                </a:lnTo>
                <a:lnTo>
                  <a:pt x="56063" y="22856"/>
                </a:lnTo>
                <a:close/>
                <a:moveTo>
                  <a:pt x="57658" y="30446"/>
                </a:moveTo>
                <a:lnTo>
                  <a:pt x="58064" y="29953"/>
                </a:lnTo>
                <a:lnTo>
                  <a:pt x="59413" y="30446"/>
                </a:lnTo>
                <a:lnTo>
                  <a:pt x="58064" y="30938"/>
                </a:lnTo>
                <a:close/>
                <a:moveTo>
                  <a:pt x="47434" y="30446"/>
                </a:moveTo>
                <a:lnTo>
                  <a:pt x="48012" y="30285"/>
                </a:lnTo>
                <a:lnTo>
                  <a:pt x="48269" y="30446"/>
                </a:lnTo>
                <a:lnTo>
                  <a:pt x="48012" y="30606"/>
                </a:lnTo>
                <a:close/>
                <a:moveTo>
                  <a:pt x="48483" y="30574"/>
                </a:moveTo>
                <a:lnTo>
                  <a:pt x="49458" y="31174"/>
                </a:lnTo>
                <a:lnTo>
                  <a:pt x="48162" y="31656"/>
                </a:lnTo>
                <a:lnTo>
                  <a:pt x="47980" y="31345"/>
                </a:lnTo>
                <a:lnTo>
                  <a:pt x="48130" y="30788"/>
                </a:lnTo>
                <a:close/>
                <a:moveTo>
                  <a:pt x="41696" y="31238"/>
                </a:moveTo>
                <a:lnTo>
                  <a:pt x="41557" y="31795"/>
                </a:lnTo>
                <a:lnTo>
                  <a:pt x="40048" y="32202"/>
                </a:lnTo>
                <a:lnTo>
                  <a:pt x="41151" y="31099"/>
                </a:lnTo>
                <a:close/>
                <a:moveTo>
                  <a:pt x="37896" y="30446"/>
                </a:moveTo>
                <a:lnTo>
                  <a:pt x="38142" y="30285"/>
                </a:lnTo>
                <a:lnTo>
                  <a:pt x="38731" y="30446"/>
                </a:lnTo>
                <a:lnTo>
                  <a:pt x="38142" y="30606"/>
                </a:lnTo>
                <a:close/>
                <a:moveTo>
                  <a:pt x="38003" y="31656"/>
                </a:moveTo>
                <a:lnTo>
                  <a:pt x="36708" y="31174"/>
                </a:lnTo>
                <a:lnTo>
                  <a:pt x="37682" y="30574"/>
                </a:lnTo>
                <a:lnTo>
                  <a:pt x="38035" y="30788"/>
                </a:lnTo>
                <a:lnTo>
                  <a:pt x="38185" y="31345"/>
                </a:lnTo>
                <a:close/>
                <a:moveTo>
                  <a:pt x="30445" y="32394"/>
                </a:moveTo>
                <a:lnTo>
                  <a:pt x="30938" y="32801"/>
                </a:lnTo>
                <a:lnTo>
                  <a:pt x="30445" y="34139"/>
                </a:lnTo>
                <a:lnTo>
                  <a:pt x="29953" y="32801"/>
                </a:lnTo>
                <a:close/>
                <a:moveTo>
                  <a:pt x="22749" y="30606"/>
                </a:moveTo>
                <a:lnTo>
                  <a:pt x="22170" y="30446"/>
                </a:lnTo>
                <a:lnTo>
                  <a:pt x="22749" y="30285"/>
                </a:lnTo>
                <a:lnTo>
                  <a:pt x="23005" y="30446"/>
                </a:lnTo>
                <a:close/>
                <a:moveTo>
                  <a:pt x="22716" y="31345"/>
                </a:moveTo>
                <a:lnTo>
                  <a:pt x="22866" y="30788"/>
                </a:lnTo>
                <a:lnTo>
                  <a:pt x="23220" y="30574"/>
                </a:lnTo>
                <a:lnTo>
                  <a:pt x="24183" y="31174"/>
                </a:lnTo>
                <a:lnTo>
                  <a:pt x="22898" y="31656"/>
                </a:lnTo>
                <a:close/>
                <a:moveTo>
                  <a:pt x="16433" y="31238"/>
                </a:moveTo>
                <a:lnTo>
                  <a:pt x="16293" y="31795"/>
                </a:lnTo>
                <a:lnTo>
                  <a:pt x="14784" y="32202"/>
                </a:lnTo>
                <a:lnTo>
                  <a:pt x="15887" y="31099"/>
                </a:lnTo>
                <a:close/>
                <a:moveTo>
                  <a:pt x="12622" y="30446"/>
                </a:moveTo>
                <a:lnTo>
                  <a:pt x="12878" y="30285"/>
                </a:lnTo>
                <a:lnTo>
                  <a:pt x="13467" y="30446"/>
                </a:lnTo>
                <a:lnTo>
                  <a:pt x="12878" y="30606"/>
                </a:lnTo>
                <a:close/>
                <a:moveTo>
                  <a:pt x="12739" y="31656"/>
                </a:moveTo>
                <a:lnTo>
                  <a:pt x="11444" y="31174"/>
                </a:lnTo>
                <a:lnTo>
                  <a:pt x="12418" y="30574"/>
                </a:lnTo>
                <a:lnTo>
                  <a:pt x="12771" y="30788"/>
                </a:lnTo>
                <a:lnTo>
                  <a:pt x="12921" y="31345"/>
                </a:lnTo>
                <a:close/>
                <a:moveTo>
                  <a:pt x="5182" y="32394"/>
                </a:moveTo>
                <a:lnTo>
                  <a:pt x="5674" y="32801"/>
                </a:lnTo>
                <a:lnTo>
                  <a:pt x="5182" y="34139"/>
                </a:lnTo>
                <a:lnTo>
                  <a:pt x="4689" y="32801"/>
                </a:lnTo>
                <a:close/>
                <a:moveTo>
                  <a:pt x="3233" y="30446"/>
                </a:moveTo>
                <a:lnTo>
                  <a:pt x="2826" y="30938"/>
                </a:lnTo>
                <a:lnTo>
                  <a:pt x="1488" y="30446"/>
                </a:lnTo>
                <a:lnTo>
                  <a:pt x="2826" y="29953"/>
                </a:lnTo>
                <a:close/>
                <a:moveTo>
                  <a:pt x="6177" y="25650"/>
                </a:moveTo>
                <a:lnTo>
                  <a:pt x="6498" y="25543"/>
                </a:lnTo>
                <a:lnTo>
                  <a:pt x="7194" y="26314"/>
                </a:lnTo>
                <a:lnTo>
                  <a:pt x="7087" y="26913"/>
                </a:lnTo>
                <a:lnTo>
                  <a:pt x="5856" y="27941"/>
                </a:lnTo>
                <a:lnTo>
                  <a:pt x="5299" y="26432"/>
                </a:lnTo>
                <a:lnTo>
                  <a:pt x="5503" y="25864"/>
                </a:lnTo>
                <a:close/>
                <a:moveTo>
                  <a:pt x="5021" y="22749"/>
                </a:moveTo>
                <a:lnTo>
                  <a:pt x="5182" y="22160"/>
                </a:lnTo>
                <a:lnTo>
                  <a:pt x="5342" y="22749"/>
                </a:lnTo>
                <a:lnTo>
                  <a:pt x="5182" y="23006"/>
                </a:lnTo>
                <a:close/>
                <a:moveTo>
                  <a:pt x="5053" y="23209"/>
                </a:moveTo>
                <a:lnTo>
                  <a:pt x="4454" y="24183"/>
                </a:lnTo>
                <a:lnTo>
                  <a:pt x="3972" y="22888"/>
                </a:lnTo>
                <a:lnTo>
                  <a:pt x="4282" y="22706"/>
                </a:lnTo>
                <a:lnTo>
                  <a:pt x="4839" y="22856"/>
                </a:lnTo>
                <a:close/>
                <a:moveTo>
                  <a:pt x="4389" y="19195"/>
                </a:moveTo>
                <a:lnTo>
                  <a:pt x="4539" y="19741"/>
                </a:lnTo>
                <a:lnTo>
                  <a:pt x="3426" y="20844"/>
                </a:lnTo>
                <a:lnTo>
                  <a:pt x="3833" y="19345"/>
                </a:lnTo>
                <a:close/>
                <a:moveTo>
                  <a:pt x="5182" y="12622"/>
                </a:moveTo>
                <a:lnTo>
                  <a:pt x="5342" y="12879"/>
                </a:lnTo>
                <a:lnTo>
                  <a:pt x="5182" y="13468"/>
                </a:lnTo>
                <a:lnTo>
                  <a:pt x="5021" y="12879"/>
                </a:lnTo>
                <a:close/>
                <a:moveTo>
                  <a:pt x="4282" y="12911"/>
                </a:moveTo>
                <a:lnTo>
                  <a:pt x="3972" y="12729"/>
                </a:lnTo>
                <a:lnTo>
                  <a:pt x="4454" y="11445"/>
                </a:lnTo>
                <a:lnTo>
                  <a:pt x="5053" y="12419"/>
                </a:lnTo>
                <a:lnTo>
                  <a:pt x="4839" y="12772"/>
                </a:lnTo>
                <a:close/>
                <a:moveTo>
                  <a:pt x="3233" y="5182"/>
                </a:moveTo>
                <a:lnTo>
                  <a:pt x="2826" y="5675"/>
                </a:lnTo>
                <a:lnTo>
                  <a:pt x="1488" y="5182"/>
                </a:lnTo>
                <a:lnTo>
                  <a:pt x="2826" y="4690"/>
                </a:lnTo>
                <a:close/>
                <a:moveTo>
                  <a:pt x="13467" y="5182"/>
                </a:moveTo>
                <a:lnTo>
                  <a:pt x="12878" y="5332"/>
                </a:lnTo>
                <a:lnTo>
                  <a:pt x="12622" y="5182"/>
                </a:lnTo>
                <a:lnTo>
                  <a:pt x="12878" y="5022"/>
                </a:lnTo>
                <a:close/>
                <a:moveTo>
                  <a:pt x="12418" y="5054"/>
                </a:moveTo>
                <a:lnTo>
                  <a:pt x="11444" y="4454"/>
                </a:lnTo>
                <a:lnTo>
                  <a:pt x="12739" y="3972"/>
                </a:lnTo>
                <a:lnTo>
                  <a:pt x="12921" y="4283"/>
                </a:lnTo>
                <a:lnTo>
                  <a:pt x="12771" y="4840"/>
                </a:lnTo>
                <a:close/>
                <a:moveTo>
                  <a:pt x="19194" y="4379"/>
                </a:moveTo>
                <a:lnTo>
                  <a:pt x="19344" y="3833"/>
                </a:lnTo>
                <a:lnTo>
                  <a:pt x="20854" y="3426"/>
                </a:lnTo>
                <a:lnTo>
                  <a:pt x="19751" y="4529"/>
                </a:lnTo>
                <a:close/>
                <a:moveTo>
                  <a:pt x="23005" y="5182"/>
                </a:moveTo>
                <a:lnTo>
                  <a:pt x="22749" y="5332"/>
                </a:lnTo>
                <a:lnTo>
                  <a:pt x="22170" y="5182"/>
                </a:lnTo>
                <a:lnTo>
                  <a:pt x="22749" y="5022"/>
                </a:lnTo>
                <a:close/>
                <a:moveTo>
                  <a:pt x="22898" y="3972"/>
                </a:moveTo>
                <a:lnTo>
                  <a:pt x="24183" y="4454"/>
                </a:lnTo>
                <a:lnTo>
                  <a:pt x="23220" y="5054"/>
                </a:lnTo>
                <a:lnTo>
                  <a:pt x="22866" y="4840"/>
                </a:lnTo>
                <a:lnTo>
                  <a:pt x="22716" y="4283"/>
                </a:lnTo>
                <a:close/>
                <a:moveTo>
                  <a:pt x="28497" y="5182"/>
                </a:moveTo>
                <a:lnTo>
                  <a:pt x="28090" y="5675"/>
                </a:lnTo>
                <a:lnTo>
                  <a:pt x="26752" y="5182"/>
                </a:lnTo>
                <a:lnTo>
                  <a:pt x="28090" y="4690"/>
                </a:lnTo>
                <a:close/>
                <a:moveTo>
                  <a:pt x="38142" y="5022"/>
                </a:moveTo>
                <a:lnTo>
                  <a:pt x="38731" y="5182"/>
                </a:lnTo>
                <a:lnTo>
                  <a:pt x="38142" y="5332"/>
                </a:lnTo>
                <a:lnTo>
                  <a:pt x="37896" y="5182"/>
                </a:lnTo>
                <a:close/>
                <a:moveTo>
                  <a:pt x="38185" y="4283"/>
                </a:moveTo>
                <a:lnTo>
                  <a:pt x="38035" y="4840"/>
                </a:lnTo>
                <a:lnTo>
                  <a:pt x="37682" y="5054"/>
                </a:lnTo>
                <a:lnTo>
                  <a:pt x="36708" y="4454"/>
                </a:lnTo>
                <a:lnTo>
                  <a:pt x="38003" y="3972"/>
                </a:lnTo>
                <a:close/>
                <a:moveTo>
                  <a:pt x="43077" y="3587"/>
                </a:moveTo>
                <a:lnTo>
                  <a:pt x="42681" y="3180"/>
                </a:lnTo>
                <a:lnTo>
                  <a:pt x="43077" y="1671"/>
                </a:lnTo>
                <a:lnTo>
                  <a:pt x="43484" y="3180"/>
                </a:lnTo>
                <a:close/>
                <a:moveTo>
                  <a:pt x="44458" y="4379"/>
                </a:moveTo>
                <a:lnTo>
                  <a:pt x="44608" y="3833"/>
                </a:lnTo>
                <a:lnTo>
                  <a:pt x="46118" y="3426"/>
                </a:lnTo>
                <a:lnTo>
                  <a:pt x="45015" y="4529"/>
                </a:lnTo>
                <a:close/>
                <a:moveTo>
                  <a:pt x="48269" y="5182"/>
                </a:moveTo>
                <a:lnTo>
                  <a:pt x="48012" y="5332"/>
                </a:lnTo>
                <a:lnTo>
                  <a:pt x="47434" y="5182"/>
                </a:lnTo>
                <a:lnTo>
                  <a:pt x="48012" y="5022"/>
                </a:lnTo>
                <a:close/>
                <a:moveTo>
                  <a:pt x="48162" y="3972"/>
                </a:moveTo>
                <a:lnTo>
                  <a:pt x="49458" y="4454"/>
                </a:lnTo>
                <a:lnTo>
                  <a:pt x="48483" y="5054"/>
                </a:lnTo>
                <a:lnTo>
                  <a:pt x="48130" y="4840"/>
                </a:lnTo>
                <a:lnTo>
                  <a:pt x="47980" y="4283"/>
                </a:lnTo>
                <a:close/>
                <a:moveTo>
                  <a:pt x="54029" y="4208"/>
                </a:moveTo>
                <a:lnTo>
                  <a:pt x="53429" y="4433"/>
                </a:lnTo>
                <a:lnTo>
                  <a:pt x="52519" y="3330"/>
                </a:lnTo>
                <a:lnTo>
                  <a:pt x="53922" y="3576"/>
                </a:lnTo>
                <a:close/>
                <a:moveTo>
                  <a:pt x="57658" y="5182"/>
                </a:moveTo>
                <a:lnTo>
                  <a:pt x="58075" y="4690"/>
                </a:lnTo>
                <a:lnTo>
                  <a:pt x="59413" y="5182"/>
                </a:lnTo>
                <a:lnTo>
                  <a:pt x="58064" y="5675"/>
                </a:lnTo>
                <a:close/>
                <a:moveTo>
                  <a:pt x="57818" y="8597"/>
                </a:moveTo>
                <a:lnTo>
                  <a:pt x="57551" y="7013"/>
                </a:lnTo>
                <a:lnTo>
                  <a:pt x="59135" y="7291"/>
                </a:lnTo>
                <a:lnTo>
                  <a:pt x="59520" y="7751"/>
                </a:lnTo>
                <a:lnTo>
                  <a:pt x="59306" y="8768"/>
                </a:lnTo>
                <a:lnTo>
                  <a:pt x="58289" y="8982"/>
                </a:lnTo>
                <a:close/>
                <a:moveTo>
                  <a:pt x="60473" y="5332"/>
                </a:moveTo>
                <a:lnTo>
                  <a:pt x="60045" y="5182"/>
                </a:lnTo>
                <a:lnTo>
                  <a:pt x="60473" y="5022"/>
                </a:lnTo>
                <a:lnTo>
                  <a:pt x="60869" y="3801"/>
                </a:lnTo>
                <a:lnTo>
                  <a:pt x="59906" y="2934"/>
                </a:lnTo>
                <a:lnTo>
                  <a:pt x="59467" y="3020"/>
                </a:lnTo>
                <a:lnTo>
                  <a:pt x="59756" y="2666"/>
                </a:lnTo>
                <a:lnTo>
                  <a:pt x="59488" y="1403"/>
                </a:lnTo>
                <a:lnTo>
                  <a:pt x="58225" y="1136"/>
                </a:lnTo>
                <a:lnTo>
                  <a:pt x="57883" y="1435"/>
                </a:lnTo>
                <a:lnTo>
                  <a:pt x="57957" y="986"/>
                </a:lnTo>
                <a:lnTo>
                  <a:pt x="57090" y="22"/>
                </a:lnTo>
                <a:lnTo>
                  <a:pt x="55870" y="429"/>
                </a:lnTo>
                <a:lnTo>
                  <a:pt x="55709" y="847"/>
                </a:lnTo>
                <a:lnTo>
                  <a:pt x="55560" y="429"/>
                </a:lnTo>
                <a:lnTo>
                  <a:pt x="54328" y="22"/>
                </a:lnTo>
                <a:lnTo>
                  <a:pt x="53472" y="986"/>
                </a:lnTo>
                <a:lnTo>
                  <a:pt x="53547" y="1435"/>
                </a:lnTo>
                <a:lnTo>
                  <a:pt x="53204" y="1136"/>
                </a:lnTo>
                <a:lnTo>
                  <a:pt x="51941" y="1403"/>
                </a:lnTo>
                <a:lnTo>
                  <a:pt x="51674" y="2666"/>
                </a:lnTo>
                <a:lnTo>
                  <a:pt x="51963" y="3020"/>
                </a:lnTo>
                <a:lnTo>
                  <a:pt x="51513" y="2934"/>
                </a:lnTo>
                <a:lnTo>
                  <a:pt x="50732" y="3641"/>
                </a:lnTo>
                <a:lnTo>
                  <a:pt x="50442" y="2763"/>
                </a:lnTo>
                <a:lnTo>
                  <a:pt x="49426" y="2484"/>
                </a:lnTo>
                <a:lnTo>
                  <a:pt x="49393" y="2581"/>
                </a:lnTo>
                <a:lnTo>
                  <a:pt x="49372" y="2484"/>
                </a:lnTo>
                <a:lnTo>
                  <a:pt x="48344" y="2763"/>
                </a:lnTo>
                <a:lnTo>
                  <a:pt x="48045" y="3673"/>
                </a:lnTo>
                <a:lnTo>
                  <a:pt x="47766" y="3512"/>
                </a:lnTo>
                <a:lnTo>
                  <a:pt x="47584" y="2806"/>
                </a:lnTo>
                <a:lnTo>
                  <a:pt x="46846" y="3009"/>
                </a:lnTo>
                <a:lnTo>
                  <a:pt x="47392" y="2463"/>
                </a:lnTo>
                <a:lnTo>
                  <a:pt x="46878" y="1949"/>
                </a:lnTo>
                <a:lnTo>
                  <a:pt x="46878" y="1393"/>
                </a:lnTo>
                <a:lnTo>
                  <a:pt x="46310" y="1393"/>
                </a:lnTo>
                <a:lnTo>
                  <a:pt x="45797" y="879"/>
                </a:lnTo>
                <a:lnTo>
                  <a:pt x="45251" y="1414"/>
                </a:lnTo>
                <a:lnTo>
                  <a:pt x="45454" y="675"/>
                </a:lnTo>
                <a:lnTo>
                  <a:pt x="44747" y="493"/>
                </a:lnTo>
                <a:lnTo>
                  <a:pt x="44469" y="1"/>
                </a:lnTo>
                <a:lnTo>
                  <a:pt x="43977" y="279"/>
                </a:lnTo>
                <a:lnTo>
                  <a:pt x="43281" y="97"/>
                </a:lnTo>
                <a:lnTo>
                  <a:pt x="43077" y="825"/>
                </a:lnTo>
                <a:lnTo>
                  <a:pt x="42885" y="97"/>
                </a:lnTo>
                <a:lnTo>
                  <a:pt x="42178" y="279"/>
                </a:lnTo>
                <a:lnTo>
                  <a:pt x="41696" y="1"/>
                </a:lnTo>
                <a:lnTo>
                  <a:pt x="41407" y="493"/>
                </a:lnTo>
                <a:lnTo>
                  <a:pt x="40712" y="675"/>
                </a:lnTo>
                <a:lnTo>
                  <a:pt x="40904" y="1414"/>
                </a:lnTo>
                <a:lnTo>
                  <a:pt x="40369" y="879"/>
                </a:lnTo>
                <a:lnTo>
                  <a:pt x="39855" y="1393"/>
                </a:lnTo>
                <a:lnTo>
                  <a:pt x="39288" y="1393"/>
                </a:lnTo>
                <a:lnTo>
                  <a:pt x="39288" y="1949"/>
                </a:lnTo>
                <a:lnTo>
                  <a:pt x="38774" y="2463"/>
                </a:lnTo>
                <a:lnTo>
                  <a:pt x="39309" y="3009"/>
                </a:lnTo>
                <a:lnTo>
                  <a:pt x="38581" y="2806"/>
                </a:lnTo>
                <a:lnTo>
                  <a:pt x="38389" y="3512"/>
                </a:lnTo>
                <a:lnTo>
                  <a:pt x="38110" y="3673"/>
                </a:lnTo>
                <a:lnTo>
                  <a:pt x="37811" y="2763"/>
                </a:lnTo>
                <a:lnTo>
                  <a:pt x="36794" y="2484"/>
                </a:lnTo>
                <a:lnTo>
                  <a:pt x="36761" y="2581"/>
                </a:lnTo>
                <a:lnTo>
                  <a:pt x="36740" y="2484"/>
                </a:lnTo>
                <a:lnTo>
                  <a:pt x="35712" y="2763"/>
                </a:lnTo>
                <a:lnTo>
                  <a:pt x="35423" y="3641"/>
                </a:lnTo>
                <a:lnTo>
                  <a:pt x="34642" y="2934"/>
                </a:lnTo>
                <a:lnTo>
                  <a:pt x="34192" y="3020"/>
                </a:lnTo>
                <a:lnTo>
                  <a:pt x="34492" y="2666"/>
                </a:lnTo>
                <a:lnTo>
                  <a:pt x="34224" y="1403"/>
                </a:lnTo>
                <a:lnTo>
                  <a:pt x="32961" y="1136"/>
                </a:lnTo>
                <a:lnTo>
                  <a:pt x="32608" y="1435"/>
                </a:lnTo>
                <a:lnTo>
                  <a:pt x="32694" y="986"/>
                </a:lnTo>
                <a:lnTo>
                  <a:pt x="31826" y="22"/>
                </a:lnTo>
                <a:lnTo>
                  <a:pt x="30606" y="429"/>
                </a:lnTo>
                <a:lnTo>
                  <a:pt x="30445" y="847"/>
                </a:lnTo>
                <a:lnTo>
                  <a:pt x="30296" y="429"/>
                </a:lnTo>
                <a:lnTo>
                  <a:pt x="29065" y="22"/>
                </a:lnTo>
                <a:lnTo>
                  <a:pt x="28208" y="986"/>
                </a:lnTo>
                <a:lnTo>
                  <a:pt x="28283" y="1435"/>
                </a:lnTo>
                <a:lnTo>
                  <a:pt x="27930" y="1136"/>
                </a:lnTo>
                <a:lnTo>
                  <a:pt x="26677" y="1403"/>
                </a:lnTo>
                <a:lnTo>
                  <a:pt x="26410" y="2666"/>
                </a:lnTo>
                <a:lnTo>
                  <a:pt x="26699" y="3020"/>
                </a:lnTo>
                <a:lnTo>
                  <a:pt x="26249" y="2934"/>
                </a:lnTo>
                <a:lnTo>
                  <a:pt x="25468" y="3641"/>
                </a:lnTo>
                <a:lnTo>
                  <a:pt x="25179" y="2763"/>
                </a:lnTo>
                <a:lnTo>
                  <a:pt x="24162" y="2484"/>
                </a:lnTo>
                <a:lnTo>
                  <a:pt x="24129" y="2581"/>
                </a:lnTo>
                <a:lnTo>
                  <a:pt x="24108" y="2484"/>
                </a:lnTo>
                <a:lnTo>
                  <a:pt x="23080" y="2763"/>
                </a:lnTo>
                <a:lnTo>
                  <a:pt x="22781" y="3673"/>
                </a:lnTo>
                <a:lnTo>
                  <a:pt x="22502" y="3512"/>
                </a:lnTo>
                <a:lnTo>
                  <a:pt x="22320" y="2806"/>
                </a:lnTo>
                <a:lnTo>
                  <a:pt x="21582" y="3009"/>
                </a:lnTo>
                <a:lnTo>
                  <a:pt x="22117" y="2463"/>
                </a:lnTo>
                <a:lnTo>
                  <a:pt x="21603" y="1949"/>
                </a:lnTo>
                <a:lnTo>
                  <a:pt x="21603" y="1393"/>
                </a:lnTo>
                <a:lnTo>
                  <a:pt x="21046" y="1393"/>
                </a:lnTo>
                <a:lnTo>
                  <a:pt x="20533" y="879"/>
                </a:lnTo>
                <a:lnTo>
                  <a:pt x="19987" y="1414"/>
                </a:lnTo>
                <a:lnTo>
                  <a:pt x="20190" y="675"/>
                </a:lnTo>
                <a:lnTo>
                  <a:pt x="19483" y="493"/>
                </a:lnTo>
                <a:lnTo>
                  <a:pt x="19205" y="1"/>
                </a:lnTo>
                <a:lnTo>
                  <a:pt x="18713" y="279"/>
                </a:lnTo>
                <a:lnTo>
                  <a:pt x="18017" y="97"/>
                </a:lnTo>
                <a:lnTo>
                  <a:pt x="17813" y="825"/>
                </a:lnTo>
                <a:lnTo>
                  <a:pt x="17621" y="97"/>
                </a:lnTo>
                <a:lnTo>
                  <a:pt x="16914" y="279"/>
                </a:lnTo>
                <a:lnTo>
                  <a:pt x="16422" y="1"/>
                </a:lnTo>
                <a:lnTo>
                  <a:pt x="16144" y="493"/>
                </a:lnTo>
                <a:lnTo>
                  <a:pt x="15448" y="675"/>
                </a:lnTo>
                <a:lnTo>
                  <a:pt x="15640" y="1414"/>
                </a:lnTo>
                <a:lnTo>
                  <a:pt x="15105" y="879"/>
                </a:lnTo>
                <a:lnTo>
                  <a:pt x="14591" y="1393"/>
                </a:lnTo>
                <a:lnTo>
                  <a:pt x="14024" y="1393"/>
                </a:lnTo>
                <a:lnTo>
                  <a:pt x="14024" y="1949"/>
                </a:lnTo>
                <a:lnTo>
                  <a:pt x="13510" y="2463"/>
                </a:lnTo>
                <a:lnTo>
                  <a:pt x="14045" y="3009"/>
                </a:lnTo>
                <a:lnTo>
                  <a:pt x="13317" y="2806"/>
                </a:lnTo>
                <a:lnTo>
                  <a:pt x="13125" y="3512"/>
                </a:lnTo>
                <a:lnTo>
                  <a:pt x="12846" y="3673"/>
                </a:lnTo>
                <a:lnTo>
                  <a:pt x="12547" y="2763"/>
                </a:lnTo>
                <a:lnTo>
                  <a:pt x="11530" y="2484"/>
                </a:lnTo>
                <a:lnTo>
                  <a:pt x="11498" y="2581"/>
                </a:lnTo>
                <a:lnTo>
                  <a:pt x="11465" y="2484"/>
                </a:lnTo>
                <a:lnTo>
                  <a:pt x="10448" y="2763"/>
                </a:lnTo>
                <a:lnTo>
                  <a:pt x="10159" y="3641"/>
                </a:lnTo>
                <a:lnTo>
                  <a:pt x="9378" y="2934"/>
                </a:lnTo>
                <a:lnTo>
                  <a:pt x="8928" y="3020"/>
                </a:lnTo>
                <a:lnTo>
                  <a:pt x="9217" y="2666"/>
                </a:lnTo>
                <a:lnTo>
                  <a:pt x="8960" y="1403"/>
                </a:lnTo>
                <a:lnTo>
                  <a:pt x="7697" y="1136"/>
                </a:lnTo>
                <a:lnTo>
                  <a:pt x="7344" y="1435"/>
                </a:lnTo>
                <a:lnTo>
                  <a:pt x="7419" y="986"/>
                </a:lnTo>
                <a:lnTo>
                  <a:pt x="6562" y="22"/>
                </a:lnTo>
                <a:lnTo>
                  <a:pt x="5342" y="429"/>
                </a:lnTo>
                <a:lnTo>
                  <a:pt x="5182" y="847"/>
                </a:lnTo>
                <a:lnTo>
                  <a:pt x="5021" y="429"/>
                </a:lnTo>
                <a:lnTo>
                  <a:pt x="3801" y="22"/>
                </a:lnTo>
                <a:lnTo>
                  <a:pt x="2944" y="986"/>
                </a:lnTo>
                <a:lnTo>
                  <a:pt x="3019" y="1435"/>
                </a:lnTo>
                <a:lnTo>
                  <a:pt x="2666" y="1136"/>
                </a:lnTo>
                <a:lnTo>
                  <a:pt x="1403" y="1403"/>
                </a:lnTo>
                <a:lnTo>
                  <a:pt x="1146" y="2666"/>
                </a:lnTo>
                <a:lnTo>
                  <a:pt x="1435" y="3020"/>
                </a:lnTo>
                <a:lnTo>
                  <a:pt x="985" y="2934"/>
                </a:lnTo>
                <a:lnTo>
                  <a:pt x="22" y="3801"/>
                </a:lnTo>
                <a:lnTo>
                  <a:pt x="428" y="5022"/>
                </a:lnTo>
                <a:lnTo>
                  <a:pt x="857" y="5182"/>
                </a:lnTo>
                <a:lnTo>
                  <a:pt x="428" y="5332"/>
                </a:lnTo>
                <a:lnTo>
                  <a:pt x="22" y="6563"/>
                </a:lnTo>
                <a:lnTo>
                  <a:pt x="985" y="7419"/>
                </a:lnTo>
                <a:lnTo>
                  <a:pt x="1435" y="7345"/>
                </a:lnTo>
                <a:lnTo>
                  <a:pt x="1146" y="7698"/>
                </a:lnTo>
                <a:lnTo>
                  <a:pt x="1403" y="8950"/>
                </a:lnTo>
                <a:lnTo>
                  <a:pt x="2666" y="9218"/>
                </a:lnTo>
                <a:lnTo>
                  <a:pt x="3019" y="8929"/>
                </a:lnTo>
                <a:lnTo>
                  <a:pt x="2944" y="9378"/>
                </a:lnTo>
                <a:lnTo>
                  <a:pt x="3640" y="10160"/>
                </a:lnTo>
                <a:lnTo>
                  <a:pt x="2762" y="10449"/>
                </a:lnTo>
                <a:lnTo>
                  <a:pt x="2484" y="11466"/>
                </a:lnTo>
                <a:lnTo>
                  <a:pt x="2591" y="11498"/>
                </a:lnTo>
                <a:lnTo>
                  <a:pt x="2484" y="11519"/>
                </a:lnTo>
                <a:lnTo>
                  <a:pt x="2762" y="12547"/>
                </a:lnTo>
                <a:lnTo>
                  <a:pt x="3672" y="12847"/>
                </a:lnTo>
                <a:lnTo>
                  <a:pt x="3512" y="13125"/>
                </a:lnTo>
                <a:lnTo>
                  <a:pt x="2805" y="13307"/>
                </a:lnTo>
                <a:lnTo>
                  <a:pt x="3008" y="14046"/>
                </a:lnTo>
                <a:lnTo>
                  <a:pt x="2473" y="13511"/>
                </a:lnTo>
                <a:lnTo>
                  <a:pt x="1959" y="14024"/>
                </a:lnTo>
                <a:lnTo>
                  <a:pt x="1392" y="14024"/>
                </a:lnTo>
                <a:lnTo>
                  <a:pt x="1392" y="14592"/>
                </a:lnTo>
                <a:lnTo>
                  <a:pt x="878" y="15106"/>
                </a:lnTo>
                <a:lnTo>
                  <a:pt x="1413" y="15641"/>
                </a:lnTo>
                <a:lnTo>
                  <a:pt x="675" y="15438"/>
                </a:lnTo>
                <a:lnTo>
                  <a:pt x="493" y="16144"/>
                </a:lnTo>
                <a:lnTo>
                  <a:pt x="0" y="16422"/>
                </a:lnTo>
                <a:lnTo>
                  <a:pt x="289" y="16915"/>
                </a:lnTo>
                <a:lnTo>
                  <a:pt x="97" y="17621"/>
                </a:lnTo>
                <a:lnTo>
                  <a:pt x="835" y="17814"/>
                </a:lnTo>
                <a:lnTo>
                  <a:pt x="97" y="18007"/>
                </a:lnTo>
                <a:lnTo>
                  <a:pt x="289" y="18713"/>
                </a:lnTo>
                <a:lnTo>
                  <a:pt x="0" y="19206"/>
                </a:lnTo>
                <a:lnTo>
                  <a:pt x="493" y="19484"/>
                </a:lnTo>
                <a:lnTo>
                  <a:pt x="675" y="20191"/>
                </a:lnTo>
                <a:lnTo>
                  <a:pt x="1413" y="19987"/>
                </a:lnTo>
                <a:lnTo>
                  <a:pt x="878" y="20522"/>
                </a:lnTo>
                <a:lnTo>
                  <a:pt x="1392" y="21036"/>
                </a:lnTo>
                <a:lnTo>
                  <a:pt x="1392" y="21604"/>
                </a:lnTo>
                <a:lnTo>
                  <a:pt x="1959" y="21604"/>
                </a:lnTo>
                <a:lnTo>
                  <a:pt x="2473" y="22117"/>
                </a:lnTo>
                <a:lnTo>
                  <a:pt x="3008" y="21582"/>
                </a:lnTo>
                <a:lnTo>
                  <a:pt x="2805" y="22321"/>
                </a:lnTo>
                <a:lnTo>
                  <a:pt x="3512" y="22503"/>
                </a:lnTo>
                <a:lnTo>
                  <a:pt x="3672" y="22781"/>
                </a:lnTo>
                <a:lnTo>
                  <a:pt x="2762" y="23081"/>
                </a:lnTo>
                <a:lnTo>
                  <a:pt x="2484" y="24098"/>
                </a:lnTo>
                <a:lnTo>
                  <a:pt x="2591" y="24130"/>
                </a:lnTo>
                <a:lnTo>
                  <a:pt x="2484" y="24162"/>
                </a:lnTo>
                <a:lnTo>
                  <a:pt x="2762" y="25179"/>
                </a:lnTo>
                <a:lnTo>
                  <a:pt x="3640" y="25468"/>
                </a:lnTo>
                <a:lnTo>
                  <a:pt x="2944" y="26250"/>
                </a:lnTo>
                <a:lnTo>
                  <a:pt x="3019" y="26699"/>
                </a:lnTo>
                <a:lnTo>
                  <a:pt x="2666" y="26410"/>
                </a:lnTo>
                <a:lnTo>
                  <a:pt x="1403" y="26667"/>
                </a:lnTo>
                <a:lnTo>
                  <a:pt x="1146" y="27930"/>
                </a:lnTo>
                <a:lnTo>
                  <a:pt x="1435" y="28284"/>
                </a:lnTo>
                <a:lnTo>
                  <a:pt x="985" y="28209"/>
                </a:lnTo>
                <a:lnTo>
                  <a:pt x="22" y="29065"/>
                </a:lnTo>
                <a:lnTo>
                  <a:pt x="428" y="30285"/>
                </a:lnTo>
                <a:lnTo>
                  <a:pt x="857" y="30446"/>
                </a:lnTo>
                <a:lnTo>
                  <a:pt x="428" y="30606"/>
                </a:lnTo>
                <a:lnTo>
                  <a:pt x="22" y="31827"/>
                </a:lnTo>
                <a:lnTo>
                  <a:pt x="985" y="32683"/>
                </a:lnTo>
                <a:lnTo>
                  <a:pt x="1435" y="32608"/>
                </a:lnTo>
                <a:lnTo>
                  <a:pt x="1146" y="32962"/>
                </a:lnTo>
                <a:lnTo>
                  <a:pt x="1403" y="34225"/>
                </a:lnTo>
                <a:lnTo>
                  <a:pt x="2666" y="34482"/>
                </a:lnTo>
                <a:lnTo>
                  <a:pt x="3019" y="34193"/>
                </a:lnTo>
                <a:lnTo>
                  <a:pt x="2944" y="34642"/>
                </a:lnTo>
                <a:lnTo>
                  <a:pt x="3801" y="35606"/>
                </a:lnTo>
                <a:lnTo>
                  <a:pt x="5021" y="35199"/>
                </a:lnTo>
                <a:lnTo>
                  <a:pt x="5182" y="34771"/>
                </a:lnTo>
                <a:lnTo>
                  <a:pt x="5342" y="35199"/>
                </a:lnTo>
                <a:lnTo>
                  <a:pt x="6562" y="35606"/>
                </a:lnTo>
                <a:lnTo>
                  <a:pt x="7419" y="34642"/>
                </a:lnTo>
                <a:lnTo>
                  <a:pt x="7344" y="34193"/>
                </a:lnTo>
                <a:lnTo>
                  <a:pt x="7697" y="34482"/>
                </a:lnTo>
                <a:lnTo>
                  <a:pt x="8960" y="34225"/>
                </a:lnTo>
                <a:lnTo>
                  <a:pt x="9217" y="32962"/>
                </a:lnTo>
                <a:lnTo>
                  <a:pt x="8928" y="32608"/>
                </a:lnTo>
                <a:lnTo>
                  <a:pt x="9378" y="32683"/>
                </a:lnTo>
                <a:lnTo>
                  <a:pt x="10159" y="31987"/>
                </a:lnTo>
                <a:lnTo>
                  <a:pt x="10448" y="32865"/>
                </a:lnTo>
                <a:lnTo>
                  <a:pt x="11465" y="33144"/>
                </a:lnTo>
                <a:lnTo>
                  <a:pt x="11498" y="33037"/>
                </a:lnTo>
                <a:lnTo>
                  <a:pt x="11530" y="33144"/>
                </a:lnTo>
                <a:lnTo>
                  <a:pt x="12547" y="32865"/>
                </a:lnTo>
                <a:lnTo>
                  <a:pt x="12846" y="31955"/>
                </a:lnTo>
                <a:lnTo>
                  <a:pt x="13125" y="32116"/>
                </a:lnTo>
                <a:lnTo>
                  <a:pt x="13307" y="32822"/>
                </a:lnTo>
                <a:lnTo>
                  <a:pt x="14045" y="32619"/>
                </a:lnTo>
                <a:lnTo>
                  <a:pt x="13510" y="33154"/>
                </a:lnTo>
                <a:lnTo>
                  <a:pt x="14024" y="33668"/>
                </a:lnTo>
                <a:lnTo>
                  <a:pt x="14024" y="34235"/>
                </a:lnTo>
                <a:lnTo>
                  <a:pt x="14591" y="34235"/>
                </a:lnTo>
                <a:lnTo>
                  <a:pt x="15105" y="34749"/>
                </a:lnTo>
                <a:lnTo>
                  <a:pt x="15640" y="34214"/>
                </a:lnTo>
                <a:lnTo>
                  <a:pt x="15448" y="34953"/>
                </a:lnTo>
                <a:lnTo>
                  <a:pt x="16144" y="35135"/>
                </a:lnTo>
                <a:lnTo>
                  <a:pt x="16422" y="35627"/>
                </a:lnTo>
                <a:lnTo>
                  <a:pt x="16914" y="35349"/>
                </a:lnTo>
                <a:lnTo>
                  <a:pt x="17621" y="35531"/>
                </a:lnTo>
                <a:lnTo>
                  <a:pt x="17813" y="34792"/>
                </a:lnTo>
                <a:lnTo>
                  <a:pt x="18017" y="35531"/>
                </a:lnTo>
                <a:lnTo>
                  <a:pt x="18713" y="35349"/>
                </a:lnTo>
                <a:lnTo>
                  <a:pt x="19205" y="35627"/>
                </a:lnTo>
                <a:lnTo>
                  <a:pt x="19483" y="35135"/>
                </a:lnTo>
                <a:lnTo>
                  <a:pt x="20190" y="34953"/>
                </a:lnTo>
                <a:lnTo>
                  <a:pt x="19987" y="34214"/>
                </a:lnTo>
                <a:lnTo>
                  <a:pt x="20533" y="34749"/>
                </a:lnTo>
                <a:lnTo>
                  <a:pt x="21036" y="34235"/>
                </a:lnTo>
                <a:lnTo>
                  <a:pt x="21603" y="34235"/>
                </a:lnTo>
                <a:lnTo>
                  <a:pt x="21603" y="33668"/>
                </a:lnTo>
                <a:lnTo>
                  <a:pt x="22117" y="33154"/>
                </a:lnTo>
                <a:lnTo>
                  <a:pt x="21582" y="32619"/>
                </a:lnTo>
                <a:lnTo>
                  <a:pt x="22320" y="32822"/>
                </a:lnTo>
                <a:lnTo>
                  <a:pt x="22502" y="32116"/>
                </a:lnTo>
                <a:lnTo>
                  <a:pt x="22781" y="31955"/>
                </a:lnTo>
                <a:lnTo>
                  <a:pt x="23080" y="32865"/>
                </a:lnTo>
                <a:lnTo>
                  <a:pt x="24108" y="33144"/>
                </a:lnTo>
                <a:lnTo>
                  <a:pt x="24129" y="33037"/>
                </a:lnTo>
                <a:lnTo>
                  <a:pt x="24162" y="33144"/>
                </a:lnTo>
                <a:lnTo>
                  <a:pt x="25179" y="32865"/>
                </a:lnTo>
                <a:lnTo>
                  <a:pt x="25468" y="31987"/>
                </a:lnTo>
                <a:lnTo>
                  <a:pt x="26249" y="32683"/>
                </a:lnTo>
                <a:lnTo>
                  <a:pt x="26699" y="32608"/>
                </a:lnTo>
                <a:lnTo>
                  <a:pt x="26410" y="32962"/>
                </a:lnTo>
                <a:lnTo>
                  <a:pt x="26677" y="34225"/>
                </a:lnTo>
                <a:lnTo>
                  <a:pt x="27930" y="34482"/>
                </a:lnTo>
                <a:lnTo>
                  <a:pt x="28283" y="34193"/>
                </a:lnTo>
                <a:lnTo>
                  <a:pt x="28208" y="34642"/>
                </a:lnTo>
                <a:lnTo>
                  <a:pt x="29065" y="35606"/>
                </a:lnTo>
                <a:lnTo>
                  <a:pt x="30296" y="35199"/>
                </a:lnTo>
                <a:lnTo>
                  <a:pt x="30445" y="34771"/>
                </a:lnTo>
                <a:lnTo>
                  <a:pt x="30606" y="35199"/>
                </a:lnTo>
                <a:lnTo>
                  <a:pt x="31826" y="35606"/>
                </a:lnTo>
                <a:lnTo>
                  <a:pt x="32694" y="34642"/>
                </a:lnTo>
                <a:lnTo>
                  <a:pt x="32608" y="34193"/>
                </a:lnTo>
                <a:lnTo>
                  <a:pt x="32961" y="34482"/>
                </a:lnTo>
                <a:lnTo>
                  <a:pt x="34224" y="34225"/>
                </a:lnTo>
                <a:lnTo>
                  <a:pt x="34492" y="32962"/>
                </a:lnTo>
                <a:lnTo>
                  <a:pt x="34192" y="32608"/>
                </a:lnTo>
                <a:lnTo>
                  <a:pt x="34642" y="32683"/>
                </a:lnTo>
                <a:lnTo>
                  <a:pt x="35423" y="31987"/>
                </a:lnTo>
                <a:lnTo>
                  <a:pt x="35712" y="32865"/>
                </a:lnTo>
                <a:lnTo>
                  <a:pt x="36740" y="33144"/>
                </a:lnTo>
                <a:lnTo>
                  <a:pt x="36761" y="33037"/>
                </a:lnTo>
                <a:lnTo>
                  <a:pt x="36794" y="33144"/>
                </a:lnTo>
                <a:lnTo>
                  <a:pt x="37811" y="32865"/>
                </a:lnTo>
                <a:lnTo>
                  <a:pt x="38110" y="31955"/>
                </a:lnTo>
                <a:lnTo>
                  <a:pt x="38389" y="32116"/>
                </a:lnTo>
                <a:lnTo>
                  <a:pt x="38581" y="32822"/>
                </a:lnTo>
                <a:lnTo>
                  <a:pt x="39309" y="32619"/>
                </a:lnTo>
                <a:lnTo>
                  <a:pt x="38774" y="33154"/>
                </a:lnTo>
                <a:lnTo>
                  <a:pt x="39288" y="33668"/>
                </a:lnTo>
                <a:lnTo>
                  <a:pt x="39288" y="34235"/>
                </a:lnTo>
                <a:lnTo>
                  <a:pt x="39855" y="34235"/>
                </a:lnTo>
                <a:lnTo>
                  <a:pt x="40369" y="34749"/>
                </a:lnTo>
                <a:lnTo>
                  <a:pt x="40904" y="34214"/>
                </a:lnTo>
                <a:lnTo>
                  <a:pt x="40712" y="34953"/>
                </a:lnTo>
                <a:lnTo>
                  <a:pt x="41407" y="35135"/>
                </a:lnTo>
                <a:lnTo>
                  <a:pt x="41696" y="35627"/>
                </a:lnTo>
                <a:lnTo>
                  <a:pt x="42178" y="35349"/>
                </a:lnTo>
                <a:lnTo>
                  <a:pt x="42885" y="35531"/>
                </a:lnTo>
                <a:lnTo>
                  <a:pt x="43077" y="34792"/>
                </a:lnTo>
                <a:lnTo>
                  <a:pt x="43281" y="35531"/>
                </a:lnTo>
                <a:lnTo>
                  <a:pt x="43977" y="35349"/>
                </a:lnTo>
                <a:lnTo>
                  <a:pt x="44469" y="35627"/>
                </a:lnTo>
                <a:lnTo>
                  <a:pt x="44747" y="35135"/>
                </a:lnTo>
                <a:lnTo>
                  <a:pt x="45454" y="34953"/>
                </a:lnTo>
                <a:lnTo>
                  <a:pt x="45251" y="34214"/>
                </a:lnTo>
                <a:lnTo>
                  <a:pt x="45797" y="34749"/>
                </a:lnTo>
                <a:lnTo>
                  <a:pt x="46310" y="34235"/>
                </a:lnTo>
                <a:lnTo>
                  <a:pt x="46878" y="34235"/>
                </a:lnTo>
                <a:lnTo>
                  <a:pt x="46878" y="33668"/>
                </a:lnTo>
                <a:lnTo>
                  <a:pt x="47392" y="33154"/>
                </a:lnTo>
                <a:lnTo>
                  <a:pt x="46846" y="32619"/>
                </a:lnTo>
                <a:lnTo>
                  <a:pt x="47584" y="32822"/>
                </a:lnTo>
                <a:lnTo>
                  <a:pt x="47766" y="32116"/>
                </a:lnTo>
                <a:lnTo>
                  <a:pt x="48045" y="31955"/>
                </a:lnTo>
                <a:lnTo>
                  <a:pt x="48344" y="32865"/>
                </a:lnTo>
                <a:lnTo>
                  <a:pt x="49372" y="33144"/>
                </a:lnTo>
                <a:lnTo>
                  <a:pt x="49393" y="33037"/>
                </a:lnTo>
                <a:lnTo>
                  <a:pt x="49426" y="33144"/>
                </a:lnTo>
                <a:lnTo>
                  <a:pt x="50442" y="32865"/>
                </a:lnTo>
                <a:lnTo>
                  <a:pt x="50732" y="31987"/>
                </a:lnTo>
                <a:lnTo>
                  <a:pt x="51513" y="32683"/>
                </a:lnTo>
                <a:lnTo>
                  <a:pt x="51963" y="32608"/>
                </a:lnTo>
                <a:lnTo>
                  <a:pt x="51674" y="32962"/>
                </a:lnTo>
                <a:lnTo>
                  <a:pt x="51941" y="34225"/>
                </a:lnTo>
                <a:lnTo>
                  <a:pt x="53204" y="34482"/>
                </a:lnTo>
                <a:lnTo>
                  <a:pt x="53547" y="34193"/>
                </a:lnTo>
                <a:lnTo>
                  <a:pt x="53472" y="34642"/>
                </a:lnTo>
                <a:lnTo>
                  <a:pt x="54328" y="35606"/>
                </a:lnTo>
                <a:lnTo>
                  <a:pt x="55560" y="35199"/>
                </a:lnTo>
                <a:lnTo>
                  <a:pt x="55709" y="34771"/>
                </a:lnTo>
                <a:lnTo>
                  <a:pt x="55870" y="35199"/>
                </a:lnTo>
                <a:lnTo>
                  <a:pt x="57101" y="35606"/>
                </a:lnTo>
                <a:lnTo>
                  <a:pt x="57957" y="34642"/>
                </a:lnTo>
                <a:lnTo>
                  <a:pt x="57883" y="34193"/>
                </a:lnTo>
                <a:lnTo>
                  <a:pt x="58225" y="34482"/>
                </a:lnTo>
                <a:lnTo>
                  <a:pt x="59488" y="34225"/>
                </a:lnTo>
                <a:lnTo>
                  <a:pt x="59756" y="32962"/>
                </a:lnTo>
                <a:lnTo>
                  <a:pt x="59467" y="32608"/>
                </a:lnTo>
                <a:lnTo>
                  <a:pt x="59906" y="32683"/>
                </a:lnTo>
                <a:lnTo>
                  <a:pt x="60869" y="31827"/>
                </a:lnTo>
                <a:lnTo>
                  <a:pt x="60473" y="30606"/>
                </a:lnTo>
                <a:lnTo>
                  <a:pt x="60045" y="30446"/>
                </a:lnTo>
                <a:lnTo>
                  <a:pt x="60473" y="30285"/>
                </a:lnTo>
                <a:lnTo>
                  <a:pt x="60869" y="29065"/>
                </a:lnTo>
                <a:lnTo>
                  <a:pt x="59906" y="28209"/>
                </a:lnTo>
                <a:lnTo>
                  <a:pt x="59467" y="28284"/>
                </a:lnTo>
                <a:lnTo>
                  <a:pt x="59756" y="27930"/>
                </a:lnTo>
                <a:lnTo>
                  <a:pt x="59488" y="26667"/>
                </a:lnTo>
                <a:lnTo>
                  <a:pt x="58225" y="26410"/>
                </a:lnTo>
                <a:lnTo>
                  <a:pt x="57883" y="26699"/>
                </a:lnTo>
                <a:lnTo>
                  <a:pt x="57957" y="26250"/>
                </a:lnTo>
                <a:lnTo>
                  <a:pt x="57251" y="25468"/>
                </a:lnTo>
                <a:lnTo>
                  <a:pt x="58139" y="25179"/>
                </a:lnTo>
                <a:lnTo>
                  <a:pt x="58407" y="24162"/>
                </a:lnTo>
                <a:lnTo>
                  <a:pt x="58311" y="24130"/>
                </a:lnTo>
                <a:lnTo>
                  <a:pt x="58407" y="24098"/>
                </a:lnTo>
                <a:lnTo>
                  <a:pt x="58139" y="23081"/>
                </a:lnTo>
                <a:lnTo>
                  <a:pt x="57219" y="22781"/>
                </a:lnTo>
                <a:lnTo>
                  <a:pt x="57390" y="22503"/>
                </a:lnTo>
                <a:lnTo>
                  <a:pt x="58086" y="22321"/>
                </a:lnTo>
                <a:lnTo>
                  <a:pt x="57893" y="21582"/>
                </a:lnTo>
                <a:lnTo>
                  <a:pt x="58428" y="22117"/>
                </a:lnTo>
                <a:lnTo>
                  <a:pt x="58942" y="21604"/>
                </a:lnTo>
                <a:lnTo>
                  <a:pt x="59510" y="21604"/>
                </a:lnTo>
                <a:lnTo>
                  <a:pt x="59510" y="21036"/>
                </a:lnTo>
                <a:lnTo>
                  <a:pt x="60024" y="20522"/>
                </a:lnTo>
                <a:lnTo>
                  <a:pt x="59478" y="19987"/>
                </a:lnTo>
                <a:lnTo>
                  <a:pt x="60216" y="20191"/>
                </a:lnTo>
                <a:lnTo>
                  <a:pt x="60409" y="19484"/>
                </a:lnTo>
                <a:lnTo>
                  <a:pt x="60891" y="19206"/>
                </a:lnTo>
                <a:lnTo>
                  <a:pt x="60612" y="18713"/>
                </a:lnTo>
                <a:lnTo>
                  <a:pt x="60794" y="18007"/>
                </a:lnTo>
                <a:lnTo>
                  <a:pt x="60066" y="17814"/>
                </a:lnTo>
                <a:lnTo>
                  <a:pt x="60794" y="17621"/>
                </a:lnTo>
                <a:lnTo>
                  <a:pt x="60612" y="16915"/>
                </a:lnTo>
                <a:lnTo>
                  <a:pt x="60891" y="16422"/>
                </a:lnTo>
                <a:lnTo>
                  <a:pt x="60409" y="16144"/>
                </a:lnTo>
                <a:lnTo>
                  <a:pt x="60216" y="15438"/>
                </a:lnTo>
                <a:lnTo>
                  <a:pt x="59478" y="15641"/>
                </a:lnTo>
                <a:lnTo>
                  <a:pt x="60024" y="15095"/>
                </a:lnTo>
                <a:lnTo>
                  <a:pt x="59510" y="14592"/>
                </a:lnTo>
                <a:lnTo>
                  <a:pt x="59510" y="14024"/>
                </a:lnTo>
                <a:lnTo>
                  <a:pt x="58942" y="14024"/>
                </a:lnTo>
                <a:lnTo>
                  <a:pt x="58428" y="13511"/>
                </a:lnTo>
                <a:lnTo>
                  <a:pt x="57893" y="14046"/>
                </a:lnTo>
                <a:lnTo>
                  <a:pt x="58086" y="13307"/>
                </a:lnTo>
                <a:lnTo>
                  <a:pt x="57390" y="13125"/>
                </a:lnTo>
                <a:lnTo>
                  <a:pt x="57230" y="12847"/>
                </a:lnTo>
                <a:lnTo>
                  <a:pt x="58139" y="12547"/>
                </a:lnTo>
                <a:lnTo>
                  <a:pt x="58407" y="11519"/>
                </a:lnTo>
                <a:lnTo>
                  <a:pt x="58311" y="11498"/>
                </a:lnTo>
                <a:lnTo>
                  <a:pt x="58407" y="11466"/>
                </a:lnTo>
                <a:lnTo>
                  <a:pt x="58139" y="10449"/>
                </a:lnTo>
                <a:lnTo>
                  <a:pt x="57251" y="10160"/>
                </a:lnTo>
                <a:lnTo>
                  <a:pt x="57957" y="9378"/>
                </a:lnTo>
                <a:lnTo>
                  <a:pt x="57883" y="8929"/>
                </a:lnTo>
                <a:lnTo>
                  <a:pt x="58225" y="9218"/>
                </a:lnTo>
                <a:lnTo>
                  <a:pt x="59488" y="8950"/>
                </a:lnTo>
                <a:lnTo>
                  <a:pt x="59756" y="7698"/>
                </a:lnTo>
                <a:lnTo>
                  <a:pt x="59467" y="7345"/>
                </a:lnTo>
                <a:lnTo>
                  <a:pt x="59906" y="7419"/>
                </a:lnTo>
                <a:lnTo>
                  <a:pt x="60869" y="6563"/>
                </a:lnTo>
                <a:lnTo>
                  <a:pt x="60473" y="5332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0"/>
          <p:cNvSpPr/>
          <p:nvPr/>
        </p:nvSpPr>
        <p:spPr>
          <a:xfrm rot="10800000">
            <a:off x="6592192" y="-19"/>
            <a:ext cx="2551809" cy="2266969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0"/>
          <p:cNvSpPr/>
          <p:nvPr/>
        </p:nvSpPr>
        <p:spPr>
          <a:xfrm rot="10800000" flipH="1">
            <a:off x="-3" y="-20"/>
            <a:ext cx="2552711" cy="2267770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50"/>
          <p:cNvGrpSpPr/>
          <p:nvPr/>
        </p:nvGrpSpPr>
        <p:grpSpPr>
          <a:xfrm>
            <a:off x="-369644" y="4429704"/>
            <a:ext cx="9883338" cy="3157442"/>
            <a:chOff x="-399419" y="3812429"/>
            <a:chExt cx="9883338" cy="3157442"/>
          </a:xfrm>
        </p:grpSpPr>
        <p:sp>
          <p:nvSpPr>
            <p:cNvPr id="856" name="Google Shape;856;p50"/>
            <p:cNvSpPr/>
            <p:nvPr/>
          </p:nvSpPr>
          <p:spPr>
            <a:xfrm>
              <a:off x="-399419" y="3812429"/>
              <a:ext cx="5396313" cy="3157442"/>
            </a:xfrm>
            <a:custGeom>
              <a:avLst/>
              <a:gdLst/>
              <a:ahLst/>
              <a:cxnLst/>
              <a:rect l="l" t="t" r="r" b="b"/>
              <a:pathLst>
                <a:path w="60891" h="35628" extrusionOk="0">
                  <a:moveTo>
                    <a:pt x="60291" y="5503"/>
                  </a:moveTo>
                  <a:lnTo>
                    <a:pt x="60623" y="6499"/>
                  </a:lnTo>
                  <a:lnTo>
                    <a:pt x="59842" y="7184"/>
                  </a:lnTo>
                  <a:lnTo>
                    <a:pt x="59242" y="7088"/>
                  </a:lnTo>
                  <a:lnTo>
                    <a:pt x="58214" y="5857"/>
                  </a:lnTo>
                  <a:lnTo>
                    <a:pt x="59724" y="5300"/>
                  </a:lnTo>
                  <a:close/>
                  <a:moveTo>
                    <a:pt x="59724" y="5064"/>
                  </a:moveTo>
                  <a:lnTo>
                    <a:pt x="58214" y="4508"/>
                  </a:lnTo>
                  <a:lnTo>
                    <a:pt x="59242" y="3277"/>
                  </a:lnTo>
                  <a:lnTo>
                    <a:pt x="59842" y="3170"/>
                  </a:lnTo>
                  <a:lnTo>
                    <a:pt x="60612" y="3865"/>
                  </a:lnTo>
                  <a:lnTo>
                    <a:pt x="60291" y="4850"/>
                  </a:lnTo>
                  <a:close/>
                  <a:moveTo>
                    <a:pt x="59124" y="3073"/>
                  </a:moveTo>
                  <a:lnTo>
                    <a:pt x="57551" y="3352"/>
                  </a:lnTo>
                  <a:lnTo>
                    <a:pt x="57818" y="1767"/>
                  </a:lnTo>
                  <a:lnTo>
                    <a:pt x="58289" y="1371"/>
                  </a:lnTo>
                  <a:lnTo>
                    <a:pt x="59306" y="1585"/>
                  </a:lnTo>
                  <a:lnTo>
                    <a:pt x="59520" y="2613"/>
                  </a:lnTo>
                  <a:close/>
                  <a:moveTo>
                    <a:pt x="57615" y="1649"/>
                  </a:moveTo>
                  <a:lnTo>
                    <a:pt x="56384" y="2677"/>
                  </a:lnTo>
                  <a:lnTo>
                    <a:pt x="55827" y="1168"/>
                  </a:lnTo>
                  <a:lnTo>
                    <a:pt x="56041" y="600"/>
                  </a:lnTo>
                  <a:lnTo>
                    <a:pt x="57026" y="279"/>
                  </a:lnTo>
                  <a:lnTo>
                    <a:pt x="57722" y="1050"/>
                  </a:lnTo>
                  <a:close/>
                  <a:moveTo>
                    <a:pt x="55592" y="1168"/>
                  </a:moveTo>
                  <a:lnTo>
                    <a:pt x="55046" y="2677"/>
                  </a:lnTo>
                  <a:lnTo>
                    <a:pt x="53804" y="1649"/>
                  </a:lnTo>
                  <a:lnTo>
                    <a:pt x="53708" y="1050"/>
                  </a:lnTo>
                  <a:lnTo>
                    <a:pt x="54403" y="279"/>
                  </a:lnTo>
                  <a:lnTo>
                    <a:pt x="55388" y="600"/>
                  </a:lnTo>
                  <a:close/>
                  <a:moveTo>
                    <a:pt x="53611" y="1767"/>
                  </a:moveTo>
                  <a:lnTo>
                    <a:pt x="53879" y="3352"/>
                  </a:lnTo>
                  <a:lnTo>
                    <a:pt x="52294" y="3073"/>
                  </a:lnTo>
                  <a:lnTo>
                    <a:pt x="51909" y="2613"/>
                  </a:lnTo>
                  <a:lnTo>
                    <a:pt x="52123" y="1585"/>
                  </a:lnTo>
                  <a:lnTo>
                    <a:pt x="53140" y="1371"/>
                  </a:lnTo>
                  <a:close/>
                  <a:moveTo>
                    <a:pt x="52177" y="3277"/>
                  </a:moveTo>
                  <a:lnTo>
                    <a:pt x="53204" y="4508"/>
                  </a:lnTo>
                  <a:lnTo>
                    <a:pt x="51695" y="5064"/>
                  </a:lnTo>
                  <a:lnTo>
                    <a:pt x="51128" y="4850"/>
                  </a:lnTo>
                  <a:lnTo>
                    <a:pt x="50806" y="3865"/>
                  </a:lnTo>
                  <a:lnTo>
                    <a:pt x="51588" y="3170"/>
                  </a:lnTo>
                  <a:close/>
                  <a:moveTo>
                    <a:pt x="51224" y="5118"/>
                  </a:moveTo>
                  <a:lnTo>
                    <a:pt x="51213" y="5118"/>
                  </a:lnTo>
                  <a:lnTo>
                    <a:pt x="51385" y="5182"/>
                  </a:lnTo>
                  <a:lnTo>
                    <a:pt x="51213" y="5236"/>
                  </a:lnTo>
                  <a:lnTo>
                    <a:pt x="51224" y="5236"/>
                  </a:lnTo>
                  <a:lnTo>
                    <a:pt x="49715" y="5803"/>
                  </a:lnTo>
                  <a:lnTo>
                    <a:pt x="48687" y="5182"/>
                  </a:lnTo>
                  <a:lnTo>
                    <a:pt x="49715" y="4551"/>
                  </a:lnTo>
                  <a:lnTo>
                    <a:pt x="50956" y="5022"/>
                  </a:lnTo>
                  <a:lnTo>
                    <a:pt x="50956" y="5022"/>
                  </a:lnTo>
                  <a:lnTo>
                    <a:pt x="51021" y="5043"/>
                  </a:lnTo>
                  <a:lnTo>
                    <a:pt x="51224" y="5118"/>
                  </a:lnTo>
                  <a:close/>
                  <a:moveTo>
                    <a:pt x="50871" y="4754"/>
                  </a:moveTo>
                  <a:lnTo>
                    <a:pt x="49950" y="4411"/>
                  </a:lnTo>
                  <a:lnTo>
                    <a:pt x="50624" y="3994"/>
                  </a:lnTo>
                  <a:close/>
                  <a:moveTo>
                    <a:pt x="50550" y="3780"/>
                  </a:moveTo>
                  <a:lnTo>
                    <a:pt x="49693" y="4315"/>
                  </a:lnTo>
                  <a:lnTo>
                    <a:pt x="48248" y="3769"/>
                  </a:lnTo>
                  <a:lnTo>
                    <a:pt x="48516" y="2945"/>
                  </a:lnTo>
                  <a:lnTo>
                    <a:pt x="49393" y="2699"/>
                  </a:lnTo>
                  <a:lnTo>
                    <a:pt x="50271" y="2945"/>
                  </a:lnTo>
                  <a:close/>
                  <a:moveTo>
                    <a:pt x="47959" y="3876"/>
                  </a:moveTo>
                  <a:lnTo>
                    <a:pt x="47745" y="4251"/>
                  </a:lnTo>
                  <a:lnTo>
                    <a:pt x="47895" y="4829"/>
                  </a:lnTo>
                  <a:lnTo>
                    <a:pt x="47006" y="5064"/>
                  </a:lnTo>
                  <a:lnTo>
                    <a:pt x="45251" y="4593"/>
                  </a:lnTo>
                  <a:lnTo>
                    <a:pt x="46535" y="3319"/>
                  </a:lnTo>
                  <a:lnTo>
                    <a:pt x="47424" y="3073"/>
                  </a:lnTo>
                  <a:lnTo>
                    <a:pt x="47584" y="3651"/>
                  </a:lnTo>
                  <a:close/>
                  <a:moveTo>
                    <a:pt x="46428" y="3116"/>
                  </a:moveTo>
                  <a:lnTo>
                    <a:pt x="44672" y="3587"/>
                  </a:lnTo>
                  <a:lnTo>
                    <a:pt x="45143" y="1831"/>
                  </a:lnTo>
                  <a:lnTo>
                    <a:pt x="45797" y="1189"/>
                  </a:lnTo>
                  <a:lnTo>
                    <a:pt x="46214" y="1607"/>
                  </a:lnTo>
                  <a:lnTo>
                    <a:pt x="46653" y="1607"/>
                  </a:lnTo>
                  <a:lnTo>
                    <a:pt x="46653" y="2046"/>
                  </a:lnTo>
                  <a:lnTo>
                    <a:pt x="47081" y="2463"/>
                  </a:lnTo>
                  <a:lnTo>
                    <a:pt x="46428" y="3116"/>
                  </a:lnTo>
                  <a:close/>
                  <a:moveTo>
                    <a:pt x="44940" y="1724"/>
                  </a:moveTo>
                  <a:lnTo>
                    <a:pt x="43666" y="3009"/>
                  </a:lnTo>
                  <a:lnTo>
                    <a:pt x="43195" y="1253"/>
                  </a:lnTo>
                  <a:lnTo>
                    <a:pt x="43431" y="365"/>
                  </a:lnTo>
                  <a:lnTo>
                    <a:pt x="44009" y="515"/>
                  </a:lnTo>
                  <a:lnTo>
                    <a:pt x="44383" y="301"/>
                  </a:lnTo>
                  <a:lnTo>
                    <a:pt x="44608" y="675"/>
                  </a:lnTo>
                  <a:lnTo>
                    <a:pt x="45186" y="836"/>
                  </a:lnTo>
                  <a:close/>
                  <a:moveTo>
                    <a:pt x="42970" y="1253"/>
                  </a:moveTo>
                  <a:lnTo>
                    <a:pt x="42499" y="3009"/>
                  </a:lnTo>
                  <a:lnTo>
                    <a:pt x="41215" y="1724"/>
                  </a:lnTo>
                  <a:lnTo>
                    <a:pt x="40979" y="836"/>
                  </a:lnTo>
                  <a:lnTo>
                    <a:pt x="41557" y="675"/>
                  </a:lnTo>
                  <a:lnTo>
                    <a:pt x="41771" y="301"/>
                  </a:lnTo>
                  <a:lnTo>
                    <a:pt x="42146" y="515"/>
                  </a:lnTo>
                  <a:lnTo>
                    <a:pt x="42724" y="365"/>
                  </a:lnTo>
                  <a:close/>
                  <a:moveTo>
                    <a:pt x="41022" y="1831"/>
                  </a:moveTo>
                  <a:lnTo>
                    <a:pt x="41482" y="3587"/>
                  </a:lnTo>
                  <a:lnTo>
                    <a:pt x="39737" y="3116"/>
                  </a:lnTo>
                  <a:lnTo>
                    <a:pt x="39084" y="2463"/>
                  </a:lnTo>
                  <a:lnTo>
                    <a:pt x="39502" y="2046"/>
                  </a:lnTo>
                  <a:lnTo>
                    <a:pt x="39502" y="1607"/>
                  </a:lnTo>
                  <a:lnTo>
                    <a:pt x="39941" y="1607"/>
                  </a:lnTo>
                  <a:lnTo>
                    <a:pt x="40369" y="1189"/>
                  </a:lnTo>
                  <a:lnTo>
                    <a:pt x="41022" y="1831"/>
                  </a:lnTo>
                  <a:close/>
                  <a:moveTo>
                    <a:pt x="39620" y="3319"/>
                  </a:moveTo>
                  <a:lnTo>
                    <a:pt x="40904" y="4593"/>
                  </a:lnTo>
                  <a:lnTo>
                    <a:pt x="39149" y="5064"/>
                  </a:lnTo>
                  <a:lnTo>
                    <a:pt x="38260" y="4829"/>
                  </a:lnTo>
                  <a:lnTo>
                    <a:pt x="38421" y="4251"/>
                  </a:lnTo>
                  <a:lnTo>
                    <a:pt x="38196" y="3876"/>
                  </a:lnTo>
                  <a:lnTo>
                    <a:pt x="38581" y="3651"/>
                  </a:lnTo>
                  <a:lnTo>
                    <a:pt x="38731" y="3073"/>
                  </a:lnTo>
                  <a:close/>
                  <a:moveTo>
                    <a:pt x="37907" y="3769"/>
                  </a:moveTo>
                  <a:lnTo>
                    <a:pt x="36472" y="4315"/>
                  </a:lnTo>
                  <a:lnTo>
                    <a:pt x="35605" y="3780"/>
                  </a:lnTo>
                  <a:lnTo>
                    <a:pt x="35884" y="2945"/>
                  </a:lnTo>
                  <a:lnTo>
                    <a:pt x="36761" y="2699"/>
                  </a:lnTo>
                  <a:lnTo>
                    <a:pt x="37639" y="2945"/>
                  </a:lnTo>
                  <a:close/>
                  <a:moveTo>
                    <a:pt x="35541" y="3994"/>
                  </a:moveTo>
                  <a:lnTo>
                    <a:pt x="36215" y="4411"/>
                  </a:lnTo>
                  <a:lnTo>
                    <a:pt x="35295" y="4754"/>
                  </a:lnTo>
                  <a:close/>
                  <a:moveTo>
                    <a:pt x="34942" y="5118"/>
                  </a:moveTo>
                  <a:lnTo>
                    <a:pt x="34942" y="5118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6451" y="4551"/>
                  </a:lnTo>
                  <a:lnTo>
                    <a:pt x="37468" y="5182"/>
                  </a:lnTo>
                  <a:lnTo>
                    <a:pt x="36451" y="5803"/>
                  </a:lnTo>
                  <a:lnTo>
                    <a:pt x="35199" y="5332"/>
                  </a:lnTo>
                  <a:lnTo>
                    <a:pt x="35199" y="5332"/>
                  </a:lnTo>
                  <a:lnTo>
                    <a:pt x="35166" y="5321"/>
                  </a:lnTo>
                  <a:lnTo>
                    <a:pt x="34942" y="5236"/>
                  </a:lnTo>
                  <a:lnTo>
                    <a:pt x="34942" y="5236"/>
                  </a:lnTo>
                  <a:lnTo>
                    <a:pt x="34781" y="5182"/>
                  </a:lnTo>
                  <a:close/>
                  <a:moveTo>
                    <a:pt x="35348" y="3865"/>
                  </a:moveTo>
                  <a:lnTo>
                    <a:pt x="35027" y="4850"/>
                  </a:lnTo>
                  <a:lnTo>
                    <a:pt x="34460" y="5064"/>
                  </a:lnTo>
                  <a:lnTo>
                    <a:pt x="32950" y="4508"/>
                  </a:lnTo>
                  <a:lnTo>
                    <a:pt x="33978" y="3277"/>
                  </a:lnTo>
                  <a:lnTo>
                    <a:pt x="34578" y="3170"/>
                  </a:lnTo>
                  <a:close/>
                  <a:moveTo>
                    <a:pt x="33860" y="3073"/>
                  </a:moveTo>
                  <a:lnTo>
                    <a:pt x="32276" y="3341"/>
                  </a:lnTo>
                  <a:lnTo>
                    <a:pt x="32554" y="1767"/>
                  </a:lnTo>
                  <a:lnTo>
                    <a:pt x="33015" y="1371"/>
                  </a:lnTo>
                  <a:lnTo>
                    <a:pt x="34032" y="1585"/>
                  </a:lnTo>
                  <a:lnTo>
                    <a:pt x="34246" y="2613"/>
                  </a:lnTo>
                  <a:close/>
                  <a:moveTo>
                    <a:pt x="32351" y="1649"/>
                  </a:moveTo>
                  <a:lnTo>
                    <a:pt x="31120" y="2677"/>
                  </a:lnTo>
                  <a:lnTo>
                    <a:pt x="30563" y="1168"/>
                  </a:lnTo>
                  <a:lnTo>
                    <a:pt x="30777" y="600"/>
                  </a:lnTo>
                  <a:lnTo>
                    <a:pt x="31762" y="279"/>
                  </a:lnTo>
                  <a:lnTo>
                    <a:pt x="32458" y="1050"/>
                  </a:lnTo>
                  <a:close/>
                  <a:moveTo>
                    <a:pt x="30328" y="1168"/>
                  </a:moveTo>
                  <a:lnTo>
                    <a:pt x="29771" y="2677"/>
                  </a:lnTo>
                  <a:lnTo>
                    <a:pt x="28540" y="1649"/>
                  </a:lnTo>
                  <a:lnTo>
                    <a:pt x="28444" y="1050"/>
                  </a:lnTo>
                  <a:lnTo>
                    <a:pt x="29129" y="279"/>
                  </a:lnTo>
                  <a:lnTo>
                    <a:pt x="30124" y="600"/>
                  </a:lnTo>
                  <a:close/>
                  <a:moveTo>
                    <a:pt x="28337" y="1767"/>
                  </a:moveTo>
                  <a:lnTo>
                    <a:pt x="28615" y="3341"/>
                  </a:lnTo>
                  <a:lnTo>
                    <a:pt x="27031" y="3073"/>
                  </a:lnTo>
                  <a:lnTo>
                    <a:pt x="26645" y="2613"/>
                  </a:lnTo>
                  <a:lnTo>
                    <a:pt x="26859" y="1585"/>
                  </a:lnTo>
                  <a:lnTo>
                    <a:pt x="27876" y="1371"/>
                  </a:lnTo>
                  <a:close/>
                  <a:moveTo>
                    <a:pt x="26913" y="3277"/>
                  </a:moveTo>
                  <a:lnTo>
                    <a:pt x="27940" y="4508"/>
                  </a:lnTo>
                  <a:lnTo>
                    <a:pt x="26431" y="5064"/>
                  </a:lnTo>
                  <a:lnTo>
                    <a:pt x="25864" y="4850"/>
                  </a:lnTo>
                  <a:lnTo>
                    <a:pt x="25543" y="3865"/>
                  </a:lnTo>
                  <a:lnTo>
                    <a:pt x="26313" y="3170"/>
                  </a:lnTo>
                  <a:close/>
                  <a:moveTo>
                    <a:pt x="25949" y="5118"/>
                  </a:moveTo>
                  <a:lnTo>
                    <a:pt x="25949" y="5118"/>
                  </a:lnTo>
                  <a:lnTo>
                    <a:pt x="26121" y="5182"/>
                  </a:lnTo>
                  <a:lnTo>
                    <a:pt x="25949" y="5236"/>
                  </a:lnTo>
                  <a:lnTo>
                    <a:pt x="25949" y="5236"/>
                  </a:lnTo>
                  <a:lnTo>
                    <a:pt x="25789" y="5300"/>
                  </a:lnTo>
                  <a:lnTo>
                    <a:pt x="25692" y="5332"/>
                  </a:lnTo>
                  <a:lnTo>
                    <a:pt x="25692" y="5332"/>
                  </a:lnTo>
                  <a:lnTo>
                    <a:pt x="24440" y="5803"/>
                  </a:lnTo>
                  <a:lnTo>
                    <a:pt x="23423" y="5182"/>
                  </a:lnTo>
                  <a:lnTo>
                    <a:pt x="24440" y="4551"/>
                  </a:lnTo>
                  <a:lnTo>
                    <a:pt x="25692" y="5022"/>
                  </a:lnTo>
                  <a:lnTo>
                    <a:pt x="25692" y="5022"/>
                  </a:lnTo>
                  <a:lnTo>
                    <a:pt x="25949" y="5118"/>
                  </a:lnTo>
                  <a:close/>
                  <a:moveTo>
                    <a:pt x="25607" y="4754"/>
                  </a:moveTo>
                  <a:lnTo>
                    <a:pt x="24686" y="4411"/>
                  </a:lnTo>
                  <a:lnTo>
                    <a:pt x="25350" y="3994"/>
                  </a:lnTo>
                  <a:close/>
                  <a:moveTo>
                    <a:pt x="25286" y="3780"/>
                  </a:moveTo>
                  <a:lnTo>
                    <a:pt x="24419" y="4315"/>
                  </a:lnTo>
                  <a:lnTo>
                    <a:pt x="22984" y="3769"/>
                  </a:lnTo>
                  <a:lnTo>
                    <a:pt x="23252" y="2945"/>
                  </a:lnTo>
                  <a:lnTo>
                    <a:pt x="24129" y="2699"/>
                  </a:lnTo>
                  <a:lnTo>
                    <a:pt x="25007" y="2945"/>
                  </a:lnTo>
                  <a:close/>
                  <a:moveTo>
                    <a:pt x="22695" y="3876"/>
                  </a:moveTo>
                  <a:lnTo>
                    <a:pt x="22481" y="4251"/>
                  </a:lnTo>
                  <a:lnTo>
                    <a:pt x="22631" y="4829"/>
                  </a:lnTo>
                  <a:lnTo>
                    <a:pt x="21742" y="5064"/>
                  </a:lnTo>
                  <a:lnTo>
                    <a:pt x="19987" y="4593"/>
                  </a:lnTo>
                  <a:lnTo>
                    <a:pt x="21271" y="3319"/>
                  </a:lnTo>
                  <a:lnTo>
                    <a:pt x="22160" y="3073"/>
                  </a:lnTo>
                  <a:lnTo>
                    <a:pt x="22320" y="3651"/>
                  </a:lnTo>
                  <a:close/>
                  <a:moveTo>
                    <a:pt x="21164" y="3116"/>
                  </a:moveTo>
                  <a:lnTo>
                    <a:pt x="19409" y="3587"/>
                  </a:lnTo>
                  <a:lnTo>
                    <a:pt x="19880" y="1831"/>
                  </a:lnTo>
                  <a:lnTo>
                    <a:pt x="20533" y="1189"/>
                  </a:lnTo>
                  <a:lnTo>
                    <a:pt x="20950" y="1607"/>
                  </a:lnTo>
                  <a:lnTo>
                    <a:pt x="21389" y="1607"/>
                  </a:lnTo>
                  <a:lnTo>
                    <a:pt x="21389" y="2046"/>
                  </a:lnTo>
                  <a:lnTo>
                    <a:pt x="21806" y="2463"/>
                  </a:lnTo>
                  <a:lnTo>
                    <a:pt x="21164" y="3116"/>
                  </a:lnTo>
                  <a:close/>
                  <a:moveTo>
                    <a:pt x="19676" y="1724"/>
                  </a:moveTo>
                  <a:lnTo>
                    <a:pt x="18402" y="3009"/>
                  </a:lnTo>
                  <a:lnTo>
                    <a:pt x="17931" y="1253"/>
                  </a:lnTo>
                  <a:lnTo>
                    <a:pt x="18167" y="365"/>
                  </a:lnTo>
                  <a:lnTo>
                    <a:pt x="18745" y="515"/>
                  </a:lnTo>
                  <a:lnTo>
                    <a:pt x="19120" y="301"/>
                  </a:lnTo>
                  <a:lnTo>
                    <a:pt x="19344" y="675"/>
                  </a:lnTo>
                  <a:lnTo>
                    <a:pt x="19922" y="836"/>
                  </a:lnTo>
                  <a:close/>
                  <a:moveTo>
                    <a:pt x="17706" y="1253"/>
                  </a:moveTo>
                  <a:lnTo>
                    <a:pt x="17235" y="3009"/>
                  </a:lnTo>
                  <a:lnTo>
                    <a:pt x="15951" y="1724"/>
                  </a:lnTo>
                  <a:lnTo>
                    <a:pt x="15715" y="836"/>
                  </a:lnTo>
                  <a:lnTo>
                    <a:pt x="16283" y="675"/>
                  </a:lnTo>
                  <a:lnTo>
                    <a:pt x="16507" y="301"/>
                  </a:lnTo>
                  <a:lnTo>
                    <a:pt x="16882" y="515"/>
                  </a:lnTo>
                  <a:lnTo>
                    <a:pt x="17460" y="365"/>
                  </a:lnTo>
                  <a:close/>
                  <a:moveTo>
                    <a:pt x="15747" y="1831"/>
                  </a:moveTo>
                  <a:lnTo>
                    <a:pt x="16218" y="3587"/>
                  </a:lnTo>
                  <a:lnTo>
                    <a:pt x="14474" y="3116"/>
                  </a:lnTo>
                  <a:lnTo>
                    <a:pt x="13821" y="2463"/>
                  </a:lnTo>
                  <a:lnTo>
                    <a:pt x="14238" y="2046"/>
                  </a:lnTo>
                  <a:lnTo>
                    <a:pt x="14238" y="1607"/>
                  </a:lnTo>
                  <a:lnTo>
                    <a:pt x="14677" y="1607"/>
                  </a:lnTo>
                  <a:lnTo>
                    <a:pt x="15105" y="1189"/>
                  </a:lnTo>
                  <a:close/>
                  <a:moveTo>
                    <a:pt x="14356" y="3319"/>
                  </a:moveTo>
                  <a:lnTo>
                    <a:pt x="15640" y="4593"/>
                  </a:lnTo>
                  <a:lnTo>
                    <a:pt x="13885" y="5064"/>
                  </a:lnTo>
                  <a:lnTo>
                    <a:pt x="12996" y="4829"/>
                  </a:lnTo>
                  <a:lnTo>
                    <a:pt x="13157" y="4251"/>
                  </a:lnTo>
                  <a:lnTo>
                    <a:pt x="12932" y="3876"/>
                  </a:lnTo>
                  <a:lnTo>
                    <a:pt x="13307" y="3651"/>
                  </a:lnTo>
                  <a:lnTo>
                    <a:pt x="13467" y="3073"/>
                  </a:lnTo>
                  <a:close/>
                  <a:moveTo>
                    <a:pt x="12643" y="3769"/>
                  </a:moveTo>
                  <a:lnTo>
                    <a:pt x="11208" y="4315"/>
                  </a:lnTo>
                  <a:lnTo>
                    <a:pt x="10341" y="3780"/>
                  </a:lnTo>
                  <a:lnTo>
                    <a:pt x="10620" y="2945"/>
                  </a:lnTo>
                  <a:lnTo>
                    <a:pt x="11498" y="2699"/>
                  </a:lnTo>
                  <a:lnTo>
                    <a:pt x="12375" y="2945"/>
                  </a:lnTo>
                  <a:close/>
                  <a:moveTo>
                    <a:pt x="10277" y="3994"/>
                  </a:moveTo>
                  <a:lnTo>
                    <a:pt x="10941" y="4411"/>
                  </a:lnTo>
                  <a:lnTo>
                    <a:pt x="10020" y="4754"/>
                  </a:lnTo>
                  <a:close/>
                  <a:moveTo>
                    <a:pt x="9678" y="5118"/>
                  </a:moveTo>
                  <a:lnTo>
                    <a:pt x="9678" y="5118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11176" y="4551"/>
                  </a:lnTo>
                  <a:lnTo>
                    <a:pt x="12204" y="5182"/>
                  </a:lnTo>
                  <a:lnTo>
                    <a:pt x="11176" y="5803"/>
                  </a:lnTo>
                  <a:lnTo>
                    <a:pt x="9935" y="5332"/>
                  </a:lnTo>
                  <a:lnTo>
                    <a:pt x="9935" y="5332"/>
                  </a:lnTo>
                  <a:lnTo>
                    <a:pt x="9902" y="5321"/>
                  </a:lnTo>
                  <a:lnTo>
                    <a:pt x="9678" y="5236"/>
                  </a:lnTo>
                  <a:lnTo>
                    <a:pt x="9678" y="5236"/>
                  </a:lnTo>
                  <a:lnTo>
                    <a:pt x="9506" y="5182"/>
                  </a:lnTo>
                  <a:close/>
                  <a:moveTo>
                    <a:pt x="10084" y="3865"/>
                  </a:moveTo>
                  <a:lnTo>
                    <a:pt x="9763" y="4850"/>
                  </a:lnTo>
                  <a:lnTo>
                    <a:pt x="9196" y="5064"/>
                  </a:lnTo>
                  <a:lnTo>
                    <a:pt x="7687" y="4508"/>
                  </a:lnTo>
                  <a:lnTo>
                    <a:pt x="8714" y="3277"/>
                  </a:lnTo>
                  <a:lnTo>
                    <a:pt x="9314" y="3170"/>
                  </a:lnTo>
                  <a:close/>
                  <a:moveTo>
                    <a:pt x="8596" y="3073"/>
                  </a:moveTo>
                  <a:lnTo>
                    <a:pt x="7012" y="3341"/>
                  </a:lnTo>
                  <a:lnTo>
                    <a:pt x="7290" y="1767"/>
                  </a:lnTo>
                  <a:lnTo>
                    <a:pt x="7751" y="1371"/>
                  </a:lnTo>
                  <a:lnTo>
                    <a:pt x="8768" y="1585"/>
                  </a:lnTo>
                  <a:lnTo>
                    <a:pt x="8982" y="2613"/>
                  </a:lnTo>
                  <a:close/>
                  <a:moveTo>
                    <a:pt x="7087" y="1649"/>
                  </a:moveTo>
                  <a:lnTo>
                    <a:pt x="5856" y="2677"/>
                  </a:lnTo>
                  <a:lnTo>
                    <a:pt x="5299" y="1168"/>
                  </a:lnTo>
                  <a:lnTo>
                    <a:pt x="5503" y="600"/>
                  </a:lnTo>
                  <a:lnTo>
                    <a:pt x="6498" y="279"/>
                  </a:lnTo>
                  <a:lnTo>
                    <a:pt x="7194" y="1050"/>
                  </a:lnTo>
                  <a:close/>
                  <a:moveTo>
                    <a:pt x="5064" y="1168"/>
                  </a:moveTo>
                  <a:lnTo>
                    <a:pt x="4507" y="2677"/>
                  </a:lnTo>
                  <a:lnTo>
                    <a:pt x="3276" y="1649"/>
                  </a:lnTo>
                  <a:lnTo>
                    <a:pt x="3169" y="1050"/>
                  </a:lnTo>
                  <a:lnTo>
                    <a:pt x="3865" y="279"/>
                  </a:lnTo>
                  <a:lnTo>
                    <a:pt x="4860" y="600"/>
                  </a:lnTo>
                  <a:close/>
                  <a:moveTo>
                    <a:pt x="3073" y="1767"/>
                  </a:moveTo>
                  <a:lnTo>
                    <a:pt x="3351" y="3341"/>
                  </a:lnTo>
                  <a:lnTo>
                    <a:pt x="1767" y="3073"/>
                  </a:lnTo>
                  <a:lnTo>
                    <a:pt x="1381" y="2613"/>
                  </a:lnTo>
                  <a:lnTo>
                    <a:pt x="1595" y="1585"/>
                  </a:lnTo>
                  <a:lnTo>
                    <a:pt x="2612" y="1371"/>
                  </a:lnTo>
                  <a:close/>
                  <a:moveTo>
                    <a:pt x="1649" y="3277"/>
                  </a:moveTo>
                  <a:lnTo>
                    <a:pt x="2677" y="4508"/>
                  </a:lnTo>
                  <a:lnTo>
                    <a:pt x="1167" y="5064"/>
                  </a:lnTo>
                  <a:lnTo>
                    <a:pt x="600" y="4850"/>
                  </a:lnTo>
                  <a:lnTo>
                    <a:pt x="279" y="3865"/>
                  </a:lnTo>
                  <a:lnTo>
                    <a:pt x="1049" y="3170"/>
                  </a:lnTo>
                  <a:close/>
                  <a:moveTo>
                    <a:pt x="1167" y="5300"/>
                  </a:moveTo>
                  <a:lnTo>
                    <a:pt x="2677" y="5846"/>
                  </a:lnTo>
                  <a:lnTo>
                    <a:pt x="1649" y="7088"/>
                  </a:lnTo>
                  <a:lnTo>
                    <a:pt x="1049" y="7184"/>
                  </a:lnTo>
                  <a:lnTo>
                    <a:pt x="279" y="6488"/>
                  </a:lnTo>
                  <a:lnTo>
                    <a:pt x="600" y="5503"/>
                  </a:lnTo>
                  <a:close/>
                  <a:moveTo>
                    <a:pt x="1767" y="7291"/>
                  </a:moveTo>
                  <a:lnTo>
                    <a:pt x="3351" y="7013"/>
                  </a:lnTo>
                  <a:lnTo>
                    <a:pt x="3073" y="8597"/>
                  </a:lnTo>
                  <a:lnTo>
                    <a:pt x="2612" y="8982"/>
                  </a:lnTo>
                  <a:lnTo>
                    <a:pt x="1595" y="8768"/>
                  </a:lnTo>
                  <a:lnTo>
                    <a:pt x="1381" y="7751"/>
                  </a:lnTo>
                  <a:close/>
                  <a:moveTo>
                    <a:pt x="3276" y="8715"/>
                  </a:moveTo>
                  <a:lnTo>
                    <a:pt x="4507" y="7687"/>
                  </a:lnTo>
                  <a:lnTo>
                    <a:pt x="5064" y="9196"/>
                  </a:lnTo>
                  <a:lnTo>
                    <a:pt x="4860" y="9764"/>
                  </a:lnTo>
                  <a:lnTo>
                    <a:pt x="3865" y="10085"/>
                  </a:lnTo>
                  <a:lnTo>
                    <a:pt x="3169" y="9314"/>
                  </a:lnTo>
                  <a:close/>
                  <a:moveTo>
                    <a:pt x="5128" y="9678"/>
                  </a:moveTo>
                  <a:lnTo>
                    <a:pt x="5117" y="9678"/>
                  </a:lnTo>
                  <a:lnTo>
                    <a:pt x="5182" y="9507"/>
                  </a:lnTo>
                  <a:lnTo>
                    <a:pt x="5246" y="9678"/>
                  </a:lnTo>
                  <a:lnTo>
                    <a:pt x="5235" y="9678"/>
                  </a:lnTo>
                  <a:lnTo>
                    <a:pt x="5331" y="9914"/>
                  </a:lnTo>
                  <a:lnTo>
                    <a:pt x="5342" y="9935"/>
                  </a:lnTo>
                  <a:lnTo>
                    <a:pt x="5813" y="11177"/>
                  </a:lnTo>
                  <a:lnTo>
                    <a:pt x="5182" y="12205"/>
                  </a:lnTo>
                  <a:lnTo>
                    <a:pt x="4550" y="11177"/>
                  </a:lnTo>
                  <a:lnTo>
                    <a:pt x="5021" y="9935"/>
                  </a:lnTo>
                  <a:lnTo>
                    <a:pt x="5021" y="9935"/>
                  </a:lnTo>
                  <a:lnTo>
                    <a:pt x="5032" y="9924"/>
                  </a:lnTo>
                  <a:close/>
                  <a:moveTo>
                    <a:pt x="4753" y="10021"/>
                  </a:moveTo>
                  <a:lnTo>
                    <a:pt x="4411" y="10941"/>
                  </a:lnTo>
                  <a:lnTo>
                    <a:pt x="4004" y="10278"/>
                  </a:lnTo>
                  <a:close/>
                  <a:moveTo>
                    <a:pt x="2944" y="10620"/>
                  </a:moveTo>
                  <a:lnTo>
                    <a:pt x="3790" y="10342"/>
                  </a:lnTo>
                  <a:lnTo>
                    <a:pt x="4314" y="11198"/>
                  </a:lnTo>
                  <a:lnTo>
                    <a:pt x="3768" y="12643"/>
                  </a:lnTo>
                  <a:lnTo>
                    <a:pt x="2944" y="12376"/>
                  </a:lnTo>
                  <a:lnTo>
                    <a:pt x="2698" y="11498"/>
                  </a:lnTo>
                  <a:close/>
                  <a:moveTo>
                    <a:pt x="3651" y="13307"/>
                  </a:moveTo>
                  <a:lnTo>
                    <a:pt x="3876" y="12933"/>
                  </a:lnTo>
                  <a:lnTo>
                    <a:pt x="4250" y="13147"/>
                  </a:lnTo>
                  <a:lnTo>
                    <a:pt x="4828" y="12997"/>
                  </a:lnTo>
                  <a:lnTo>
                    <a:pt x="5064" y="13885"/>
                  </a:lnTo>
                  <a:lnTo>
                    <a:pt x="4603" y="15641"/>
                  </a:lnTo>
                  <a:lnTo>
                    <a:pt x="3319" y="14356"/>
                  </a:lnTo>
                  <a:lnTo>
                    <a:pt x="3073" y="13468"/>
                  </a:lnTo>
                  <a:close/>
                  <a:moveTo>
                    <a:pt x="3115" y="14463"/>
                  </a:moveTo>
                  <a:lnTo>
                    <a:pt x="3586" y="16219"/>
                  </a:lnTo>
                  <a:lnTo>
                    <a:pt x="1842" y="15748"/>
                  </a:lnTo>
                  <a:lnTo>
                    <a:pt x="1189" y="15106"/>
                  </a:lnTo>
                  <a:lnTo>
                    <a:pt x="1606" y="14677"/>
                  </a:lnTo>
                  <a:lnTo>
                    <a:pt x="1606" y="14239"/>
                  </a:lnTo>
                  <a:lnTo>
                    <a:pt x="2045" y="14239"/>
                  </a:lnTo>
                  <a:lnTo>
                    <a:pt x="2473" y="13821"/>
                  </a:lnTo>
                  <a:close/>
                  <a:moveTo>
                    <a:pt x="1724" y="15951"/>
                  </a:moveTo>
                  <a:lnTo>
                    <a:pt x="3008" y="17236"/>
                  </a:lnTo>
                  <a:lnTo>
                    <a:pt x="1253" y="17696"/>
                  </a:lnTo>
                  <a:lnTo>
                    <a:pt x="364" y="17461"/>
                  </a:lnTo>
                  <a:lnTo>
                    <a:pt x="514" y="16883"/>
                  </a:lnTo>
                  <a:lnTo>
                    <a:pt x="300" y="16508"/>
                  </a:lnTo>
                  <a:lnTo>
                    <a:pt x="675" y="16283"/>
                  </a:lnTo>
                  <a:lnTo>
                    <a:pt x="835" y="15705"/>
                  </a:lnTo>
                  <a:close/>
                  <a:moveTo>
                    <a:pt x="1253" y="17932"/>
                  </a:moveTo>
                  <a:lnTo>
                    <a:pt x="3008" y="18392"/>
                  </a:lnTo>
                  <a:lnTo>
                    <a:pt x="1724" y="19677"/>
                  </a:lnTo>
                  <a:lnTo>
                    <a:pt x="835" y="19923"/>
                  </a:lnTo>
                  <a:lnTo>
                    <a:pt x="675" y="19345"/>
                  </a:lnTo>
                  <a:lnTo>
                    <a:pt x="300" y="19120"/>
                  </a:lnTo>
                  <a:lnTo>
                    <a:pt x="514" y="18745"/>
                  </a:lnTo>
                  <a:lnTo>
                    <a:pt x="364" y="18167"/>
                  </a:lnTo>
                  <a:close/>
                  <a:moveTo>
                    <a:pt x="1842" y="19880"/>
                  </a:moveTo>
                  <a:lnTo>
                    <a:pt x="3586" y="19409"/>
                  </a:lnTo>
                  <a:lnTo>
                    <a:pt x="3586" y="19409"/>
                  </a:lnTo>
                  <a:lnTo>
                    <a:pt x="3586" y="19409"/>
                  </a:lnTo>
                  <a:lnTo>
                    <a:pt x="3115" y="21154"/>
                  </a:lnTo>
                  <a:lnTo>
                    <a:pt x="2473" y="21807"/>
                  </a:lnTo>
                  <a:lnTo>
                    <a:pt x="2045" y="21389"/>
                  </a:lnTo>
                  <a:lnTo>
                    <a:pt x="1606" y="21389"/>
                  </a:lnTo>
                  <a:lnTo>
                    <a:pt x="1606" y="20951"/>
                  </a:lnTo>
                  <a:lnTo>
                    <a:pt x="1189" y="20522"/>
                  </a:lnTo>
                  <a:close/>
                  <a:moveTo>
                    <a:pt x="3319" y="21272"/>
                  </a:moveTo>
                  <a:lnTo>
                    <a:pt x="4603" y="19987"/>
                  </a:lnTo>
                  <a:lnTo>
                    <a:pt x="5064" y="21743"/>
                  </a:lnTo>
                  <a:lnTo>
                    <a:pt x="4828" y="22631"/>
                  </a:lnTo>
                  <a:lnTo>
                    <a:pt x="4250" y="22481"/>
                  </a:lnTo>
                  <a:lnTo>
                    <a:pt x="3876" y="22695"/>
                  </a:lnTo>
                  <a:lnTo>
                    <a:pt x="3651" y="22321"/>
                  </a:lnTo>
                  <a:lnTo>
                    <a:pt x="3073" y="22160"/>
                  </a:lnTo>
                  <a:close/>
                  <a:moveTo>
                    <a:pt x="2944" y="23252"/>
                  </a:moveTo>
                  <a:lnTo>
                    <a:pt x="3768" y="22985"/>
                  </a:lnTo>
                  <a:lnTo>
                    <a:pt x="4314" y="24419"/>
                  </a:lnTo>
                  <a:lnTo>
                    <a:pt x="3790" y="25286"/>
                  </a:lnTo>
                  <a:lnTo>
                    <a:pt x="2944" y="25008"/>
                  </a:lnTo>
                  <a:lnTo>
                    <a:pt x="2698" y="24130"/>
                  </a:lnTo>
                  <a:close/>
                  <a:moveTo>
                    <a:pt x="4004" y="25350"/>
                  </a:moveTo>
                  <a:lnTo>
                    <a:pt x="4411" y="24687"/>
                  </a:lnTo>
                  <a:lnTo>
                    <a:pt x="4753" y="25607"/>
                  </a:lnTo>
                  <a:lnTo>
                    <a:pt x="4550" y="25532"/>
                  </a:lnTo>
                  <a:close/>
                  <a:moveTo>
                    <a:pt x="5117" y="25950"/>
                  </a:moveTo>
                  <a:lnTo>
                    <a:pt x="5128" y="25950"/>
                  </a:lnTo>
                  <a:lnTo>
                    <a:pt x="5042" y="25736"/>
                  </a:lnTo>
                  <a:lnTo>
                    <a:pt x="5021" y="25693"/>
                  </a:lnTo>
                  <a:lnTo>
                    <a:pt x="5021" y="25693"/>
                  </a:lnTo>
                  <a:lnTo>
                    <a:pt x="4550" y="24451"/>
                  </a:lnTo>
                  <a:lnTo>
                    <a:pt x="5182" y="23423"/>
                  </a:lnTo>
                  <a:lnTo>
                    <a:pt x="5813" y="24451"/>
                  </a:lnTo>
                  <a:lnTo>
                    <a:pt x="5342" y="25693"/>
                  </a:lnTo>
                  <a:lnTo>
                    <a:pt x="5342" y="25693"/>
                  </a:lnTo>
                  <a:lnTo>
                    <a:pt x="5321" y="25736"/>
                  </a:lnTo>
                  <a:lnTo>
                    <a:pt x="5235" y="25950"/>
                  </a:lnTo>
                  <a:lnTo>
                    <a:pt x="5246" y="25950"/>
                  </a:lnTo>
                  <a:lnTo>
                    <a:pt x="5182" y="26121"/>
                  </a:lnTo>
                  <a:close/>
                  <a:moveTo>
                    <a:pt x="3169" y="26314"/>
                  </a:moveTo>
                  <a:lnTo>
                    <a:pt x="3865" y="25543"/>
                  </a:lnTo>
                  <a:lnTo>
                    <a:pt x="4860" y="25864"/>
                  </a:lnTo>
                  <a:lnTo>
                    <a:pt x="5064" y="26432"/>
                  </a:lnTo>
                  <a:lnTo>
                    <a:pt x="4507" y="27941"/>
                  </a:lnTo>
                  <a:lnTo>
                    <a:pt x="3276" y="26913"/>
                  </a:lnTo>
                  <a:close/>
                  <a:moveTo>
                    <a:pt x="3073" y="27031"/>
                  </a:moveTo>
                  <a:lnTo>
                    <a:pt x="3351" y="28615"/>
                  </a:lnTo>
                  <a:lnTo>
                    <a:pt x="1767" y="28337"/>
                  </a:lnTo>
                  <a:lnTo>
                    <a:pt x="1381" y="27877"/>
                  </a:lnTo>
                  <a:lnTo>
                    <a:pt x="1595" y="26860"/>
                  </a:lnTo>
                  <a:lnTo>
                    <a:pt x="2612" y="26646"/>
                  </a:lnTo>
                  <a:close/>
                  <a:moveTo>
                    <a:pt x="1649" y="28540"/>
                  </a:moveTo>
                  <a:lnTo>
                    <a:pt x="2677" y="29772"/>
                  </a:lnTo>
                  <a:lnTo>
                    <a:pt x="1167" y="30328"/>
                  </a:lnTo>
                  <a:lnTo>
                    <a:pt x="600" y="30125"/>
                  </a:lnTo>
                  <a:lnTo>
                    <a:pt x="279" y="29129"/>
                  </a:lnTo>
                  <a:lnTo>
                    <a:pt x="1049" y="28433"/>
                  </a:lnTo>
                  <a:close/>
                  <a:moveTo>
                    <a:pt x="1167" y="30564"/>
                  </a:moveTo>
                  <a:lnTo>
                    <a:pt x="2677" y="31120"/>
                  </a:lnTo>
                  <a:lnTo>
                    <a:pt x="1649" y="32351"/>
                  </a:lnTo>
                  <a:lnTo>
                    <a:pt x="1049" y="32458"/>
                  </a:lnTo>
                  <a:lnTo>
                    <a:pt x="279" y="31763"/>
                  </a:lnTo>
                  <a:lnTo>
                    <a:pt x="600" y="30767"/>
                  </a:lnTo>
                  <a:close/>
                  <a:moveTo>
                    <a:pt x="1767" y="32555"/>
                  </a:moveTo>
                  <a:lnTo>
                    <a:pt x="3351" y="32276"/>
                  </a:lnTo>
                  <a:lnTo>
                    <a:pt x="3073" y="33861"/>
                  </a:lnTo>
                  <a:lnTo>
                    <a:pt x="2612" y="34246"/>
                  </a:lnTo>
                  <a:lnTo>
                    <a:pt x="1595" y="34032"/>
                  </a:lnTo>
                  <a:lnTo>
                    <a:pt x="1381" y="33015"/>
                  </a:lnTo>
                  <a:close/>
                  <a:moveTo>
                    <a:pt x="3276" y="33979"/>
                  </a:moveTo>
                  <a:lnTo>
                    <a:pt x="4507" y="32951"/>
                  </a:lnTo>
                  <a:lnTo>
                    <a:pt x="5064" y="34460"/>
                  </a:lnTo>
                  <a:lnTo>
                    <a:pt x="4860" y="35028"/>
                  </a:lnTo>
                  <a:lnTo>
                    <a:pt x="3865" y="35349"/>
                  </a:lnTo>
                  <a:lnTo>
                    <a:pt x="3169" y="34578"/>
                  </a:lnTo>
                  <a:close/>
                  <a:moveTo>
                    <a:pt x="5299" y="34460"/>
                  </a:moveTo>
                  <a:lnTo>
                    <a:pt x="5856" y="32951"/>
                  </a:lnTo>
                  <a:lnTo>
                    <a:pt x="7087" y="33979"/>
                  </a:lnTo>
                  <a:lnTo>
                    <a:pt x="7194" y="34578"/>
                  </a:lnTo>
                  <a:lnTo>
                    <a:pt x="6498" y="35349"/>
                  </a:lnTo>
                  <a:lnTo>
                    <a:pt x="5503" y="35028"/>
                  </a:lnTo>
                  <a:close/>
                  <a:moveTo>
                    <a:pt x="7290" y="33861"/>
                  </a:moveTo>
                  <a:lnTo>
                    <a:pt x="7012" y="32276"/>
                  </a:lnTo>
                  <a:lnTo>
                    <a:pt x="8596" y="32555"/>
                  </a:lnTo>
                  <a:lnTo>
                    <a:pt x="8982" y="33015"/>
                  </a:lnTo>
                  <a:lnTo>
                    <a:pt x="8768" y="34032"/>
                  </a:lnTo>
                  <a:lnTo>
                    <a:pt x="7751" y="34246"/>
                  </a:lnTo>
                  <a:close/>
                  <a:moveTo>
                    <a:pt x="8714" y="32351"/>
                  </a:moveTo>
                  <a:lnTo>
                    <a:pt x="7687" y="31120"/>
                  </a:lnTo>
                  <a:lnTo>
                    <a:pt x="9196" y="30564"/>
                  </a:lnTo>
                  <a:lnTo>
                    <a:pt x="9763" y="30767"/>
                  </a:lnTo>
                  <a:lnTo>
                    <a:pt x="10084" y="31763"/>
                  </a:lnTo>
                  <a:lnTo>
                    <a:pt x="9314" y="32458"/>
                  </a:lnTo>
                  <a:close/>
                  <a:moveTo>
                    <a:pt x="9678" y="30499"/>
                  </a:moveTo>
                  <a:lnTo>
                    <a:pt x="9678" y="30510"/>
                  </a:lnTo>
                  <a:lnTo>
                    <a:pt x="9506" y="30446"/>
                  </a:lnTo>
                  <a:lnTo>
                    <a:pt x="9678" y="30382"/>
                  </a:lnTo>
                  <a:lnTo>
                    <a:pt x="9678" y="30392"/>
                  </a:lnTo>
                  <a:lnTo>
                    <a:pt x="9902" y="30307"/>
                  </a:lnTo>
                  <a:lnTo>
                    <a:pt x="9935" y="30285"/>
                  </a:lnTo>
                  <a:lnTo>
                    <a:pt x="9935" y="30285"/>
                  </a:lnTo>
                  <a:lnTo>
                    <a:pt x="11176" y="29814"/>
                  </a:lnTo>
                  <a:lnTo>
                    <a:pt x="12204" y="30446"/>
                  </a:lnTo>
                  <a:lnTo>
                    <a:pt x="11187" y="31078"/>
                  </a:lnTo>
                  <a:lnTo>
                    <a:pt x="9935" y="30606"/>
                  </a:lnTo>
                  <a:lnTo>
                    <a:pt x="9935" y="30606"/>
                  </a:lnTo>
                  <a:lnTo>
                    <a:pt x="9935" y="30596"/>
                  </a:lnTo>
                  <a:close/>
                  <a:moveTo>
                    <a:pt x="10020" y="30874"/>
                  </a:moveTo>
                  <a:lnTo>
                    <a:pt x="10941" y="31217"/>
                  </a:lnTo>
                  <a:lnTo>
                    <a:pt x="10277" y="31623"/>
                  </a:lnTo>
                  <a:close/>
                  <a:moveTo>
                    <a:pt x="10341" y="31838"/>
                  </a:moveTo>
                  <a:lnTo>
                    <a:pt x="11208" y="31313"/>
                  </a:lnTo>
                  <a:lnTo>
                    <a:pt x="12643" y="31859"/>
                  </a:lnTo>
                  <a:lnTo>
                    <a:pt x="12375" y="32683"/>
                  </a:lnTo>
                  <a:lnTo>
                    <a:pt x="11498" y="32929"/>
                  </a:lnTo>
                  <a:lnTo>
                    <a:pt x="10620" y="32683"/>
                  </a:lnTo>
                  <a:close/>
                  <a:moveTo>
                    <a:pt x="12932" y="31752"/>
                  </a:moveTo>
                  <a:lnTo>
                    <a:pt x="13146" y="31377"/>
                  </a:lnTo>
                  <a:lnTo>
                    <a:pt x="12996" y="30799"/>
                  </a:lnTo>
                  <a:lnTo>
                    <a:pt x="13885" y="30564"/>
                  </a:lnTo>
                  <a:lnTo>
                    <a:pt x="15640" y="31024"/>
                  </a:lnTo>
                  <a:lnTo>
                    <a:pt x="14356" y="32309"/>
                  </a:lnTo>
                  <a:lnTo>
                    <a:pt x="13467" y="32555"/>
                  </a:lnTo>
                  <a:lnTo>
                    <a:pt x="13307" y="31977"/>
                  </a:lnTo>
                  <a:close/>
                  <a:moveTo>
                    <a:pt x="14474" y="32512"/>
                  </a:moveTo>
                  <a:lnTo>
                    <a:pt x="16218" y="32041"/>
                  </a:lnTo>
                  <a:lnTo>
                    <a:pt x="15747" y="33786"/>
                  </a:lnTo>
                  <a:lnTo>
                    <a:pt x="15105" y="34439"/>
                  </a:lnTo>
                  <a:lnTo>
                    <a:pt x="14677" y="34021"/>
                  </a:lnTo>
                  <a:lnTo>
                    <a:pt x="14238" y="34021"/>
                  </a:lnTo>
                  <a:lnTo>
                    <a:pt x="14238" y="33582"/>
                  </a:lnTo>
                  <a:lnTo>
                    <a:pt x="13821" y="33154"/>
                  </a:lnTo>
                  <a:close/>
                  <a:moveTo>
                    <a:pt x="15951" y="33904"/>
                  </a:moveTo>
                  <a:lnTo>
                    <a:pt x="17235" y="32619"/>
                  </a:lnTo>
                  <a:lnTo>
                    <a:pt x="17696" y="34375"/>
                  </a:lnTo>
                  <a:lnTo>
                    <a:pt x="17460" y="35263"/>
                  </a:lnTo>
                  <a:lnTo>
                    <a:pt x="16882" y="35113"/>
                  </a:lnTo>
                  <a:lnTo>
                    <a:pt x="16507" y="35327"/>
                  </a:lnTo>
                  <a:lnTo>
                    <a:pt x="16283" y="34953"/>
                  </a:lnTo>
                  <a:lnTo>
                    <a:pt x="15715" y="34792"/>
                  </a:lnTo>
                  <a:close/>
                  <a:moveTo>
                    <a:pt x="17931" y="34375"/>
                  </a:moveTo>
                  <a:lnTo>
                    <a:pt x="18392" y="32619"/>
                  </a:lnTo>
                  <a:lnTo>
                    <a:pt x="19676" y="33904"/>
                  </a:lnTo>
                  <a:lnTo>
                    <a:pt x="19922" y="34792"/>
                  </a:lnTo>
                  <a:lnTo>
                    <a:pt x="19344" y="34953"/>
                  </a:lnTo>
                  <a:lnTo>
                    <a:pt x="19120" y="35327"/>
                  </a:lnTo>
                  <a:lnTo>
                    <a:pt x="18745" y="35113"/>
                  </a:lnTo>
                  <a:lnTo>
                    <a:pt x="18167" y="35263"/>
                  </a:lnTo>
                  <a:close/>
                  <a:moveTo>
                    <a:pt x="19880" y="33786"/>
                  </a:moveTo>
                  <a:lnTo>
                    <a:pt x="19409" y="32041"/>
                  </a:lnTo>
                  <a:lnTo>
                    <a:pt x="21164" y="32512"/>
                  </a:lnTo>
                  <a:lnTo>
                    <a:pt x="21806" y="33154"/>
                  </a:lnTo>
                  <a:lnTo>
                    <a:pt x="21389" y="33582"/>
                  </a:lnTo>
                  <a:lnTo>
                    <a:pt x="21389" y="34021"/>
                  </a:lnTo>
                  <a:lnTo>
                    <a:pt x="20950" y="34021"/>
                  </a:lnTo>
                  <a:lnTo>
                    <a:pt x="20522" y="34439"/>
                  </a:lnTo>
                  <a:lnTo>
                    <a:pt x="19880" y="33786"/>
                  </a:lnTo>
                  <a:close/>
                  <a:moveTo>
                    <a:pt x="21271" y="32309"/>
                  </a:moveTo>
                  <a:lnTo>
                    <a:pt x="19987" y="31024"/>
                  </a:lnTo>
                  <a:lnTo>
                    <a:pt x="21742" y="30564"/>
                  </a:lnTo>
                  <a:lnTo>
                    <a:pt x="22631" y="30799"/>
                  </a:lnTo>
                  <a:lnTo>
                    <a:pt x="22481" y="31377"/>
                  </a:lnTo>
                  <a:lnTo>
                    <a:pt x="22695" y="31752"/>
                  </a:lnTo>
                  <a:lnTo>
                    <a:pt x="22320" y="31977"/>
                  </a:lnTo>
                  <a:lnTo>
                    <a:pt x="22160" y="32555"/>
                  </a:lnTo>
                  <a:close/>
                  <a:moveTo>
                    <a:pt x="22984" y="31859"/>
                  </a:moveTo>
                  <a:lnTo>
                    <a:pt x="24419" y="31313"/>
                  </a:lnTo>
                  <a:lnTo>
                    <a:pt x="25286" y="31838"/>
                  </a:lnTo>
                  <a:lnTo>
                    <a:pt x="25007" y="32683"/>
                  </a:lnTo>
                  <a:lnTo>
                    <a:pt x="24129" y="32929"/>
                  </a:lnTo>
                  <a:lnTo>
                    <a:pt x="23252" y="32683"/>
                  </a:lnTo>
                  <a:close/>
                  <a:moveTo>
                    <a:pt x="25350" y="31623"/>
                  </a:moveTo>
                  <a:lnTo>
                    <a:pt x="24686" y="31217"/>
                  </a:lnTo>
                  <a:lnTo>
                    <a:pt x="25607" y="30874"/>
                  </a:lnTo>
                  <a:close/>
                  <a:moveTo>
                    <a:pt x="25949" y="30510"/>
                  </a:moveTo>
                  <a:lnTo>
                    <a:pt x="25960" y="30499"/>
                  </a:lnTo>
                  <a:lnTo>
                    <a:pt x="25703" y="30596"/>
                  </a:lnTo>
                  <a:lnTo>
                    <a:pt x="25692" y="30606"/>
                  </a:lnTo>
                  <a:lnTo>
                    <a:pt x="25692" y="30606"/>
                  </a:lnTo>
                  <a:lnTo>
                    <a:pt x="24451" y="31078"/>
                  </a:lnTo>
                  <a:lnTo>
                    <a:pt x="23423" y="30446"/>
                  </a:lnTo>
                  <a:lnTo>
                    <a:pt x="24451" y="29814"/>
                  </a:lnTo>
                  <a:lnTo>
                    <a:pt x="25692" y="30285"/>
                  </a:lnTo>
                  <a:lnTo>
                    <a:pt x="25692" y="30285"/>
                  </a:lnTo>
                  <a:lnTo>
                    <a:pt x="25789" y="30328"/>
                  </a:lnTo>
                  <a:lnTo>
                    <a:pt x="25960" y="30392"/>
                  </a:lnTo>
                  <a:lnTo>
                    <a:pt x="25960" y="30382"/>
                  </a:lnTo>
                  <a:lnTo>
                    <a:pt x="26121" y="30446"/>
                  </a:lnTo>
                  <a:lnTo>
                    <a:pt x="25960" y="30510"/>
                  </a:lnTo>
                  <a:close/>
                  <a:moveTo>
                    <a:pt x="25543" y="31763"/>
                  </a:moveTo>
                  <a:lnTo>
                    <a:pt x="25864" y="30767"/>
                  </a:lnTo>
                  <a:lnTo>
                    <a:pt x="26431" y="30564"/>
                  </a:lnTo>
                  <a:lnTo>
                    <a:pt x="27940" y="31120"/>
                  </a:lnTo>
                  <a:lnTo>
                    <a:pt x="26913" y="32351"/>
                  </a:lnTo>
                  <a:lnTo>
                    <a:pt x="26313" y="32458"/>
                  </a:lnTo>
                  <a:close/>
                  <a:moveTo>
                    <a:pt x="27031" y="32555"/>
                  </a:moveTo>
                  <a:lnTo>
                    <a:pt x="28615" y="32276"/>
                  </a:lnTo>
                  <a:lnTo>
                    <a:pt x="28337" y="33861"/>
                  </a:lnTo>
                  <a:lnTo>
                    <a:pt x="27876" y="34246"/>
                  </a:lnTo>
                  <a:lnTo>
                    <a:pt x="26859" y="34032"/>
                  </a:lnTo>
                  <a:lnTo>
                    <a:pt x="26645" y="33015"/>
                  </a:lnTo>
                  <a:close/>
                  <a:moveTo>
                    <a:pt x="28540" y="33979"/>
                  </a:moveTo>
                  <a:lnTo>
                    <a:pt x="29771" y="32951"/>
                  </a:lnTo>
                  <a:lnTo>
                    <a:pt x="30328" y="34460"/>
                  </a:lnTo>
                  <a:lnTo>
                    <a:pt x="30124" y="35028"/>
                  </a:lnTo>
                  <a:lnTo>
                    <a:pt x="29129" y="35349"/>
                  </a:lnTo>
                  <a:lnTo>
                    <a:pt x="28444" y="34578"/>
                  </a:lnTo>
                  <a:close/>
                  <a:moveTo>
                    <a:pt x="30563" y="34460"/>
                  </a:moveTo>
                  <a:lnTo>
                    <a:pt x="31120" y="32951"/>
                  </a:lnTo>
                  <a:lnTo>
                    <a:pt x="32351" y="33979"/>
                  </a:lnTo>
                  <a:lnTo>
                    <a:pt x="32458" y="34578"/>
                  </a:lnTo>
                  <a:lnTo>
                    <a:pt x="31762" y="35349"/>
                  </a:lnTo>
                  <a:lnTo>
                    <a:pt x="30777" y="35028"/>
                  </a:lnTo>
                  <a:close/>
                  <a:moveTo>
                    <a:pt x="32554" y="33861"/>
                  </a:moveTo>
                  <a:lnTo>
                    <a:pt x="32276" y="32276"/>
                  </a:lnTo>
                  <a:lnTo>
                    <a:pt x="33860" y="32555"/>
                  </a:lnTo>
                  <a:lnTo>
                    <a:pt x="34246" y="33015"/>
                  </a:lnTo>
                  <a:lnTo>
                    <a:pt x="34032" y="34032"/>
                  </a:lnTo>
                  <a:lnTo>
                    <a:pt x="33015" y="34246"/>
                  </a:lnTo>
                  <a:close/>
                  <a:moveTo>
                    <a:pt x="33978" y="32351"/>
                  </a:moveTo>
                  <a:lnTo>
                    <a:pt x="32950" y="31120"/>
                  </a:lnTo>
                  <a:lnTo>
                    <a:pt x="34460" y="30564"/>
                  </a:lnTo>
                  <a:lnTo>
                    <a:pt x="35027" y="30767"/>
                  </a:lnTo>
                  <a:lnTo>
                    <a:pt x="35348" y="31763"/>
                  </a:lnTo>
                  <a:lnTo>
                    <a:pt x="34578" y="32458"/>
                  </a:lnTo>
                  <a:close/>
                  <a:moveTo>
                    <a:pt x="34942" y="30499"/>
                  </a:moveTo>
                  <a:lnTo>
                    <a:pt x="34942" y="30510"/>
                  </a:lnTo>
                  <a:lnTo>
                    <a:pt x="34781" y="30446"/>
                  </a:lnTo>
                  <a:lnTo>
                    <a:pt x="34942" y="30382"/>
                  </a:lnTo>
                  <a:lnTo>
                    <a:pt x="34942" y="30392"/>
                  </a:lnTo>
                  <a:lnTo>
                    <a:pt x="35166" y="30307"/>
                  </a:lnTo>
                  <a:lnTo>
                    <a:pt x="35199" y="30285"/>
                  </a:lnTo>
                  <a:lnTo>
                    <a:pt x="35199" y="30285"/>
                  </a:lnTo>
                  <a:lnTo>
                    <a:pt x="36451" y="29814"/>
                  </a:lnTo>
                  <a:lnTo>
                    <a:pt x="37468" y="30446"/>
                  </a:lnTo>
                  <a:lnTo>
                    <a:pt x="36451" y="31078"/>
                  </a:lnTo>
                  <a:lnTo>
                    <a:pt x="35199" y="30606"/>
                  </a:lnTo>
                  <a:lnTo>
                    <a:pt x="35199" y="30606"/>
                  </a:lnTo>
                  <a:lnTo>
                    <a:pt x="35199" y="30596"/>
                  </a:lnTo>
                  <a:close/>
                  <a:moveTo>
                    <a:pt x="35295" y="30874"/>
                  </a:moveTo>
                  <a:lnTo>
                    <a:pt x="36215" y="31217"/>
                  </a:lnTo>
                  <a:lnTo>
                    <a:pt x="35541" y="31623"/>
                  </a:lnTo>
                  <a:close/>
                  <a:moveTo>
                    <a:pt x="35605" y="31838"/>
                  </a:moveTo>
                  <a:lnTo>
                    <a:pt x="36472" y="31313"/>
                  </a:lnTo>
                  <a:lnTo>
                    <a:pt x="37907" y="31859"/>
                  </a:lnTo>
                  <a:lnTo>
                    <a:pt x="37639" y="32683"/>
                  </a:lnTo>
                  <a:lnTo>
                    <a:pt x="36761" y="32929"/>
                  </a:lnTo>
                  <a:lnTo>
                    <a:pt x="35884" y="32683"/>
                  </a:lnTo>
                  <a:close/>
                  <a:moveTo>
                    <a:pt x="38196" y="31752"/>
                  </a:moveTo>
                  <a:lnTo>
                    <a:pt x="38421" y="31377"/>
                  </a:lnTo>
                  <a:lnTo>
                    <a:pt x="38260" y="30799"/>
                  </a:lnTo>
                  <a:lnTo>
                    <a:pt x="39149" y="30564"/>
                  </a:lnTo>
                  <a:lnTo>
                    <a:pt x="40904" y="31024"/>
                  </a:lnTo>
                  <a:lnTo>
                    <a:pt x="39620" y="32309"/>
                  </a:lnTo>
                  <a:lnTo>
                    <a:pt x="38731" y="32555"/>
                  </a:lnTo>
                  <a:lnTo>
                    <a:pt x="38581" y="31977"/>
                  </a:lnTo>
                  <a:close/>
                  <a:moveTo>
                    <a:pt x="39737" y="32512"/>
                  </a:moveTo>
                  <a:lnTo>
                    <a:pt x="41482" y="32041"/>
                  </a:lnTo>
                  <a:lnTo>
                    <a:pt x="41022" y="33786"/>
                  </a:lnTo>
                  <a:lnTo>
                    <a:pt x="40369" y="34439"/>
                  </a:lnTo>
                  <a:lnTo>
                    <a:pt x="39941" y="34021"/>
                  </a:lnTo>
                  <a:lnTo>
                    <a:pt x="39502" y="34021"/>
                  </a:lnTo>
                  <a:lnTo>
                    <a:pt x="39502" y="33582"/>
                  </a:lnTo>
                  <a:lnTo>
                    <a:pt x="39084" y="33154"/>
                  </a:lnTo>
                  <a:close/>
                  <a:moveTo>
                    <a:pt x="41215" y="33904"/>
                  </a:moveTo>
                  <a:lnTo>
                    <a:pt x="42499" y="32619"/>
                  </a:lnTo>
                  <a:lnTo>
                    <a:pt x="42970" y="34375"/>
                  </a:lnTo>
                  <a:lnTo>
                    <a:pt x="42724" y="35263"/>
                  </a:lnTo>
                  <a:lnTo>
                    <a:pt x="42146" y="35113"/>
                  </a:lnTo>
                  <a:lnTo>
                    <a:pt x="41771" y="35327"/>
                  </a:lnTo>
                  <a:lnTo>
                    <a:pt x="41557" y="34953"/>
                  </a:lnTo>
                  <a:lnTo>
                    <a:pt x="40979" y="34792"/>
                  </a:lnTo>
                  <a:close/>
                  <a:moveTo>
                    <a:pt x="43195" y="34375"/>
                  </a:moveTo>
                  <a:lnTo>
                    <a:pt x="43666" y="32619"/>
                  </a:lnTo>
                  <a:lnTo>
                    <a:pt x="44940" y="33904"/>
                  </a:lnTo>
                  <a:lnTo>
                    <a:pt x="45186" y="34792"/>
                  </a:lnTo>
                  <a:lnTo>
                    <a:pt x="44608" y="34953"/>
                  </a:lnTo>
                  <a:lnTo>
                    <a:pt x="44383" y="35327"/>
                  </a:lnTo>
                  <a:lnTo>
                    <a:pt x="44009" y="35113"/>
                  </a:lnTo>
                  <a:lnTo>
                    <a:pt x="43431" y="35263"/>
                  </a:lnTo>
                  <a:close/>
                  <a:moveTo>
                    <a:pt x="45143" y="33786"/>
                  </a:moveTo>
                  <a:lnTo>
                    <a:pt x="44672" y="32041"/>
                  </a:lnTo>
                  <a:lnTo>
                    <a:pt x="46428" y="32512"/>
                  </a:lnTo>
                  <a:lnTo>
                    <a:pt x="47070" y="33154"/>
                  </a:lnTo>
                  <a:lnTo>
                    <a:pt x="46653" y="33582"/>
                  </a:lnTo>
                  <a:lnTo>
                    <a:pt x="46653" y="34021"/>
                  </a:lnTo>
                  <a:lnTo>
                    <a:pt x="46214" y="34021"/>
                  </a:lnTo>
                  <a:lnTo>
                    <a:pt x="45797" y="34439"/>
                  </a:lnTo>
                  <a:lnTo>
                    <a:pt x="45143" y="33786"/>
                  </a:lnTo>
                  <a:close/>
                  <a:moveTo>
                    <a:pt x="46535" y="32309"/>
                  </a:moveTo>
                  <a:lnTo>
                    <a:pt x="45251" y="31024"/>
                  </a:lnTo>
                  <a:lnTo>
                    <a:pt x="47006" y="30564"/>
                  </a:lnTo>
                  <a:lnTo>
                    <a:pt x="47895" y="30799"/>
                  </a:lnTo>
                  <a:lnTo>
                    <a:pt x="47745" y="31377"/>
                  </a:lnTo>
                  <a:lnTo>
                    <a:pt x="47959" y="31752"/>
                  </a:lnTo>
                  <a:lnTo>
                    <a:pt x="47584" y="31977"/>
                  </a:lnTo>
                  <a:lnTo>
                    <a:pt x="47424" y="32555"/>
                  </a:lnTo>
                  <a:close/>
                  <a:moveTo>
                    <a:pt x="48248" y="31859"/>
                  </a:moveTo>
                  <a:lnTo>
                    <a:pt x="49693" y="31313"/>
                  </a:lnTo>
                  <a:lnTo>
                    <a:pt x="50550" y="31838"/>
                  </a:lnTo>
                  <a:lnTo>
                    <a:pt x="50271" y="32683"/>
                  </a:lnTo>
                  <a:lnTo>
                    <a:pt x="49393" y="32929"/>
                  </a:lnTo>
                  <a:lnTo>
                    <a:pt x="48516" y="32683"/>
                  </a:lnTo>
                  <a:close/>
                  <a:moveTo>
                    <a:pt x="50624" y="31623"/>
                  </a:moveTo>
                  <a:lnTo>
                    <a:pt x="49950" y="31217"/>
                  </a:lnTo>
                  <a:lnTo>
                    <a:pt x="50871" y="30874"/>
                  </a:lnTo>
                  <a:close/>
                  <a:moveTo>
                    <a:pt x="51213" y="30510"/>
                  </a:moveTo>
                  <a:lnTo>
                    <a:pt x="51224" y="30499"/>
                  </a:lnTo>
                  <a:lnTo>
                    <a:pt x="50967" y="30596"/>
                  </a:lnTo>
                  <a:lnTo>
                    <a:pt x="50956" y="30606"/>
                  </a:lnTo>
                  <a:lnTo>
                    <a:pt x="50956" y="30606"/>
                  </a:lnTo>
                  <a:lnTo>
                    <a:pt x="49715" y="31078"/>
                  </a:lnTo>
                  <a:lnTo>
                    <a:pt x="48687" y="30446"/>
                  </a:lnTo>
                  <a:lnTo>
                    <a:pt x="49715" y="29814"/>
                  </a:lnTo>
                  <a:lnTo>
                    <a:pt x="50956" y="30285"/>
                  </a:lnTo>
                  <a:lnTo>
                    <a:pt x="50956" y="30285"/>
                  </a:lnTo>
                  <a:lnTo>
                    <a:pt x="50988" y="30307"/>
                  </a:lnTo>
                  <a:lnTo>
                    <a:pt x="51224" y="30392"/>
                  </a:lnTo>
                  <a:lnTo>
                    <a:pt x="51213" y="30382"/>
                  </a:lnTo>
                  <a:lnTo>
                    <a:pt x="51385" y="30446"/>
                  </a:lnTo>
                  <a:lnTo>
                    <a:pt x="51213" y="30510"/>
                  </a:lnTo>
                  <a:close/>
                  <a:moveTo>
                    <a:pt x="50806" y="31763"/>
                  </a:moveTo>
                  <a:lnTo>
                    <a:pt x="51128" y="30767"/>
                  </a:lnTo>
                  <a:lnTo>
                    <a:pt x="51695" y="30564"/>
                  </a:lnTo>
                  <a:lnTo>
                    <a:pt x="53204" y="31120"/>
                  </a:lnTo>
                  <a:lnTo>
                    <a:pt x="52177" y="32351"/>
                  </a:lnTo>
                  <a:lnTo>
                    <a:pt x="51577" y="32458"/>
                  </a:lnTo>
                  <a:close/>
                  <a:moveTo>
                    <a:pt x="52294" y="32555"/>
                  </a:moveTo>
                  <a:lnTo>
                    <a:pt x="53879" y="32276"/>
                  </a:lnTo>
                  <a:lnTo>
                    <a:pt x="53600" y="33861"/>
                  </a:lnTo>
                  <a:lnTo>
                    <a:pt x="53140" y="34246"/>
                  </a:lnTo>
                  <a:lnTo>
                    <a:pt x="52123" y="34032"/>
                  </a:lnTo>
                  <a:lnTo>
                    <a:pt x="51909" y="33015"/>
                  </a:lnTo>
                  <a:close/>
                  <a:moveTo>
                    <a:pt x="53804" y="33979"/>
                  </a:moveTo>
                  <a:lnTo>
                    <a:pt x="55046" y="32951"/>
                  </a:lnTo>
                  <a:lnTo>
                    <a:pt x="55592" y="34460"/>
                  </a:lnTo>
                  <a:lnTo>
                    <a:pt x="55388" y="35028"/>
                  </a:lnTo>
                  <a:lnTo>
                    <a:pt x="54403" y="35349"/>
                  </a:lnTo>
                  <a:lnTo>
                    <a:pt x="53708" y="34578"/>
                  </a:lnTo>
                  <a:close/>
                  <a:moveTo>
                    <a:pt x="55827" y="34460"/>
                  </a:moveTo>
                  <a:lnTo>
                    <a:pt x="56384" y="32951"/>
                  </a:lnTo>
                  <a:lnTo>
                    <a:pt x="57615" y="33979"/>
                  </a:lnTo>
                  <a:lnTo>
                    <a:pt x="57722" y="34578"/>
                  </a:lnTo>
                  <a:lnTo>
                    <a:pt x="57026" y="35349"/>
                  </a:lnTo>
                  <a:lnTo>
                    <a:pt x="56041" y="35028"/>
                  </a:lnTo>
                  <a:close/>
                  <a:moveTo>
                    <a:pt x="57818" y="33861"/>
                  </a:moveTo>
                  <a:lnTo>
                    <a:pt x="57551" y="32276"/>
                  </a:lnTo>
                  <a:lnTo>
                    <a:pt x="59124" y="32555"/>
                  </a:lnTo>
                  <a:lnTo>
                    <a:pt x="59520" y="33015"/>
                  </a:lnTo>
                  <a:lnTo>
                    <a:pt x="59306" y="34032"/>
                  </a:lnTo>
                  <a:lnTo>
                    <a:pt x="58289" y="34246"/>
                  </a:lnTo>
                  <a:close/>
                  <a:moveTo>
                    <a:pt x="59242" y="32351"/>
                  </a:moveTo>
                  <a:lnTo>
                    <a:pt x="58214" y="31120"/>
                  </a:lnTo>
                  <a:lnTo>
                    <a:pt x="59724" y="30564"/>
                  </a:lnTo>
                  <a:lnTo>
                    <a:pt x="60291" y="30767"/>
                  </a:lnTo>
                  <a:lnTo>
                    <a:pt x="60612" y="31763"/>
                  </a:lnTo>
                  <a:lnTo>
                    <a:pt x="59842" y="32458"/>
                  </a:lnTo>
                  <a:close/>
                  <a:moveTo>
                    <a:pt x="59724" y="30328"/>
                  </a:moveTo>
                  <a:lnTo>
                    <a:pt x="58214" y="29772"/>
                  </a:lnTo>
                  <a:lnTo>
                    <a:pt x="59242" y="28540"/>
                  </a:lnTo>
                  <a:lnTo>
                    <a:pt x="59842" y="28433"/>
                  </a:lnTo>
                  <a:lnTo>
                    <a:pt x="60612" y="29129"/>
                  </a:lnTo>
                  <a:lnTo>
                    <a:pt x="60291" y="30125"/>
                  </a:lnTo>
                  <a:close/>
                  <a:moveTo>
                    <a:pt x="59124" y="28337"/>
                  </a:moveTo>
                  <a:lnTo>
                    <a:pt x="57551" y="28615"/>
                  </a:lnTo>
                  <a:lnTo>
                    <a:pt x="57818" y="27031"/>
                  </a:lnTo>
                  <a:lnTo>
                    <a:pt x="58289" y="26646"/>
                  </a:lnTo>
                  <a:lnTo>
                    <a:pt x="59306" y="26860"/>
                  </a:lnTo>
                  <a:lnTo>
                    <a:pt x="59520" y="27877"/>
                  </a:lnTo>
                  <a:close/>
                  <a:moveTo>
                    <a:pt x="57615" y="26913"/>
                  </a:moveTo>
                  <a:lnTo>
                    <a:pt x="56384" y="27941"/>
                  </a:lnTo>
                  <a:lnTo>
                    <a:pt x="55827" y="26432"/>
                  </a:lnTo>
                  <a:lnTo>
                    <a:pt x="56041" y="25864"/>
                  </a:lnTo>
                  <a:lnTo>
                    <a:pt x="57026" y="25543"/>
                  </a:lnTo>
                  <a:lnTo>
                    <a:pt x="57722" y="26314"/>
                  </a:lnTo>
                  <a:close/>
                  <a:moveTo>
                    <a:pt x="55774" y="25950"/>
                  </a:moveTo>
                  <a:lnTo>
                    <a:pt x="55774" y="25950"/>
                  </a:lnTo>
                  <a:lnTo>
                    <a:pt x="55709" y="26121"/>
                  </a:lnTo>
                  <a:lnTo>
                    <a:pt x="55656" y="25950"/>
                  </a:lnTo>
                  <a:lnTo>
                    <a:pt x="55656" y="25950"/>
                  </a:lnTo>
                  <a:lnTo>
                    <a:pt x="55570" y="25736"/>
                  </a:lnTo>
                  <a:lnTo>
                    <a:pt x="55560" y="25693"/>
                  </a:lnTo>
                  <a:lnTo>
                    <a:pt x="55560" y="25693"/>
                  </a:lnTo>
                  <a:lnTo>
                    <a:pt x="55088" y="24451"/>
                  </a:lnTo>
                  <a:lnTo>
                    <a:pt x="55709" y="23423"/>
                  </a:lnTo>
                  <a:lnTo>
                    <a:pt x="56341" y="24451"/>
                  </a:lnTo>
                  <a:lnTo>
                    <a:pt x="55870" y="25693"/>
                  </a:lnTo>
                  <a:lnTo>
                    <a:pt x="55870" y="25693"/>
                  </a:lnTo>
                  <a:lnTo>
                    <a:pt x="55849" y="25736"/>
                  </a:lnTo>
                  <a:lnTo>
                    <a:pt x="55774" y="25950"/>
                  </a:lnTo>
                  <a:close/>
                  <a:moveTo>
                    <a:pt x="56138" y="25607"/>
                  </a:moveTo>
                  <a:lnTo>
                    <a:pt x="56480" y="24687"/>
                  </a:lnTo>
                  <a:lnTo>
                    <a:pt x="56898" y="25350"/>
                  </a:lnTo>
                  <a:lnTo>
                    <a:pt x="56352" y="25532"/>
                  </a:lnTo>
                  <a:close/>
                  <a:moveTo>
                    <a:pt x="57957" y="25008"/>
                  </a:moveTo>
                  <a:lnTo>
                    <a:pt x="57112" y="25286"/>
                  </a:lnTo>
                  <a:lnTo>
                    <a:pt x="56576" y="24419"/>
                  </a:lnTo>
                  <a:lnTo>
                    <a:pt x="57122" y="22985"/>
                  </a:lnTo>
                  <a:lnTo>
                    <a:pt x="57957" y="23252"/>
                  </a:lnTo>
                  <a:lnTo>
                    <a:pt x="58193" y="24130"/>
                  </a:lnTo>
                  <a:close/>
                  <a:moveTo>
                    <a:pt x="57240" y="22321"/>
                  </a:moveTo>
                  <a:lnTo>
                    <a:pt x="57015" y="22695"/>
                  </a:lnTo>
                  <a:lnTo>
                    <a:pt x="56641" y="22471"/>
                  </a:lnTo>
                  <a:lnTo>
                    <a:pt x="56063" y="22631"/>
                  </a:lnTo>
                  <a:lnTo>
                    <a:pt x="55827" y="21743"/>
                  </a:lnTo>
                  <a:lnTo>
                    <a:pt x="56298" y="19987"/>
                  </a:lnTo>
                  <a:lnTo>
                    <a:pt x="57583" y="21272"/>
                  </a:lnTo>
                  <a:lnTo>
                    <a:pt x="57818" y="22160"/>
                  </a:lnTo>
                  <a:close/>
                  <a:moveTo>
                    <a:pt x="57775" y="21154"/>
                  </a:moveTo>
                  <a:lnTo>
                    <a:pt x="57304" y="19409"/>
                  </a:lnTo>
                  <a:lnTo>
                    <a:pt x="57304" y="19409"/>
                  </a:lnTo>
                  <a:lnTo>
                    <a:pt x="59060" y="19880"/>
                  </a:lnTo>
                  <a:lnTo>
                    <a:pt x="59713" y="20522"/>
                  </a:lnTo>
                  <a:lnTo>
                    <a:pt x="59285" y="20951"/>
                  </a:lnTo>
                  <a:lnTo>
                    <a:pt x="59285" y="21389"/>
                  </a:lnTo>
                  <a:lnTo>
                    <a:pt x="58846" y="21389"/>
                  </a:lnTo>
                  <a:lnTo>
                    <a:pt x="58428" y="21807"/>
                  </a:lnTo>
                  <a:lnTo>
                    <a:pt x="57775" y="21154"/>
                  </a:lnTo>
                  <a:close/>
                  <a:moveTo>
                    <a:pt x="59167" y="19677"/>
                  </a:moveTo>
                  <a:lnTo>
                    <a:pt x="57893" y="18392"/>
                  </a:lnTo>
                  <a:lnTo>
                    <a:pt x="59638" y="17932"/>
                  </a:lnTo>
                  <a:lnTo>
                    <a:pt x="60527" y="18167"/>
                  </a:lnTo>
                  <a:lnTo>
                    <a:pt x="60377" y="18745"/>
                  </a:lnTo>
                  <a:lnTo>
                    <a:pt x="60591" y="19120"/>
                  </a:lnTo>
                  <a:lnTo>
                    <a:pt x="60216" y="19345"/>
                  </a:lnTo>
                  <a:lnTo>
                    <a:pt x="60056" y="19912"/>
                  </a:lnTo>
                  <a:close/>
                  <a:moveTo>
                    <a:pt x="59638" y="17696"/>
                  </a:moveTo>
                  <a:lnTo>
                    <a:pt x="57883" y="17225"/>
                  </a:lnTo>
                  <a:lnTo>
                    <a:pt x="59167" y="15951"/>
                  </a:lnTo>
                  <a:lnTo>
                    <a:pt x="60056" y="15705"/>
                  </a:lnTo>
                  <a:lnTo>
                    <a:pt x="60216" y="16283"/>
                  </a:lnTo>
                  <a:lnTo>
                    <a:pt x="60591" y="16508"/>
                  </a:lnTo>
                  <a:lnTo>
                    <a:pt x="60377" y="16883"/>
                  </a:lnTo>
                  <a:lnTo>
                    <a:pt x="60527" y="17461"/>
                  </a:lnTo>
                  <a:close/>
                  <a:moveTo>
                    <a:pt x="59060" y="15748"/>
                  </a:moveTo>
                  <a:lnTo>
                    <a:pt x="57304" y="16219"/>
                  </a:lnTo>
                  <a:lnTo>
                    <a:pt x="57775" y="14463"/>
                  </a:lnTo>
                  <a:lnTo>
                    <a:pt x="58428" y="13821"/>
                  </a:lnTo>
                  <a:lnTo>
                    <a:pt x="58846" y="14239"/>
                  </a:lnTo>
                  <a:lnTo>
                    <a:pt x="59285" y="14239"/>
                  </a:lnTo>
                  <a:lnTo>
                    <a:pt x="59285" y="14677"/>
                  </a:lnTo>
                  <a:lnTo>
                    <a:pt x="59713" y="15095"/>
                  </a:lnTo>
                  <a:close/>
                  <a:moveTo>
                    <a:pt x="57583" y="14356"/>
                  </a:moveTo>
                  <a:lnTo>
                    <a:pt x="56298" y="15641"/>
                  </a:lnTo>
                  <a:lnTo>
                    <a:pt x="55827" y="13885"/>
                  </a:lnTo>
                  <a:lnTo>
                    <a:pt x="56063" y="12997"/>
                  </a:lnTo>
                  <a:lnTo>
                    <a:pt x="56641" y="13147"/>
                  </a:lnTo>
                  <a:lnTo>
                    <a:pt x="57015" y="12933"/>
                  </a:lnTo>
                  <a:lnTo>
                    <a:pt x="57240" y="13307"/>
                  </a:lnTo>
                  <a:lnTo>
                    <a:pt x="57818" y="13468"/>
                  </a:lnTo>
                  <a:close/>
                  <a:moveTo>
                    <a:pt x="57957" y="12376"/>
                  </a:moveTo>
                  <a:lnTo>
                    <a:pt x="57122" y="12643"/>
                  </a:lnTo>
                  <a:lnTo>
                    <a:pt x="56576" y="11198"/>
                  </a:lnTo>
                  <a:lnTo>
                    <a:pt x="57112" y="10342"/>
                  </a:lnTo>
                  <a:lnTo>
                    <a:pt x="57957" y="10620"/>
                  </a:lnTo>
                  <a:lnTo>
                    <a:pt x="58193" y="11498"/>
                  </a:lnTo>
                  <a:close/>
                  <a:moveTo>
                    <a:pt x="56898" y="10278"/>
                  </a:moveTo>
                  <a:lnTo>
                    <a:pt x="56480" y="10941"/>
                  </a:lnTo>
                  <a:lnTo>
                    <a:pt x="56138" y="10021"/>
                  </a:lnTo>
                  <a:close/>
                  <a:moveTo>
                    <a:pt x="55774" y="9678"/>
                  </a:moveTo>
                  <a:lnTo>
                    <a:pt x="55774" y="9678"/>
                  </a:lnTo>
                  <a:lnTo>
                    <a:pt x="56341" y="11177"/>
                  </a:lnTo>
                  <a:lnTo>
                    <a:pt x="55709" y="12205"/>
                  </a:lnTo>
                  <a:lnTo>
                    <a:pt x="55088" y="11177"/>
                  </a:lnTo>
                  <a:lnTo>
                    <a:pt x="55560" y="9935"/>
                  </a:lnTo>
                  <a:lnTo>
                    <a:pt x="55560" y="9935"/>
                  </a:lnTo>
                  <a:lnTo>
                    <a:pt x="55581" y="9860"/>
                  </a:lnTo>
                  <a:lnTo>
                    <a:pt x="55656" y="9678"/>
                  </a:lnTo>
                  <a:lnTo>
                    <a:pt x="55656" y="9678"/>
                  </a:lnTo>
                  <a:lnTo>
                    <a:pt x="55709" y="9507"/>
                  </a:lnTo>
                  <a:lnTo>
                    <a:pt x="55774" y="9678"/>
                  </a:lnTo>
                  <a:close/>
                  <a:moveTo>
                    <a:pt x="57722" y="9314"/>
                  </a:moveTo>
                  <a:lnTo>
                    <a:pt x="57026" y="10085"/>
                  </a:lnTo>
                  <a:lnTo>
                    <a:pt x="56041" y="9764"/>
                  </a:lnTo>
                  <a:lnTo>
                    <a:pt x="55827" y="9196"/>
                  </a:lnTo>
                  <a:lnTo>
                    <a:pt x="56384" y="7687"/>
                  </a:lnTo>
                  <a:lnTo>
                    <a:pt x="57615" y="8715"/>
                  </a:lnTo>
                  <a:close/>
                  <a:moveTo>
                    <a:pt x="58910" y="7023"/>
                  </a:moveTo>
                  <a:lnTo>
                    <a:pt x="57508" y="6788"/>
                  </a:lnTo>
                  <a:lnTo>
                    <a:pt x="57508" y="6788"/>
                  </a:lnTo>
                  <a:lnTo>
                    <a:pt x="57401" y="6156"/>
                  </a:lnTo>
                  <a:lnTo>
                    <a:pt x="58000" y="5931"/>
                  </a:lnTo>
                  <a:lnTo>
                    <a:pt x="58000" y="5931"/>
                  </a:lnTo>
                  <a:lnTo>
                    <a:pt x="58910" y="7023"/>
                  </a:lnTo>
                  <a:close/>
                  <a:moveTo>
                    <a:pt x="57508" y="3576"/>
                  </a:moveTo>
                  <a:lnTo>
                    <a:pt x="58910" y="3330"/>
                  </a:lnTo>
                  <a:lnTo>
                    <a:pt x="58000" y="4433"/>
                  </a:lnTo>
                  <a:lnTo>
                    <a:pt x="57401" y="4208"/>
                  </a:lnTo>
                  <a:close/>
                  <a:moveTo>
                    <a:pt x="56469" y="2891"/>
                  </a:moveTo>
                  <a:lnTo>
                    <a:pt x="57561" y="1981"/>
                  </a:lnTo>
                  <a:lnTo>
                    <a:pt x="57315" y="3384"/>
                  </a:lnTo>
                  <a:lnTo>
                    <a:pt x="56684" y="3491"/>
                  </a:lnTo>
                  <a:close/>
                  <a:moveTo>
                    <a:pt x="55217" y="2827"/>
                  </a:moveTo>
                  <a:lnTo>
                    <a:pt x="55709" y="1489"/>
                  </a:lnTo>
                  <a:lnTo>
                    <a:pt x="56202" y="2827"/>
                  </a:lnTo>
                  <a:lnTo>
                    <a:pt x="55709" y="3234"/>
                  </a:lnTo>
                  <a:close/>
                  <a:moveTo>
                    <a:pt x="54104" y="3384"/>
                  </a:moveTo>
                  <a:lnTo>
                    <a:pt x="53868" y="1981"/>
                  </a:lnTo>
                  <a:lnTo>
                    <a:pt x="54960" y="2891"/>
                  </a:lnTo>
                  <a:lnTo>
                    <a:pt x="54853" y="3191"/>
                  </a:lnTo>
                  <a:lnTo>
                    <a:pt x="54735" y="3491"/>
                  </a:lnTo>
                  <a:lnTo>
                    <a:pt x="54232" y="3405"/>
                  </a:lnTo>
                  <a:close/>
                  <a:moveTo>
                    <a:pt x="52016" y="5182"/>
                  </a:moveTo>
                  <a:lnTo>
                    <a:pt x="53354" y="4690"/>
                  </a:lnTo>
                  <a:lnTo>
                    <a:pt x="53772" y="5182"/>
                  </a:lnTo>
                  <a:lnTo>
                    <a:pt x="53354" y="5675"/>
                  </a:lnTo>
                  <a:close/>
                  <a:moveTo>
                    <a:pt x="51128" y="5503"/>
                  </a:moveTo>
                  <a:lnTo>
                    <a:pt x="51695" y="5300"/>
                  </a:lnTo>
                  <a:lnTo>
                    <a:pt x="53204" y="5857"/>
                  </a:lnTo>
                  <a:lnTo>
                    <a:pt x="52177" y="7088"/>
                  </a:lnTo>
                  <a:lnTo>
                    <a:pt x="51588" y="7184"/>
                  </a:lnTo>
                  <a:lnTo>
                    <a:pt x="50806" y="6499"/>
                  </a:lnTo>
                  <a:close/>
                  <a:moveTo>
                    <a:pt x="50732" y="6724"/>
                  </a:moveTo>
                  <a:lnTo>
                    <a:pt x="51513" y="7419"/>
                  </a:lnTo>
                  <a:lnTo>
                    <a:pt x="51963" y="7345"/>
                  </a:lnTo>
                  <a:lnTo>
                    <a:pt x="51674" y="7698"/>
                  </a:lnTo>
                  <a:lnTo>
                    <a:pt x="51888" y="8725"/>
                  </a:lnTo>
                  <a:lnTo>
                    <a:pt x="50849" y="8501"/>
                  </a:lnTo>
                  <a:lnTo>
                    <a:pt x="50485" y="8875"/>
                  </a:lnTo>
                  <a:lnTo>
                    <a:pt x="50485" y="8351"/>
                  </a:lnTo>
                  <a:lnTo>
                    <a:pt x="49661" y="7816"/>
                  </a:lnTo>
                  <a:lnTo>
                    <a:pt x="50442" y="7601"/>
                  </a:lnTo>
                  <a:close/>
                  <a:moveTo>
                    <a:pt x="49950" y="5953"/>
                  </a:moveTo>
                  <a:lnTo>
                    <a:pt x="50871" y="5600"/>
                  </a:lnTo>
                  <a:lnTo>
                    <a:pt x="50624" y="6360"/>
                  </a:lnTo>
                  <a:close/>
                  <a:moveTo>
                    <a:pt x="49693" y="6049"/>
                  </a:moveTo>
                  <a:lnTo>
                    <a:pt x="50550" y="6574"/>
                  </a:lnTo>
                  <a:lnTo>
                    <a:pt x="50271" y="7419"/>
                  </a:lnTo>
                  <a:lnTo>
                    <a:pt x="49415" y="7655"/>
                  </a:lnTo>
                  <a:lnTo>
                    <a:pt x="49393" y="7644"/>
                  </a:lnTo>
                  <a:lnTo>
                    <a:pt x="49383" y="7655"/>
                  </a:lnTo>
                  <a:lnTo>
                    <a:pt x="48516" y="7419"/>
                  </a:lnTo>
                  <a:lnTo>
                    <a:pt x="48248" y="6595"/>
                  </a:lnTo>
                  <a:close/>
                  <a:moveTo>
                    <a:pt x="48483" y="5311"/>
                  </a:moveTo>
                  <a:lnTo>
                    <a:pt x="49458" y="5899"/>
                  </a:lnTo>
                  <a:lnTo>
                    <a:pt x="48162" y="6392"/>
                  </a:lnTo>
                  <a:lnTo>
                    <a:pt x="47980" y="6081"/>
                  </a:lnTo>
                  <a:lnTo>
                    <a:pt x="48130" y="5525"/>
                  </a:lnTo>
                  <a:close/>
                  <a:moveTo>
                    <a:pt x="47006" y="5289"/>
                  </a:moveTo>
                  <a:lnTo>
                    <a:pt x="47895" y="5535"/>
                  </a:lnTo>
                  <a:lnTo>
                    <a:pt x="47745" y="6113"/>
                  </a:lnTo>
                  <a:lnTo>
                    <a:pt x="47959" y="6488"/>
                  </a:lnTo>
                  <a:lnTo>
                    <a:pt x="47584" y="6702"/>
                  </a:lnTo>
                  <a:lnTo>
                    <a:pt x="47424" y="7280"/>
                  </a:lnTo>
                  <a:lnTo>
                    <a:pt x="46535" y="7045"/>
                  </a:lnTo>
                  <a:lnTo>
                    <a:pt x="45251" y="5760"/>
                  </a:lnTo>
                  <a:close/>
                  <a:moveTo>
                    <a:pt x="45079" y="4775"/>
                  </a:moveTo>
                  <a:lnTo>
                    <a:pt x="46589" y="5182"/>
                  </a:lnTo>
                  <a:lnTo>
                    <a:pt x="45079" y="5589"/>
                  </a:lnTo>
                  <a:lnTo>
                    <a:pt x="44672" y="5182"/>
                  </a:lnTo>
                  <a:lnTo>
                    <a:pt x="45079" y="4775"/>
                  </a:lnTo>
                  <a:close/>
                  <a:moveTo>
                    <a:pt x="43730" y="3245"/>
                  </a:moveTo>
                  <a:lnTo>
                    <a:pt x="43730" y="3245"/>
                  </a:lnTo>
                  <a:lnTo>
                    <a:pt x="44833" y="2142"/>
                  </a:lnTo>
                  <a:lnTo>
                    <a:pt x="44426" y="3651"/>
                  </a:lnTo>
                  <a:lnTo>
                    <a:pt x="43880" y="3801"/>
                  </a:lnTo>
                  <a:close/>
                  <a:moveTo>
                    <a:pt x="41332" y="2142"/>
                  </a:moveTo>
                  <a:lnTo>
                    <a:pt x="42435" y="3245"/>
                  </a:lnTo>
                  <a:lnTo>
                    <a:pt x="42285" y="3801"/>
                  </a:lnTo>
                  <a:lnTo>
                    <a:pt x="41729" y="3651"/>
                  </a:lnTo>
                  <a:close/>
                  <a:moveTo>
                    <a:pt x="41151" y="4529"/>
                  </a:moveTo>
                  <a:lnTo>
                    <a:pt x="40048" y="3426"/>
                  </a:lnTo>
                  <a:lnTo>
                    <a:pt x="41557" y="3833"/>
                  </a:lnTo>
                  <a:lnTo>
                    <a:pt x="41696" y="4379"/>
                  </a:lnTo>
                  <a:close/>
                  <a:moveTo>
                    <a:pt x="39577" y="5182"/>
                  </a:moveTo>
                  <a:lnTo>
                    <a:pt x="41086" y="4775"/>
                  </a:lnTo>
                  <a:lnTo>
                    <a:pt x="41086" y="4775"/>
                  </a:lnTo>
                  <a:lnTo>
                    <a:pt x="41482" y="5182"/>
                  </a:lnTo>
                  <a:lnTo>
                    <a:pt x="41086" y="5589"/>
                  </a:lnTo>
                  <a:lnTo>
                    <a:pt x="41086" y="5589"/>
                  </a:lnTo>
                  <a:close/>
                  <a:moveTo>
                    <a:pt x="39149" y="5289"/>
                  </a:moveTo>
                  <a:lnTo>
                    <a:pt x="40904" y="5760"/>
                  </a:lnTo>
                  <a:lnTo>
                    <a:pt x="39620" y="7045"/>
                  </a:lnTo>
                  <a:lnTo>
                    <a:pt x="38731" y="7280"/>
                  </a:lnTo>
                  <a:lnTo>
                    <a:pt x="38581" y="6702"/>
                  </a:lnTo>
                  <a:lnTo>
                    <a:pt x="38196" y="6488"/>
                  </a:lnTo>
                  <a:lnTo>
                    <a:pt x="38421" y="6113"/>
                  </a:lnTo>
                  <a:lnTo>
                    <a:pt x="38260" y="5535"/>
                  </a:lnTo>
                  <a:close/>
                  <a:moveTo>
                    <a:pt x="36708" y="5899"/>
                  </a:moveTo>
                  <a:lnTo>
                    <a:pt x="37682" y="5311"/>
                  </a:lnTo>
                  <a:lnTo>
                    <a:pt x="38035" y="5525"/>
                  </a:lnTo>
                  <a:lnTo>
                    <a:pt x="38185" y="6081"/>
                  </a:lnTo>
                  <a:lnTo>
                    <a:pt x="38003" y="6392"/>
                  </a:lnTo>
                  <a:close/>
                  <a:moveTo>
                    <a:pt x="36472" y="6049"/>
                  </a:moveTo>
                  <a:lnTo>
                    <a:pt x="37907" y="6595"/>
                  </a:lnTo>
                  <a:lnTo>
                    <a:pt x="37639" y="7419"/>
                  </a:lnTo>
                  <a:lnTo>
                    <a:pt x="36783" y="7655"/>
                  </a:lnTo>
                  <a:lnTo>
                    <a:pt x="36761" y="7644"/>
                  </a:lnTo>
                  <a:lnTo>
                    <a:pt x="36740" y="7655"/>
                  </a:lnTo>
                  <a:lnTo>
                    <a:pt x="35884" y="7419"/>
                  </a:lnTo>
                  <a:lnTo>
                    <a:pt x="35605" y="6574"/>
                  </a:lnTo>
                  <a:close/>
                  <a:moveTo>
                    <a:pt x="35295" y="5600"/>
                  </a:moveTo>
                  <a:lnTo>
                    <a:pt x="36205" y="5953"/>
                  </a:lnTo>
                  <a:lnTo>
                    <a:pt x="35541" y="6360"/>
                  </a:lnTo>
                  <a:close/>
                  <a:moveTo>
                    <a:pt x="35423" y="6724"/>
                  </a:moveTo>
                  <a:lnTo>
                    <a:pt x="35712" y="7601"/>
                  </a:lnTo>
                  <a:lnTo>
                    <a:pt x="36505" y="7816"/>
                  </a:lnTo>
                  <a:lnTo>
                    <a:pt x="35680" y="8351"/>
                  </a:lnTo>
                  <a:lnTo>
                    <a:pt x="35680" y="8875"/>
                  </a:lnTo>
                  <a:lnTo>
                    <a:pt x="35306" y="8501"/>
                  </a:lnTo>
                  <a:lnTo>
                    <a:pt x="34267" y="8725"/>
                  </a:lnTo>
                  <a:lnTo>
                    <a:pt x="34481" y="7698"/>
                  </a:lnTo>
                  <a:lnTo>
                    <a:pt x="34192" y="7345"/>
                  </a:lnTo>
                  <a:lnTo>
                    <a:pt x="34642" y="7419"/>
                  </a:lnTo>
                  <a:close/>
                  <a:moveTo>
                    <a:pt x="34460" y="5300"/>
                  </a:moveTo>
                  <a:lnTo>
                    <a:pt x="35027" y="5503"/>
                  </a:lnTo>
                  <a:lnTo>
                    <a:pt x="35348" y="6499"/>
                  </a:lnTo>
                  <a:lnTo>
                    <a:pt x="34578" y="7184"/>
                  </a:lnTo>
                  <a:lnTo>
                    <a:pt x="33978" y="7088"/>
                  </a:lnTo>
                  <a:lnTo>
                    <a:pt x="32950" y="5846"/>
                  </a:lnTo>
                  <a:close/>
                  <a:moveTo>
                    <a:pt x="32801" y="4690"/>
                  </a:moveTo>
                  <a:lnTo>
                    <a:pt x="34139" y="5182"/>
                  </a:lnTo>
                  <a:lnTo>
                    <a:pt x="32801" y="5675"/>
                  </a:lnTo>
                  <a:lnTo>
                    <a:pt x="32394" y="5182"/>
                  </a:lnTo>
                  <a:close/>
                  <a:moveTo>
                    <a:pt x="32244" y="3576"/>
                  </a:moveTo>
                  <a:lnTo>
                    <a:pt x="33646" y="3330"/>
                  </a:lnTo>
                  <a:lnTo>
                    <a:pt x="32736" y="4433"/>
                  </a:lnTo>
                  <a:lnTo>
                    <a:pt x="32137" y="4208"/>
                  </a:lnTo>
                  <a:close/>
                  <a:moveTo>
                    <a:pt x="31195" y="2891"/>
                  </a:moveTo>
                  <a:lnTo>
                    <a:pt x="31195" y="2891"/>
                  </a:lnTo>
                  <a:lnTo>
                    <a:pt x="32297" y="1981"/>
                  </a:lnTo>
                  <a:lnTo>
                    <a:pt x="32051" y="3384"/>
                  </a:lnTo>
                  <a:lnTo>
                    <a:pt x="31420" y="3491"/>
                  </a:lnTo>
                  <a:close/>
                  <a:moveTo>
                    <a:pt x="29953" y="2827"/>
                  </a:moveTo>
                  <a:lnTo>
                    <a:pt x="30445" y="1489"/>
                  </a:lnTo>
                  <a:lnTo>
                    <a:pt x="30938" y="2827"/>
                  </a:lnTo>
                  <a:lnTo>
                    <a:pt x="30445" y="3234"/>
                  </a:lnTo>
                  <a:close/>
                  <a:moveTo>
                    <a:pt x="28840" y="3384"/>
                  </a:moveTo>
                  <a:lnTo>
                    <a:pt x="28604" y="1981"/>
                  </a:lnTo>
                  <a:lnTo>
                    <a:pt x="29696" y="2891"/>
                  </a:lnTo>
                  <a:lnTo>
                    <a:pt x="29471" y="3491"/>
                  </a:lnTo>
                  <a:close/>
                  <a:moveTo>
                    <a:pt x="28155" y="4433"/>
                  </a:moveTo>
                  <a:lnTo>
                    <a:pt x="27245" y="3330"/>
                  </a:lnTo>
                  <a:lnTo>
                    <a:pt x="28658" y="3576"/>
                  </a:lnTo>
                  <a:lnTo>
                    <a:pt x="28765" y="4208"/>
                  </a:lnTo>
                  <a:close/>
                  <a:moveTo>
                    <a:pt x="25864" y="5503"/>
                  </a:moveTo>
                  <a:lnTo>
                    <a:pt x="26431" y="5300"/>
                  </a:lnTo>
                  <a:lnTo>
                    <a:pt x="27940" y="5846"/>
                  </a:lnTo>
                  <a:lnTo>
                    <a:pt x="26913" y="7088"/>
                  </a:lnTo>
                  <a:lnTo>
                    <a:pt x="26313" y="7184"/>
                  </a:lnTo>
                  <a:lnTo>
                    <a:pt x="25543" y="6499"/>
                  </a:lnTo>
                  <a:close/>
                  <a:moveTo>
                    <a:pt x="24686" y="5953"/>
                  </a:moveTo>
                  <a:lnTo>
                    <a:pt x="25607" y="5600"/>
                  </a:lnTo>
                  <a:lnTo>
                    <a:pt x="25350" y="6360"/>
                  </a:lnTo>
                  <a:close/>
                  <a:moveTo>
                    <a:pt x="24419" y="6049"/>
                  </a:moveTo>
                  <a:lnTo>
                    <a:pt x="25286" y="6574"/>
                  </a:lnTo>
                  <a:lnTo>
                    <a:pt x="25007" y="7419"/>
                  </a:lnTo>
                  <a:lnTo>
                    <a:pt x="24151" y="7655"/>
                  </a:lnTo>
                  <a:lnTo>
                    <a:pt x="24129" y="7644"/>
                  </a:lnTo>
                  <a:lnTo>
                    <a:pt x="24108" y="7655"/>
                  </a:lnTo>
                  <a:lnTo>
                    <a:pt x="23252" y="7419"/>
                  </a:lnTo>
                  <a:lnTo>
                    <a:pt x="22984" y="6595"/>
                  </a:lnTo>
                  <a:close/>
                  <a:moveTo>
                    <a:pt x="23209" y="5311"/>
                  </a:moveTo>
                  <a:lnTo>
                    <a:pt x="24183" y="5899"/>
                  </a:lnTo>
                  <a:lnTo>
                    <a:pt x="22898" y="6392"/>
                  </a:lnTo>
                  <a:lnTo>
                    <a:pt x="22716" y="6081"/>
                  </a:lnTo>
                  <a:lnTo>
                    <a:pt x="22856" y="5525"/>
                  </a:lnTo>
                  <a:close/>
                  <a:moveTo>
                    <a:pt x="21742" y="5289"/>
                  </a:moveTo>
                  <a:lnTo>
                    <a:pt x="22631" y="5535"/>
                  </a:lnTo>
                  <a:lnTo>
                    <a:pt x="22481" y="6113"/>
                  </a:lnTo>
                  <a:lnTo>
                    <a:pt x="22695" y="6488"/>
                  </a:lnTo>
                  <a:lnTo>
                    <a:pt x="22320" y="6702"/>
                  </a:lnTo>
                  <a:lnTo>
                    <a:pt x="22160" y="7280"/>
                  </a:lnTo>
                  <a:lnTo>
                    <a:pt x="21271" y="7045"/>
                  </a:lnTo>
                  <a:lnTo>
                    <a:pt x="19987" y="5760"/>
                  </a:lnTo>
                  <a:close/>
                  <a:moveTo>
                    <a:pt x="19815" y="4775"/>
                  </a:moveTo>
                  <a:lnTo>
                    <a:pt x="21314" y="5182"/>
                  </a:lnTo>
                  <a:lnTo>
                    <a:pt x="19815" y="5589"/>
                  </a:lnTo>
                  <a:lnTo>
                    <a:pt x="19815" y="5589"/>
                  </a:lnTo>
                  <a:lnTo>
                    <a:pt x="19409" y="5182"/>
                  </a:lnTo>
                  <a:lnTo>
                    <a:pt x="19815" y="4775"/>
                  </a:lnTo>
                  <a:close/>
                  <a:moveTo>
                    <a:pt x="18467" y="3245"/>
                  </a:moveTo>
                  <a:lnTo>
                    <a:pt x="19569" y="2142"/>
                  </a:lnTo>
                  <a:lnTo>
                    <a:pt x="19162" y="3651"/>
                  </a:lnTo>
                  <a:lnTo>
                    <a:pt x="18606" y="3801"/>
                  </a:lnTo>
                  <a:close/>
                  <a:moveTo>
                    <a:pt x="17407" y="3180"/>
                  </a:moveTo>
                  <a:lnTo>
                    <a:pt x="17813" y="1671"/>
                  </a:lnTo>
                  <a:lnTo>
                    <a:pt x="18220" y="3180"/>
                  </a:lnTo>
                  <a:lnTo>
                    <a:pt x="17813" y="3587"/>
                  </a:lnTo>
                  <a:close/>
                  <a:moveTo>
                    <a:pt x="16058" y="2142"/>
                  </a:moveTo>
                  <a:lnTo>
                    <a:pt x="17171" y="3245"/>
                  </a:lnTo>
                  <a:lnTo>
                    <a:pt x="17021" y="3801"/>
                  </a:lnTo>
                  <a:lnTo>
                    <a:pt x="16465" y="3651"/>
                  </a:lnTo>
                  <a:close/>
                  <a:moveTo>
                    <a:pt x="15887" y="4529"/>
                  </a:moveTo>
                  <a:lnTo>
                    <a:pt x="14784" y="3426"/>
                  </a:lnTo>
                  <a:lnTo>
                    <a:pt x="16283" y="3833"/>
                  </a:lnTo>
                  <a:lnTo>
                    <a:pt x="16433" y="4379"/>
                  </a:lnTo>
                  <a:close/>
                  <a:moveTo>
                    <a:pt x="14313" y="5182"/>
                  </a:moveTo>
                  <a:lnTo>
                    <a:pt x="15822" y="4775"/>
                  </a:lnTo>
                  <a:lnTo>
                    <a:pt x="15822" y="4775"/>
                  </a:lnTo>
                  <a:lnTo>
                    <a:pt x="16218" y="5182"/>
                  </a:lnTo>
                  <a:lnTo>
                    <a:pt x="15822" y="5589"/>
                  </a:lnTo>
                  <a:close/>
                  <a:moveTo>
                    <a:pt x="13885" y="5289"/>
                  </a:moveTo>
                  <a:lnTo>
                    <a:pt x="15640" y="5760"/>
                  </a:lnTo>
                  <a:lnTo>
                    <a:pt x="14356" y="7045"/>
                  </a:lnTo>
                  <a:lnTo>
                    <a:pt x="13467" y="7280"/>
                  </a:lnTo>
                  <a:lnTo>
                    <a:pt x="13307" y="6702"/>
                  </a:lnTo>
                  <a:lnTo>
                    <a:pt x="12932" y="6488"/>
                  </a:lnTo>
                  <a:lnTo>
                    <a:pt x="13157" y="6113"/>
                  </a:lnTo>
                  <a:lnTo>
                    <a:pt x="12996" y="5535"/>
                  </a:lnTo>
                  <a:close/>
                  <a:moveTo>
                    <a:pt x="11444" y="5899"/>
                  </a:moveTo>
                  <a:lnTo>
                    <a:pt x="12418" y="5311"/>
                  </a:lnTo>
                  <a:lnTo>
                    <a:pt x="12771" y="5525"/>
                  </a:lnTo>
                  <a:lnTo>
                    <a:pt x="12921" y="6081"/>
                  </a:lnTo>
                  <a:lnTo>
                    <a:pt x="12739" y="6392"/>
                  </a:lnTo>
                  <a:close/>
                  <a:moveTo>
                    <a:pt x="11208" y="6049"/>
                  </a:moveTo>
                  <a:lnTo>
                    <a:pt x="12643" y="6595"/>
                  </a:lnTo>
                  <a:lnTo>
                    <a:pt x="12375" y="7419"/>
                  </a:lnTo>
                  <a:lnTo>
                    <a:pt x="11519" y="7655"/>
                  </a:lnTo>
                  <a:lnTo>
                    <a:pt x="11498" y="7644"/>
                  </a:lnTo>
                  <a:lnTo>
                    <a:pt x="11476" y="7655"/>
                  </a:lnTo>
                  <a:lnTo>
                    <a:pt x="10620" y="7419"/>
                  </a:lnTo>
                  <a:lnTo>
                    <a:pt x="10341" y="6574"/>
                  </a:lnTo>
                  <a:close/>
                  <a:moveTo>
                    <a:pt x="10020" y="5600"/>
                  </a:moveTo>
                  <a:lnTo>
                    <a:pt x="10941" y="5953"/>
                  </a:lnTo>
                  <a:lnTo>
                    <a:pt x="10277" y="6360"/>
                  </a:lnTo>
                  <a:close/>
                  <a:moveTo>
                    <a:pt x="10159" y="6724"/>
                  </a:moveTo>
                  <a:lnTo>
                    <a:pt x="10448" y="7601"/>
                  </a:lnTo>
                  <a:lnTo>
                    <a:pt x="11230" y="7816"/>
                  </a:lnTo>
                  <a:lnTo>
                    <a:pt x="10416" y="8351"/>
                  </a:lnTo>
                  <a:lnTo>
                    <a:pt x="10416" y="8875"/>
                  </a:lnTo>
                  <a:lnTo>
                    <a:pt x="10042" y="8501"/>
                  </a:lnTo>
                  <a:lnTo>
                    <a:pt x="9003" y="8725"/>
                  </a:lnTo>
                  <a:lnTo>
                    <a:pt x="9217" y="7698"/>
                  </a:lnTo>
                  <a:lnTo>
                    <a:pt x="8928" y="7345"/>
                  </a:lnTo>
                  <a:lnTo>
                    <a:pt x="9378" y="7419"/>
                  </a:lnTo>
                  <a:close/>
                  <a:moveTo>
                    <a:pt x="9196" y="5300"/>
                  </a:moveTo>
                  <a:lnTo>
                    <a:pt x="9763" y="5503"/>
                  </a:lnTo>
                  <a:lnTo>
                    <a:pt x="10084" y="6499"/>
                  </a:lnTo>
                  <a:lnTo>
                    <a:pt x="9314" y="7184"/>
                  </a:lnTo>
                  <a:lnTo>
                    <a:pt x="8714" y="7088"/>
                  </a:lnTo>
                  <a:lnTo>
                    <a:pt x="7687" y="5846"/>
                  </a:lnTo>
                  <a:close/>
                  <a:moveTo>
                    <a:pt x="7537" y="4690"/>
                  </a:moveTo>
                  <a:lnTo>
                    <a:pt x="8875" y="5182"/>
                  </a:lnTo>
                  <a:lnTo>
                    <a:pt x="7537" y="5675"/>
                  </a:lnTo>
                  <a:lnTo>
                    <a:pt x="7130" y="5182"/>
                  </a:lnTo>
                  <a:close/>
                  <a:moveTo>
                    <a:pt x="6980" y="3576"/>
                  </a:moveTo>
                  <a:lnTo>
                    <a:pt x="8382" y="3330"/>
                  </a:lnTo>
                  <a:lnTo>
                    <a:pt x="7472" y="4433"/>
                  </a:lnTo>
                  <a:lnTo>
                    <a:pt x="6862" y="4208"/>
                  </a:lnTo>
                  <a:close/>
                  <a:moveTo>
                    <a:pt x="5931" y="2891"/>
                  </a:moveTo>
                  <a:lnTo>
                    <a:pt x="5931" y="2891"/>
                  </a:lnTo>
                  <a:lnTo>
                    <a:pt x="7034" y="1981"/>
                  </a:lnTo>
                  <a:lnTo>
                    <a:pt x="6787" y="3384"/>
                  </a:lnTo>
                  <a:lnTo>
                    <a:pt x="6156" y="3491"/>
                  </a:lnTo>
                  <a:close/>
                  <a:moveTo>
                    <a:pt x="4689" y="2827"/>
                  </a:moveTo>
                  <a:lnTo>
                    <a:pt x="5182" y="1489"/>
                  </a:lnTo>
                  <a:lnTo>
                    <a:pt x="5674" y="2827"/>
                  </a:lnTo>
                  <a:lnTo>
                    <a:pt x="5182" y="3234"/>
                  </a:lnTo>
                  <a:close/>
                  <a:moveTo>
                    <a:pt x="3576" y="3384"/>
                  </a:moveTo>
                  <a:lnTo>
                    <a:pt x="3330" y="1981"/>
                  </a:lnTo>
                  <a:lnTo>
                    <a:pt x="4432" y="2891"/>
                  </a:lnTo>
                  <a:lnTo>
                    <a:pt x="4207" y="3491"/>
                  </a:lnTo>
                  <a:close/>
                  <a:moveTo>
                    <a:pt x="2891" y="4433"/>
                  </a:moveTo>
                  <a:lnTo>
                    <a:pt x="1981" y="3330"/>
                  </a:lnTo>
                  <a:lnTo>
                    <a:pt x="3383" y="3576"/>
                  </a:lnTo>
                  <a:lnTo>
                    <a:pt x="3501" y="4208"/>
                  </a:lnTo>
                  <a:close/>
                  <a:moveTo>
                    <a:pt x="3383" y="6788"/>
                  </a:moveTo>
                  <a:lnTo>
                    <a:pt x="1981" y="7023"/>
                  </a:lnTo>
                  <a:lnTo>
                    <a:pt x="2891" y="5931"/>
                  </a:lnTo>
                  <a:lnTo>
                    <a:pt x="2891" y="5931"/>
                  </a:lnTo>
                  <a:lnTo>
                    <a:pt x="3501" y="6156"/>
                  </a:lnTo>
                  <a:close/>
                  <a:moveTo>
                    <a:pt x="4432" y="7462"/>
                  </a:moveTo>
                  <a:lnTo>
                    <a:pt x="3330" y="8383"/>
                  </a:lnTo>
                  <a:lnTo>
                    <a:pt x="3576" y="6970"/>
                  </a:lnTo>
                  <a:lnTo>
                    <a:pt x="4207" y="6863"/>
                  </a:lnTo>
                  <a:close/>
                  <a:moveTo>
                    <a:pt x="5182" y="8875"/>
                  </a:moveTo>
                  <a:lnTo>
                    <a:pt x="4689" y="7537"/>
                  </a:lnTo>
                  <a:lnTo>
                    <a:pt x="5182" y="7130"/>
                  </a:lnTo>
                  <a:lnTo>
                    <a:pt x="5674" y="7537"/>
                  </a:lnTo>
                  <a:close/>
                  <a:moveTo>
                    <a:pt x="5503" y="9764"/>
                  </a:moveTo>
                  <a:lnTo>
                    <a:pt x="5299" y="9196"/>
                  </a:lnTo>
                  <a:lnTo>
                    <a:pt x="5856" y="7687"/>
                  </a:lnTo>
                  <a:lnTo>
                    <a:pt x="7087" y="8715"/>
                  </a:lnTo>
                  <a:lnTo>
                    <a:pt x="7194" y="9314"/>
                  </a:lnTo>
                  <a:lnTo>
                    <a:pt x="6498" y="10085"/>
                  </a:lnTo>
                  <a:close/>
                  <a:moveTo>
                    <a:pt x="6723" y="10160"/>
                  </a:moveTo>
                  <a:lnTo>
                    <a:pt x="7419" y="9378"/>
                  </a:lnTo>
                  <a:lnTo>
                    <a:pt x="7344" y="8929"/>
                  </a:lnTo>
                  <a:lnTo>
                    <a:pt x="7697" y="9218"/>
                  </a:lnTo>
                  <a:lnTo>
                    <a:pt x="8725" y="9004"/>
                  </a:lnTo>
                  <a:lnTo>
                    <a:pt x="8511" y="10042"/>
                  </a:lnTo>
                  <a:lnTo>
                    <a:pt x="8875" y="10417"/>
                  </a:lnTo>
                  <a:lnTo>
                    <a:pt x="8350" y="10417"/>
                  </a:lnTo>
                  <a:lnTo>
                    <a:pt x="7815" y="11230"/>
                  </a:lnTo>
                  <a:lnTo>
                    <a:pt x="7601" y="10449"/>
                  </a:lnTo>
                  <a:close/>
                  <a:moveTo>
                    <a:pt x="5952" y="10941"/>
                  </a:moveTo>
                  <a:lnTo>
                    <a:pt x="5610" y="10021"/>
                  </a:lnTo>
                  <a:lnTo>
                    <a:pt x="6359" y="10278"/>
                  </a:lnTo>
                  <a:close/>
                  <a:moveTo>
                    <a:pt x="6049" y="11198"/>
                  </a:moveTo>
                  <a:lnTo>
                    <a:pt x="6573" y="10342"/>
                  </a:lnTo>
                  <a:lnTo>
                    <a:pt x="7419" y="10620"/>
                  </a:lnTo>
                  <a:lnTo>
                    <a:pt x="7654" y="11477"/>
                  </a:lnTo>
                  <a:lnTo>
                    <a:pt x="7644" y="11498"/>
                  </a:lnTo>
                  <a:lnTo>
                    <a:pt x="7654" y="11519"/>
                  </a:lnTo>
                  <a:lnTo>
                    <a:pt x="7419" y="12376"/>
                  </a:lnTo>
                  <a:lnTo>
                    <a:pt x="6595" y="12643"/>
                  </a:lnTo>
                  <a:close/>
                  <a:moveTo>
                    <a:pt x="5310" y="12419"/>
                  </a:moveTo>
                  <a:lnTo>
                    <a:pt x="5909" y="11445"/>
                  </a:lnTo>
                  <a:lnTo>
                    <a:pt x="6391" y="12729"/>
                  </a:lnTo>
                  <a:lnTo>
                    <a:pt x="6081" y="12911"/>
                  </a:lnTo>
                  <a:lnTo>
                    <a:pt x="5524" y="12772"/>
                  </a:lnTo>
                  <a:close/>
                  <a:moveTo>
                    <a:pt x="5299" y="13885"/>
                  </a:moveTo>
                  <a:lnTo>
                    <a:pt x="5535" y="12997"/>
                  </a:lnTo>
                  <a:lnTo>
                    <a:pt x="6113" y="13147"/>
                  </a:lnTo>
                  <a:lnTo>
                    <a:pt x="6488" y="12933"/>
                  </a:lnTo>
                  <a:lnTo>
                    <a:pt x="6712" y="13307"/>
                  </a:lnTo>
                  <a:lnTo>
                    <a:pt x="7290" y="13468"/>
                  </a:lnTo>
                  <a:lnTo>
                    <a:pt x="7044" y="14356"/>
                  </a:lnTo>
                  <a:lnTo>
                    <a:pt x="5760" y="15641"/>
                  </a:lnTo>
                  <a:close/>
                  <a:moveTo>
                    <a:pt x="4775" y="15812"/>
                  </a:moveTo>
                  <a:lnTo>
                    <a:pt x="4775" y="15812"/>
                  </a:lnTo>
                  <a:lnTo>
                    <a:pt x="5182" y="14313"/>
                  </a:lnTo>
                  <a:lnTo>
                    <a:pt x="5588" y="15812"/>
                  </a:lnTo>
                  <a:lnTo>
                    <a:pt x="5182" y="16219"/>
                  </a:lnTo>
                  <a:close/>
                  <a:moveTo>
                    <a:pt x="3426" y="14774"/>
                  </a:moveTo>
                  <a:lnTo>
                    <a:pt x="4529" y="15887"/>
                  </a:lnTo>
                  <a:lnTo>
                    <a:pt x="4389" y="16433"/>
                  </a:lnTo>
                  <a:lnTo>
                    <a:pt x="3833" y="16283"/>
                  </a:lnTo>
                  <a:close/>
                  <a:moveTo>
                    <a:pt x="3255" y="17161"/>
                  </a:moveTo>
                  <a:lnTo>
                    <a:pt x="2141" y="16058"/>
                  </a:lnTo>
                  <a:lnTo>
                    <a:pt x="3651" y="16465"/>
                  </a:lnTo>
                  <a:lnTo>
                    <a:pt x="3801" y="17022"/>
                  </a:lnTo>
                  <a:close/>
                  <a:moveTo>
                    <a:pt x="1681" y="17814"/>
                  </a:moveTo>
                  <a:lnTo>
                    <a:pt x="3180" y="17407"/>
                  </a:lnTo>
                  <a:lnTo>
                    <a:pt x="3586" y="17814"/>
                  </a:lnTo>
                  <a:lnTo>
                    <a:pt x="3180" y="18221"/>
                  </a:lnTo>
                  <a:close/>
                  <a:moveTo>
                    <a:pt x="3651" y="19163"/>
                  </a:moveTo>
                  <a:lnTo>
                    <a:pt x="2141" y="19570"/>
                  </a:lnTo>
                  <a:lnTo>
                    <a:pt x="3255" y="18467"/>
                  </a:lnTo>
                  <a:lnTo>
                    <a:pt x="3801" y="18606"/>
                  </a:lnTo>
                  <a:lnTo>
                    <a:pt x="3683" y="19056"/>
                  </a:lnTo>
                  <a:close/>
                  <a:moveTo>
                    <a:pt x="5182" y="21315"/>
                  </a:moveTo>
                  <a:lnTo>
                    <a:pt x="4775" y="19805"/>
                  </a:lnTo>
                  <a:lnTo>
                    <a:pt x="5182" y="19409"/>
                  </a:lnTo>
                  <a:lnTo>
                    <a:pt x="5588" y="19805"/>
                  </a:lnTo>
                  <a:close/>
                  <a:moveTo>
                    <a:pt x="5299" y="21743"/>
                  </a:moveTo>
                  <a:lnTo>
                    <a:pt x="5760" y="19987"/>
                  </a:lnTo>
                  <a:lnTo>
                    <a:pt x="7044" y="21272"/>
                  </a:lnTo>
                  <a:lnTo>
                    <a:pt x="7290" y="22160"/>
                  </a:lnTo>
                  <a:lnTo>
                    <a:pt x="6712" y="22321"/>
                  </a:lnTo>
                  <a:lnTo>
                    <a:pt x="6488" y="22695"/>
                  </a:lnTo>
                  <a:lnTo>
                    <a:pt x="6113" y="22481"/>
                  </a:lnTo>
                  <a:lnTo>
                    <a:pt x="5535" y="22631"/>
                  </a:lnTo>
                  <a:close/>
                  <a:moveTo>
                    <a:pt x="5909" y="24183"/>
                  </a:moveTo>
                  <a:lnTo>
                    <a:pt x="5310" y="23209"/>
                  </a:lnTo>
                  <a:lnTo>
                    <a:pt x="5524" y="22856"/>
                  </a:lnTo>
                  <a:lnTo>
                    <a:pt x="6081" y="22706"/>
                  </a:lnTo>
                  <a:lnTo>
                    <a:pt x="6391" y="22888"/>
                  </a:lnTo>
                  <a:close/>
                  <a:moveTo>
                    <a:pt x="6049" y="24419"/>
                  </a:moveTo>
                  <a:lnTo>
                    <a:pt x="6595" y="22985"/>
                  </a:lnTo>
                  <a:lnTo>
                    <a:pt x="7419" y="23252"/>
                  </a:lnTo>
                  <a:lnTo>
                    <a:pt x="7654" y="24109"/>
                  </a:lnTo>
                  <a:lnTo>
                    <a:pt x="7644" y="24130"/>
                  </a:lnTo>
                  <a:lnTo>
                    <a:pt x="7654" y="24151"/>
                  </a:lnTo>
                  <a:lnTo>
                    <a:pt x="7419" y="25008"/>
                  </a:lnTo>
                  <a:lnTo>
                    <a:pt x="6573" y="25286"/>
                  </a:lnTo>
                  <a:close/>
                  <a:moveTo>
                    <a:pt x="5610" y="25607"/>
                  </a:moveTo>
                  <a:lnTo>
                    <a:pt x="5952" y="24687"/>
                  </a:lnTo>
                  <a:lnTo>
                    <a:pt x="6359" y="25350"/>
                  </a:lnTo>
                  <a:close/>
                  <a:moveTo>
                    <a:pt x="4689" y="28091"/>
                  </a:moveTo>
                  <a:lnTo>
                    <a:pt x="5182" y="26753"/>
                  </a:lnTo>
                  <a:lnTo>
                    <a:pt x="5674" y="28091"/>
                  </a:lnTo>
                  <a:lnTo>
                    <a:pt x="5182" y="28498"/>
                  </a:lnTo>
                  <a:close/>
                  <a:moveTo>
                    <a:pt x="3576" y="28647"/>
                  </a:moveTo>
                  <a:lnTo>
                    <a:pt x="3330" y="27245"/>
                  </a:lnTo>
                  <a:lnTo>
                    <a:pt x="4432" y="28155"/>
                  </a:lnTo>
                  <a:lnTo>
                    <a:pt x="4207" y="28765"/>
                  </a:lnTo>
                  <a:close/>
                  <a:moveTo>
                    <a:pt x="1981" y="28594"/>
                  </a:moveTo>
                  <a:lnTo>
                    <a:pt x="3383" y="28840"/>
                  </a:lnTo>
                  <a:lnTo>
                    <a:pt x="3501" y="29472"/>
                  </a:lnTo>
                  <a:lnTo>
                    <a:pt x="2891" y="29697"/>
                  </a:lnTo>
                  <a:close/>
                  <a:moveTo>
                    <a:pt x="3383" y="32052"/>
                  </a:moveTo>
                  <a:lnTo>
                    <a:pt x="1981" y="32298"/>
                  </a:lnTo>
                  <a:lnTo>
                    <a:pt x="2891" y="31195"/>
                  </a:lnTo>
                  <a:lnTo>
                    <a:pt x="3501" y="31420"/>
                  </a:lnTo>
                  <a:close/>
                  <a:moveTo>
                    <a:pt x="4432" y="32737"/>
                  </a:moveTo>
                  <a:lnTo>
                    <a:pt x="3330" y="33647"/>
                  </a:lnTo>
                  <a:lnTo>
                    <a:pt x="3576" y="32244"/>
                  </a:lnTo>
                  <a:lnTo>
                    <a:pt x="4207" y="32127"/>
                  </a:lnTo>
                  <a:close/>
                  <a:moveTo>
                    <a:pt x="7034" y="33647"/>
                  </a:moveTo>
                  <a:lnTo>
                    <a:pt x="5931" y="32737"/>
                  </a:lnTo>
                  <a:lnTo>
                    <a:pt x="6156" y="32127"/>
                  </a:lnTo>
                  <a:lnTo>
                    <a:pt x="6787" y="32244"/>
                  </a:lnTo>
                  <a:close/>
                  <a:moveTo>
                    <a:pt x="8382" y="32298"/>
                  </a:moveTo>
                  <a:lnTo>
                    <a:pt x="6980" y="32052"/>
                  </a:lnTo>
                  <a:lnTo>
                    <a:pt x="6862" y="31420"/>
                  </a:lnTo>
                  <a:lnTo>
                    <a:pt x="7472" y="31195"/>
                  </a:lnTo>
                  <a:close/>
                  <a:moveTo>
                    <a:pt x="8875" y="30446"/>
                  </a:moveTo>
                  <a:lnTo>
                    <a:pt x="7537" y="30938"/>
                  </a:lnTo>
                  <a:lnTo>
                    <a:pt x="7130" y="30446"/>
                  </a:lnTo>
                  <a:lnTo>
                    <a:pt x="7537" y="29953"/>
                  </a:lnTo>
                  <a:close/>
                  <a:moveTo>
                    <a:pt x="9763" y="30125"/>
                  </a:moveTo>
                  <a:lnTo>
                    <a:pt x="9196" y="30328"/>
                  </a:lnTo>
                  <a:lnTo>
                    <a:pt x="7687" y="29772"/>
                  </a:lnTo>
                  <a:lnTo>
                    <a:pt x="8714" y="28540"/>
                  </a:lnTo>
                  <a:lnTo>
                    <a:pt x="9314" y="28433"/>
                  </a:lnTo>
                  <a:lnTo>
                    <a:pt x="10084" y="29129"/>
                  </a:lnTo>
                  <a:close/>
                  <a:moveTo>
                    <a:pt x="10159" y="28904"/>
                  </a:moveTo>
                  <a:lnTo>
                    <a:pt x="9378" y="28209"/>
                  </a:lnTo>
                  <a:lnTo>
                    <a:pt x="8928" y="28284"/>
                  </a:lnTo>
                  <a:lnTo>
                    <a:pt x="9217" y="27930"/>
                  </a:lnTo>
                  <a:lnTo>
                    <a:pt x="9003" y="26903"/>
                  </a:lnTo>
                  <a:lnTo>
                    <a:pt x="10042" y="27117"/>
                  </a:lnTo>
                  <a:lnTo>
                    <a:pt x="10416" y="26753"/>
                  </a:lnTo>
                  <a:lnTo>
                    <a:pt x="10416" y="27277"/>
                  </a:lnTo>
                  <a:lnTo>
                    <a:pt x="11230" y="27812"/>
                  </a:lnTo>
                  <a:lnTo>
                    <a:pt x="10448" y="28027"/>
                  </a:lnTo>
                  <a:close/>
                  <a:moveTo>
                    <a:pt x="10941" y="29675"/>
                  </a:moveTo>
                  <a:lnTo>
                    <a:pt x="10020" y="30018"/>
                  </a:lnTo>
                  <a:lnTo>
                    <a:pt x="10277" y="29268"/>
                  </a:lnTo>
                  <a:close/>
                  <a:moveTo>
                    <a:pt x="11208" y="29579"/>
                  </a:moveTo>
                  <a:lnTo>
                    <a:pt x="10341" y="29054"/>
                  </a:lnTo>
                  <a:lnTo>
                    <a:pt x="10620" y="28209"/>
                  </a:lnTo>
                  <a:lnTo>
                    <a:pt x="11476" y="27973"/>
                  </a:lnTo>
                  <a:lnTo>
                    <a:pt x="11498" y="27984"/>
                  </a:lnTo>
                  <a:lnTo>
                    <a:pt x="11519" y="27973"/>
                  </a:lnTo>
                  <a:lnTo>
                    <a:pt x="12375" y="28209"/>
                  </a:lnTo>
                  <a:lnTo>
                    <a:pt x="12643" y="29033"/>
                  </a:lnTo>
                  <a:close/>
                  <a:moveTo>
                    <a:pt x="12418" y="30317"/>
                  </a:moveTo>
                  <a:lnTo>
                    <a:pt x="11444" y="29718"/>
                  </a:lnTo>
                  <a:lnTo>
                    <a:pt x="12739" y="29236"/>
                  </a:lnTo>
                  <a:lnTo>
                    <a:pt x="12921" y="29547"/>
                  </a:lnTo>
                  <a:lnTo>
                    <a:pt x="12771" y="30103"/>
                  </a:lnTo>
                  <a:close/>
                  <a:moveTo>
                    <a:pt x="13885" y="30328"/>
                  </a:moveTo>
                  <a:lnTo>
                    <a:pt x="12996" y="30093"/>
                  </a:lnTo>
                  <a:lnTo>
                    <a:pt x="13146" y="29515"/>
                  </a:lnTo>
                  <a:lnTo>
                    <a:pt x="12932" y="29140"/>
                  </a:lnTo>
                  <a:lnTo>
                    <a:pt x="13307" y="28915"/>
                  </a:lnTo>
                  <a:lnTo>
                    <a:pt x="13467" y="28337"/>
                  </a:lnTo>
                  <a:lnTo>
                    <a:pt x="14356" y="28583"/>
                  </a:lnTo>
                  <a:lnTo>
                    <a:pt x="15640" y="29868"/>
                  </a:lnTo>
                  <a:close/>
                  <a:moveTo>
                    <a:pt x="15822" y="30853"/>
                  </a:moveTo>
                  <a:lnTo>
                    <a:pt x="14313" y="30446"/>
                  </a:lnTo>
                  <a:lnTo>
                    <a:pt x="15822" y="30039"/>
                  </a:lnTo>
                  <a:lnTo>
                    <a:pt x="16218" y="30446"/>
                  </a:lnTo>
                  <a:close/>
                  <a:moveTo>
                    <a:pt x="17171" y="32373"/>
                  </a:moveTo>
                  <a:lnTo>
                    <a:pt x="16058" y="33486"/>
                  </a:lnTo>
                  <a:lnTo>
                    <a:pt x="16465" y="31977"/>
                  </a:lnTo>
                  <a:lnTo>
                    <a:pt x="17021" y="31827"/>
                  </a:lnTo>
                  <a:close/>
                  <a:moveTo>
                    <a:pt x="18220" y="32437"/>
                  </a:moveTo>
                  <a:lnTo>
                    <a:pt x="17813" y="33946"/>
                  </a:lnTo>
                  <a:lnTo>
                    <a:pt x="17407" y="32448"/>
                  </a:lnTo>
                  <a:lnTo>
                    <a:pt x="17813" y="32041"/>
                  </a:lnTo>
                  <a:close/>
                  <a:moveTo>
                    <a:pt x="19162" y="31977"/>
                  </a:moveTo>
                  <a:lnTo>
                    <a:pt x="19569" y="33486"/>
                  </a:lnTo>
                  <a:lnTo>
                    <a:pt x="18467" y="32373"/>
                  </a:lnTo>
                  <a:lnTo>
                    <a:pt x="18606" y="31827"/>
                  </a:lnTo>
                  <a:close/>
                  <a:moveTo>
                    <a:pt x="19740" y="31099"/>
                  </a:moveTo>
                  <a:lnTo>
                    <a:pt x="20854" y="32202"/>
                  </a:lnTo>
                  <a:lnTo>
                    <a:pt x="19344" y="31795"/>
                  </a:lnTo>
                  <a:lnTo>
                    <a:pt x="19194" y="31238"/>
                  </a:lnTo>
                  <a:close/>
                  <a:moveTo>
                    <a:pt x="21314" y="30446"/>
                  </a:moveTo>
                  <a:lnTo>
                    <a:pt x="19815" y="30853"/>
                  </a:lnTo>
                  <a:lnTo>
                    <a:pt x="19409" y="30446"/>
                  </a:lnTo>
                  <a:lnTo>
                    <a:pt x="19815" y="30039"/>
                  </a:lnTo>
                  <a:lnTo>
                    <a:pt x="19815" y="30039"/>
                  </a:lnTo>
                  <a:close/>
                  <a:moveTo>
                    <a:pt x="21742" y="30328"/>
                  </a:moveTo>
                  <a:lnTo>
                    <a:pt x="19987" y="29868"/>
                  </a:lnTo>
                  <a:lnTo>
                    <a:pt x="21271" y="28583"/>
                  </a:lnTo>
                  <a:lnTo>
                    <a:pt x="22160" y="28337"/>
                  </a:lnTo>
                  <a:lnTo>
                    <a:pt x="22320" y="28915"/>
                  </a:lnTo>
                  <a:lnTo>
                    <a:pt x="22695" y="29140"/>
                  </a:lnTo>
                  <a:lnTo>
                    <a:pt x="22481" y="29515"/>
                  </a:lnTo>
                  <a:lnTo>
                    <a:pt x="22631" y="30093"/>
                  </a:lnTo>
                  <a:close/>
                  <a:moveTo>
                    <a:pt x="24183" y="29718"/>
                  </a:moveTo>
                  <a:lnTo>
                    <a:pt x="23209" y="30317"/>
                  </a:lnTo>
                  <a:lnTo>
                    <a:pt x="22856" y="30103"/>
                  </a:lnTo>
                  <a:lnTo>
                    <a:pt x="22716" y="29547"/>
                  </a:lnTo>
                  <a:lnTo>
                    <a:pt x="22898" y="29236"/>
                  </a:lnTo>
                  <a:close/>
                  <a:moveTo>
                    <a:pt x="24419" y="29579"/>
                  </a:moveTo>
                  <a:lnTo>
                    <a:pt x="22984" y="29033"/>
                  </a:lnTo>
                  <a:lnTo>
                    <a:pt x="23252" y="28209"/>
                  </a:lnTo>
                  <a:lnTo>
                    <a:pt x="24108" y="27973"/>
                  </a:lnTo>
                  <a:lnTo>
                    <a:pt x="24129" y="27984"/>
                  </a:lnTo>
                  <a:lnTo>
                    <a:pt x="24151" y="27973"/>
                  </a:lnTo>
                  <a:lnTo>
                    <a:pt x="25007" y="28209"/>
                  </a:lnTo>
                  <a:lnTo>
                    <a:pt x="25286" y="29054"/>
                  </a:lnTo>
                  <a:close/>
                  <a:moveTo>
                    <a:pt x="25607" y="30018"/>
                  </a:moveTo>
                  <a:lnTo>
                    <a:pt x="24686" y="29675"/>
                  </a:lnTo>
                  <a:lnTo>
                    <a:pt x="25350" y="29268"/>
                  </a:lnTo>
                  <a:close/>
                  <a:moveTo>
                    <a:pt x="26431" y="30328"/>
                  </a:moveTo>
                  <a:lnTo>
                    <a:pt x="25864" y="30125"/>
                  </a:lnTo>
                  <a:lnTo>
                    <a:pt x="25543" y="29129"/>
                  </a:lnTo>
                  <a:lnTo>
                    <a:pt x="26313" y="28433"/>
                  </a:lnTo>
                  <a:lnTo>
                    <a:pt x="26913" y="28540"/>
                  </a:lnTo>
                  <a:lnTo>
                    <a:pt x="27940" y="29772"/>
                  </a:lnTo>
                  <a:close/>
                  <a:moveTo>
                    <a:pt x="28090" y="30938"/>
                  </a:moveTo>
                  <a:lnTo>
                    <a:pt x="26752" y="30446"/>
                  </a:lnTo>
                  <a:lnTo>
                    <a:pt x="28090" y="29953"/>
                  </a:lnTo>
                  <a:lnTo>
                    <a:pt x="28497" y="30446"/>
                  </a:lnTo>
                  <a:close/>
                  <a:moveTo>
                    <a:pt x="28658" y="32052"/>
                  </a:moveTo>
                  <a:lnTo>
                    <a:pt x="27245" y="32298"/>
                  </a:lnTo>
                  <a:lnTo>
                    <a:pt x="28155" y="31195"/>
                  </a:lnTo>
                  <a:lnTo>
                    <a:pt x="28765" y="31420"/>
                  </a:lnTo>
                  <a:close/>
                  <a:moveTo>
                    <a:pt x="29696" y="32737"/>
                  </a:moveTo>
                  <a:lnTo>
                    <a:pt x="28604" y="33647"/>
                  </a:lnTo>
                  <a:lnTo>
                    <a:pt x="28840" y="32244"/>
                  </a:lnTo>
                  <a:lnTo>
                    <a:pt x="29471" y="32127"/>
                  </a:lnTo>
                  <a:close/>
                  <a:moveTo>
                    <a:pt x="32297" y="33647"/>
                  </a:moveTo>
                  <a:lnTo>
                    <a:pt x="31195" y="32737"/>
                  </a:lnTo>
                  <a:lnTo>
                    <a:pt x="31420" y="32127"/>
                  </a:lnTo>
                  <a:lnTo>
                    <a:pt x="32051" y="32244"/>
                  </a:lnTo>
                  <a:close/>
                  <a:moveTo>
                    <a:pt x="33646" y="32298"/>
                  </a:moveTo>
                  <a:lnTo>
                    <a:pt x="32244" y="32052"/>
                  </a:lnTo>
                  <a:lnTo>
                    <a:pt x="32137" y="31420"/>
                  </a:lnTo>
                  <a:lnTo>
                    <a:pt x="32736" y="31195"/>
                  </a:lnTo>
                  <a:close/>
                  <a:moveTo>
                    <a:pt x="34139" y="30446"/>
                  </a:moveTo>
                  <a:lnTo>
                    <a:pt x="32801" y="30938"/>
                  </a:lnTo>
                  <a:lnTo>
                    <a:pt x="32394" y="30446"/>
                  </a:lnTo>
                  <a:lnTo>
                    <a:pt x="32801" y="29953"/>
                  </a:lnTo>
                  <a:close/>
                  <a:moveTo>
                    <a:pt x="35027" y="30125"/>
                  </a:moveTo>
                  <a:lnTo>
                    <a:pt x="34460" y="30328"/>
                  </a:lnTo>
                  <a:lnTo>
                    <a:pt x="32950" y="29772"/>
                  </a:lnTo>
                  <a:lnTo>
                    <a:pt x="33978" y="28540"/>
                  </a:lnTo>
                  <a:lnTo>
                    <a:pt x="34578" y="28433"/>
                  </a:lnTo>
                  <a:lnTo>
                    <a:pt x="35348" y="29129"/>
                  </a:lnTo>
                  <a:close/>
                  <a:moveTo>
                    <a:pt x="35423" y="28904"/>
                  </a:moveTo>
                  <a:lnTo>
                    <a:pt x="34642" y="28209"/>
                  </a:lnTo>
                  <a:lnTo>
                    <a:pt x="34192" y="28284"/>
                  </a:lnTo>
                  <a:lnTo>
                    <a:pt x="34481" y="27930"/>
                  </a:lnTo>
                  <a:lnTo>
                    <a:pt x="34267" y="26903"/>
                  </a:lnTo>
                  <a:lnTo>
                    <a:pt x="35306" y="27117"/>
                  </a:lnTo>
                  <a:lnTo>
                    <a:pt x="35680" y="26753"/>
                  </a:lnTo>
                  <a:lnTo>
                    <a:pt x="35680" y="27277"/>
                  </a:lnTo>
                  <a:lnTo>
                    <a:pt x="36505" y="27812"/>
                  </a:lnTo>
                  <a:lnTo>
                    <a:pt x="35712" y="28027"/>
                  </a:lnTo>
                  <a:close/>
                  <a:moveTo>
                    <a:pt x="36205" y="29675"/>
                  </a:moveTo>
                  <a:lnTo>
                    <a:pt x="35295" y="30018"/>
                  </a:lnTo>
                  <a:lnTo>
                    <a:pt x="35541" y="29268"/>
                  </a:lnTo>
                  <a:close/>
                  <a:moveTo>
                    <a:pt x="36472" y="29579"/>
                  </a:moveTo>
                  <a:lnTo>
                    <a:pt x="35605" y="29054"/>
                  </a:lnTo>
                  <a:lnTo>
                    <a:pt x="35884" y="28209"/>
                  </a:lnTo>
                  <a:lnTo>
                    <a:pt x="36740" y="27973"/>
                  </a:lnTo>
                  <a:lnTo>
                    <a:pt x="36761" y="27984"/>
                  </a:lnTo>
                  <a:lnTo>
                    <a:pt x="36783" y="27973"/>
                  </a:lnTo>
                  <a:lnTo>
                    <a:pt x="37639" y="28209"/>
                  </a:lnTo>
                  <a:lnTo>
                    <a:pt x="37907" y="29033"/>
                  </a:lnTo>
                  <a:close/>
                  <a:moveTo>
                    <a:pt x="37682" y="30317"/>
                  </a:moveTo>
                  <a:lnTo>
                    <a:pt x="36708" y="29718"/>
                  </a:lnTo>
                  <a:lnTo>
                    <a:pt x="38003" y="29236"/>
                  </a:lnTo>
                  <a:lnTo>
                    <a:pt x="38185" y="29547"/>
                  </a:lnTo>
                  <a:lnTo>
                    <a:pt x="38035" y="30103"/>
                  </a:lnTo>
                  <a:close/>
                  <a:moveTo>
                    <a:pt x="39149" y="30328"/>
                  </a:moveTo>
                  <a:lnTo>
                    <a:pt x="38260" y="30093"/>
                  </a:lnTo>
                  <a:lnTo>
                    <a:pt x="38421" y="29515"/>
                  </a:lnTo>
                  <a:lnTo>
                    <a:pt x="38196" y="29140"/>
                  </a:lnTo>
                  <a:lnTo>
                    <a:pt x="38581" y="28915"/>
                  </a:lnTo>
                  <a:lnTo>
                    <a:pt x="38731" y="28337"/>
                  </a:lnTo>
                  <a:lnTo>
                    <a:pt x="39620" y="28583"/>
                  </a:lnTo>
                  <a:lnTo>
                    <a:pt x="40904" y="29868"/>
                  </a:lnTo>
                  <a:close/>
                  <a:moveTo>
                    <a:pt x="41086" y="30853"/>
                  </a:moveTo>
                  <a:lnTo>
                    <a:pt x="39577" y="30446"/>
                  </a:lnTo>
                  <a:lnTo>
                    <a:pt x="41086" y="30039"/>
                  </a:lnTo>
                  <a:lnTo>
                    <a:pt x="41086" y="30039"/>
                  </a:lnTo>
                  <a:lnTo>
                    <a:pt x="41482" y="30446"/>
                  </a:lnTo>
                  <a:close/>
                  <a:moveTo>
                    <a:pt x="42435" y="32373"/>
                  </a:moveTo>
                  <a:lnTo>
                    <a:pt x="41322" y="33486"/>
                  </a:lnTo>
                  <a:lnTo>
                    <a:pt x="41729" y="31977"/>
                  </a:lnTo>
                  <a:lnTo>
                    <a:pt x="42285" y="31827"/>
                  </a:lnTo>
                  <a:close/>
                  <a:moveTo>
                    <a:pt x="43484" y="32437"/>
                  </a:moveTo>
                  <a:lnTo>
                    <a:pt x="43077" y="33946"/>
                  </a:lnTo>
                  <a:lnTo>
                    <a:pt x="42671" y="32448"/>
                  </a:lnTo>
                  <a:lnTo>
                    <a:pt x="43077" y="32041"/>
                  </a:lnTo>
                  <a:close/>
                  <a:moveTo>
                    <a:pt x="44426" y="31977"/>
                  </a:moveTo>
                  <a:lnTo>
                    <a:pt x="44833" y="33486"/>
                  </a:lnTo>
                  <a:lnTo>
                    <a:pt x="43730" y="32373"/>
                  </a:lnTo>
                  <a:lnTo>
                    <a:pt x="43880" y="31827"/>
                  </a:lnTo>
                  <a:close/>
                  <a:moveTo>
                    <a:pt x="45015" y="31099"/>
                  </a:moveTo>
                  <a:lnTo>
                    <a:pt x="46118" y="32202"/>
                  </a:lnTo>
                  <a:lnTo>
                    <a:pt x="44608" y="31795"/>
                  </a:lnTo>
                  <a:lnTo>
                    <a:pt x="44458" y="31238"/>
                  </a:lnTo>
                  <a:close/>
                  <a:moveTo>
                    <a:pt x="46589" y="30446"/>
                  </a:moveTo>
                  <a:lnTo>
                    <a:pt x="45079" y="30853"/>
                  </a:lnTo>
                  <a:lnTo>
                    <a:pt x="45079" y="30853"/>
                  </a:lnTo>
                  <a:lnTo>
                    <a:pt x="44672" y="30446"/>
                  </a:lnTo>
                  <a:lnTo>
                    <a:pt x="45079" y="30039"/>
                  </a:lnTo>
                  <a:lnTo>
                    <a:pt x="45079" y="30039"/>
                  </a:lnTo>
                  <a:close/>
                  <a:moveTo>
                    <a:pt x="47006" y="30328"/>
                  </a:moveTo>
                  <a:lnTo>
                    <a:pt x="45251" y="29868"/>
                  </a:lnTo>
                  <a:lnTo>
                    <a:pt x="46535" y="28583"/>
                  </a:lnTo>
                  <a:lnTo>
                    <a:pt x="47424" y="28337"/>
                  </a:lnTo>
                  <a:lnTo>
                    <a:pt x="47584" y="28915"/>
                  </a:lnTo>
                  <a:lnTo>
                    <a:pt x="47959" y="29140"/>
                  </a:lnTo>
                  <a:lnTo>
                    <a:pt x="47745" y="29515"/>
                  </a:lnTo>
                  <a:lnTo>
                    <a:pt x="47895" y="30093"/>
                  </a:lnTo>
                  <a:close/>
                  <a:moveTo>
                    <a:pt x="49458" y="29718"/>
                  </a:moveTo>
                  <a:lnTo>
                    <a:pt x="48483" y="30317"/>
                  </a:lnTo>
                  <a:lnTo>
                    <a:pt x="48130" y="30103"/>
                  </a:lnTo>
                  <a:lnTo>
                    <a:pt x="47980" y="29547"/>
                  </a:lnTo>
                  <a:lnTo>
                    <a:pt x="48162" y="29236"/>
                  </a:lnTo>
                  <a:close/>
                  <a:moveTo>
                    <a:pt x="49693" y="29579"/>
                  </a:moveTo>
                  <a:lnTo>
                    <a:pt x="48248" y="29033"/>
                  </a:lnTo>
                  <a:lnTo>
                    <a:pt x="48516" y="28209"/>
                  </a:lnTo>
                  <a:lnTo>
                    <a:pt x="49383" y="27973"/>
                  </a:lnTo>
                  <a:lnTo>
                    <a:pt x="49393" y="27984"/>
                  </a:lnTo>
                  <a:lnTo>
                    <a:pt x="49415" y="27973"/>
                  </a:lnTo>
                  <a:lnTo>
                    <a:pt x="50271" y="28209"/>
                  </a:lnTo>
                  <a:lnTo>
                    <a:pt x="50550" y="29054"/>
                  </a:lnTo>
                  <a:close/>
                  <a:moveTo>
                    <a:pt x="50871" y="30018"/>
                  </a:moveTo>
                  <a:lnTo>
                    <a:pt x="49950" y="29675"/>
                  </a:lnTo>
                  <a:lnTo>
                    <a:pt x="50624" y="29268"/>
                  </a:lnTo>
                  <a:close/>
                  <a:moveTo>
                    <a:pt x="50732" y="28904"/>
                  </a:moveTo>
                  <a:lnTo>
                    <a:pt x="50442" y="28027"/>
                  </a:lnTo>
                  <a:lnTo>
                    <a:pt x="49661" y="27812"/>
                  </a:lnTo>
                  <a:lnTo>
                    <a:pt x="50485" y="27277"/>
                  </a:lnTo>
                  <a:lnTo>
                    <a:pt x="50485" y="26742"/>
                  </a:lnTo>
                  <a:lnTo>
                    <a:pt x="50849" y="27117"/>
                  </a:lnTo>
                  <a:lnTo>
                    <a:pt x="51888" y="26903"/>
                  </a:lnTo>
                  <a:lnTo>
                    <a:pt x="51674" y="27930"/>
                  </a:lnTo>
                  <a:lnTo>
                    <a:pt x="51963" y="28284"/>
                  </a:lnTo>
                  <a:lnTo>
                    <a:pt x="51513" y="28209"/>
                  </a:lnTo>
                  <a:close/>
                  <a:moveTo>
                    <a:pt x="51695" y="30328"/>
                  </a:moveTo>
                  <a:lnTo>
                    <a:pt x="51128" y="30125"/>
                  </a:lnTo>
                  <a:lnTo>
                    <a:pt x="50806" y="29129"/>
                  </a:lnTo>
                  <a:lnTo>
                    <a:pt x="51577" y="28433"/>
                  </a:lnTo>
                  <a:lnTo>
                    <a:pt x="52177" y="28540"/>
                  </a:lnTo>
                  <a:lnTo>
                    <a:pt x="53204" y="29772"/>
                  </a:lnTo>
                  <a:close/>
                  <a:moveTo>
                    <a:pt x="53354" y="30938"/>
                  </a:moveTo>
                  <a:lnTo>
                    <a:pt x="52016" y="30446"/>
                  </a:lnTo>
                  <a:lnTo>
                    <a:pt x="53354" y="29953"/>
                  </a:lnTo>
                  <a:lnTo>
                    <a:pt x="53772" y="30446"/>
                  </a:lnTo>
                  <a:close/>
                  <a:moveTo>
                    <a:pt x="53922" y="32052"/>
                  </a:moveTo>
                  <a:lnTo>
                    <a:pt x="52509" y="32298"/>
                  </a:lnTo>
                  <a:lnTo>
                    <a:pt x="53429" y="31195"/>
                  </a:lnTo>
                  <a:lnTo>
                    <a:pt x="54029" y="31420"/>
                  </a:lnTo>
                  <a:close/>
                  <a:moveTo>
                    <a:pt x="54960" y="32737"/>
                  </a:moveTo>
                  <a:lnTo>
                    <a:pt x="54960" y="32737"/>
                  </a:lnTo>
                  <a:lnTo>
                    <a:pt x="53868" y="33647"/>
                  </a:lnTo>
                  <a:lnTo>
                    <a:pt x="54104" y="32244"/>
                  </a:lnTo>
                  <a:lnTo>
                    <a:pt x="54104" y="32244"/>
                  </a:lnTo>
                  <a:lnTo>
                    <a:pt x="54735" y="32127"/>
                  </a:lnTo>
                  <a:close/>
                  <a:moveTo>
                    <a:pt x="56202" y="32801"/>
                  </a:moveTo>
                  <a:lnTo>
                    <a:pt x="55709" y="34139"/>
                  </a:lnTo>
                  <a:lnTo>
                    <a:pt x="55217" y="32801"/>
                  </a:lnTo>
                  <a:lnTo>
                    <a:pt x="55709" y="32394"/>
                  </a:lnTo>
                  <a:close/>
                  <a:moveTo>
                    <a:pt x="57315" y="32244"/>
                  </a:moveTo>
                  <a:lnTo>
                    <a:pt x="57561" y="33647"/>
                  </a:lnTo>
                  <a:lnTo>
                    <a:pt x="56459" y="32737"/>
                  </a:lnTo>
                  <a:lnTo>
                    <a:pt x="56684" y="32127"/>
                  </a:lnTo>
                  <a:close/>
                  <a:moveTo>
                    <a:pt x="58000" y="31195"/>
                  </a:moveTo>
                  <a:lnTo>
                    <a:pt x="58910" y="32298"/>
                  </a:lnTo>
                  <a:lnTo>
                    <a:pt x="57508" y="32052"/>
                  </a:lnTo>
                  <a:lnTo>
                    <a:pt x="57401" y="31420"/>
                  </a:lnTo>
                  <a:close/>
                  <a:moveTo>
                    <a:pt x="57508" y="28840"/>
                  </a:moveTo>
                  <a:lnTo>
                    <a:pt x="58910" y="28594"/>
                  </a:lnTo>
                  <a:lnTo>
                    <a:pt x="58000" y="29697"/>
                  </a:lnTo>
                  <a:lnTo>
                    <a:pt x="57401" y="29472"/>
                  </a:lnTo>
                  <a:close/>
                  <a:moveTo>
                    <a:pt x="56459" y="28155"/>
                  </a:moveTo>
                  <a:lnTo>
                    <a:pt x="57561" y="27245"/>
                  </a:lnTo>
                  <a:lnTo>
                    <a:pt x="57315" y="28647"/>
                  </a:lnTo>
                  <a:lnTo>
                    <a:pt x="56684" y="28765"/>
                  </a:lnTo>
                  <a:close/>
                  <a:moveTo>
                    <a:pt x="55709" y="26753"/>
                  </a:moveTo>
                  <a:lnTo>
                    <a:pt x="56202" y="28091"/>
                  </a:lnTo>
                  <a:lnTo>
                    <a:pt x="55709" y="28498"/>
                  </a:lnTo>
                  <a:lnTo>
                    <a:pt x="55217" y="28091"/>
                  </a:lnTo>
                  <a:close/>
                  <a:moveTo>
                    <a:pt x="55388" y="25864"/>
                  </a:moveTo>
                  <a:lnTo>
                    <a:pt x="55592" y="26432"/>
                  </a:lnTo>
                  <a:lnTo>
                    <a:pt x="55046" y="27941"/>
                  </a:lnTo>
                  <a:lnTo>
                    <a:pt x="53804" y="26913"/>
                  </a:lnTo>
                  <a:lnTo>
                    <a:pt x="53708" y="26314"/>
                  </a:lnTo>
                  <a:lnTo>
                    <a:pt x="54403" y="25543"/>
                  </a:lnTo>
                  <a:lnTo>
                    <a:pt x="54585" y="25607"/>
                  </a:lnTo>
                  <a:close/>
                  <a:moveTo>
                    <a:pt x="54939" y="24687"/>
                  </a:moveTo>
                  <a:lnTo>
                    <a:pt x="55292" y="25607"/>
                  </a:lnTo>
                  <a:lnTo>
                    <a:pt x="54532" y="25350"/>
                  </a:lnTo>
                  <a:close/>
                  <a:moveTo>
                    <a:pt x="54842" y="24419"/>
                  </a:moveTo>
                  <a:lnTo>
                    <a:pt x="54318" y="25286"/>
                  </a:lnTo>
                  <a:lnTo>
                    <a:pt x="53472" y="25008"/>
                  </a:lnTo>
                  <a:lnTo>
                    <a:pt x="53237" y="24151"/>
                  </a:lnTo>
                  <a:lnTo>
                    <a:pt x="53247" y="24130"/>
                  </a:lnTo>
                  <a:lnTo>
                    <a:pt x="53237" y="24109"/>
                  </a:lnTo>
                  <a:lnTo>
                    <a:pt x="53472" y="23252"/>
                  </a:lnTo>
                  <a:lnTo>
                    <a:pt x="54296" y="22985"/>
                  </a:lnTo>
                  <a:close/>
                  <a:moveTo>
                    <a:pt x="55581" y="23209"/>
                  </a:moveTo>
                  <a:lnTo>
                    <a:pt x="54992" y="24183"/>
                  </a:lnTo>
                  <a:lnTo>
                    <a:pt x="54500" y="22888"/>
                  </a:lnTo>
                  <a:lnTo>
                    <a:pt x="54810" y="22706"/>
                  </a:lnTo>
                  <a:lnTo>
                    <a:pt x="55367" y="22856"/>
                  </a:lnTo>
                  <a:close/>
                  <a:moveTo>
                    <a:pt x="55602" y="21743"/>
                  </a:moveTo>
                  <a:lnTo>
                    <a:pt x="55356" y="22631"/>
                  </a:lnTo>
                  <a:lnTo>
                    <a:pt x="54789" y="22471"/>
                  </a:lnTo>
                  <a:lnTo>
                    <a:pt x="54403" y="22695"/>
                  </a:lnTo>
                  <a:lnTo>
                    <a:pt x="54189" y="22321"/>
                  </a:lnTo>
                  <a:lnTo>
                    <a:pt x="53611" y="22160"/>
                  </a:lnTo>
                  <a:lnTo>
                    <a:pt x="53847" y="21272"/>
                  </a:lnTo>
                  <a:lnTo>
                    <a:pt x="55131" y="19987"/>
                  </a:lnTo>
                  <a:close/>
                  <a:moveTo>
                    <a:pt x="56116" y="19805"/>
                  </a:moveTo>
                  <a:lnTo>
                    <a:pt x="55709" y="21315"/>
                  </a:lnTo>
                  <a:lnTo>
                    <a:pt x="55313" y="19805"/>
                  </a:lnTo>
                  <a:lnTo>
                    <a:pt x="55709" y="19409"/>
                  </a:lnTo>
                  <a:close/>
                  <a:moveTo>
                    <a:pt x="57058" y="19345"/>
                  </a:moveTo>
                  <a:lnTo>
                    <a:pt x="57465" y="20844"/>
                  </a:lnTo>
                  <a:lnTo>
                    <a:pt x="56362" y="19741"/>
                  </a:lnTo>
                  <a:lnTo>
                    <a:pt x="56512" y="19195"/>
                  </a:lnTo>
                  <a:close/>
                  <a:moveTo>
                    <a:pt x="58750" y="19570"/>
                  </a:moveTo>
                  <a:lnTo>
                    <a:pt x="57240" y="19163"/>
                  </a:lnTo>
                  <a:lnTo>
                    <a:pt x="57240" y="19163"/>
                  </a:lnTo>
                  <a:lnTo>
                    <a:pt x="57090" y="18606"/>
                  </a:lnTo>
                  <a:lnTo>
                    <a:pt x="57647" y="18456"/>
                  </a:lnTo>
                  <a:lnTo>
                    <a:pt x="58750" y="19570"/>
                  </a:lnTo>
                  <a:close/>
                  <a:moveTo>
                    <a:pt x="59221" y="17814"/>
                  </a:moveTo>
                  <a:lnTo>
                    <a:pt x="57711" y="18221"/>
                  </a:lnTo>
                  <a:lnTo>
                    <a:pt x="57304" y="17814"/>
                  </a:lnTo>
                  <a:lnTo>
                    <a:pt x="57711" y="17407"/>
                  </a:lnTo>
                  <a:close/>
                  <a:moveTo>
                    <a:pt x="57240" y="16465"/>
                  </a:moveTo>
                  <a:lnTo>
                    <a:pt x="58750" y="16058"/>
                  </a:lnTo>
                  <a:lnTo>
                    <a:pt x="57647" y="17161"/>
                  </a:lnTo>
                  <a:lnTo>
                    <a:pt x="57090" y="17022"/>
                  </a:lnTo>
                  <a:close/>
                  <a:moveTo>
                    <a:pt x="56362" y="15887"/>
                  </a:moveTo>
                  <a:lnTo>
                    <a:pt x="57465" y="14774"/>
                  </a:lnTo>
                  <a:lnTo>
                    <a:pt x="57058" y="16283"/>
                  </a:lnTo>
                  <a:lnTo>
                    <a:pt x="56512" y="16433"/>
                  </a:lnTo>
                  <a:close/>
                  <a:moveTo>
                    <a:pt x="55709" y="14313"/>
                  </a:moveTo>
                  <a:lnTo>
                    <a:pt x="56116" y="15812"/>
                  </a:lnTo>
                  <a:lnTo>
                    <a:pt x="55709" y="16219"/>
                  </a:lnTo>
                  <a:lnTo>
                    <a:pt x="55313" y="15812"/>
                  </a:lnTo>
                  <a:lnTo>
                    <a:pt x="55313" y="15812"/>
                  </a:lnTo>
                  <a:lnTo>
                    <a:pt x="55313" y="15812"/>
                  </a:lnTo>
                  <a:close/>
                  <a:moveTo>
                    <a:pt x="55602" y="13885"/>
                  </a:moveTo>
                  <a:lnTo>
                    <a:pt x="55131" y="15641"/>
                  </a:lnTo>
                  <a:lnTo>
                    <a:pt x="53847" y="14356"/>
                  </a:lnTo>
                  <a:lnTo>
                    <a:pt x="53611" y="13468"/>
                  </a:lnTo>
                  <a:lnTo>
                    <a:pt x="54189" y="13307"/>
                  </a:lnTo>
                  <a:lnTo>
                    <a:pt x="54403" y="12933"/>
                  </a:lnTo>
                  <a:lnTo>
                    <a:pt x="54789" y="13147"/>
                  </a:lnTo>
                  <a:lnTo>
                    <a:pt x="55356" y="12997"/>
                  </a:lnTo>
                  <a:close/>
                  <a:moveTo>
                    <a:pt x="54992" y="11445"/>
                  </a:moveTo>
                  <a:lnTo>
                    <a:pt x="55581" y="12419"/>
                  </a:lnTo>
                  <a:lnTo>
                    <a:pt x="55367" y="12772"/>
                  </a:lnTo>
                  <a:lnTo>
                    <a:pt x="54810" y="12911"/>
                  </a:lnTo>
                  <a:lnTo>
                    <a:pt x="54500" y="12729"/>
                  </a:lnTo>
                  <a:close/>
                  <a:moveTo>
                    <a:pt x="54842" y="11198"/>
                  </a:moveTo>
                  <a:lnTo>
                    <a:pt x="54296" y="12643"/>
                  </a:lnTo>
                  <a:lnTo>
                    <a:pt x="53472" y="12376"/>
                  </a:lnTo>
                  <a:lnTo>
                    <a:pt x="53237" y="11519"/>
                  </a:lnTo>
                  <a:lnTo>
                    <a:pt x="53247" y="11498"/>
                  </a:lnTo>
                  <a:lnTo>
                    <a:pt x="53237" y="11477"/>
                  </a:lnTo>
                  <a:lnTo>
                    <a:pt x="53472" y="10620"/>
                  </a:lnTo>
                  <a:lnTo>
                    <a:pt x="54318" y="10342"/>
                  </a:lnTo>
                  <a:close/>
                  <a:moveTo>
                    <a:pt x="55292" y="10021"/>
                  </a:moveTo>
                  <a:lnTo>
                    <a:pt x="54939" y="10941"/>
                  </a:lnTo>
                  <a:lnTo>
                    <a:pt x="54532" y="10278"/>
                  </a:lnTo>
                  <a:close/>
                  <a:moveTo>
                    <a:pt x="54168" y="10160"/>
                  </a:moveTo>
                  <a:lnTo>
                    <a:pt x="53290" y="10449"/>
                  </a:lnTo>
                  <a:lnTo>
                    <a:pt x="53076" y="11230"/>
                  </a:lnTo>
                  <a:lnTo>
                    <a:pt x="52541" y="10417"/>
                  </a:lnTo>
                  <a:lnTo>
                    <a:pt x="52016" y="10417"/>
                  </a:lnTo>
                  <a:lnTo>
                    <a:pt x="52391" y="10042"/>
                  </a:lnTo>
                  <a:lnTo>
                    <a:pt x="52166" y="9004"/>
                  </a:lnTo>
                  <a:lnTo>
                    <a:pt x="53204" y="9218"/>
                  </a:lnTo>
                  <a:lnTo>
                    <a:pt x="53547" y="8929"/>
                  </a:lnTo>
                  <a:lnTo>
                    <a:pt x="53472" y="9378"/>
                  </a:lnTo>
                  <a:close/>
                  <a:moveTo>
                    <a:pt x="55592" y="9196"/>
                  </a:moveTo>
                  <a:lnTo>
                    <a:pt x="55388" y="9764"/>
                  </a:lnTo>
                  <a:lnTo>
                    <a:pt x="54403" y="10085"/>
                  </a:lnTo>
                  <a:lnTo>
                    <a:pt x="53708" y="9314"/>
                  </a:lnTo>
                  <a:lnTo>
                    <a:pt x="53804" y="8715"/>
                  </a:lnTo>
                  <a:lnTo>
                    <a:pt x="55046" y="7687"/>
                  </a:lnTo>
                  <a:close/>
                  <a:moveTo>
                    <a:pt x="56202" y="7537"/>
                  </a:moveTo>
                  <a:lnTo>
                    <a:pt x="55709" y="8875"/>
                  </a:lnTo>
                  <a:lnTo>
                    <a:pt x="55217" y="7537"/>
                  </a:lnTo>
                  <a:lnTo>
                    <a:pt x="55709" y="7130"/>
                  </a:lnTo>
                  <a:close/>
                  <a:moveTo>
                    <a:pt x="57315" y="6970"/>
                  </a:moveTo>
                  <a:lnTo>
                    <a:pt x="57561" y="8383"/>
                  </a:lnTo>
                  <a:lnTo>
                    <a:pt x="56469" y="7462"/>
                  </a:lnTo>
                  <a:lnTo>
                    <a:pt x="56684" y="6863"/>
                  </a:lnTo>
                  <a:close/>
                  <a:moveTo>
                    <a:pt x="52509" y="7023"/>
                  </a:moveTo>
                  <a:lnTo>
                    <a:pt x="53429" y="5931"/>
                  </a:lnTo>
                  <a:lnTo>
                    <a:pt x="54029" y="6156"/>
                  </a:lnTo>
                  <a:lnTo>
                    <a:pt x="53922" y="6788"/>
                  </a:lnTo>
                  <a:close/>
                  <a:moveTo>
                    <a:pt x="54960" y="7462"/>
                  </a:moveTo>
                  <a:lnTo>
                    <a:pt x="53868" y="8383"/>
                  </a:lnTo>
                  <a:lnTo>
                    <a:pt x="54104" y="6970"/>
                  </a:lnTo>
                  <a:lnTo>
                    <a:pt x="54735" y="6863"/>
                  </a:lnTo>
                  <a:close/>
                  <a:moveTo>
                    <a:pt x="51909" y="7751"/>
                  </a:moveTo>
                  <a:lnTo>
                    <a:pt x="52294" y="7291"/>
                  </a:lnTo>
                  <a:lnTo>
                    <a:pt x="53879" y="7013"/>
                  </a:lnTo>
                  <a:lnTo>
                    <a:pt x="53600" y="8597"/>
                  </a:lnTo>
                  <a:lnTo>
                    <a:pt x="53140" y="8982"/>
                  </a:lnTo>
                  <a:lnTo>
                    <a:pt x="52123" y="8768"/>
                  </a:lnTo>
                  <a:close/>
                  <a:moveTo>
                    <a:pt x="50485" y="9186"/>
                  </a:moveTo>
                  <a:lnTo>
                    <a:pt x="50924" y="8747"/>
                  </a:lnTo>
                  <a:lnTo>
                    <a:pt x="51941" y="8961"/>
                  </a:lnTo>
                  <a:lnTo>
                    <a:pt x="52145" y="9967"/>
                  </a:lnTo>
                  <a:lnTo>
                    <a:pt x="51706" y="10417"/>
                  </a:lnTo>
                  <a:lnTo>
                    <a:pt x="50485" y="10417"/>
                  </a:lnTo>
                  <a:close/>
                  <a:moveTo>
                    <a:pt x="50261" y="9411"/>
                  </a:moveTo>
                  <a:lnTo>
                    <a:pt x="50261" y="10417"/>
                  </a:lnTo>
                  <a:lnTo>
                    <a:pt x="49843" y="10417"/>
                  </a:lnTo>
                  <a:lnTo>
                    <a:pt x="49554" y="10117"/>
                  </a:lnTo>
                  <a:close/>
                  <a:moveTo>
                    <a:pt x="46428" y="7237"/>
                  </a:moveTo>
                  <a:lnTo>
                    <a:pt x="47070" y="7890"/>
                  </a:lnTo>
                  <a:lnTo>
                    <a:pt x="46653" y="8319"/>
                  </a:lnTo>
                  <a:lnTo>
                    <a:pt x="46653" y="8758"/>
                  </a:lnTo>
                  <a:lnTo>
                    <a:pt x="46214" y="8758"/>
                  </a:lnTo>
                  <a:lnTo>
                    <a:pt x="45797" y="9175"/>
                  </a:lnTo>
                  <a:lnTo>
                    <a:pt x="45143" y="8522"/>
                  </a:lnTo>
                  <a:lnTo>
                    <a:pt x="44672" y="6777"/>
                  </a:lnTo>
                  <a:lnTo>
                    <a:pt x="46428" y="7237"/>
                  </a:lnTo>
                  <a:close/>
                  <a:moveTo>
                    <a:pt x="45015" y="5824"/>
                  </a:moveTo>
                  <a:lnTo>
                    <a:pt x="46118" y="6938"/>
                  </a:lnTo>
                  <a:lnTo>
                    <a:pt x="44608" y="6531"/>
                  </a:lnTo>
                  <a:lnTo>
                    <a:pt x="44458" y="5974"/>
                  </a:lnTo>
                  <a:close/>
                  <a:moveTo>
                    <a:pt x="39737" y="7237"/>
                  </a:moveTo>
                  <a:lnTo>
                    <a:pt x="41482" y="6777"/>
                  </a:lnTo>
                  <a:lnTo>
                    <a:pt x="41022" y="8522"/>
                  </a:lnTo>
                  <a:lnTo>
                    <a:pt x="40369" y="9175"/>
                  </a:lnTo>
                  <a:lnTo>
                    <a:pt x="39941" y="8758"/>
                  </a:lnTo>
                  <a:lnTo>
                    <a:pt x="39502" y="8758"/>
                  </a:lnTo>
                  <a:lnTo>
                    <a:pt x="39502" y="8319"/>
                  </a:lnTo>
                  <a:lnTo>
                    <a:pt x="39084" y="7890"/>
                  </a:lnTo>
                  <a:lnTo>
                    <a:pt x="39737" y="7237"/>
                  </a:lnTo>
                  <a:close/>
                  <a:moveTo>
                    <a:pt x="35894" y="9411"/>
                  </a:moveTo>
                  <a:lnTo>
                    <a:pt x="36612" y="10117"/>
                  </a:lnTo>
                  <a:lnTo>
                    <a:pt x="36312" y="10417"/>
                  </a:lnTo>
                  <a:lnTo>
                    <a:pt x="35894" y="10417"/>
                  </a:lnTo>
                  <a:close/>
                  <a:moveTo>
                    <a:pt x="34224" y="8961"/>
                  </a:moveTo>
                  <a:lnTo>
                    <a:pt x="35231" y="8747"/>
                  </a:lnTo>
                  <a:lnTo>
                    <a:pt x="35680" y="9186"/>
                  </a:lnTo>
                  <a:lnTo>
                    <a:pt x="35680" y="10417"/>
                  </a:lnTo>
                  <a:lnTo>
                    <a:pt x="34449" y="10417"/>
                  </a:lnTo>
                  <a:lnTo>
                    <a:pt x="34010" y="9967"/>
                  </a:lnTo>
                  <a:close/>
                  <a:moveTo>
                    <a:pt x="33860" y="7291"/>
                  </a:moveTo>
                  <a:lnTo>
                    <a:pt x="34246" y="7751"/>
                  </a:lnTo>
                  <a:lnTo>
                    <a:pt x="34042" y="8768"/>
                  </a:lnTo>
                  <a:lnTo>
                    <a:pt x="33015" y="8982"/>
                  </a:lnTo>
                  <a:lnTo>
                    <a:pt x="32554" y="8597"/>
                  </a:lnTo>
                  <a:lnTo>
                    <a:pt x="32276" y="7013"/>
                  </a:lnTo>
                  <a:close/>
                  <a:moveTo>
                    <a:pt x="32736" y="5931"/>
                  </a:moveTo>
                  <a:lnTo>
                    <a:pt x="33646" y="7023"/>
                  </a:lnTo>
                  <a:lnTo>
                    <a:pt x="32244" y="6788"/>
                  </a:lnTo>
                  <a:lnTo>
                    <a:pt x="32126" y="6156"/>
                  </a:lnTo>
                  <a:close/>
                  <a:moveTo>
                    <a:pt x="27245" y="7023"/>
                  </a:moveTo>
                  <a:lnTo>
                    <a:pt x="28165" y="5931"/>
                  </a:lnTo>
                  <a:lnTo>
                    <a:pt x="28765" y="6156"/>
                  </a:lnTo>
                  <a:lnTo>
                    <a:pt x="28658" y="6788"/>
                  </a:lnTo>
                  <a:close/>
                  <a:moveTo>
                    <a:pt x="27031" y="7291"/>
                  </a:moveTo>
                  <a:lnTo>
                    <a:pt x="28615" y="7013"/>
                  </a:lnTo>
                  <a:lnTo>
                    <a:pt x="28337" y="8597"/>
                  </a:lnTo>
                  <a:lnTo>
                    <a:pt x="27876" y="8982"/>
                  </a:lnTo>
                  <a:lnTo>
                    <a:pt x="26859" y="8768"/>
                  </a:lnTo>
                  <a:lnTo>
                    <a:pt x="26645" y="7751"/>
                  </a:lnTo>
                  <a:close/>
                  <a:moveTo>
                    <a:pt x="24397" y="7816"/>
                  </a:moveTo>
                  <a:lnTo>
                    <a:pt x="25179" y="7601"/>
                  </a:lnTo>
                  <a:lnTo>
                    <a:pt x="25468" y="6724"/>
                  </a:lnTo>
                  <a:lnTo>
                    <a:pt x="26249" y="7419"/>
                  </a:lnTo>
                  <a:lnTo>
                    <a:pt x="26699" y="7345"/>
                  </a:lnTo>
                  <a:lnTo>
                    <a:pt x="26410" y="7698"/>
                  </a:lnTo>
                  <a:lnTo>
                    <a:pt x="26624" y="8725"/>
                  </a:lnTo>
                  <a:lnTo>
                    <a:pt x="25585" y="8501"/>
                  </a:lnTo>
                  <a:lnTo>
                    <a:pt x="25211" y="8875"/>
                  </a:lnTo>
                  <a:lnTo>
                    <a:pt x="25211" y="8351"/>
                  </a:lnTo>
                  <a:close/>
                  <a:moveTo>
                    <a:pt x="21164" y="7237"/>
                  </a:moveTo>
                  <a:lnTo>
                    <a:pt x="21806" y="7890"/>
                  </a:lnTo>
                  <a:lnTo>
                    <a:pt x="21389" y="8319"/>
                  </a:lnTo>
                  <a:lnTo>
                    <a:pt x="21389" y="8758"/>
                  </a:lnTo>
                  <a:lnTo>
                    <a:pt x="20950" y="8758"/>
                  </a:lnTo>
                  <a:lnTo>
                    <a:pt x="20522" y="9175"/>
                  </a:lnTo>
                  <a:lnTo>
                    <a:pt x="19880" y="8522"/>
                  </a:lnTo>
                  <a:lnTo>
                    <a:pt x="19409" y="6777"/>
                  </a:lnTo>
                  <a:lnTo>
                    <a:pt x="21164" y="7237"/>
                  </a:lnTo>
                  <a:close/>
                  <a:moveTo>
                    <a:pt x="19740" y="5824"/>
                  </a:moveTo>
                  <a:lnTo>
                    <a:pt x="20854" y="6938"/>
                  </a:lnTo>
                  <a:lnTo>
                    <a:pt x="19344" y="6531"/>
                  </a:lnTo>
                  <a:lnTo>
                    <a:pt x="19194" y="5974"/>
                  </a:lnTo>
                  <a:close/>
                  <a:moveTo>
                    <a:pt x="14474" y="7237"/>
                  </a:moveTo>
                  <a:lnTo>
                    <a:pt x="16218" y="6777"/>
                  </a:lnTo>
                  <a:lnTo>
                    <a:pt x="15747" y="8522"/>
                  </a:lnTo>
                  <a:lnTo>
                    <a:pt x="15105" y="9175"/>
                  </a:lnTo>
                  <a:lnTo>
                    <a:pt x="14677" y="8758"/>
                  </a:lnTo>
                  <a:lnTo>
                    <a:pt x="14238" y="8758"/>
                  </a:lnTo>
                  <a:lnTo>
                    <a:pt x="14238" y="8319"/>
                  </a:lnTo>
                  <a:lnTo>
                    <a:pt x="13821" y="7890"/>
                  </a:lnTo>
                  <a:close/>
                  <a:moveTo>
                    <a:pt x="10630" y="9411"/>
                  </a:moveTo>
                  <a:lnTo>
                    <a:pt x="11348" y="10117"/>
                  </a:lnTo>
                  <a:lnTo>
                    <a:pt x="11048" y="10417"/>
                  </a:lnTo>
                  <a:lnTo>
                    <a:pt x="10630" y="10417"/>
                  </a:lnTo>
                  <a:close/>
                  <a:moveTo>
                    <a:pt x="9410" y="10631"/>
                  </a:moveTo>
                  <a:lnTo>
                    <a:pt x="10416" y="10631"/>
                  </a:lnTo>
                  <a:lnTo>
                    <a:pt x="10416" y="11048"/>
                  </a:lnTo>
                  <a:lnTo>
                    <a:pt x="10117" y="11337"/>
                  </a:lnTo>
                  <a:close/>
                  <a:moveTo>
                    <a:pt x="7901" y="11498"/>
                  </a:moveTo>
                  <a:lnTo>
                    <a:pt x="8468" y="10631"/>
                  </a:lnTo>
                  <a:lnTo>
                    <a:pt x="9100" y="10631"/>
                  </a:lnTo>
                  <a:lnTo>
                    <a:pt x="9967" y="11498"/>
                  </a:lnTo>
                  <a:lnTo>
                    <a:pt x="9100" y="12365"/>
                  </a:lnTo>
                  <a:lnTo>
                    <a:pt x="8468" y="12365"/>
                  </a:lnTo>
                  <a:close/>
                  <a:moveTo>
                    <a:pt x="7248" y="14463"/>
                  </a:moveTo>
                  <a:lnTo>
                    <a:pt x="7890" y="13821"/>
                  </a:lnTo>
                  <a:lnTo>
                    <a:pt x="8318" y="14239"/>
                  </a:lnTo>
                  <a:lnTo>
                    <a:pt x="8757" y="14239"/>
                  </a:lnTo>
                  <a:lnTo>
                    <a:pt x="8757" y="14677"/>
                  </a:lnTo>
                  <a:lnTo>
                    <a:pt x="9175" y="15106"/>
                  </a:lnTo>
                  <a:lnTo>
                    <a:pt x="8522" y="15748"/>
                  </a:lnTo>
                  <a:lnTo>
                    <a:pt x="6777" y="16219"/>
                  </a:lnTo>
                  <a:close/>
                  <a:moveTo>
                    <a:pt x="5835" y="15887"/>
                  </a:moveTo>
                  <a:lnTo>
                    <a:pt x="6937" y="14774"/>
                  </a:lnTo>
                  <a:lnTo>
                    <a:pt x="6530" y="16283"/>
                  </a:lnTo>
                  <a:lnTo>
                    <a:pt x="5974" y="16433"/>
                  </a:lnTo>
                  <a:close/>
                  <a:moveTo>
                    <a:pt x="6937" y="20844"/>
                  </a:moveTo>
                  <a:lnTo>
                    <a:pt x="5835" y="19741"/>
                  </a:lnTo>
                  <a:lnTo>
                    <a:pt x="5974" y="19195"/>
                  </a:lnTo>
                  <a:lnTo>
                    <a:pt x="6530" y="19345"/>
                  </a:lnTo>
                  <a:close/>
                  <a:moveTo>
                    <a:pt x="7248" y="21154"/>
                  </a:moveTo>
                  <a:lnTo>
                    <a:pt x="6777" y="19409"/>
                  </a:lnTo>
                  <a:lnTo>
                    <a:pt x="6777" y="19409"/>
                  </a:lnTo>
                  <a:lnTo>
                    <a:pt x="8522" y="19880"/>
                  </a:lnTo>
                  <a:lnTo>
                    <a:pt x="9175" y="20522"/>
                  </a:lnTo>
                  <a:lnTo>
                    <a:pt x="8757" y="20951"/>
                  </a:lnTo>
                  <a:lnTo>
                    <a:pt x="8757" y="21389"/>
                  </a:lnTo>
                  <a:lnTo>
                    <a:pt x="8318" y="21389"/>
                  </a:lnTo>
                  <a:lnTo>
                    <a:pt x="7890" y="21807"/>
                  </a:lnTo>
                  <a:close/>
                  <a:moveTo>
                    <a:pt x="7815" y="23862"/>
                  </a:moveTo>
                  <a:lnTo>
                    <a:pt x="7601" y="23081"/>
                  </a:lnTo>
                  <a:lnTo>
                    <a:pt x="6691" y="22781"/>
                  </a:lnTo>
                  <a:lnTo>
                    <a:pt x="6852" y="22503"/>
                  </a:lnTo>
                  <a:lnTo>
                    <a:pt x="7558" y="22321"/>
                  </a:lnTo>
                  <a:lnTo>
                    <a:pt x="7355" y="21582"/>
                  </a:lnTo>
                  <a:lnTo>
                    <a:pt x="7890" y="22117"/>
                  </a:lnTo>
                  <a:lnTo>
                    <a:pt x="8404" y="21604"/>
                  </a:lnTo>
                  <a:lnTo>
                    <a:pt x="8725" y="21604"/>
                  </a:lnTo>
                  <a:lnTo>
                    <a:pt x="8511" y="22674"/>
                  </a:lnTo>
                  <a:lnTo>
                    <a:pt x="8875" y="23049"/>
                  </a:lnTo>
                  <a:lnTo>
                    <a:pt x="8350" y="23049"/>
                  </a:lnTo>
                  <a:close/>
                  <a:moveTo>
                    <a:pt x="7344" y="26699"/>
                  </a:moveTo>
                  <a:lnTo>
                    <a:pt x="7419" y="26250"/>
                  </a:lnTo>
                  <a:lnTo>
                    <a:pt x="6723" y="25468"/>
                  </a:lnTo>
                  <a:lnTo>
                    <a:pt x="7601" y="25179"/>
                  </a:lnTo>
                  <a:lnTo>
                    <a:pt x="7815" y="24398"/>
                  </a:lnTo>
                  <a:lnTo>
                    <a:pt x="8350" y="25211"/>
                  </a:lnTo>
                  <a:lnTo>
                    <a:pt x="8875" y="25211"/>
                  </a:lnTo>
                  <a:lnTo>
                    <a:pt x="8511" y="25586"/>
                  </a:lnTo>
                  <a:lnTo>
                    <a:pt x="8725" y="26624"/>
                  </a:lnTo>
                  <a:lnTo>
                    <a:pt x="7697" y="26410"/>
                  </a:lnTo>
                  <a:close/>
                  <a:moveTo>
                    <a:pt x="10416" y="26442"/>
                  </a:moveTo>
                  <a:lnTo>
                    <a:pt x="9967" y="26881"/>
                  </a:lnTo>
                  <a:lnTo>
                    <a:pt x="8960" y="26667"/>
                  </a:lnTo>
                  <a:lnTo>
                    <a:pt x="8746" y="25661"/>
                  </a:lnTo>
                  <a:lnTo>
                    <a:pt x="9185" y="25211"/>
                  </a:lnTo>
                  <a:lnTo>
                    <a:pt x="10416" y="25211"/>
                  </a:lnTo>
                  <a:close/>
                  <a:moveTo>
                    <a:pt x="10630" y="26217"/>
                  </a:moveTo>
                  <a:lnTo>
                    <a:pt x="10630" y="25211"/>
                  </a:lnTo>
                  <a:lnTo>
                    <a:pt x="11048" y="25211"/>
                  </a:lnTo>
                  <a:lnTo>
                    <a:pt x="11348" y="25511"/>
                  </a:lnTo>
                  <a:close/>
                  <a:moveTo>
                    <a:pt x="14474" y="28380"/>
                  </a:moveTo>
                  <a:lnTo>
                    <a:pt x="13821" y="27738"/>
                  </a:lnTo>
                  <a:lnTo>
                    <a:pt x="14238" y="27309"/>
                  </a:lnTo>
                  <a:lnTo>
                    <a:pt x="14238" y="26870"/>
                  </a:lnTo>
                  <a:lnTo>
                    <a:pt x="14677" y="26870"/>
                  </a:lnTo>
                  <a:lnTo>
                    <a:pt x="15105" y="26453"/>
                  </a:lnTo>
                  <a:lnTo>
                    <a:pt x="15747" y="27106"/>
                  </a:lnTo>
                  <a:lnTo>
                    <a:pt x="16218" y="28851"/>
                  </a:lnTo>
                  <a:close/>
                  <a:moveTo>
                    <a:pt x="15887" y="29793"/>
                  </a:moveTo>
                  <a:lnTo>
                    <a:pt x="14784" y="28690"/>
                  </a:lnTo>
                  <a:lnTo>
                    <a:pt x="16283" y="29097"/>
                  </a:lnTo>
                  <a:lnTo>
                    <a:pt x="16433" y="29654"/>
                  </a:lnTo>
                  <a:close/>
                  <a:moveTo>
                    <a:pt x="21164" y="28380"/>
                  </a:moveTo>
                  <a:lnTo>
                    <a:pt x="19409" y="28851"/>
                  </a:lnTo>
                  <a:lnTo>
                    <a:pt x="19880" y="27106"/>
                  </a:lnTo>
                  <a:lnTo>
                    <a:pt x="20522" y="26453"/>
                  </a:lnTo>
                  <a:lnTo>
                    <a:pt x="20950" y="26870"/>
                  </a:lnTo>
                  <a:lnTo>
                    <a:pt x="21389" y="26870"/>
                  </a:lnTo>
                  <a:lnTo>
                    <a:pt x="21389" y="27309"/>
                  </a:lnTo>
                  <a:lnTo>
                    <a:pt x="21806" y="27738"/>
                  </a:lnTo>
                  <a:lnTo>
                    <a:pt x="21164" y="28380"/>
                  </a:lnTo>
                  <a:close/>
                  <a:moveTo>
                    <a:pt x="26699" y="28284"/>
                  </a:moveTo>
                  <a:lnTo>
                    <a:pt x="26249" y="28209"/>
                  </a:lnTo>
                  <a:lnTo>
                    <a:pt x="25468" y="28904"/>
                  </a:lnTo>
                  <a:lnTo>
                    <a:pt x="25179" y="28027"/>
                  </a:lnTo>
                  <a:lnTo>
                    <a:pt x="24397" y="27812"/>
                  </a:lnTo>
                  <a:lnTo>
                    <a:pt x="25211" y="27277"/>
                  </a:lnTo>
                  <a:lnTo>
                    <a:pt x="25211" y="26742"/>
                  </a:lnTo>
                  <a:lnTo>
                    <a:pt x="25585" y="27117"/>
                  </a:lnTo>
                  <a:lnTo>
                    <a:pt x="26624" y="26903"/>
                  </a:lnTo>
                  <a:lnTo>
                    <a:pt x="26410" y="27930"/>
                  </a:lnTo>
                  <a:close/>
                  <a:moveTo>
                    <a:pt x="27031" y="28337"/>
                  </a:moveTo>
                  <a:lnTo>
                    <a:pt x="26645" y="27877"/>
                  </a:lnTo>
                  <a:lnTo>
                    <a:pt x="26859" y="26860"/>
                  </a:lnTo>
                  <a:lnTo>
                    <a:pt x="27876" y="26646"/>
                  </a:lnTo>
                  <a:lnTo>
                    <a:pt x="28337" y="27031"/>
                  </a:lnTo>
                  <a:lnTo>
                    <a:pt x="28615" y="28615"/>
                  </a:lnTo>
                  <a:close/>
                  <a:moveTo>
                    <a:pt x="27245" y="28594"/>
                  </a:moveTo>
                  <a:lnTo>
                    <a:pt x="28658" y="28840"/>
                  </a:lnTo>
                  <a:lnTo>
                    <a:pt x="28765" y="29472"/>
                  </a:lnTo>
                  <a:lnTo>
                    <a:pt x="28165" y="29697"/>
                  </a:lnTo>
                  <a:close/>
                  <a:moveTo>
                    <a:pt x="33646" y="28594"/>
                  </a:moveTo>
                  <a:lnTo>
                    <a:pt x="32736" y="29697"/>
                  </a:lnTo>
                  <a:lnTo>
                    <a:pt x="32126" y="29472"/>
                  </a:lnTo>
                  <a:lnTo>
                    <a:pt x="32244" y="28840"/>
                  </a:lnTo>
                  <a:close/>
                  <a:moveTo>
                    <a:pt x="34246" y="27877"/>
                  </a:moveTo>
                  <a:lnTo>
                    <a:pt x="33860" y="28337"/>
                  </a:lnTo>
                  <a:lnTo>
                    <a:pt x="32276" y="28615"/>
                  </a:lnTo>
                  <a:lnTo>
                    <a:pt x="32554" y="27031"/>
                  </a:lnTo>
                  <a:lnTo>
                    <a:pt x="33015" y="26646"/>
                  </a:lnTo>
                  <a:lnTo>
                    <a:pt x="34042" y="26860"/>
                  </a:lnTo>
                  <a:close/>
                  <a:moveTo>
                    <a:pt x="35680" y="26442"/>
                  </a:moveTo>
                  <a:lnTo>
                    <a:pt x="35231" y="26881"/>
                  </a:lnTo>
                  <a:lnTo>
                    <a:pt x="34224" y="26667"/>
                  </a:lnTo>
                  <a:lnTo>
                    <a:pt x="34010" y="25661"/>
                  </a:lnTo>
                  <a:lnTo>
                    <a:pt x="34449" y="25211"/>
                  </a:lnTo>
                  <a:lnTo>
                    <a:pt x="35680" y="25211"/>
                  </a:lnTo>
                  <a:lnTo>
                    <a:pt x="35680" y="26442"/>
                  </a:lnTo>
                  <a:close/>
                  <a:moveTo>
                    <a:pt x="35894" y="26217"/>
                  </a:moveTo>
                  <a:lnTo>
                    <a:pt x="35894" y="25211"/>
                  </a:lnTo>
                  <a:lnTo>
                    <a:pt x="36312" y="25211"/>
                  </a:lnTo>
                  <a:lnTo>
                    <a:pt x="36612" y="25511"/>
                  </a:lnTo>
                  <a:lnTo>
                    <a:pt x="35894" y="26217"/>
                  </a:lnTo>
                  <a:close/>
                  <a:moveTo>
                    <a:pt x="39737" y="28380"/>
                  </a:moveTo>
                  <a:lnTo>
                    <a:pt x="39084" y="27738"/>
                  </a:lnTo>
                  <a:lnTo>
                    <a:pt x="39502" y="27309"/>
                  </a:lnTo>
                  <a:lnTo>
                    <a:pt x="39502" y="26870"/>
                  </a:lnTo>
                  <a:lnTo>
                    <a:pt x="39941" y="26870"/>
                  </a:lnTo>
                  <a:lnTo>
                    <a:pt x="40369" y="26453"/>
                  </a:lnTo>
                  <a:lnTo>
                    <a:pt x="41022" y="27106"/>
                  </a:lnTo>
                  <a:lnTo>
                    <a:pt x="41482" y="28851"/>
                  </a:lnTo>
                  <a:close/>
                  <a:moveTo>
                    <a:pt x="41151" y="29793"/>
                  </a:moveTo>
                  <a:lnTo>
                    <a:pt x="40048" y="28690"/>
                  </a:lnTo>
                  <a:lnTo>
                    <a:pt x="41557" y="29097"/>
                  </a:lnTo>
                  <a:lnTo>
                    <a:pt x="41696" y="29654"/>
                  </a:lnTo>
                  <a:close/>
                  <a:moveTo>
                    <a:pt x="46428" y="28380"/>
                  </a:moveTo>
                  <a:lnTo>
                    <a:pt x="44672" y="28851"/>
                  </a:lnTo>
                  <a:lnTo>
                    <a:pt x="45143" y="27106"/>
                  </a:lnTo>
                  <a:lnTo>
                    <a:pt x="45797" y="26453"/>
                  </a:lnTo>
                  <a:lnTo>
                    <a:pt x="46214" y="26870"/>
                  </a:lnTo>
                  <a:lnTo>
                    <a:pt x="46653" y="26870"/>
                  </a:lnTo>
                  <a:lnTo>
                    <a:pt x="46653" y="27309"/>
                  </a:lnTo>
                  <a:lnTo>
                    <a:pt x="47081" y="27738"/>
                  </a:lnTo>
                  <a:lnTo>
                    <a:pt x="46428" y="28380"/>
                  </a:lnTo>
                  <a:close/>
                  <a:moveTo>
                    <a:pt x="50261" y="26217"/>
                  </a:moveTo>
                  <a:lnTo>
                    <a:pt x="49554" y="25511"/>
                  </a:lnTo>
                  <a:lnTo>
                    <a:pt x="49843" y="25211"/>
                  </a:lnTo>
                  <a:lnTo>
                    <a:pt x="50261" y="25211"/>
                  </a:lnTo>
                  <a:close/>
                  <a:moveTo>
                    <a:pt x="50924" y="26881"/>
                  </a:moveTo>
                  <a:lnTo>
                    <a:pt x="50485" y="26442"/>
                  </a:lnTo>
                  <a:lnTo>
                    <a:pt x="50485" y="25211"/>
                  </a:lnTo>
                  <a:lnTo>
                    <a:pt x="51706" y="25211"/>
                  </a:lnTo>
                  <a:lnTo>
                    <a:pt x="52145" y="25661"/>
                  </a:lnTo>
                  <a:lnTo>
                    <a:pt x="51941" y="26667"/>
                  </a:lnTo>
                  <a:close/>
                  <a:moveTo>
                    <a:pt x="53076" y="24398"/>
                  </a:moveTo>
                  <a:lnTo>
                    <a:pt x="53290" y="25179"/>
                  </a:lnTo>
                  <a:lnTo>
                    <a:pt x="54168" y="25468"/>
                  </a:lnTo>
                  <a:lnTo>
                    <a:pt x="53472" y="26250"/>
                  </a:lnTo>
                  <a:lnTo>
                    <a:pt x="53547" y="26699"/>
                  </a:lnTo>
                  <a:lnTo>
                    <a:pt x="53204" y="26410"/>
                  </a:lnTo>
                  <a:lnTo>
                    <a:pt x="52166" y="26624"/>
                  </a:lnTo>
                  <a:lnTo>
                    <a:pt x="52391" y="25586"/>
                  </a:lnTo>
                  <a:lnTo>
                    <a:pt x="52016" y="25211"/>
                  </a:lnTo>
                  <a:lnTo>
                    <a:pt x="52541" y="25211"/>
                  </a:lnTo>
                  <a:close/>
                  <a:moveTo>
                    <a:pt x="53536" y="21582"/>
                  </a:moveTo>
                  <a:lnTo>
                    <a:pt x="53344" y="22321"/>
                  </a:lnTo>
                  <a:lnTo>
                    <a:pt x="54039" y="22503"/>
                  </a:lnTo>
                  <a:lnTo>
                    <a:pt x="54200" y="22781"/>
                  </a:lnTo>
                  <a:lnTo>
                    <a:pt x="53290" y="23081"/>
                  </a:lnTo>
                  <a:lnTo>
                    <a:pt x="53076" y="23862"/>
                  </a:lnTo>
                  <a:lnTo>
                    <a:pt x="52541" y="23049"/>
                  </a:lnTo>
                  <a:lnTo>
                    <a:pt x="52016" y="23049"/>
                  </a:lnTo>
                  <a:lnTo>
                    <a:pt x="52391" y="22674"/>
                  </a:lnTo>
                  <a:lnTo>
                    <a:pt x="52166" y="21604"/>
                  </a:lnTo>
                  <a:lnTo>
                    <a:pt x="52487" y="21604"/>
                  </a:lnTo>
                  <a:lnTo>
                    <a:pt x="53001" y="22117"/>
                  </a:lnTo>
                  <a:close/>
                  <a:moveTo>
                    <a:pt x="53654" y="21154"/>
                  </a:moveTo>
                  <a:lnTo>
                    <a:pt x="53001" y="21807"/>
                  </a:lnTo>
                  <a:lnTo>
                    <a:pt x="52573" y="21389"/>
                  </a:lnTo>
                  <a:lnTo>
                    <a:pt x="52134" y="21389"/>
                  </a:lnTo>
                  <a:lnTo>
                    <a:pt x="52134" y="20951"/>
                  </a:lnTo>
                  <a:lnTo>
                    <a:pt x="51716" y="20522"/>
                  </a:lnTo>
                  <a:lnTo>
                    <a:pt x="52369" y="19880"/>
                  </a:lnTo>
                  <a:lnTo>
                    <a:pt x="54125" y="19409"/>
                  </a:lnTo>
                  <a:close/>
                  <a:moveTo>
                    <a:pt x="55067" y="19741"/>
                  </a:moveTo>
                  <a:lnTo>
                    <a:pt x="53964" y="20844"/>
                  </a:lnTo>
                  <a:lnTo>
                    <a:pt x="54361" y="19345"/>
                  </a:lnTo>
                  <a:lnTo>
                    <a:pt x="54917" y="19195"/>
                  </a:lnTo>
                  <a:close/>
                  <a:moveTo>
                    <a:pt x="53964" y="14774"/>
                  </a:moveTo>
                  <a:lnTo>
                    <a:pt x="55067" y="15887"/>
                  </a:lnTo>
                  <a:lnTo>
                    <a:pt x="54917" y="16433"/>
                  </a:lnTo>
                  <a:lnTo>
                    <a:pt x="54361" y="16283"/>
                  </a:lnTo>
                  <a:close/>
                  <a:moveTo>
                    <a:pt x="53654" y="14463"/>
                  </a:moveTo>
                  <a:lnTo>
                    <a:pt x="54125" y="16219"/>
                  </a:lnTo>
                  <a:lnTo>
                    <a:pt x="52369" y="15748"/>
                  </a:lnTo>
                  <a:lnTo>
                    <a:pt x="51716" y="15095"/>
                  </a:lnTo>
                  <a:lnTo>
                    <a:pt x="52134" y="14677"/>
                  </a:lnTo>
                  <a:lnTo>
                    <a:pt x="52134" y="14239"/>
                  </a:lnTo>
                  <a:lnTo>
                    <a:pt x="52573" y="14239"/>
                  </a:lnTo>
                  <a:lnTo>
                    <a:pt x="53001" y="13821"/>
                  </a:lnTo>
                  <a:close/>
                  <a:moveTo>
                    <a:pt x="51791" y="10631"/>
                  </a:moveTo>
                  <a:lnTo>
                    <a:pt x="52423" y="10631"/>
                  </a:lnTo>
                  <a:lnTo>
                    <a:pt x="52990" y="11498"/>
                  </a:lnTo>
                  <a:lnTo>
                    <a:pt x="52423" y="12365"/>
                  </a:lnTo>
                  <a:lnTo>
                    <a:pt x="51791" y="12365"/>
                  </a:lnTo>
                  <a:lnTo>
                    <a:pt x="50935" y="11498"/>
                  </a:lnTo>
                  <a:close/>
                  <a:moveTo>
                    <a:pt x="50485" y="10631"/>
                  </a:moveTo>
                  <a:lnTo>
                    <a:pt x="51481" y="10631"/>
                  </a:lnTo>
                  <a:lnTo>
                    <a:pt x="50774" y="11337"/>
                  </a:lnTo>
                  <a:lnTo>
                    <a:pt x="50485" y="11048"/>
                  </a:lnTo>
                  <a:close/>
                  <a:moveTo>
                    <a:pt x="49757" y="10631"/>
                  </a:moveTo>
                  <a:lnTo>
                    <a:pt x="50261" y="10631"/>
                  </a:lnTo>
                  <a:lnTo>
                    <a:pt x="50261" y="11134"/>
                  </a:lnTo>
                  <a:lnTo>
                    <a:pt x="50624" y="11498"/>
                  </a:lnTo>
                  <a:lnTo>
                    <a:pt x="50261" y="11851"/>
                  </a:lnTo>
                  <a:lnTo>
                    <a:pt x="50261" y="12365"/>
                  </a:lnTo>
                  <a:lnTo>
                    <a:pt x="49757" y="12365"/>
                  </a:lnTo>
                  <a:lnTo>
                    <a:pt x="49393" y="12718"/>
                  </a:lnTo>
                  <a:lnTo>
                    <a:pt x="49040" y="12365"/>
                  </a:lnTo>
                  <a:lnTo>
                    <a:pt x="48526" y="12365"/>
                  </a:lnTo>
                  <a:lnTo>
                    <a:pt x="48526" y="11851"/>
                  </a:lnTo>
                  <a:lnTo>
                    <a:pt x="48173" y="11498"/>
                  </a:lnTo>
                  <a:lnTo>
                    <a:pt x="48526" y="11134"/>
                  </a:lnTo>
                  <a:lnTo>
                    <a:pt x="48526" y="10631"/>
                  </a:lnTo>
                  <a:lnTo>
                    <a:pt x="49040" y="10631"/>
                  </a:lnTo>
                  <a:lnTo>
                    <a:pt x="49393" y="10278"/>
                  </a:lnTo>
                  <a:lnTo>
                    <a:pt x="49757" y="10631"/>
                  </a:lnTo>
                  <a:close/>
                  <a:moveTo>
                    <a:pt x="48526" y="9411"/>
                  </a:moveTo>
                  <a:lnTo>
                    <a:pt x="49244" y="10117"/>
                  </a:lnTo>
                  <a:lnTo>
                    <a:pt x="48944" y="10417"/>
                  </a:lnTo>
                  <a:lnTo>
                    <a:pt x="48526" y="10417"/>
                  </a:lnTo>
                  <a:close/>
                  <a:moveTo>
                    <a:pt x="46878" y="8972"/>
                  </a:moveTo>
                  <a:lnTo>
                    <a:pt x="46878" y="8950"/>
                  </a:lnTo>
                  <a:lnTo>
                    <a:pt x="47863" y="8747"/>
                  </a:lnTo>
                  <a:lnTo>
                    <a:pt x="48312" y="9186"/>
                  </a:lnTo>
                  <a:lnTo>
                    <a:pt x="48312" y="10417"/>
                  </a:lnTo>
                  <a:lnTo>
                    <a:pt x="47092" y="10417"/>
                  </a:lnTo>
                  <a:lnTo>
                    <a:pt x="46642" y="9967"/>
                  </a:lnTo>
                  <a:lnTo>
                    <a:pt x="46856" y="8972"/>
                  </a:lnTo>
                  <a:lnTo>
                    <a:pt x="46867" y="8972"/>
                  </a:lnTo>
                  <a:close/>
                  <a:moveTo>
                    <a:pt x="45454" y="9678"/>
                  </a:moveTo>
                  <a:lnTo>
                    <a:pt x="45251" y="8950"/>
                  </a:lnTo>
                  <a:lnTo>
                    <a:pt x="45797" y="9486"/>
                  </a:lnTo>
                  <a:lnTo>
                    <a:pt x="46310" y="8972"/>
                  </a:lnTo>
                  <a:lnTo>
                    <a:pt x="46631" y="8972"/>
                  </a:lnTo>
                  <a:lnTo>
                    <a:pt x="46407" y="10042"/>
                  </a:lnTo>
                  <a:lnTo>
                    <a:pt x="46781" y="10417"/>
                  </a:lnTo>
                  <a:lnTo>
                    <a:pt x="46246" y="10417"/>
                  </a:lnTo>
                  <a:lnTo>
                    <a:pt x="45711" y="11230"/>
                  </a:lnTo>
                  <a:lnTo>
                    <a:pt x="45497" y="10449"/>
                  </a:lnTo>
                  <a:lnTo>
                    <a:pt x="44587" y="10149"/>
                  </a:lnTo>
                  <a:lnTo>
                    <a:pt x="44747" y="9871"/>
                  </a:lnTo>
                  <a:close/>
                  <a:moveTo>
                    <a:pt x="44940" y="8640"/>
                  </a:moveTo>
                  <a:lnTo>
                    <a:pt x="45186" y="9528"/>
                  </a:lnTo>
                  <a:lnTo>
                    <a:pt x="44608" y="9678"/>
                  </a:lnTo>
                  <a:lnTo>
                    <a:pt x="44383" y="10064"/>
                  </a:lnTo>
                  <a:lnTo>
                    <a:pt x="44009" y="9839"/>
                  </a:lnTo>
                  <a:lnTo>
                    <a:pt x="43431" y="9999"/>
                  </a:lnTo>
                  <a:lnTo>
                    <a:pt x="43195" y="9111"/>
                  </a:lnTo>
                  <a:lnTo>
                    <a:pt x="43666" y="7355"/>
                  </a:lnTo>
                  <a:close/>
                  <a:moveTo>
                    <a:pt x="43077" y="6777"/>
                  </a:moveTo>
                  <a:lnTo>
                    <a:pt x="43484" y="7173"/>
                  </a:lnTo>
                  <a:lnTo>
                    <a:pt x="43077" y="8683"/>
                  </a:lnTo>
                  <a:lnTo>
                    <a:pt x="42671" y="7173"/>
                  </a:lnTo>
                  <a:close/>
                  <a:moveTo>
                    <a:pt x="41215" y="8640"/>
                  </a:moveTo>
                  <a:lnTo>
                    <a:pt x="42499" y="7355"/>
                  </a:lnTo>
                  <a:lnTo>
                    <a:pt x="42970" y="9111"/>
                  </a:lnTo>
                  <a:lnTo>
                    <a:pt x="42724" y="9999"/>
                  </a:lnTo>
                  <a:lnTo>
                    <a:pt x="42146" y="9839"/>
                  </a:lnTo>
                  <a:lnTo>
                    <a:pt x="41771" y="10064"/>
                  </a:lnTo>
                  <a:lnTo>
                    <a:pt x="41557" y="9678"/>
                  </a:lnTo>
                  <a:lnTo>
                    <a:pt x="40979" y="9528"/>
                  </a:lnTo>
                  <a:close/>
                  <a:moveTo>
                    <a:pt x="39759" y="10042"/>
                  </a:moveTo>
                  <a:lnTo>
                    <a:pt x="39534" y="8972"/>
                  </a:lnTo>
                  <a:lnTo>
                    <a:pt x="39855" y="8972"/>
                  </a:lnTo>
                  <a:lnTo>
                    <a:pt x="40369" y="9486"/>
                  </a:lnTo>
                  <a:lnTo>
                    <a:pt x="40904" y="8950"/>
                  </a:lnTo>
                  <a:lnTo>
                    <a:pt x="40712" y="9678"/>
                  </a:lnTo>
                  <a:lnTo>
                    <a:pt x="41407" y="9871"/>
                  </a:lnTo>
                  <a:lnTo>
                    <a:pt x="41568" y="10149"/>
                  </a:lnTo>
                  <a:lnTo>
                    <a:pt x="40658" y="10449"/>
                  </a:lnTo>
                  <a:lnTo>
                    <a:pt x="40444" y="11230"/>
                  </a:lnTo>
                  <a:lnTo>
                    <a:pt x="39909" y="10417"/>
                  </a:lnTo>
                  <a:lnTo>
                    <a:pt x="39384" y="10417"/>
                  </a:lnTo>
                  <a:close/>
                  <a:moveTo>
                    <a:pt x="37843" y="9186"/>
                  </a:moveTo>
                  <a:lnTo>
                    <a:pt x="38292" y="8747"/>
                  </a:lnTo>
                  <a:lnTo>
                    <a:pt x="39288" y="8950"/>
                  </a:lnTo>
                  <a:lnTo>
                    <a:pt x="39288" y="8972"/>
                  </a:lnTo>
                  <a:lnTo>
                    <a:pt x="39309" y="8972"/>
                  </a:lnTo>
                  <a:lnTo>
                    <a:pt x="39513" y="9967"/>
                  </a:lnTo>
                  <a:lnTo>
                    <a:pt x="39074" y="10417"/>
                  </a:lnTo>
                  <a:lnTo>
                    <a:pt x="37843" y="10417"/>
                  </a:lnTo>
                  <a:close/>
                  <a:moveTo>
                    <a:pt x="36922" y="10117"/>
                  </a:moveTo>
                  <a:lnTo>
                    <a:pt x="37629" y="9411"/>
                  </a:lnTo>
                  <a:lnTo>
                    <a:pt x="37629" y="10417"/>
                  </a:lnTo>
                  <a:lnTo>
                    <a:pt x="37211" y="10417"/>
                  </a:lnTo>
                  <a:close/>
                  <a:moveTo>
                    <a:pt x="35894" y="10631"/>
                  </a:moveTo>
                  <a:lnTo>
                    <a:pt x="36408" y="10631"/>
                  </a:lnTo>
                  <a:lnTo>
                    <a:pt x="36761" y="10278"/>
                  </a:lnTo>
                  <a:lnTo>
                    <a:pt x="37125" y="10631"/>
                  </a:lnTo>
                  <a:lnTo>
                    <a:pt x="37629" y="10631"/>
                  </a:lnTo>
                  <a:lnTo>
                    <a:pt x="37629" y="11134"/>
                  </a:lnTo>
                  <a:lnTo>
                    <a:pt x="37993" y="11498"/>
                  </a:lnTo>
                  <a:lnTo>
                    <a:pt x="37629" y="11851"/>
                  </a:lnTo>
                  <a:lnTo>
                    <a:pt x="37629" y="12365"/>
                  </a:lnTo>
                  <a:lnTo>
                    <a:pt x="37125" y="12365"/>
                  </a:lnTo>
                  <a:lnTo>
                    <a:pt x="36761" y="12718"/>
                  </a:lnTo>
                  <a:lnTo>
                    <a:pt x="36408" y="12365"/>
                  </a:lnTo>
                  <a:lnTo>
                    <a:pt x="35894" y="12365"/>
                  </a:lnTo>
                  <a:lnTo>
                    <a:pt x="35894" y="11851"/>
                  </a:lnTo>
                  <a:lnTo>
                    <a:pt x="35541" y="11498"/>
                  </a:lnTo>
                  <a:lnTo>
                    <a:pt x="35894" y="11134"/>
                  </a:lnTo>
                  <a:lnTo>
                    <a:pt x="35894" y="10631"/>
                  </a:lnTo>
                  <a:close/>
                  <a:moveTo>
                    <a:pt x="34674" y="10631"/>
                  </a:moveTo>
                  <a:lnTo>
                    <a:pt x="35680" y="10631"/>
                  </a:lnTo>
                  <a:lnTo>
                    <a:pt x="35680" y="11048"/>
                  </a:lnTo>
                  <a:lnTo>
                    <a:pt x="35380" y="11337"/>
                  </a:lnTo>
                  <a:lnTo>
                    <a:pt x="34674" y="10631"/>
                  </a:lnTo>
                  <a:close/>
                  <a:moveTo>
                    <a:pt x="34364" y="10631"/>
                  </a:moveTo>
                  <a:lnTo>
                    <a:pt x="35231" y="11498"/>
                  </a:lnTo>
                  <a:lnTo>
                    <a:pt x="34364" y="12365"/>
                  </a:lnTo>
                  <a:lnTo>
                    <a:pt x="33732" y="12365"/>
                  </a:lnTo>
                  <a:lnTo>
                    <a:pt x="33165" y="11498"/>
                  </a:lnTo>
                  <a:lnTo>
                    <a:pt x="33732" y="10631"/>
                  </a:lnTo>
                  <a:close/>
                  <a:moveTo>
                    <a:pt x="32694" y="9378"/>
                  </a:moveTo>
                  <a:lnTo>
                    <a:pt x="32608" y="8929"/>
                  </a:lnTo>
                  <a:lnTo>
                    <a:pt x="32961" y="9218"/>
                  </a:lnTo>
                  <a:lnTo>
                    <a:pt x="33989" y="9004"/>
                  </a:lnTo>
                  <a:lnTo>
                    <a:pt x="33775" y="10042"/>
                  </a:lnTo>
                  <a:lnTo>
                    <a:pt x="34149" y="10417"/>
                  </a:lnTo>
                  <a:lnTo>
                    <a:pt x="33614" y="10417"/>
                  </a:lnTo>
                  <a:lnTo>
                    <a:pt x="33079" y="11230"/>
                  </a:lnTo>
                  <a:lnTo>
                    <a:pt x="32865" y="10449"/>
                  </a:lnTo>
                  <a:lnTo>
                    <a:pt x="31987" y="10160"/>
                  </a:lnTo>
                  <a:close/>
                  <a:moveTo>
                    <a:pt x="32351" y="8715"/>
                  </a:moveTo>
                  <a:lnTo>
                    <a:pt x="32458" y="9314"/>
                  </a:lnTo>
                  <a:lnTo>
                    <a:pt x="31762" y="10085"/>
                  </a:lnTo>
                  <a:lnTo>
                    <a:pt x="30777" y="9764"/>
                  </a:lnTo>
                  <a:lnTo>
                    <a:pt x="30563" y="9196"/>
                  </a:lnTo>
                  <a:lnTo>
                    <a:pt x="31120" y="7687"/>
                  </a:lnTo>
                  <a:close/>
                  <a:moveTo>
                    <a:pt x="30445" y="7130"/>
                  </a:moveTo>
                  <a:lnTo>
                    <a:pt x="30938" y="7537"/>
                  </a:lnTo>
                  <a:lnTo>
                    <a:pt x="30445" y="8875"/>
                  </a:lnTo>
                  <a:lnTo>
                    <a:pt x="29953" y="7537"/>
                  </a:lnTo>
                  <a:close/>
                  <a:moveTo>
                    <a:pt x="28540" y="8715"/>
                  </a:moveTo>
                  <a:lnTo>
                    <a:pt x="29771" y="7687"/>
                  </a:lnTo>
                  <a:lnTo>
                    <a:pt x="30328" y="9196"/>
                  </a:lnTo>
                  <a:lnTo>
                    <a:pt x="30124" y="9764"/>
                  </a:lnTo>
                  <a:lnTo>
                    <a:pt x="29129" y="10085"/>
                  </a:lnTo>
                  <a:lnTo>
                    <a:pt x="28444" y="9314"/>
                  </a:lnTo>
                  <a:close/>
                  <a:moveTo>
                    <a:pt x="27127" y="10042"/>
                  </a:moveTo>
                  <a:lnTo>
                    <a:pt x="26902" y="9004"/>
                  </a:lnTo>
                  <a:lnTo>
                    <a:pt x="27930" y="9218"/>
                  </a:lnTo>
                  <a:lnTo>
                    <a:pt x="28283" y="8929"/>
                  </a:lnTo>
                  <a:lnTo>
                    <a:pt x="28208" y="9378"/>
                  </a:lnTo>
                  <a:lnTo>
                    <a:pt x="28904" y="10160"/>
                  </a:lnTo>
                  <a:lnTo>
                    <a:pt x="28026" y="10449"/>
                  </a:lnTo>
                  <a:lnTo>
                    <a:pt x="27812" y="11230"/>
                  </a:lnTo>
                  <a:lnTo>
                    <a:pt x="27277" y="10417"/>
                  </a:lnTo>
                  <a:lnTo>
                    <a:pt x="26752" y="10417"/>
                  </a:lnTo>
                  <a:close/>
                  <a:moveTo>
                    <a:pt x="25211" y="9186"/>
                  </a:moveTo>
                  <a:lnTo>
                    <a:pt x="25660" y="8747"/>
                  </a:lnTo>
                  <a:lnTo>
                    <a:pt x="26667" y="8961"/>
                  </a:lnTo>
                  <a:lnTo>
                    <a:pt x="26881" y="9967"/>
                  </a:lnTo>
                  <a:lnTo>
                    <a:pt x="26442" y="10417"/>
                  </a:lnTo>
                  <a:lnTo>
                    <a:pt x="25211" y="10417"/>
                  </a:lnTo>
                  <a:close/>
                  <a:moveTo>
                    <a:pt x="24997" y="9411"/>
                  </a:moveTo>
                  <a:lnTo>
                    <a:pt x="24997" y="10417"/>
                  </a:lnTo>
                  <a:lnTo>
                    <a:pt x="24579" y="10417"/>
                  </a:lnTo>
                  <a:lnTo>
                    <a:pt x="24290" y="10117"/>
                  </a:lnTo>
                  <a:close/>
                  <a:moveTo>
                    <a:pt x="23262" y="9411"/>
                  </a:moveTo>
                  <a:lnTo>
                    <a:pt x="23980" y="10117"/>
                  </a:lnTo>
                  <a:lnTo>
                    <a:pt x="23680" y="10417"/>
                  </a:lnTo>
                  <a:lnTo>
                    <a:pt x="23262" y="10417"/>
                  </a:lnTo>
                  <a:lnTo>
                    <a:pt x="23262" y="9411"/>
                  </a:lnTo>
                  <a:close/>
                  <a:moveTo>
                    <a:pt x="21603" y="8972"/>
                  </a:moveTo>
                  <a:lnTo>
                    <a:pt x="21603" y="8950"/>
                  </a:lnTo>
                  <a:lnTo>
                    <a:pt x="22599" y="8747"/>
                  </a:lnTo>
                  <a:lnTo>
                    <a:pt x="23048" y="9186"/>
                  </a:lnTo>
                  <a:lnTo>
                    <a:pt x="23048" y="10417"/>
                  </a:lnTo>
                  <a:lnTo>
                    <a:pt x="21817" y="10417"/>
                  </a:lnTo>
                  <a:lnTo>
                    <a:pt x="21378" y="9967"/>
                  </a:lnTo>
                  <a:lnTo>
                    <a:pt x="21582" y="8972"/>
                  </a:lnTo>
                  <a:lnTo>
                    <a:pt x="21603" y="8972"/>
                  </a:lnTo>
                  <a:close/>
                  <a:moveTo>
                    <a:pt x="20190" y="9678"/>
                  </a:moveTo>
                  <a:lnTo>
                    <a:pt x="19987" y="8950"/>
                  </a:lnTo>
                  <a:lnTo>
                    <a:pt x="20533" y="9486"/>
                  </a:lnTo>
                  <a:lnTo>
                    <a:pt x="21036" y="8972"/>
                  </a:lnTo>
                  <a:lnTo>
                    <a:pt x="21368" y="8972"/>
                  </a:lnTo>
                  <a:lnTo>
                    <a:pt x="21143" y="10042"/>
                  </a:lnTo>
                  <a:lnTo>
                    <a:pt x="21517" y="10417"/>
                  </a:lnTo>
                  <a:lnTo>
                    <a:pt x="20982" y="10417"/>
                  </a:lnTo>
                  <a:lnTo>
                    <a:pt x="20447" y="11230"/>
                  </a:lnTo>
                  <a:lnTo>
                    <a:pt x="20233" y="10449"/>
                  </a:lnTo>
                  <a:lnTo>
                    <a:pt x="19323" y="10149"/>
                  </a:lnTo>
                  <a:lnTo>
                    <a:pt x="19483" y="9871"/>
                  </a:lnTo>
                  <a:close/>
                  <a:moveTo>
                    <a:pt x="19676" y="8640"/>
                  </a:moveTo>
                  <a:lnTo>
                    <a:pt x="19922" y="9528"/>
                  </a:lnTo>
                  <a:lnTo>
                    <a:pt x="19344" y="9678"/>
                  </a:lnTo>
                  <a:lnTo>
                    <a:pt x="19120" y="10064"/>
                  </a:lnTo>
                  <a:lnTo>
                    <a:pt x="18745" y="9839"/>
                  </a:lnTo>
                  <a:lnTo>
                    <a:pt x="18167" y="9999"/>
                  </a:lnTo>
                  <a:lnTo>
                    <a:pt x="17931" y="9111"/>
                  </a:lnTo>
                  <a:lnTo>
                    <a:pt x="18402" y="7355"/>
                  </a:lnTo>
                  <a:close/>
                  <a:moveTo>
                    <a:pt x="17813" y="6777"/>
                  </a:moveTo>
                  <a:lnTo>
                    <a:pt x="18220" y="7173"/>
                  </a:lnTo>
                  <a:lnTo>
                    <a:pt x="17813" y="8683"/>
                  </a:lnTo>
                  <a:lnTo>
                    <a:pt x="17407" y="7173"/>
                  </a:lnTo>
                  <a:close/>
                  <a:moveTo>
                    <a:pt x="15951" y="8640"/>
                  </a:moveTo>
                  <a:lnTo>
                    <a:pt x="17235" y="7355"/>
                  </a:lnTo>
                  <a:lnTo>
                    <a:pt x="17706" y="9111"/>
                  </a:lnTo>
                  <a:lnTo>
                    <a:pt x="17460" y="9999"/>
                  </a:lnTo>
                  <a:lnTo>
                    <a:pt x="16882" y="9839"/>
                  </a:lnTo>
                  <a:lnTo>
                    <a:pt x="16507" y="10064"/>
                  </a:lnTo>
                  <a:lnTo>
                    <a:pt x="16283" y="9678"/>
                  </a:lnTo>
                  <a:lnTo>
                    <a:pt x="15715" y="9528"/>
                  </a:lnTo>
                  <a:close/>
                  <a:moveTo>
                    <a:pt x="14495" y="10042"/>
                  </a:moveTo>
                  <a:lnTo>
                    <a:pt x="14270" y="8972"/>
                  </a:lnTo>
                  <a:lnTo>
                    <a:pt x="14591" y="8972"/>
                  </a:lnTo>
                  <a:lnTo>
                    <a:pt x="15105" y="9486"/>
                  </a:lnTo>
                  <a:lnTo>
                    <a:pt x="15640" y="8950"/>
                  </a:lnTo>
                  <a:lnTo>
                    <a:pt x="15437" y="9678"/>
                  </a:lnTo>
                  <a:lnTo>
                    <a:pt x="16144" y="9871"/>
                  </a:lnTo>
                  <a:lnTo>
                    <a:pt x="16304" y="10149"/>
                  </a:lnTo>
                  <a:lnTo>
                    <a:pt x="15394" y="10449"/>
                  </a:lnTo>
                  <a:lnTo>
                    <a:pt x="15180" y="11230"/>
                  </a:lnTo>
                  <a:lnTo>
                    <a:pt x="14645" y="10417"/>
                  </a:lnTo>
                  <a:lnTo>
                    <a:pt x="14120" y="10417"/>
                  </a:lnTo>
                  <a:close/>
                  <a:moveTo>
                    <a:pt x="12579" y="9186"/>
                  </a:moveTo>
                  <a:lnTo>
                    <a:pt x="13028" y="8747"/>
                  </a:lnTo>
                  <a:lnTo>
                    <a:pt x="14024" y="8950"/>
                  </a:lnTo>
                  <a:lnTo>
                    <a:pt x="14024" y="8972"/>
                  </a:lnTo>
                  <a:lnTo>
                    <a:pt x="14045" y="8972"/>
                  </a:lnTo>
                  <a:lnTo>
                    <a:pt x="14249" y="9967"/>
                  </a:lnTo>
                  <a:lnTo>
                    <a:pt x="13810" y="10417"/>
                  </a:lnTo>
                  <a:lnTo>
                    <a:pt x="12579" y="10417"/>
                  </a:lnTo>
                  <a:close/>
                  <a:moveTo>
                    <a:pt x="11658" y="10117"/>
                  </a:moveTo>
                  <a:lnTo>
                    <a:pt x="12365" y="9411"/>
                  </a:lnTo>
                  <a:lnTo>
                    <a:pt x="12365" y="10417"/>
                  </a:lnTo>
                  <a:lnTo>
                    <a:pt x="11947" y="10417"/>
                  </a:lnTo>
                  <a:close/>
                  <a:moveTo>
                    <a:pt x="9410" y="12365"/>
                  </a:moveTo>
                  <a:lnTo>
                    <a:pt x="10117" y="11648"/>
                  </a:lnTo>
                  <a:lnTo>
                    <a:pt x="10416" y="11948"/>
                  </a:lnTo>
                  <a:lnTo>
                    <a:pt x="10416" y="12365"/>
                  </a:lnTo>
                  <a:close/>
                  <a:moveTo>
                    <a:pt x="8746" y="13029"/>
                  </a:moveTo>
                  <a:lnTo>
                    <a:pt x="9185" y="12579"/>
                  </a:lnTo>
                  <a:lnTo>
                    <a:pt x="10416" y="12579"/>
                  </a:lnTo>
                  <a:lnTo>
                    <a:pt x="10416" y="13810"/>
                  </a:lnTo>
                  <a:lnTo>
                    <a:pt x="9967" y="14249"/>
                  </a:lnTo>
                  <a:lnTo>
                    <a:pt x="8971" y="14046"/>
                  </a:lnTo>
                  <a:lnTo>
                    <a:pt x="8971" y="14024"/>
                  </a:lnTo>
                  <a:lnTo>
                    <a:pt x="8950" y="14024"/>
                  </a:lnTo>
                  <a:close/>
                  <a:moveTo>
                    <a:pt x="8950" y="15641"/>
                  </a:moveTo>
                  <a:lnTo>
                    <a:pt x="9485" y="15106"/>
                  </a:lnTo>
                  <a:lnTo>
                    <a:pt x="8971" y="14592"/>
                  </a:lnTo>
                  <a:lnTo>
                    <a:pt x="8971" y="14260"/>
                  </a:lnTo>
                  <a:lnTo>
                    <a:pt x="10042" y="14485"/>
                  </a:lnTo>
                  <a:lnTo>
                    <a:pt x="10416" y="14121"/>
                  </a:lnTo>
                  <a:lnTo>
                    <a:pt x="10416" y="14645"/>
                  </a:lnTo>
                  <a:lnTo>
                    <a:pt x="11230" y="15181"/>
                  </a:lnTo>
                  <a:lnTo>
                    <a:pt x="10448" y="15395"/>
                  </a:lnTo>
                  <a:lnTo>
                    <a:pt x="10149" y="16305"/>
                  </a:lnTo>
                  <a:lnTo>
                    <a:pt x="9870" y="16144"/>
                  </a:lnTo>
                  <a:lnTo>
                    <a:pt x="9688" y="15438"/>
                  </a:lnTo>
                  <a:close/>
                  <a:moveTo>
                    <a:pt x="8639" y="15951"/>
                  </a:moveTo>
                  <a:lnTo>
                    <a:pt x="9528" y="15705"/>
                  </a:lnTo>
                  <a:lnTo>
                    <a:pt x="9688" y="16283"/>
                  </a:lnTo>
                  <a:lnTo>
                    <a:pt x="10063" y="16508"/>
                  </a:lnTo>
                  <a:lnTo>
                    <a:pt x="9849" y="16883"/>
                  </a:lnTo>
                  <a:lnTo>
                    <a:pt x="9999" y="17461"/>
                  </a:lnTo>
                  <a:lnTo>
                    <a:pt x="9110" y="17696"/>
                  </a:lnTo>
                  <a:lnTo>
                    <a:pt x="7355" y="17236"/>
                  </a:lnTo>
                  <a:close/>
                  <a:moveTo>
                    <a:pt x="6712" y="16465"/>
                  </a:moveTo>
                  <a:lnTo>
                    <a:pt x="8222" y="16058"/>
                  </a:lnTo>
                  <a:lnTo>
                    <a:pt x="7108" y="17161"/>
                  </a:lnTo>
                  <a:lnTo>
                    <a:pt x="6562" y="17022"/>
                  </a:lnTo>
                  <a:close/>
                  <a:moveTo>
                    <a:pt x="6777" y="17814"/>
                  </a:moveTo>
                  <a:lnTo>
                    <a:pt x="7173" y="17407"/>
                  </a:lnTo>
                  <a:lnTo>
                    <a:pt x="8682" y="17814"/>
                  </a:lnTo>
                  <a:lnTo>
                    <a:pt x="7183" y="18221"/>
                  </a:lnTo>
                  <a:close/>
                  <a:moveTo>
                    <a:pt x="8222" y="19570"/>
                  </a:moveTo>
                  <a:lnTo>
                    <a:pt x="6712" y="19163"/>
                  </a:lnTo>
                  <a:lnTo>
                    <a:pt x="6562" y="18606"/>
                  </a:lnTo>
                  <a:lnTo>
                    <a:pt x="7108" y="18467"/>
                  </a:lnTo>
                  <a:close/>
                  <a:moveTo>
                    <a:pt x="8639" y="19677"/>
                  </a:moveTo>
                  <a:lnTo>
                    <a:pt x="7355" y="18392"/>
                  </a:lnTo>
                  <a:lnTo>
                    <a:pt x="9110" y="17932"/>
                  </a:lnTo>
                  <a:lnTo>
                    <a:pt x="9999" y="18167"/>
                  </a:lnTo>
                  <a:lnTo>
                    <a:pt x="9849" y="18745"/>
                  </a:lnTo>
                  <a:lnTo>
                    <a:pt x="10063" y="19120"/>
                  </a:lnTo>
                  <a:lnTo>
                    <a:pt x="9688" y="19345"/>
                  </a:lnTo>
                  <a:lnTo>
                    <a:pt x="9528" y="19923"/>
                  </a:lnTo>
                  <a:close/>
                  <a:moveTo>
                    <a:pt x="8971" y="21036"/>
                  </a:moveTo>
                  <a:lnTo>
                    <a:pt x="9485" y="20522"/>
                  </a:lnTo>
                  <a:lnTo>
                    <a:pt x="8950" y="19987"/>
                  </a:lnTo>
                  <a:lnTo>
                    <a:pt x="9688" y="20191"/>
                  </a:lnTo>
                  <a:lnTo>
                    <a:pt x="9870" y="19484"/>
                  </a:lnTo>
                  <a:lnTo>
                    <a:pt x="10149" y="19323"/>
                  </a:lnTo>
                  <a:lnTo>
                    <a:pt x="10448" y="20233"/>
                  </a:lnTo>
                  <a:lnTo>
                    <a:pt x="11230" y="20447"/>
                  </a:lnTo>
                  <a:lnTo>
                    <a:pt x="10416" y="20983"/>
                  </a:lnTo>
                  <a:lnTo>
                    <a:pt x="10416" y="21507"/>
                  </a:lnTo>
                  <a:lnTo>
                    <a:pt x="10042" y="21133"/>
                  </a:lnTo>
                  <a:lnTo>
                    <a:pt x="8971" y="21357"/>
                  </a:lnTo>
                  <a:close/>
                  <a:moveTo>
                    <a:pt x="9410" y="23263"/>
                  </a:moveTo>
                  <a:lnTo>
                    <a:pt x="10416" y="23263"/>
                  </a:lnTo>
                  <a:lnTo>
                    <a:pt x="10416" y="23680"/>
                  </a:lnTo>
                  <a:lnTo>
                    <a:pt x="10117" y="23980"/>
                  </a:lnTo>
                  <a:close/>
                  <a:moveTo>
                    <a:pt x="9100" y="24997"/>
                  </a:moveTo>
                  <a:lnTo>
                    <a:pt x="8468" y="24997"/>
                  </a:lnTo>
                  <a:lnTo>
                    <a:pt x="7901" y="24130"/>
                  </a:lnTo>
                  <a:lnTo>
                    <a:pt x="8468" y="23263"/>
                  </a:lnTo>
                  <a:lnTo>
                    <a:pt x="9100" y="23263"/>
                  </a:lnTo>
                  <a:lnTo>
                    <a:pt x="9967" y="24130"/>
                  </a:lnTo>
                  <a:close/>
                  <a:moveTo>
                    <a:pt x="10416" y="24997"/>
                  </a:moveTo>
                  <a:lnTo>
                    <a:pt x="9410" y="24997"/>
                  </a:lnTo>
                  <a:lnTo>
                    <a:pt x="10117" y="24280"/>
                  </a:lnTo>
                  <a:lnTo>
                    <a:pt x="10416" y="24580"/>
                  </a:lnTo>
                  <a:close/>
                  <a:moveTo>
                    <a:pt x="11144" y="24997"/>
                  </a:moveTo>
                  <a:lnTo>
                    <a:pt x="10630" y="24997"/>
                  </a:lnTo>
                  <a:lnTo>
                    <a:pt x="10630" y="24483"/>
                  </a:lnTo>
                  <a:lnTo>
                    <a:pt x="10277" y="24130"/>
                  </a:lnTo>
                  <a:lnTo>
                    <a:pt x="10630" y="23766"/>
                  </a:lnTo>
                  <a:lnTo>
                    <a:pt x="10630" y="23263"/>
                  </a:lnTo>
                  <a:lnTo>
                    <a:pt x="11144" y="23263"/>
                  </a:lnTo>
                  <a:lnTo>
                    <a:pt x="11498" y="22910"/>
                  </a:lnTo>
                  <a:lnTo>
                    <a:pt x="11851" y="23263"/>
                  </a:lnTo>
                  <a:lnTo>
                    <a:pt x="12365" y="23263"/>
                  </a:lnTo>
                  <a:lnTo>
                    <a:pt x="12365" y="23766"/>
                  </a:lnTo>
                  <a:lnTo>
                    <a:pt x="12718" y="24130"/>
                  </a:lnTo>
                  <a:lnTo>
                    <a:pt x="12365" y="24494"/>
                  </a:lnTo>
                  <a:lnTo>
                    <a:pt x="12365" y="24997"/>
                  </a:lnTo>
                  <a:lnTo>
                    <a:pt x="11861" y="24997"/>
                  </a:lnTo>
                  <a:lnTo>
                    <a:pt x="11498" y="25350"/>
                  </a:lnTo>
                  <a:close/>
                  <a:moveTo>
                    <a:pt x="12365" y="26217"/>
                  </a:moveTo>
                  <a:lnTo>
                    <a:pt x="11647" y="25511"/>
                  </a:lnTo>
                  <a:lnTo>
                    <a:pt x="11947" y="25211"/>
                  </a:lnTo>
                  <a:lnTo>
                    <a:pt x="12365" y="25211"/>
                  </a:lnTo>
                  <a:close/>
                  <a:moveTo>
                    <a:pt x="14024" y="26678"/>
                  </a:moveTo>
                  <a:lnTo>
                    <a:pt x="13028" y="26881"/>
                  </a:lnTo>
                  <a:lnTo>
                    <a:pt x="12579" y="26442"/>
                  </a:lnTo>
                  <a:lnTo>
                    <a:pt x="12579" y="25211"/>
                  </a:lnTo>
                  <a:lnTo>
                    <a:pt x="13810" y="25211"/>
                  </a:lnTo>
                  <a:lnTo>
                    <a:pt x="14249" y="25661"/>
                  </a:lnTo>
                  <a:lnTo>
                    <a:pt x="14045" y="26656"/>
                  </a:lnTo>
                  <a:lnTo>
                    <a:pt x="14024" y="26656"/>
                  </a:lnTo>
                  <a:close/>
                  <a:moveTo>
                    <a:pt x="15437" y="25939"/>
                  </a:moveTo>
                  <a:lnTo>
                    <a:pt x="15640" y="26678"/>
                  </a:lnTo>
                  <a:lnTo>
                    <a:pt x="15105" y="26143"/>
                  </a:lnTo>
                  <a:lnTo>
                    <a:pt x="14591" y="26656"/>
                  </a:lnTo>
                  <a:lnTo>
                    <a:pt x="14270" y="26656"/>
                  </a:lnTo>
                  <a:lnTo>
                    <a:pt x="14484" y="25586"/>
                  </a:lnTo>
                  <a:lnTo>
                    <a:pt x="14120" y="25211"/>
                  </a:lnTo>
                  <a:lnTo>
                    <a:pt x="14645" y="25211"/>
                  </a:lnTo>
                  <a:lnTo>
                    <a:pt x="15180" y="24398"/>
                  </a:lnTo>
                  <a:lnTo>
                    <a:pt x="15394" y="25179"/>
                  </a:lnTo>
                  <a:lnTo>
                    <a:pt x="16304" y="25479"/>
                  </a:lnTo>
                  <a:lnTo>
                    <a:pt x="16144" y="25757"/>
                  </a:lnTo>
                  <a:close/>
                  <a:moveTo>
                    <a:pt x="15951" y="26988"/>
                  </a:moveTo>
                  <a:lnTo>
                    <a:pt x="15705" y="26100"/>
                  </a:lnTo>
                  <a:lnTo>
                    <a:pt x="16283" y="25939"/>
                  </a:lnTo>
                  <a:lnTo>
                    <a:pt x="16507" y="25564"/>
                  </a:lnTo>
                  <a:lnTo>
                    <a:pt x="16882" y="25779"/>
                  </a:lnTo>
                  <a:lnTo>
                    <a:pt x="17460" y="25629"/>
                  </a:lnTo>
                  <a:lnTo>
                    <a:pt x="17696" y="26517"/>
                  </a:lnTo>
                  <a:lnTo>
                    <a:pt x="17235" y="28273"/>
                  </a:lnTo>
                  <a:lnTo>
                    <a:pt x="17235" y="28273"/>
                  </a:lnTo>
                  <a:lnTo>
                    <a:pt x="15951" y="26988"/>
                  </a:lnTo>
                  <a:close/>
                  <a:moveTo>
                    <a:pt x="17813" y="28851"/>
                  </a:moveTo>
                  <a:lnTo>
                    <a:pt x="17407" y="28444"/>
                  </a:lnTo>
                  <a:lnTo>
                    <a:pt x="17813" y="26945"/>
                  </a:lnTo>
                  <a:lnTo>
                    <a:pt x="18220" y="28455"/>
                  </a:lnTo>
                  <a:close/>
                  <a:moveTo>
                    <a:pt x="19676" y="26988"/>
                  </a:moveTo>
                  <a:lnTo>
                    <a:pt x="18392" y="28273"/>
                  </a:lnTo>
                  <a:lnTo>
                    <a:pt x="17931" y="26517"/>
                  </a:lnTo>
                  <a:lnTo>
                    <a:pt x="18167" y="25629"/>
                  </a:lnTo>
                  <a:lnTo>
                    <a:pt x="18745" y="25779"/>
                  </a:lnTo>
                  <a:lnTo>
                    <a:pt x="19120" y="25564"/>
                  </a:lnTo>
                  <a:lnTo>
                    <a:pt x="19344" y="25939"/>
                  </a:lnTo>
                  <a:lnTo>
                    <a:pt x="19922" y="26100"/>
                  </a:lnTo>
                  <a:close/>
                  <a:moveTo>
                    <a:pt x="21143" y="25586"/>
                  </a:moveTo>
                  <a:lnTo>
                    <a:pt x="21368" y="26656"/>
                  </a:lnTo>
                  <a:lnTo>
                    <a:pt x="21036" y="26656"/>
                  </a:lnTo>
                  <a:lnTo>
                    <a:pt x="20522" y="26143"/>
                  </a:lnTo>
                  <a:lnTo>
                    <a:pt x="19987" y="26678"/>
                  </a:lnTo>
                  <a:lnTo>
                    <a:pt x="20190" y="25939"/>
                  </a:lnTo>
                  <a:lnTo>
                    <a:pt x="19483" y="25757"/>
                  </a:lnTo>
                  <a:lnTo>
                    <a:pt x="19323" y="25479"/>
                  </a:lnTo>
                  <a:lnTo>
                    <a:pt x="20233" y="25179"/>
                  </a:lnTo>
                  <a:lnTo>
                    <a:pt x="20447" y="24398"/>
                  </a:lnTo>
                  <a:lnTo>
                    <a:pt x="20982" y="25211"/>
                  </a:lnTo>
                  <a:lnTo>
                    <a:pt x="21507" y="25211"/>
                  </a:lnTo>
                  <a:close/>
                  <a:moveTo>
                    <a:pt x="23048" y="26442"/>
                  </a:moveTo>
                  <a:lnTo>
                    <a:pt x="22599" y="26881"/>
                  </a:lnTo>
                  <a:lnTo>
                    <a:pt x="21603" y="26678"/>
                  </a:lnTo>
                  <a:lnTo>
                    <a:pt x="21603" y="26656"/>
                  </a:lnTo>
                  <a:lnTo>
                    <a:pt x="21582" y="26656"/>
                  </a:lnTo>
                  <a:lnTo>
                    <a:pt x="21378" y="25661"/>
                  </a:lnTo>
                  <a:lnTo>
                    <a:pt x="21817" y="25211"/>
                  </a:lnTo>
                  <a:lnTo>
                    <a:pt x="23048" y="25211"/>
                  </a:lnTo>
                  <a:close/>
                  <a:moveTo>
                    <a:pt x="23262" y="26217"/>
                  </a:moveTo>
                  <a:lnTo>
                    <a:pt x="23262" y="25211"/>
                  </a:lnTo>
                  <a:lnTo>
                    <a:pt x="23680" y="25211"/>
                  </a:lnTo>
                  <a:lnTo>
                    <a:pt x="23980" y="25511"/>
                  </a:lnTo>
                  <a:close/>
                  <a:moveTo>
                    <a:pt x="24997" y="26217"/>
                  </a:moveTo>
                  <a:lnTo>
                    <a:pt x="24290" y="25511"/>
                  </a:lnTo>
                  <a:lnTo>
                    <a:pt x="24579" y="25211"/>
                  </a:lnTo>
                  <a:lnTo>
                    <a:pt x="24997" y="25211"/>
                  </a:lnTo>
                  <a:close/>
                  <a:moveTo>
                    <a:pt x="25660" y="26881"/>
                  </a:moveTo>
                  <a:lnTo>
                    <a:pt x="25211" y="26442"/>
                  </a:lnTo>
                  <a:lnTo>
                    <a:pt x="25211" y="25211"/>
                  </a:lnTo>
                  <a:lnTo>
                    <a:pt x="26442" y="25211"/>
                  </a:lnTo>
                  <a:lnTo>
                    <a:pt x="26881" y="25661"/>
                  </a:lnTo>
                  <a:lnTo>
                    <a:pt x="26667" y="26667"/>
                  </a:lnTo>
                  <a:close/>
                  <a:moveTo>
                    <a:pt x="28208" y="26250"/>
                  </a:moveTo>
                  <a:lnTo>
                    <a:pt x="28283" y="26699"/>
                  </a:lnTo>
                  <a:lnTo>
                    <a:pt x="27930" y="26410"/>
                  </a:lnTo>
                  <a:lnTo>
                    <a:pt x="26902" y="26624"/>
                  </a:lnTo>
                  <a:lnTo>
                    <a:pt x="27127" y="25586"/>
                  </a:lnTo>
                  <a:lnTo>
                    <a:pt x="26752" y="25211"/>
                  </a:lnTo>
                  <a:lnTo>
                    <a:pt x="27277" y="25211"/>
                  </a:lnTo>
                  <a:lnTo>
                    <a:pt x="27812" y="24398"/>
                  </a:lnTo>
                  <a:lnTo>
                    <a:pt x="28026" y="25179"/>
                  </a:lnTo>
                  <a:lnTo>
                    <a:pt x="28904" y="25468"/>
                  </a:lnTo>
                  <a:close/>
                  <a:moveTo>
                    <a:pt x="28540" y="26913"/>
                  </a:moveTo>
                  <a:lnTo>
                    <a:pt x="28444" y="26314"/>
                  </a:lnTo>
                  <a:lnTo>
                    <a:pt x="29129" y="25543"/>
                  </a:lnTo>
                  <a:lnTo>
                    <a:pt x="30124" y="25864"/>
                  </a:lnTo>
                  <a:lnTo>
                    <a:pt x="30328" y="26432"/>
                  </a:lnTo>
                  <a:lnTo>
                    <a:pt x="29771" y="27941"/>
                  </a:lnTo>
                  <a:close/>
                  <a:moveTo>
                    <a:pt x="30445" y="28498"/>
                  </a:moveTo>
                  <a:lnTo>
                    <a:pt x="29953" y="28091"/>
                  </a:lnTo>
                  <a:lnTo>
                    <a:pt x="30445" y="26753"/>
                  </a:lnTo>
                  <a:lnTo>
                    <a:pt x="30938" y="28091"/>
                  </a:lnTo>
                  <a:close/>
                  <a:moveTo>
                    <a:pt x="32351" y="26913"/>
                  </a:moveTo>
                  <a:lnTo>
                    <a:pt x="31120" y="27941"/>
                  </a:lnTo>
                  <a:lnTo>
                    <a:pt x="30563" y="26432"/>
                  </a:lnTo>
                  <a:lnTo>
                    <a:pt x="30777" y="25864"/>
                  </a:lnTo>
                  <a:lnTo>
                    <a:pt x="31323" y="25682"/>
                  </a:lnTo>
                  <a:lnTo>
                    <a:pt x="31762" y="25543"/>
                  </a:lnTo>
                  <a:lnTo>
                    <a:pt x="32458" y="26314"/>
                  </a:lnTo>
                  <a:close/>
                  <a:moveTo>
                    <a:pt x="34149" y="25211"/>
                  </a:moveTo>
                  <a:lnTo>
                    <a:pt x="33775" y="25586"/>
                  </a:lnTo>
                  <a:lnTo>
                    <a:pt x="33989" y="26624"/>
                  </a:lnTo>
                  <a:lnTo>
                    <a:pt x="32961" y="26410"/>
                  </a:lnTo>
                  <a:lnTo>
                    <a:pt x="32608" y="26699"/>
                  </a:lnTo>
                  <a:lnTo>
                    <a:pt x="32694" y="26250"/>
                  </a:lnTo>
                  <a:lnTo>
                    <a:pt x="31987" y="25468"/>
                  </a:lnTo>
                  <a:lnTo>
                    <a:pt x="32865" y="25179"/>
                  </a:lnTo>
                  <a:lnTo>
                    <a:pt x="33079" y="24398"/>
                  </a:lnTo>
                  <a:lnTo>
                    <a:pt x="33614" y="25211"/>
                  </a:lnTo>
                  <a:close/>
                  <a:moveTo>
                    <a:pt x="34364" y="24997"/>
                  </a:moveTo>
                  <a:lnTo>
                    <a:pt x="33732" y="24997"/>
                  </a:lnTo>
                  <a:lnTo>
                    <a:pt x="33165" y="24130"/>
                  </a:lnTo>
                  <a:lnTo>
                    <a:pt x="33732" y="23263"/>
                  </a:lnTo>
                  <a:lnTo>
                    <a:pt x="34364" y="23263"/>
                  </a:lnTo>
                  <a:lnTo>
                    <a:pt x="35231" y="24130"/>
                  </a:lnTo>
                  <a:close/>
                  <a:moveTo>
                    <a:pt x="35680" y="24997"/>
                  </a:moveTo>
                  <a:lnTo>
                    <a:pt x="34674" y="24997"/>
                  </a:lnTo>
                  <a:lnTo>
                    <a:pt x="35380" y="24280"/>
                  </a:lnTo>
                  <a:lnTo>
                    <a:pt x="35680" y="24580"/>
                  </a:lnTo>
                  <a:lnTo>
                    <a:pt x="35680" y="24997"/>
                  </a:lnTo>
                  <a:close/>
                  <a:moveTo>
                    <a:pt x="36408" y="24997"/>
                  </a:moveTo>
                  <a:lnTo>
                    <a:pt x="35894" y="24997"/>
                  </a:lnTo>
                  <a:lnTo>
                    <a:pt x="35894" y="24483"/>
                  </a:lnTo>
                  <a:lnTo>
                    <a:pt x="35541" y="24130"/>
                  </a:lnTo>
                  <a:lnTo>
                    <a:pt x="35894" y="23766"/>
                  </a:lnTo>
                  <a:lnTo>
                    <a:pt x="35894" y="23263"/>
                  </a:lnTo>
                  <a:lnTo>
                    <a:pt x="36408" y="23263"/>
                  </a:lnTo>
                  <a:lnTo>
                    <a:pt x="36761" y="22910"/>
                  </a:lnTo>
                  <a:lnTo>
                    <a:pt x="37125" y="23263"/>
                  </a:lnTo>
                  <a:lnTo>
                    <a:pt x="37629" y="23263"/>
                  </a:lnTo>
                  <a:lnTo>
                    <a:pt x="37629" y="23766"/>
                  </a:lnTo>
                  <a:lnTo>
                    <a:pt x="37993" y="24130"/>
                  </a:lnTo>
                  <a:lnTo>
                    <a:pt x="37629" y="24494"/>
                  </a:lnTo>
                  <a:lnTo>
                    <a:pt x="37629" y="24997"/>
                  </a:lnTo>
                  <a:lnTo>
                    <a:pt x="37125" y="24997"/>
                  </a:lnTo>
                  <a:lnTo>
                    <a:pt x="36761" y="25350"/>
                  </a:lnTo>
                  <a:close/>
                  <a:moveTo>
                    <a:pt x="37629" y="26217"/>
                  </a:moveTo>
                  <a:lnTo>
                    <a:pt x="36922" y="25511"/>
                  </a:lnTo>
                  <a:lnTo>
                    <a:pt x="37211" y="25211"/>
                  </a:lnTo>
                  <a:lnTo>
                    <a:pt x="37629" y="25211"/>
                  </a:lnTo>
                  <a:close/>
                  <a:moveTo>
                    <a:pt x="39288" y="26678"/>
                  </a:moveTo>
                  <a:lnTo>
                    <a:pt x="38292" y="26881"/>
                  </a:lnTo>
                  <a:lnTo>
                    <a:pt x="37843" y="26442"/>
                  </a:lnTo>
                  <a:lnTo>
                    <a:pt x="37843" y="25211"/>
                  </a:lnTo>
                  <a:lnTo>
                    <a:pt x="39074" y="25211"/>
                  </a:lnTo>
                  <a:lnTo>
                    <a:pt x="39513" y="25661"/>
                  </a:lnTo>
                  <a:lnTo>
                    <a:pt x="39309" y="26656"/>
                  </a:lnTo>
                  <a:lnTo>
                    <a:pt x="39288" y="26656"/>
                  </a:lnTo>
                  <a:close/>
                  <a:moveTo>
                    <a:pt x="40712" y="25939"/>
                  </a:moveTo>
                  <a:lnTo>
                    <a:pt x="40904" y="26678"/>
                  </a:lnTo>
                  <a:lnTo>
                    <a:pt x="40369" y="26143"/>
                  </a:lnTo>
                  <a:lnTo>
                    <a:pt x="39855" y="26656"/>
                  </a:lnTo>
                  <a:lnTo>
                    <a:pt x="39534" y="26656"/>
                  </a:lnTo>
                  <a:lnTo>
                    <a:pt x="39759" y="25586"/>
                  </a:lnTo>
                  <a:lnTo>
                    <a:pt x="39384" y="25211"/>
                  </a:lnTo>
                  <a:lnTo>
                    <a:pt x="39909" y="25211"/>
                  </a:lnTo>
                  <a:lnTo>
                    <a:pt x="40444" y="24398"/>
                  </a:lnTo>
                  <a:lnTo>
                    <a:pt x="40658" y="25179"/>
                  </a:lnTo>
                  <a:lnTo>
                    <a:pt x="41568" y="25479"/>
                  </a:lnTo>
                  <a:lnTo>
                    <a:pt x="41407" y="25757"/>
                  </a:lnTo>
                  <a:close/>
                  <a:moveTo>
                    <a:pt x="41215" y="26988"/>
                  </a:moveTo>
                  <a:lnTo>
                    <a:pt x="40979" y="26100"/>
                  </a:lnTo>
                  <a:lnTo>
                    <a:pt x="41557" y="25939"/>
                  </a:lnTo>
                  <a:lnTo>
                    <a:pt x="41771" y="25564"/>
                  </a:lnTo>
                  <a:lnTo>
                    <a:pt x="42146" y="25779"/>
                  </a:lnTo>
                  <a:lnTo>
                    <a:pt x="42724" y="25629"/>
                  </a:lnTo>
                  <a:lnTo>
                    <a:pt x="42970" y="26517"/>
                  </a:lnTo>
                  <a:lnTo>
                    <a:pt x="42499" y="28273"/>
                  </a:lnTo>
                  <a:lnTo>
                    <a:pt x="42499" y="28273"/>
                  </a:lnTo>
                  <a:close/>
                  <a:moveTo>
                    <a:pt x="43077" y="28851"/>
                  </a:moveTo>
                  <a:lnTo>
                    <a:pt x="42671" y="28444"/>
                  </a:lnTo>
                  <a:lnTo>
                    <a:pt x="43077" y="26945"/>
                  </a:lnTo>
                  <a:lnTo>
                    <a:pt x="43484" y="28455"/>
                  </a:lnTo>
                  <a:close/>
                  <a:moveTo>
                    <a:pt x="44940" y="26988"/>
                  </a:moveTo>
                  <a:lnTo>
                    <a:pt x="43666" y="28273"/>
                  </a:lnTo>
                  <a:lnTo>
                    <a:pt x="43195" y="26517"/>
                  </a:lnTo>
                  <a:lnTo>
                    <a:pt x="43431" y="25629"/>
                  </a:lnTo>
                  <a:lnTo>
                    <a:pt x="44009" y="25779"/>
                  </a:lnTo>
                  <a:lnTo>
                    <a:pt x="44383" y="25564"/>
                  </a:lnTo>
                  <a:lnTo>
                    <a:pt x="44608" y="25939"/>
                  </a:lnTo>
                  <a:lnTo>
                    <a:pt x="45186" y="26100"/>
                  </a:lnTo>
                  <a:close/>
                  <a:moveTo>
                    <a:pt x="46407" y="25586"/>
                  </a:moveTo>
                  <a:lnTo>
                    <a:pt x="46631" y="26656"/>
                  </a:lnTo>
                  <a:lnTo>
                    <a:pt x="46310" y="26656"/>
                  </a:lnTo>
                  <a:lnTo>
                    <a:pt x="45797" y="26143"/>
                  </a:lnTo>
                  <a:lnTo>
                    <a:pt x="45251" y="26678"/>
                  </a:lnTo>
                  <a:lnTo>
                    <a:pt x="45454" y="25939"/>
                  </a:lnTo>
                  <a:lnTo>
                    <a:pt x="44747" y="25757"/>
                  </a:lnTo>
                  <a:lnTo>
                    <a:pt x="44587" y="25479"/>
                  </a:lnTo>
                  <a:lnTo>
                    <a:pt x="45497" y="25179"/>
                  </a:lnTo>
                  <a:lnTo>
                    <a:pt x="45711" y="24398"/>
                  </a:lnTo>
                  <a:lnTo>
                    <a:pt x="46246" y="25211"/>
                  </a:lnTo>
                  <a:lnTo>
                    <a:pt x="46781" y="25211"/>
                  </a:lnTo>
                  <a:close/>
                  <a:moveTo>
                    <a:pt x="48312" y="26442"/>
                  </a:moveTo>
                  <a:lnTo>
                    <a:pt x="47863" y="26881"/>
                  </a:lnTo>
                  <a:lnTo>
                    <a:pt x="46867" y="26678"/>
                  </a:lnTo>
                  <a:lnTo>
                    <a:pt x="46867" y="26656"/>
                  </a:lnTo>
                  <a:lnTo>
                    <a:pt x="46856" y="26656"/>
                  </a:lnTo>
                  <a:lnTo>
                    <a:pt x="46642" y="25661"/>
                  </a:lnTo>
                  <a:lnTo>
                    <a:pt x="47092" y="25211"/>
                  </a:lnTo>
                  <a:lnTo>
                    <a:pt x="48312" y="25211"/>
                  </a:lnTo>
                  <a:close/>
                  <a:moveTo>
                    <a:pt x="49244" y="25511"/>
                  </a:moveTo>
                  <a:lnTo>
                    <a:pt x="48526" y="26217"/>
                  </a:lnTo>
                  <a:lnTo>
                    <a:pt x="48526" y="25211"/>
                  </a:lnTo>
                  <a:lnTo>
                    <a:pt x="48944" y="25211"/>
                  </a:lnTo>
                  <a:close/>
                  <a:moveTo>
                    <a:pt x="50261" y="24997"/>
                  </a:moveTo>
                  <a:lnTo>
                    <a:pt x="49757" y="24997"/>
                  </a:lnTo>
                  <a:lnTo>
                    <a:pt x="49393" y="25350"/>
                  </a:lnTo>
                  <a:lnTo>
                    <a:pt x="49040" y="24997"/>
                  </a:lnTo>
                  <a:lnTo>
                    <a:pt x="48526" y="24997"/>
                  </a:lnTo>
                  <a:lnTo>
                    <a:pt x="48526" y="24483"/>
                  </a:lnTo>
                  <a:lnTo>
                    <a:pt x="48173" y="24130"/>
                  </a:lnTo>
                  <a:lnTo>
                    <a:pt x="48526" y="23766"/>
                  </a:lnTo>
                  <a:lnTo>
                    <a:pt x="48526" y="23263"/>
                  </a:lnTo>
                  <a:lnTo>
                    <a:pt x="49040" y="23263"/>
                  </a:lnTo>
                  <a:lnTo>
                    <a:pt x="49393" y="22899"/>
                  </a:lnTo>
                  <a:lnTo>
                    <a:pt x="49757" y="23263"/>
                  </a:lnTo>
                  <a:lnTo>
                    <a:pt x="50261" y="23263"/>
                  </a:lnTo>
                  <a:lnTo>
                    <a:pt x="50261" y="23766"/>
                  </a:lnTo>
                  <a:lnTo>
                    <a:pt x="50624" y="24130"/>
                  </a:lnTo>
                  <a:lnTo>
                    <a:pt x="50261" y="24483"/>
                  </a:lnTo>
                  <a:lnTo>
                    <a:pt x="50261" y="24997"/>
                  </a:lnTo>
                  <a:close/>
                  <a:moveTo>
                    <a:pt x="51481" y="24997"/>
                  </a:moveTo>
                  <a:lnTo>
                    <a:pt x="50485" y="24997"/>
                  </a:lnTo>
                  <a:lnTo>
                    <a:pt x="50485" y="24580"/>
                  </a:lnTo>
                  <a:lnTo>
                    <a:pt x="50774" y="24280"/>
                  </a:lnTo>
                  <a:close/>
                  <a:moveTo>
                    <a:pt x="51791" y="23263"/>
                  </a:moveTo>
                  <a:lnTo>
                    <a:pt x="52423" y="23263"/>
                  </a:lnTo>
                  <a:lnTo>
                    <a:pt x="52990" y="24130"/>
                  </a:lnTo>
                  <a:lnTo>
                    <a:pt x="52423" y="24997"/>
                  </a:lnTo>
                  <a:lnTo>
                    <a:pt x="51791" y="24997"/>
                  </a:lnTo>
                  <a:lnTo>
                    <a:pt x="50935" y="24130"/>
                  </a:lnTo>
                  <a:close/>
                  <a:moveTo>
                    <a:pt x="51481" y="23263"/>
                  </a:moveTo>
                  <a:lnTo>
                    <a:pt x="50774" y="23969"/>
                  </a:lnTo>
                  <a:lnTo>
                    <a:pt x="50485" y="23680"/>
                  </a:lnTo>
                  <a:lnTo>
                    <a:pt x="50485" y="23263"/>
                  </a:lnTo>
                  <a:close/>
                  <a:moveTo>
                    <a:pt x="52145" y="22599"/>
                  </a:moveTo>
                  <a:lnTo>
                    <a:pt x="51706" y="23049"/>
                  </a:lnTo>
                  <a:lnTo>
                    <a:pt x="50485" y="23049"/>
                  </a:lnTo>
                  <a:lnTo>
                    <a:pt x="50485" y="21818"/>
                  </a:lnTo>
                  <a:lnTo>
                    <a:pt x="50924" y="21379"/>
                  </a:lnTo>
                  <a:lnTo>
                    <a:pt x="51920" y="21582"/>
                  </a:lnTo>
                  <a:lnTo>
                    <a:pt x="51920" y="21604"/>
                  </a:lnTo>
                  <a:lnTo>
                    <a:pt x="51941" y="21604"/>
                  </a:lnTo>
                  <a:close/>
                  <a:moveTo>
                    <a:pt x="51941" y="19987"/>
                  </a:moveTo>
                  <a:lnTo>
                    <a:pt x="51406" y="20522"/>
                  </a:lnTo>
                  <a:lnTo>
                    <a:pt x="51920" y="21036"/>
                  </a:lnTo>
                  <a:lnTo>
                    <a:pt x="51920" y="21357"/>
                  </a:lnTo>
                  <a:lnTo>
                    <a:pt x="50849" y="21133"/>
                  </a:lnTo>
                  <a:lnTo>
                    <a:pt x="50485" y="21507"/>
                  </a:lnTo>
                  <a:lnTo>
                    <a:pt x="50485" y="20983"/>
                  </a:lnTo>
                  <a:lnTo>
                    <a:pt x="49661" y="20447"/>
                  </a:lnTo>
                  <a:lnTo>
                    <a:pt x="50442" y="20233"/>
                  </a:lnTo>
                  <a:lnTo>
                    <a:pt x="50742" y="19323"/>
                  </a:lnTo>
                  <a:lnTo>
                    <a:pt x="51021" y="19484"/>
                  </a:lnTo>
                  <a:lnTo>
                    <a:pt x="51213" y="20191"/>
                  </a:lnTo>
                  <a:close/>
                  <a:moveTo>
                    <a:pt x="52252" y="19677"/>
                  </a:moveTo>
                  <a:lnTo>
                    <a:pt x="51363" y="19912"/>
                  </a:lnTo>
                  <a:lnTo>
                    <a:pt x="51213" y="19345"/>
                  </a:lnTo>
                  <a:lnTo>
                    <a:pt x="50828" y="19120"/>
                  </a:lnTo>
                  <a:lnTo>
                    <a:pt x="51053" y="18745"/>
                  </a:lnTo>
                  <a:lnTo>
                    <a:pt x="50892" y="18167"/>
                  </a:lnTo>
                  <a:lnTo>
                    <a:pt x="51781" y="17921"/>
                  </a:lnTo>
                  <a:lnTo>
                    <a:pt x="53536" y="18392"/>
                  </a:lnTo>
                  <a:close/>
                  <a:moveTo>
                    <a:pt x="54189" y="19163"/>
                  </a:moveTo>
                  <a:lnTo>
                    <a:pt x="52680" y="19570"/>
                  </a:lnTo>
                  <a:lnTo>
                    <a:pt x="53782" y="18456"/>
                  </a:lnTo>
                  <a:lnTo>
                    <a:pt x="54328" y="18606"/>
                  </a:lnTo>
                  <a:close/>
                  <a:moveTo>
                    <a:pt x="54125" y="17814"/>
                  </a:moveTo>
                  <a:lnTo>
                    <a:pt x="53718" y="18221"/>
                  </a:lnTo>
                  <a:lnTo>
                    <a:pt x="52209" y="17814"/>
                  </a:lnTo>
                  <a:lnTo>
                    <a:pt x="53718" y="17407"/>
                  </a:lnTo>
                  <a:close/>
                  <a:moveTo>
                    <a:pt x="52252" y="15951"/>
                  </a:moveTo>
                  <a:lnTo>
                    <a:pt x="53536" y="17225"/>
                  </a:lnTo>
                  <a:lnTo>
                    <a:pt x="51781" y="17696"/>
                  </a:lnTo>
                  <a:lnTo>
                    <a:pt x="50892" y="17461"/>
                  </a:lnTo>
                  <a:lnTo>
                    <a:pt x="51053" y="16883"/>
                  </a:lnTo>
                  <a:lnTo>
                    <a:pt x="50828" y="16508"/>
                  </a:lnTo>
                  <a:lnTo>
                    <a:pt x="51213" y="16283"/>
                  </a:lnTo>
                  <a:lnTo>
                    <a:pt x="51363" y="15705"/>
                  </a:lnTo>
                  <a:close/>
                  <a:moveTo>
                    <a:pt x="51920" y="14592"/>
                  </a:moveTo>
                  <a:lnTo>
                    <a:pt x="51406" y="15095"/>
                  </a:lnTo>
                  <a:lnTo>
                    <a:pt x="51941" y="15641"/>
                  </a:lnTo>
                  <a:lnTo>
                    <a:pt x="51213" y="15438"/>
                  </a:lnTo>
                  <a:lnTo>
                    <a:pt x="51021" y="16144"/>
                  </a:lnTo>
                  <a:lnTo>
                    <a:pt x="50742" y="16305"/>
                  </a:lnTo>
                  <a:lnTo>
                    <a:pt x="50442" y="15395"/>
                  </a:lnTo>
                  <a:lnTo>
                    <a:pt x="49661" y="15181"/>
                  </a:lnTo>
                  <a:lnTo>
                    <a:pt x="50485" y="14645"/>
                  </a:lnTo>
                  <a:lnTo>
                    <a:pt x="50485" y="14121"/>
                  </a:lnTo>
                  <a:lnTo>
                    <a:pt x="50849" y="14485"/>
                  </a:lnTo>
                  <a:lnTo>
                    <a:pt x="51920" y="14260"/>
                  </a:lnTo>
                  <a:close/>
                  <a:moveTo>
                    <a:pt x="50774" y="11648"/>
                  </a:moveTo>
                  <a:lnTo>
                    <a:pt x="51492" y="12365"/>
                  </a:lnTo>
                  <a:lnTo>
                    <a:pt x="50485" y="12365"/>
                  </a:lnTo>
                  <a:lnTo>
                    <a:pt x="50485" y="11948"/>
                  </a:lnTo>
                  <a:close/>
                  <a:moveTo>
                    <a:pt x="49843" y="12579"/>
                  </a:moveTo>
                  <a:lnTo>
                    <a:pt x="50261" y="12579"/>
                  </a:lnTo>
                  <a:lnTo>
                    <a:pt x="50261" y="13586"/>
                  </a:lnTo>
                  <a:lnTo>
                    <a:pt x="49554" y="12879"/>
                  </a:lnTo>
                  <a:close/>
                  <a:moveTo>
                    <a:pt x="48526" y="12579"/>
                  </a:moveTo>
                  <a:lnTo>
                    <a:pt x="48944" y="12579"/>
                  </a:lnTo>
                  <a:lnTo>
                    <a:pt x="49244" y="12879"/>
                  </a:lnTo>
                  <a:lnTo>
                    <a:pt x="48526" y="13586"/>
                  </a:lnTo>
                  <a:close/>
                  <a:moveTo>
                    <a:pt x="45807" y="11498"/>
                  </a:moveTo>
                  <a:lnTo>
                    <a:pt x="46364" y="10631"/>
                  </a:lnTo>
                  <a:lnTo>
                    <a:pt x="46995" y="10631"/>
                  </a:lnTo>
                  <a:lnTo>
                    <a:pt x="47863" y="11498"/>
                  </a:lnTo>
                  <a:lnTo>
                    <a:pt x="46995" y="12365"/>
                  </a:lnTo>
                  <a:lnTo>
                    <a:pt x="46364" y="12365"/>
                  </a:lnTo>
                  <a:close/>
                  <a:moveTo>
                    <a:pt x="46246" y="12579"/>
                  </a:moveTo>
                  <a:lnTo>
                    <a:pt x="46781" y="12579"/>
                  </a:lnTo>
                  <a:lnTo>
                    <a:pt x="46407" y="12954"/>
                  </a:lnTo>
                  <a:lnTo>
                    <a:pt x="46621" y="13992"/>
                  </a:lnTo>
                  <a:lnTo>
                    <a:pt x="45593" y="13778"/>
                  </a:lnTo>
                  <a:lnTo>
                    <a:pt x="45240" y="14067"/>
                  </a:lnTo>
                  <a:lnTo>
                    <a:pt x="45325" y="13618"/>
                  </a:lnTo>
                  <a:lnTo>
                    <a:pt x="44619" y="12836"/>
                  </a:lnTo>
                  <a:lnTo>
                    <a:pt x="45497" y="12547"/>
                  </a:lnTo>
                  <a:lnTo>
                    <a:pt x="45711" y="11766"/>
                  </a:lnTo>
                  <a:close/>
                  <a:moveTo>
                    <a:pt x="44490" y="10353"/>
                  </a:moveTo>
                  <a:lnTo>
                    <a:pt x="45315" y="10620"/>
                  </a:lnTo>
                  <a:lnTo>
                    <a:pt x="45550" y="11477"/>
                  </a:lnTo>
                  <a:lnTo>
                    <a:pt x="45540" y="11498"/>
                  </a:lnTo>
                  <a:lnTo>
                    <a:pt x="45550" y="11519"/>
                  </a:lnTo>
                  <a:lnTo>
                    <a:pt x="45315" y="12376"/>
                  </a:lnTo>
                  <a:lnTo>
                    <a:pt x="44480" y="12654"/>
                  </a:lnTo>
                  <a:lnTo>
                    <a:pt x="43945" y="11787"/>
                  </a:lnTo>
                  <a:close/>
                  <a:moveTo>
                    <a:pt x="43977" y="10074"/>
                  </a:moveTo>
                  <a:lnTo>
                    <a:pt x="44287" y="10256"/>
                  </a:lnTo>
                  <a:lnTo>
                    <a:pt x="43805" y="11552"/>
                  </a:lnTo>
                  <a:lnTo>
                    <a:pt x="43206" y="10577"/>
                  </a:lnTo>
                  <a:lnTo>
                    <a:pt x="43420" y="10224"/>
                  </a:lnTo>
                  <a:close/>
                  <a:moveTo>
                    <a:pt x="42928" y="10117"/>
                  </a:moveTo>
                  <a:lnTo>
                    <a:pt x="43077" y="9528"/>
                  </a:lnTo>
                  <a:lnTo>
                    <a:pt x="43238" y="10117"/>
                  </a:lnTo>
                  <a:lnTo>
                    <a:pt x="43077" y="10374"/>
                  </a:lnTo>
                  <a:close/>
                  <a:moveTo>
                    <a:pt x="41868" y="10256"/>
                  </a:moveTo>
                  <a:lnTo>
                    <a:pt x="42178" y="10074"/>
                  </a:lnTo>
                  <a:lnTo>
                    <a:pt x="42735" y="10224"/>
                  </a:lnTo>
                  <a:lnTo>
                    <a:pt x="42949" y="10577"/>
                  </a:lnTo>
                  <a:lnTo>
                    <a:pt x="42349" y="11552"/>
                  </a:lnTo>
                  <a:close/>
                  <a:moveTo>
                    <a:pt x="40615" y="11498"/>
                  </a:moveTo>
                  <a:lnTo>
                    <a:pt x="40605" y="11477"/>
                  </a:lnTo>
                  <a:lnTo>
                    <a:pt x="40840" y="10620"/>
                  </a:lnTo>
                  <a:lnTo>
                    <a:pt x="41664" y="10353"/>
                  </a:lnTo>
                  <a:lnTo>
                    <a:pt x="42210" y="11787"/>
                  </a:lnTo>
                  <a:lnTo>
                    <a:pt x="41686" y="12654"/>
                  </a:lnTo>
                  <a:lnTo>
                    <a:pt x="40840" y="12376"/>
                  </a:lnTo>
                  <a:lnTo>
                    <a:pt x="40605" y="11519"/>
                  </a:lnTo>
                  <a:close/>
                  <a:moveTo>
                    <a:pt x="40444" y="11766"/>
                  </a:moveTo>
                  <a:lnTo>
                    <a:pt x="40658" y="12547"/>
                  </a:lnTo>
                  <a:lnTo>
                    <a:pt x="41536" y="12836"/>
                  </a:lnTo>
                  <a:lnTo>
                    <a:pt x="40840" y="13618"/>
                  </a:lnTo>
                  <a:lnTo>
                    <a:pt x="40915" y="14067"/>
                  </a:lnTo>
                  <a:lnTo>
                    <a:pt x="40562" y="13778"/>
                  </a:lnTo>
                  <a:lnTo>
                    <a:pt x="39534" y="13992"/>
                  </a:lnTo>
                  <a:lnTo>
                    <a:pt x="39759" y="12954"/>
                  </a:lnTo>
                  <a:lnTo>
                    <a:pt x="39384" y="12579"/>
                  </a:lnTo>
                  <a:lnTo>
                    <a:pt x="39909" y="12579"/>
                  </a:lnTo>
                  <a:close/>
                  <a:moveTo>
                    <a:pt x="39159" y="10631"/>
                  </a:moveTo>
                  <a:lnTo>
                    <a:pt x="39791" y="10631"/>
                  </a:lnTo>
                  <a:lnTo>
                    <a:pt x="40358" y="11498"/>
                  </a:lnTo>
                  <a:lnTo>
                    <a:pt x="39791" y="12365"/>
                  </a:lnTo>
                  <a:lnTo>
                    <a:pt x="39159" y="12365"/>
                  </a:lnTo>
                  <a:lnTo>
                    <a:pt x="38292" y="11498"/>
                  </a:lnTo>
                  <a:close/>
                  <a:moveTo>
                    <a:pt x="37843" y="10631"/>
                  </a:moveTo>
                  <a:lnTo>
                    <a:pt x="38849" y="10631"/>
                  </a:lnTo>
                  <a:lnTo>
                    <a:pt x="38142" y="11337"/>
                  </a:lnTo>
                  <a:lnTo>
                    <a:pt x="37843" y="11048"/>
                  </a:lnTo>
                  <a:close/>
                  <a:moveTo>
                    <a:pt x="37843" y="11948"/>
                  </a:moveTo>
                  <a:lnTo>
                    <a:pt x="38142" y="11648"/>
                  </a:lnTo>
                  <a:lnTo>
                    <a:pt x="38849" y="12365"/>
                  </a:lnTo>
                  <a:lnTo>
                    <a:pt x="37843" y="12365"/>
                  </a:lnTo>
                  <a:close/>
                  <a:moveTo>
                    <a:pt x="37211" y="12579"/>
                  </a:moveTo>
                  <a:lnTo>
                    <a:pt x="37629" y="12579"/>
                  </a:lnTo>
                  <a:lnTo>
                    <a:pt x="37629" y="13586"/>
                  </a:lnTo>
                  <a:lnTo>
                    <a:pt x="36922" y="12879"/>
                  </a:lnTo>
                  <a:close/>
                  <a:moveTo>
                    <a:pt x="35894" y="12579"/>
                  </a:moveTo>
                  <a:lnTo>
                    <a:pt x="36312" y="12579"/>
                  </a:lnTo>
                  <a:lnTo>
                    <a:pt x="36612" y="12879"/>
                  </a:lnTo>
                  <a:lnTo>
                    <a:pt x="35894" y="13586"/>
                  </a:lnTo>
                  <a:close/>
                  <a:moveTo>
                    <a:pt x="33614" y="12579"/>
                  </a:moveTo>
                  <a:lnTo>
                    <a:pt x="34149" y="12579"/>
                  </a:lnTo>
                  <a:lnTo>
                    <a:pt x="33775" y="12954"/>
                  </a:lnTo>
                  <a:lnTo>
                    <a:pt x="34000" y="14024"/>
                  </a:lnTo>
                  <a:lnTo>
                    <a:pt x="33678" y="14024"/>
                  </a:lnTo>
                  <a:lnTo>
                    <a:pt x="33165" y="13511"/>
                  </a:lnTo>
                  <a:lnTo>
                    <a:pt x="32619" y="14046"/>
                  </a:lnTo>
                  <a:lnTo>
                    <a:pt x="32822" y="13307"/>
                  </a:lnTo>
                  <a:lnTo>
                    <a:pt x="32115" y="13125"/>
                  </a:lnTo>
                  <a:lnTo>
                    <a:pt x="31955" y="12847"/>
                  </a:lnTo>
                  <a:lnTo>
                    <a:pt x="32865" y="12547"/>
                  </a:lnTo>
                  <a:lnTo>
                    <a:pt x="33079" y="11766"/>
                  </a:lnTo>
                  <a:close/>
                  <a:moveTo>
                    <a:pt x="31848" y="10342"/>
                  </a:moveTo>
                  <a:lnTo>
                    <a:pt x="32683" y="10620"/>
                  </a:lnTo>
                  <a:lnTo>
                    <a:pt x="32918" y="11477"/>
                  </a:lnTo>
                  <a:lnTo>
                    <a:pt x="32908" y="11498"/>
                  </a:lnTo>
                  <a:lnTo>
                    <a:pt x="32918" y="11519"/>
                  </a:lnTo>
                  <a:lnTo>
                    <a:pt x="32683" y="12376"/>
                  </a:lnTo>
                  <a:lnTo>
                    <a:pt x="31859" y="12643"/>
                  </a:lnTo>
                  <a:lnTo>
                    <a:pt x="31313" y="11198"/>
                  </a:lnTo>
                  <a:close/>
                  <a:moveTo>
                    <a:pt x="31634" y="10278"/>
                  </a:moveTo>
                  <a:lnTo>
                    <a:pt x="31216" y="10941"/>
                  </a:lnTo>
                  <a:lnTo>
                    <a:pt x="30874" y="10021"/>
                  </a:lnTo>
                  <a:close/>
                  <a:moveTo>
                    <a:pt x="30392" y="9678"/>
                  </a:moveTo>
                  <a:lnTo>
                    <a:pt x="30381" y="9678"/>
                  </a:lnTo>
                  <a:lnTo>
                    <a:pt x="30445" y="9507"/>
                  </a:lnTo>
                  <a:lnTo>
                    <a:pt x="30510" y="9678"/>
                  </a:lnTo>
                  <a:lnTo>
                    <a:pt x="30510" y="9678"/>
                  </a:lnTo>
                  <a:lnTo>
                    <a:pt x="30595" y="9924"/>
                  </a:lnTo>
                  <a:lnTo>
                    <a:pt x="30606" y="9935"/>
                  </a:lnTo>
                  <a:lnTo>
                    <a:pt x="30606" y="9935"/>
                  </a:lnTo>
                  <a:lnTo>
                    <a:pt x="31077" y="11177"/>
                  </a:lnTo>
                  <a:lnTo>
                    <a:pt x="30445" y="12205"/>
                  </a:lnTo>
                  <a:lnTo>
                    <a:pt x="29825" y="11177"/>
                  </a:lnTo>
                  <a:lnTo>
                    <a:pt x="30285" y="9935"/>
                  </a:lnTo>
                  <a:lnTo>
                    <a:pt x="30285" y="9935"/>
                  </a:lnTo>
                  <a:lnTo>
                    <a:pt x="30296" y="9914"/>
                  </a:lnTo>
                  <a:lnTo>
                    <a:pt x="30392" y="9678"/>
                  </a:lnTo>
                  <a:close/>
                  <a:moveTo>
                    <a:pt x="30017" y="10021"/>
                  </a:moveTo>
                  <a:lnTo>
                    <a:pt x="29675" y="10941"/>
                  </a:lnTo>
                  <a:lnTo>
                    <a:pt x="29268" y="10278"/>
                  </a:lnTo>
                  <a:close/>
                  <a:moveTo>
                    <a:pt x="27983" y="11498"/>
                  </a:moveTo>
                  <a:lnTo>
                    <a:pt x="27973" y="11477"/>
                  </a:lnTo>
                  <a:lnTo>
                    <a:pt x="28208" y="10620"/>
                  </a:lnTo>
                  <a:lnTo>
                    <a:pt x="29054" y="10342"/>
                  </a:lnTo>
                  <a:lnTo>
                    <a:pt x="29578" y="11198"/>
                  </a:lnTo>
                  <a:lnTo>
                    <a:pt x="29032" y="12643"/>
                  </a:lnTo>
                  <a:lnTo>
                    <a:pt x="28208" y="12376"/>
                  </a:lnTo>
                  <a:lnTo>
                    <a:pt x="27973" y="11519"/>
                  </a:lnTo>
                  <a:close/>
                  <a:moveTo>
                    <a:pt x="27812" y="11766"/>
                  </a:moveTo>
                  <a:lnTo>
                    <a:pt x="28026" y="12547"/>
                  </a:lnTo>
                  <a:lnTo>
                    <a:pt x="28936" y="12847"/>
                  </a:lnTo>
                  <a:lnTo>
                    <a:pt x="28775" y="13125"/>
                  </a:lnTo>
                  <a:lnTo>
                    <a:pt x="28069" y="13307"/>
                  </a:lnTo>
                  <a:lnTo>
                    <a:pt x="28272" y="14046"/>
                  </a:lnTo>
                  <a:lnTo>
                    <a:pt x="27737" y="13511"/>
                  </a:lnTo>
                  <a:lnTo>
                    <a:pt x="27223" y="14024"/>
                  </a:lnTo>
                  <a:lnTo>
                    <a:pt x="26902" y="14024"/>
                  </a:lnTo>
                  <a:lnTo>
                    <a:pt x="27127" y="12954"/>
                  </a:lnTo>
                  <a:lnTo>
                    <a:pt x="26752" y="12579"/>
                  </a:lnTo>
                  <a:lnTo>
                    <a:pt x="27277" y="12579"/>
                  </a:lnTo>
                  <a:close/>
                  <a:moveTo>
                    <a:pt x="26527" y="10631"/>
                  </a:moveTo>
                  <a:lnTo>
                    <a:pt x="27159" y="10631"/>
                  </a:lnTo>
                  <a:lnTo>
                    <a:pt x="27726" y="11498"/>
                  </a:lnTo>
                  <a:lnTo>
                    <a:pt x="27159" y="12365"/>
                  </a:lnTo>
                  <a:lnTo>
                    <a:pt x="26527" y="12365"/>
                  </a:lnTo>
                  <a:lnTo>
                    <a:pt x="25660" y="11498"/>
                  </a:lnTo>
                  <a:close/>
                  <a:moveTo>
                    <a:pt x="25211" y="10631"/>
                  </a:moveTo>
                  <a:lnTo>
                    <a:pt x="26217" y="10631"/>
                  </a:lnTo>
                  <a:lnTo>
                    <a:pt x="25510" y="11337"/>
                  </a:lnTo>
                  <a:lnTo>
                    <a:pt x="25211" y="11048"/>
                  </a:lnTo>
                  <a:close/>
                  <a:moveTo>
                    <a:pt x="22042" y="10631"/>
                  </a:moveTo>
                  <a:lnTo>
                    <a:pt x="23048" y="10631"/>
                  </a:lnTo>
                  <a:lnTo>
                    <a:pt x="23048" y="11048"/>
                  </a:lnTo>
                  <a:lnTo>
                    <a:pt x="22749" y="11337"/>
                  </a:lnTo>
                  <a:close/>
                  <a:moveTo>
                    <a:pt x="20533" y="11498"/>
                  </a:moveTo>
                  <a:lnTo>
                    <a:pt x="21100" y="10631"/>
                  </a:lnTo>
                  <a:lnTo>
                    <a:pt x="21732" y="10631"/>
                  </a:lnTo>
                  <a:lnTo>
                    <a:pt x="22599" y="11498"/>
                  </a:lnTo>
                  <a:lnTo>
                    <a:pt x="21732" y="12365"/>
                  </a:lnTo>
                  <a:lnTo>
                    <a:pt x="21100" y="12365"/>
                  </a:lnTo>
                  <a:close/>
                  <a:moveTo>
                    <a:pt x="20982" y="12579"/>
                  </a:moveTo>
                  <a:lnTo>
                    <a:pt x="21517" y="12579"/>
                  </a:lnTo>
                  <a:lnTo>
                    <a:pt x="21143" y="12954"/>
                  </a:lnTo>
                  <a:lnTo>
                    <a:pt x="21357" y="13992"/>
                  </a:lnTo>
                  <a:lnTo>
                    <a:pt x="20329" y="13778"/>
                  </a:lnTo>
                  <a:lnTo>
                    <a:pt x="19976" y="14067"/>
                  </a:lnTo>
                  <a:lnTo>
                    <a:pt x="20051" y="13618"/>
                  </a:lnTo>
                  <a:lnTo>
                    <a:pt x="19355" y="12836"/>
                  </a:lnTo>
                  <a:lnTo>
                    <a:pt x="20233" y="12547"/>
                  </a:lnTo>
                  <a:lnTo>
                    <a:pt x="20447" y="11766"/>
                  </a:lnTo>
                  <a:close/>
                  <a:moveTo>
                    <a:pt x="19227" y="10353"/>
                  </a:moveTo>
                  <a:lnTo>
                    <a:pt x="20051" y="10620"/>
                  </a:lnTo>
                  <a:lnTo>
                    <a:pt x="20286" y="11477"/>
                  </a:lnTo>
                  <a:lnTo>
                    <a:pt x="20276" y="11498"/>
                  </a:lnTo>
                  <a:lnTo>
                    <a:pt x="20286" y="11519"/>
                  </a:lnTo>
                  <a:lnTo>
                    <a:pt x="20051" y="12376"/>
                  </a:lnTo>
                  <a:lnTo>
                    <a:pt x="19205" y="12654"/>
                  </a:lnTo>
                  <a:lnTo>
                    <a:pt x="18681" y="11787"/>
                  </a:lnTo>
                  <a:close/>
                  <a:moveTo>
                    <a:pt x="18713" y="10074"/>
                  </a:moveTo>
                  <a:lnTo>
                    <a:pt x="19023" y="10256"/>
                  </a:lnTo>
                  <a:lnTo>
                    <a:pt x="18541" y="11552"/>
                  </a:lnTo>
                  <a:lnTo>
                    <a:pt x="17942" y="10577"/>
                  </a:lnTo>
                  <a:lnTo>
                    <a:pt x="18156" y="10224"/>
                  </a:lnTo>
                  <a:close/>
                  <a:moveTo>
                    <a:pt x="17653" y="10117"/>
                  </a:moveTo>
                  <a:lnTo>
                    <a:pt x="17813" y="9528"/>
                  </a:lnTo>
                  <a:lnTo>
                    <a:pt x="17974" y="10117"/>
                  </a:lnTo>
                  <a:lnTo>
                    <a:pt x="17813" y="10374"/>
                  </a:lnTo>
                  <a:close/>
                  <a:moveTo>
                    <a:pt x="16604" y="10256"/>
                  </a:moveTo>
                  <a:lnTo>
                    <a:pt x="16914" y="10074"/>
                  </a:lnTo>
                  <a:lnTo>
                    <a:pt x="17471" y="10224"/>
                  </a:lnTo>
                  <a:lnTo>
                    <a:pt x="17685" y="10577"/>
                  </a:lnTo>
                  <a:lnTo>
                    <a:pt x="17086" y="11552"/>
                  </a:lnTo>
                  <a:close/>
                  <a:moveTo>
                    <a:pt x="15351" y="11498"/>
                  </a:moveTo>
                  <a:lnTo>
                    <a:pt x="15341" y="11477"/>
                  </a:lnTo>
                  <a:lnTo>
                    <a:pt x="15576" y="10620"/>
                  </a:lnTo>
                  <a:lnTo>
                    <a:pt x="16400" y="10353"/>
                  </a:lnTo>
                  <a:lnTo>
                    <a:pt x="16946" y="11787"/>
                  </a:lnTo>
                  <a:lnTo>
                    <a:pt x="16422" y="12654"/>
                  </a:lnTo>
                  <a:lnTo>
                    <a:pt x="15576" y="12376"/>
                  </a:lnTo>
                  <a:lnTo>
                    <a:pt x="15341" y="11519"/>
                  </a:lnTo>
                  <a:close/>
                  <a:moveTo>
                    <a:pt x="15180" y="11766"/>
                  </a:moveTo>
                  <a:lnTo>
                    <a:pt x="15394" y="12547"/>
                  </a:lnTo>
                  <a:lnTo>
                    <a:pt x="16272" y="12836"/>
                  </a:lnTo>
                  <a:lnTo>
                    <a:pt x="15576" y="13618"/>
                  </a:lnTo>
                  <a:lnTo>
                    <a:pt x="15651" y="14067"/>
                  </a:lnTo>
                  <a:lnTo>
                    <a:pt x="15298" y="13778"/>
                  </a:lnTo>
                  <a:lnTo>
                    <a:pt x="14270" y="13992"/>
                  </a:lnTo>
                  <a:lnTo>
                    <a:pt x="14495" y="12954"/>
                  </a:lnTo>
                  <a:lnTo>
                    <a:pt x="14120" y="12579"/>
                  </a:lnTo>
                  <a:lnTo>
                    <a:pt x="14645" y="12579"/>
                  </a:lnTo>
                  <a:close/>
                  <a:moveTo>
                    <a:pt x="13895" y="10631"/>
                  </a:moveTo>
                  <a:lnTo>
                    <a:pt x="14527" y="10631"/>
                  </a:lnTo>
                  <a:lnTo>
                    <a:pt x="15094" y="11498"/>
                  </a:lnTo>
                  <a:lnTo>
                    <a:pt x="14527" y="12365"/>
                  </a:lnTo>
                  <a:lnTo>
                    <a:pt x="13895" y="12365"/>
                  </a:lnTo>
                  <a:lnTo>
                    <a:pt x="13028" y="11498"/>
                  </a:lnTo>
                  <a:close/>
                  <a:moveTo>
                    <a:pt x="12579" y="10631"/>
                  </a:moveTo>
                  <a:lnTo>
                    <a:pt x="13585" y="10631"/>
                  </a:lnTo>
                  <a:lnTo>
                    <a:pt x="12878" y="11337"/>
                  </a:lnTo>
                  <a:lnTo>
                    <a:pt x="12579" y="11048"/>
                  </a:lnTo>
                  <a:close/>
                  <a:moveTo>
                    <a:pt x="12579" y="11948"/>
                  </a:moveTo>
                  <a:lnTo>
                    <a:pt x="12878" y="11648"/>
                  </a:lnTo>
                  <a:lnTo>
                    <a:pt x="13585" y="12365"/>
                  </a:lnTo>
                  <a:lnTo>
                    <a:pt x="12579" y="12365"/>
                  </a:lnTo>
                  <a:close/>
                  <a:moveTo>
                    <a:pt x="11947" y="12579"/>
                  </a:moveTo>
                  <a:lnTo>
                    <a:pt x="12365" y="12579"/>
                  </a:lnTo>
                  <a:lnTo>
                    <a:pt x="12365" y="13586"/>
                  </a:lnTo>
                  <a:lnTo>
                    <a:pt x="11658" y="12879"/>
                  </a:lnTo>
                  <a:close/>
                  <a:moveTo>
                    <a:pt x="10630" y="14528"/>
                  </a:moveTo>
                  <a:lnTo>
                    <a:pt x="10630" y="13896"/>
                  </a:lnTo>
                  <a:lnTo>
                    <a:pt x="11498" y="13029"/>
                  </a:lnTo>
                  <a:lnTo>
                    <a:pt x="12365" y="13896"/>
                  </a:lnTo>
                  <a:lnTo>
                    <a:pt x="12365" y="14528"/>
                  </a:lnTo>
                  <a:lnTo>
                    <a:pt x="11498" y="15095"/>
                  </a:lnTo>
                  <a:close/>
                  <a:moveTo>
                    <a:pt x="10352" y="16401"/>
                  </a:moveTo>
                  <a:lnTo>
                    <a:pt x="10620" y="15577"/>
                  </a:lnTo>
                  <a:lnTo>
                    <a:pt x="11476" y="15341"/>
                  </a:lnTo>
                  <a:lnTo>
                    <a:pt x="11498" y="15352"/>
                  </a:lnTo>
                  <a:lnTo>
                    <a:pt x="11519" y="15341"/>
                  </a:lnTo>
                  <a:lnTo>
                    <a:pt x="12375" y="15577"/>
                  </a:lnTo>
                  <a:lnTo>
                    <a:pt x="12654" y="16412"/>
                  </a:lnTo>
                  <a:lnTo>
                    <a:pt x="11787" y="16947"/>
                  </a:lnTo>
                  <a:close/>
                  <a:moveTo>
                    <a:pt x="10256" y="16604"/>
                  </a:moveTo>
                  <a:lnTo>
                    <a:pt x="11551" y="17086"/>
                  </a:lnTo>
                  <a:lnTo>
                    <a:pt x="10577" y="17686"/>
                  </a:lnTo>
                  <a:lnTo>
                    <a:pt x="10224" y="17471"/>
                  </a:lnTo>
                  <a:lnTo>
                    <a:pt x="10084" y="16915"/>
                  </a:lnTo>
                  <a:close/>
                  <a:moveTo>
                    <a:pt x="9528" y="17814"/>
                  </a:moveTo>
                  <a:lnTo>
                    <a:pt x="10117" y="17653"/>
                  </a:lnTo>
                  <a:lnTo>
                    <a:pt x="10373" y="17814"/>
                  </a:lnTo>
                  <a:lnTo>
                    <a:pt x="10117" y="17975"/>
                  </a:lnTo>
                  <a:close/>
                  <a:moveTo>
                    <a:pt x="10256" y="19024"/>
                  </a:moveTo>
                  <a:lnTo>
                    <a:pt x="10084" y="18713"/>
                  </a:lnTo>
                  <a:lnTo>
                    <a:pt x="10224" y="18157"/>
                  </a:lnTo>
                  <a:lnTo>
                    <a:pt x="10577" y="17942"/>
                  </a:lnTo>
                  <a:lnTo>
                    <a:pt x="11551" y="18542"/>
                  </a:lnTo>
                  <a:close/>
                  <a:moveTo>
                    <a:pt x="11476" y="20287"/>
                  </a:moveTo>
                  <a:lnTo>
                    <a:pt x="10620" y="20051"/>
                  </a:lnTo>
                  <a:lnTo>
                    <a:pt x="10352" y="19227"/>
                  </a:lnTo>
                  <a:lnTo>
                    <a:pt x="11787" y="18681"/>
                  </a:lnTo>
                  <a:lnTo>
                    <a:pt x="12654" y="19206"/>
                  </a:lnTo>
                  <a:lnTo>
                    <a:pt x="12375" y="20051"/>
                  </a:lnTo>
                  <a:lnTo>
                    <a:pt x="11519" y="20287"/>
                  </a:lnTo>
                  <a:lnTo>
                    <a:pt x="11498" y="20276"/>
                  </a:lnTo>
                  <a:close/>
                  <a:moveTo>
                    <a:pt x="11048" y="23049"/>
                  </a:moveTo>
                  <a:lnTo>
                    <a:pt x="10630" y="23049"/>
                  </a:lnTo>
                  <a:lnTo>
                    <a:pt x="10630" y="22042"/>
                  </a:lnTo>
                  <a:lnTo>
                    <a:pt x="11348" y="22749"/>
                  </a:lnTo>
                  <a:close/>
                  <a:moveTo>
                    <a:pt x="11947" y="23049"/>
                  </a:moveTo>
                  <a:lnTo>
                    <a:pt x="11647" y="22749"/>
                  </a:lnTo>
                  <a:lnTo>
                    <a:pt x="12365" y="22042"/>
                  </a:lnTo>
                  <a:lnTo>
                    <a:pt x="12365" y="23049"/>
                  </a:lnTo>
                  <a:close/>
                  <a:moveTo>
                    <a:pt x="12579" y="23263"/>
                  </a:moveTo>
                  <a:lnTo>
                    <a:pt x="13585" y="23263"/>
                  </a:lnTo>
                  <a:lnTo>
                    <a:pt x="12878" y="23980"/>
                  </a:lnTo>
                  <a:lnTo>
                    <a:pt x="12579" y="23680"/>
                  </a:lnTo>
                  <a:close/>
                  <a:moveTo>
                    <a:pt x="15094" y="24130"/>
                  </a:moveTo>
                  <a:lnTo>
                    <a:pt x="14527" y="24997"/>
                  </a:lnTo>
                  <a:lnTo>
                    <a:pt x="13895" y="24997"/>
                  </a:lnTo>
                  <a:lnTo>
                    <a:pt x="13028" y="24130"/>
                  </a:lnTo>
                  <a:lnTo>
                    <a:pt x="13895" y="23263"/>
                  </a:lnTo>
                  <a:lnTo>
                    <a:pt x="14527" y="23263"/>
                  </a:lnTo>
                  <a:close/>
                  <a:moveTo>
                    <a:pt x="14645" y="23049"/>
                  </a:moveTo>
                  <a:lnTo>
                    <a:pt x="14120" y="23049"/>
                  </a:lnTo>
                  <a:lnTo>
                    <a:pt x="14495" y="22674"/>
                  </a:lnTo>
                  <a:lnTo>
                    <a:pt x="14270" y="21636"/>
                  </a:lnTo>
                  <a:lnTo>
                    <a:pt x="15298" y="21850"/>
                  </a:lnTo>
                  <a:lnTo>
                    <a:pt x="15651" y="21561"/>
                  </a:lnTo>
                  <a:lnTo>
                    <a:pt x="15576" y="22010"/>
                  </a:lnTo>
                  <a:lnTo>
                    <a:pt x="16272" y="22792"/>
                  </a:lnTo>
                  <a:lnTo>
                    <a:pt x="15394" y="23081"/>
                  </a:lnTo>
                  <a:lnTo>
                    <a:pt x="15180" y="23862"/>
                  </a:lnTo>
                  <a:close/>
                  <a:moveTo>
                    <a:pt x="16400" y="25275"/>
                  </a:moveTo>
                  <a:lnTo>
                    <a:pt x="15576" y="25008"/>
                  </a:lnTo>
                  <a:lnTo>
                    <a:pt x="15341" y="24151"/>
                  </a:lnTo>
                  <a:lnTo>
                    <a:pt x="15351" y="24130"/>
                  </a:lnTo>
                  <a:lnTo>
                    <a:pt x="15341" y="24109"/>
                  </a:lnTo>
                  <a:lnTo>
                    <a:pt x="15576" y="23252"/>
                  </a:lnTo>
                  <a:lnTo>
                    <a:pt x="16422" y="22974"/>
                  </a:lnTo>
                  <a:lnTo>
                    <a:pt x="16946" y="23841"/>
                  </a:lnTo>
                  <a:close/>
                  <a:moveTo>
                    <a:pt x="16914" y="25543"/>
                  </a:moveTo>
                  <a:lnTo>
                    <a:pt x="16604" y="25361"/>
                  </a:lnTo>
                  <a:lnTo>
                    <a:pt x="17086" y="24076"/>
                  </a:lnTo>
                  <a:lnTo>
                    <a:pt x="17685" y="25051"/>
                  </a:lnTo>
                  <a:lnTo>
                    <a:pt x="17471" y="25404"/>
                  </a:lnTo>
                  <a:close/>
                  <a:moveTo>
                    <a:pt x="17974" y="25511"/>
                  </a:moveTo>
                  <a:lnTo>
                    <a:pt x="17813" y="26100"/>
                  </a:lnTo>
                  <a:lnTo>
                    <a:pt x="17653" y="25511"/>
                  </a:lnTo>
                  <a:lnTo>
                    <a:pt x="17813" y="25254"/>
                  </a:lnTo>
                  <a:close/>
                  <a:moveTo>
                    <a:pt x="19023" y="25361"/>
                  </a:moveTo>
                  <a:lnTo>
                    <a:pt x="18713" y="25543"/>
                  </a:lnTo>
                  <a:lnTo>
                    <a:pt x="18156" y="25404"/>
                  </a:lnTo>
                  <a:lnTo>
                    <a:pt x="17942" y="25051"/>
                  </a:lnTo>
                  <a:lnTo>
                    <a:pt x="18541" y="24076"/>
                  </a:lnTo>
                  <a:close/>
                  <a:moveTo>
                    <a:pt x="20276" y="24130"/>
                  </a:moveTo>
                  <a:lnTo>
                    <a:pt x="20286" y="24151"/>
                  </a:lnTo>
                  <a:lnTo>
                    <a:pt x="20051" y="25008"/>
                  </a:lnTo>
                  <a:lnTo>
                    <a:pt x="19227" y="25275"/>
                  </a:lnTo>
                  <a:lnTo>
                    <a:pt x="18681" y="23841"/>
                  </a:lnTo>
                  <a:lnTo>
                    <a:pt x="19205" y="22974"/>
                  </a:lnTo>
                  <a:lnTo>
                    <a:pt x="20051" y="23252"/>
                  </a:lnTo>
                  <a:lnTo>
                    <a:pt x="20286" y="24109"/>
                  </a:lnTo>
                  <a:close/>
                  <a:moveTo>
                    <a:pt x="20447" y="23862"/>
                  </a:moveTo>
                  <a:lnTo>
                    <a:pt x="20233" y="23081"/>
                  </a:lnTo>
                  <a:lnTo>
                    <a:pt x="19355" y="22792"/>
                  </a:lnTo>
                  <a:lnTo>
                    <a:pt x="20051" y="22010"/>
                  </a:lnTo>
                  <a:lnTo>
                    <a:pt x="19976" y="21561"/>
                  </a:lnTo>
                  <a:lnTo>
                    <a:pt x="20329" y="21850"/>
                  </a:lnTo>
                  <a:lnTo>
                    <a:pt x="21357" y="21636"/>
                  </a:lnTo>
                  <a:lnTo>
                    <a:pt x="21143" y="22674"/>
                  </a:lnTo>
                  <a:lnTo>
                    <a:pt x="21507" y="23049"/>
                  </a:lnTo>
                  <a:lnTo>
                    <a:pt x="20982" y="23049"/>
                  </a:lnTo>
                  <a:close/>
                  <a:moveTo>
                    <a:pt x="21732" y="24997"/>
                  </a:moveTo>
                  <a:lnTo>
                    <a:pt x="21100" y="24997"/>
                  </a:lnTo>
                  <a:lnTo>
                    <a:pt x="20533" y="24130"/>
                  </a:lnTo>
                  <a:lnTo>
                    <a:pt x="21100" y="23263"/>
                  </a:lnTo>
                  <a:lnTo>
                    <a:pt x="21732" y="23263"/>
                  </a:lnTo>
                  <a:lnTo>
                    <a:pt x="22599" y="24130"/>
                  </a:lnTo>
                  <a:close/>
                  <a:moveTo>
                    <a:pt x="23048" y="24997"/>
                  </a:moveTo>
                  <a:lnTo>
                    <a:pt x="22042" y="24997"/>
                  </a:lnTo>
                  <a:lnTo>
                    <a:pt x="22749" y="24280"/>
                  </a:lnTo>
                  <a:lnTo>
                    <a:pt x="23048" y="24580"/>
                  </a:lnTo>
                  <a:close/>
                  <a:moveTo>
                    <a:pt x="26217" y="24997"/>
                  </a:moveTo>
                  <a:lnTo>
                    <a:pt x="25211" y="24997"/>
                  </a:lnTo>
                  <a:lnTo>
                    <a:pt x="25211" y="24580"/>
                  </a:lnTo>
                  <a:lnTo>
                    <a:pt x="25510" y="24280"/>
                  </a:lnTo>
                  <a:close/>
                  <a:moveTo>
                    <a:pt x="27726" y="24130"/>
                  </a:moveTo>
                  <a:lnTo>
                    <a:pt x="27159" y="24997"/>
                  </a:lnTo>
                  <a:lnTo>
                    <a:pt x="26527" y="24997"/>
                  </a:lnTo>
                  <a:lnTo>
                    <a:pt x="25660" y="24130"/>
                  </a:lnTo>
                  <a:lnTo>
                    <a:pt x="26527" y="23263"/>
                  </a:lnTo>
                  <a:lnTo>
                    <a:pt x="27159" y="23263"/>
                  </a:lnTo>
                  <a:close/>
                  <a:moveTo>
                    <a:pt x="27277" y="23049"/>
                  </a:moveTo>
                  <a:lnTo>
                    <a:pt x="26752" y="23049"/>
                  </a:lnTo>
                  <a:lnTo>
                    <a:pt x="27127" y="22674"/>
                  </a:lnTo>
                  <a:lnTo>
                    <a:pt x="26902" y="21604"/>
                  </a:lnTo>
                  <a:lnTo>
                    <a:pt x="27223" y="21604"/>
                  </a:lnTo>
                  <a:lnTo>
                    <a:pt x="27737" y="22117"/>
                  </a:lnTo>
                  <a:lnTo>
                    <a:pt x="28272" y="21582"/>
                  </a:lnTo>
                  <a:lnTo>
                    <a:pt x="28080" y="22321"/>
                  </a:lnTo>
                  <a:lnTo>
                    <a:pt x="28775" y="22503"/>
                  </a:lnTo>
                  <a:lnTo>
                    <a:pt x="28936" y="22781"/>
                  </a:lnTo>
                  <a:lnTo>
                    <a:pt x="28026" y="23081"/>
                  </a:lnTo>
                  <a:lnTo>
                    <a:pt x="27812" y="23862"/>
                  </a:lnTo>
                  <a:close/>
                  <a:moveTo>
                    <a:pt x="29054" y="25286"/>
                  </a:moveTo>
                  <a:lnTo>
                    <a:pt x="28208" y="25008"/>
                  </a:lnTo>
                  <a:lnTo>
                    <a:pt x="27973" y="24151"/>
                  </a:lnTo>
                  <a:lnTo>
                    <a:pt x="27983" y="24130"/>
                  </a:lnTo>
                  <a:lnTo>
                    <a:pt x="27973" y="24109"/>
                  </a:lnTo>
                  <a:lnTo>
                    <a:pt x="28208" y="23252"/>
                  </a:lnTo>
                  <a:lnTo>
                    <a:pt x="29032" y="22985"/>
                  </a:lnTo>
                  <a:lnTo>
                    <a:pt x="29578" y="24419"/>
                  </a:lnTo>
                  <a:close/>
                  <a:moveTo>
                    <a:pt x="29268" y="25350"/>
                  </a:moveTo>
                  <a:lnTo>
                    <a:pt x="29675" y="24687"/>
                  </a:lnTo>
                  <a:lnTo>
                    <a:pt x="30017" y="25607"/>
                  </a:lnTo>
                  <a:lnTo>
                    <a:pt x="29653" y="25479"/>
                  </a:lnTo>
                  <a:close/>
                  <a:moveTo>
                    <a:pt x="30510" y="25950"/>
                  </a:moveTo>
                  <a:lnTo>
                    <a:pt x="30510" y="25950"/>
                  </a:lnTo>
                  <a:lnTo>
                    <a:pt x="30445" y="26121"/>
                  </a:lnTo>
                  <a:lnTo>
                    <a:pt x="30392" y="25950"/>
                  </a:lnTo>
                  <a:lnTo>
                    <a:pt x="30392" y="25950"/>
                  </a:lnTo>
                  <a:lnTo>
                    <a:pt x="30306" y="25746"/>
                  </a:lnTo>
                  <a:lnTo>
                    <a:pt x="30296" y="25693"/>
                  </a:lnTo>
                  <a:lnTo>
                    <a:pt x="30296" y="25693"/>
                  </a:lnTo>
                  <a:lnTo>
                    <a:pt x="29825" y="24451"/>
                  </a:lnTo>
                  <a:lnTo>
                    <a:pt x="30445" y="23423"/>
                  </a:lnTo>
                  <a:lnTo>
                    <a:pt x="31077" y="24451"/>
                  </a:lnTo>
                  <a:lnTo>
                    <a:pt x="30606" y="25693"/>
                  </a:lnTo>
                  <a:lnTo>
                    <a:pt x="30606" y="25693"/>
                  </a:lnTo>
                  <a:lnTo>
                    <a:pt x="30585" y="25736"/>
                  </a:lnTo>
                  <a:lnTo>
                    <a:pt x="30510" y="25950"/>
                  </a:lnTo>
                  <a:close/>
                  <a:moveTo>
                    <a:pt x="31634" y="25350"/>
                  </a:moveTo>
                  <a:lnTo>
                    <a:pt x="30874" y="25607"/>
                  </a:lnTo>
                  <a:lnTo>
                    <a:pt x="31216" y="24687"/>
                  </a:lnTo>
                  <a:close/>
                  <a:moveTo>
                    <a:pt x="32908" y="24130"/>
                  </a:moveTo>
                  <a:lnTo>
                    <a:pt x="32918" y="24151"/>
                  </a:lnTo>
                  <a:lnTo>
                    <a:pt x="32683" y="25008"/>
                  </a:lnTo>
                  <a:lnTo>
                    <a:pt x="31848" y="25286"/>
                  </a:lnTo>
                  <a:lnTo>
                    <a:pt x="31313" y="24419"/>
                  </a:lnTo>
                  <a:lnTo>
                    <a:pt x="31859" y="22985"/>
                  </a:lnTo>
                  <a:lnTo>
                    <a:pt x="32683" y="23252"/>
                  </a:lnTo>
                  <a:lnTo>
                    <a:pt x="32918" y="24109"/>
                  </a:lnTo>
                  <a:close/>
                  <a:moveTo>
                    <a:pt x="34149" y="23049"/>
                  </a:moveTo>
                  <a:lnTo>
                    <a:pt x="33614" y="23049"/>
                  </a:lnTo>
                  <a:lnTo>
                    <a:pt x="33079" y="23862"/>
                  </a:lnTo>
                  <a:lnTo>
                    <a:pt x="32865" y="23081"/>
                  </a:lnTo>
                  <a:lnTo>
                    <a:pt x="31955" y="22781"/>
                  </a:lnTo>
                  <a:lnTo>
                    <a:pt x="32115" y="22503"/>
                  </a:lnTo>
                  <a:lnTo>
                    <a:pt x="32822" y="22321"/>
                  </a:lnTo>
                  <a:lnTo>
                    <a:pt x="32619" y="21582"/>
                  </a:lnTo>
                  <a:lnTo>
                    <a:pt x="33165" y="22117"/>
                  </a:lnTo>
                  <a:lnTo>
                    <a:pt x="33678" y="21604"/>
                  </a:lnTo>
                  <a:lnTo>
                    <a:pt x="34000" y="21604"/>
                  </a:lnTo>
                  <a:lnTo>
                    <a:pt x="33775" y="22674"/>
                  </a:lnTo>
                  <a:close/>
                  <a:moveTo>
                    <a:pt x="34449" y="23049"/>
                  </a:moveTo>
                  <a:lnTo>
                    <a:pt x="34010" y="22599"/>
                  </a:lnTo>
                  <a:lnTo>
                    <a:pt x="34214" y="21604"/>
                  </a:lnTo>
                  <a:lnTo>
                    <a:pt x="34235" y="21604"/>
                  </a:lnTo>
                  <a:lnTo>
                    <a:pt x="34235" y="21582"/>
                  </a:lnTo>
                  <a:lnTo>
                    <a:pt x="35231" y="21379"/>
                  </a:lnTo>
                  <a:lnTo>
                    <a:pt x="35680" y="21818"/>
                  </a:lnTo>
                  <a:lnTo>
                    <a:pt x="35680" y="23049"/>
                  </a:lnTo>
                  <a:close/>
                  <a:moveTo>
                    <a:pt x="36312" y="23049"/>
                  </a:moveTo>
                  <a:lnTo>
                    <a:pt x="35894" y="23049"/>
                  </a:lnTo>
                  <a:lnTo>
                    <a:pt x="35894" y="22042"/>
                  </a:lnTo>
                  <a:lnTo>
                    <a:pt x="36612" y="22749"/>
                  </a:lnTo>
                  <a:close/>
                  <a:moveTo>
                    <a:pt x="37211" y="23049"/>
                  </a:moveTo>
                  <a:lnTo>
                    <a:pt x="36922" y="22749"/>
                  </a:lnTo>
                  <a:lnTo>
                    <a:pt x="37629" y="22042"/>
                  </a:lnTo>
                  <a:lnTo>
                    <a:pt x="37629" y="23049"/>
                  </a:lnTo>
                  <a:close/>
                  <a:moveTo>
                    <a:pt x="37843" y="23263"/>
                  </a:moveTo>
                  <a:lnTo>
                    <a:pt x="38849" y="23263"/>
                  </a:lnTo>
                  <a:lnTo>
                    <a:pt x="38142" y="23980"/>
                  </a:lnTo>
                  <a:lnTo>
                    <a:pt x="37843" y="23680"/>
                  </a:lnTo>
                  <a:close/>
                  <a:moveTo>
                    <a:pt x="40358" y="24130"/>
                  </a:moveTo>
                  <a:lnTo>
                    <a:pt x="39791" y="24997"/>
                  </a:lnTo>
                  <a:lnTo>
                    <a:pt x="39159" y="24997"/>
                  </a:lnTo>
                  <a:lnTo>
                    <a:pt x="38292" y="24130"/>
                  </a:lnTo>
                  <a:lnTo>
                    <a:pt x="39159" y="23263"/>
                  </a:lnTo>
                  <a:lnTo>
                    <a:pt x="39791" y="23263"/>
                  </a:lnTo>
                  <a:close/>
                  <a:moveTo>
                    <a:pt x="39909" y="23049"/>
                  </a:moveTo>
                  <a:lnTo>
                    <a:pt x="39384" y="23049"/>
                  </a:lnTo>
                  <a:lnTo>
                    <a:pt x="39759" y="22674"/>
                  </a:lnTo>
                  <a:lnTo>
                    <a:pt x="39534" y="21636"/>
                  </a:lnTo>
                  <a:lnTo>
                    <a:pt x="40562" y="21850"/>
                  </a:lnTo>
                  <a:lnTo>
                    <a:pt x="40915" y="21561"/>
                  </a:lnTo>
                  <a:lnTo>
                    <a:pt x="40840" y="22010"/>
                  </a:lnTo>
                  <a:lnTo>
                    <a:pt x="41536" y="22792"/>
                  </a:lnTo>
                  <a:lnTo>
                    <a:pt x="40658" y="23081"/>
                  </a:lnTo>
                  <a:lnTo>
                    <a:pt x="40444" y="23862"/>
                  </a:lnTo>
                  <a:close/>
                  <a:moveTo>
                    <a:pt x="41664" y="25275"/>
                  </a:moveTo>
                  <a:lnTo>
                    <a:pt x="40840" y="25008"/>
                  </a:lnTo>
                  <a:lnTo>
                    <a:pt x="40605" y="24151"/>
                  </a:lnTo>
                  <a:lnTo>
                    <a:pt x="40615" y="24130"/>
                  </a:lnTo>
                  <a:lnTo>
                    <a:pt x="40605" y="24109"/>
                  </a:lnTo>
                  <a:lnTo>
                    <a:pt x="40840" y="23252"/>
                  </a:lnTo>
                  <a:lnTo>
                    <a:pt x="41686" y="22974"/>
                  </a:lnTo>
                  <a:lnTo>
                    <a:pt x="42210" y="23841"/>
                  </a:lnTo>
                  <a:close/>
                  <a:moveTo>
                    <a:pt x="42178" y="25543"/>
                  </a:moveTo>
                  <a:lnTo>
                    <a:pt x="41868" y="25361"/>
                  </a:lnTo>
                  <a:lnTo>
                    <a:pt x="42360" y="24076"/>
                  </a:lnTo>
                  <a:lnTo>
                    <a:pt x="42949" y="25051"/>
                  </a:lnTo>
                  <a:lnTo>
                    <a:pt x="42735" y="25404"/>
                  </a:lnTo>
                  <a:close/>
                  <a:moveTo>
                    <a:pt x="43238" y="25511"/>
                  </a:moveTo>
                  <a:lnTo>
                    <a:pt x="43077" y="26100"/>
                  </a:lnTo>
                  <a:lnTo>
                    <a:pt x="42928" y="25511"/>
                  </a:lnTo>
                  <a:lnTo>
                    <a:pt x="43077" y="25254"/>
                  </a:lnTo>
                  <a:close/>
                  <a:moveTo>
                    <a:pt x="44287" y="25361"/>
                  </a:moveTo>
                  <a:lnTo>
                    <a:pt x="43977" y="25543"/>
                  </a:lnTo>
                  <a:lnTo>
                    <a:pt x="43420" y="25404"/>
                  </a:lnTo>
                  <a:lnTo>
                    <a:pt x="43206" y="25051"/>
                  </a:lnTo>
                  <a:lnTo>
                    <a:pt x="43805" y="24076"/>
                  </a:lnTo>
                  <a:close/>
                  <a:moveTo>
                    <a:pt x="45540" y="24130"/>
                  </a:moveTo>
                  <a:lnTo>
                    <a:pt x="45550" y="24151"/>
                  </a:lnTo>
                  <a:lnTo>
                    <a:pt x="45315" y="25008"/>
                  </a:lnTo>
                  <a:lnTo>
                    <a:pt x="44490" y="25275"/>
                  </a:lnTo>
                  <a:lnTo>
                    <a:pt x="43945" y="23841"/>
                  </a:lnTo>
                  <a:lnTo>
                    <a:pt x="44480" y="22974"/>
                  </a:lnTo>
                  <a:lnTo>
                    <a:pt x="45315" y="23252"/>
                  </a:lnTo>
                  <a:lnTo>
                    <a:pt x="45550" y="24109"/>
                  </a:lnTo>
                  <a:close/>
                  <a:moveTo>
                    <a:pt x="45711" y="23862"/>
                  </a:moveTo>
                  <a:lnTo>
                    <a:pt x="45497" y="23081"/>
                  </a:lnTo>
                  <a:lnTo>
                    <a:pt x="44619" y="22792"/>
                  </a:lnTo>
                  <a:lnTo>
                    <a:pt x="45325" y="22010"/>
                  </a:lnTo>
                  <a:lnTo>
                    <a:pt x="45240" y="21561"/>
                  </a:lnTo>
                  <a:lnTo>
                    <a:pt x="45593" y="21850"/>
                  </a:lnTo>
                  <a:lnTo>
                    <a:pt x="46621" y="21636"/>
                  </a:lnTo>
                  <a:lnTo>
                    <a:pt x="46407" y="22674"/>
                  </a:lnTo>
                  <a:lnTo>
                    <a:pt x="46781" y="23049"/>
                  </a:lnTo>
                  <a:lnTo>
                    <a:pt x="46246" y="23049"/>
                  </a:lnTo>
                  <a:close/>
                  <a:moveTo>
                    <a:pt x="46995" y="24997"/>
                  </a:moveTo>
                  <a:lnTo>
                    <a:pt x="46364" y="24997"/>
                  </a:lnTo>
                  <a:lnTo>
                    <a:pt x="45807" y="24130"/>
                  </a:lnTo>
                  <a:lnTo>
                    <a:pt x="46364" y="23263"/>
                  </a:lnTo>
                  <a:lnTo>
                    <a:pt x="46995" y="23263"/>
                  </a:lnTo>
                  <a:lnTo>
                    <a:pt x="47863" y="24130"/>
                  </a:lnTo>
                  <a:close/>
                  <a:moveTo>
                    <a:pt x="48312" y="23680"/>
                  </a:moveTo>
                  <a:lnTo>
                    <a:pt x="48012" y="23969"/>
                  </a:lnTo>
                  <a:lnTo>
                    <a:pt x="47306" y="23263"/>
                  </a:lnTo>
                  <a:lnTo>
                    <a:pt x="48312" y="23263"/>
                  </a:lnTo>
                  <a:close/>
                  <a:moveTo>
                    <a:pt x="49244" y="22749"/>
                  </a:moveTo>
                  <a:lnTo>
                    <a:pt x="49244" y="22749"/>
                  </a:lnTo>
                  <a:lnTo>
                    <a:pt x="48944" y="23049"/>
                  </a:lnTo>
                  <a:lnTo>
                    <a:pt x="48526" y="23049"/>
                  </a:lnTo>
                  <a:lnTo>
                    <a:pt x="48526" y="22042"/>
                  </a:lnTo>
                  <a:close/>
                  <a:moveTo>
                    <a:pt x="50550" y="19227"/>
                  </a:moveTo>
                  <a:lnTo>
                    <a:pt x="50271" y="20051"/>
                  </a:lnTo>
                  <a:lnTo>
                    <a:pt x="49415" y="20287"/>
                  </a:lnTo>
                  <a:lnTo>
                    <a:pt x="49393" y="20276"/>
                  </a:lnTo>
                  <a:lnTo>
                    <a:pt x="49372" y="20287"/>
                  </a:lnTo>
                  <a:lnTo>
                    <a:pt x="48516" y="20051"/>
                  </a:lnTo>
                  <a:lnTo>
                    <a:pt x="48237" y="19206"/>
                  </a:lnTo>
                  <a:lnTo>
                    <a:pt x="49104" y="18681"/>
                  </a:lnTo>
                  <a:close/>
                  <a:moveTo>
                    <a:pt x="50635" y="19024"/>
                  </a:moveTo>
                  <a:lnTo>
                    <a:pt x="49340" y="18542"/>
                  </a:lnTo>
                  <a:lnTo>
                    <a:pt x="50314" y="17942"/>
                  </a:lnTo>
                  <a:lnTo>
                    <a:pt x="50667" y="18157"/>
                  </a:lnTo>
                  <a:lnTo>
                    <a:pt x="50817" y="18713"/>
                  </a:lnTo>
                  <a:close/>
                  <a:moveTo>
                    <a:pt x="51363" y="17814"/>
                  </a:moveTo>
                  <a:lnTo>
                    <a:pt x="50774" y="17964"/>
                  </a:lnTo>
                  <a:lnTo>
                    <a:pt x="50517" y="17814"/>
                  </a:lnTo>
                  <a:lnTo>
                    <a:pt x="50774" y="17653"/>
                  </a:lnTo>
                  <a:close/>
                  <a:moveTo>
                    <a:pt x="50635" y="16604"/>
                  </a:moveTo>
                  <a:lnTo>
                    <a:pt x="50817" y="16915"/>
                  </a:lnTo>
                  <a:lnTo>
                    <a:pt x="50667" y="17471"/>
                  </a:lnTo>
                  <a:lnTo>
                    <a:pt x="50314" y="17686"/>
                  </a:lnTo>
                  <a:lnTo>
                    <a:pt x="49340" y="17086"/>
                  </a:lnTo>
                  <a:close/>
                  <a:moveTo>
                    <a:pt x="49415" y="15341"/>
                  </a:moveTo>
                  <a:lnTo>
                    <a:pt x="50271" y="15577"/>
                  </a:lnTo>
                  <a:lnTo>
                    <a:pt x="50550" y="16401"/>
                  </a:lnTo>
                  <a:lnTo>
                    <a:pt x="49104" y="16947"/>
                  </a:lnTo>
                  <a:lnTo>
                    <a:pt x="48237" y="16412"/>
                  </a:lnTo>
                  <a:lnTo>
                    <a:pt x="48516" y="15577"/>
                  </a:lnTo>
                  <a:lnTo>
                    <a:pt x="49372" y="15341"/>
                  </a:lnTo>
                  <a:lnTo>
                    <a:pt x="49393" y="15352"/>
                  </a:lnTo>
                  <a:close/>
                  <a:moveTo>
                    <a:pt x="48312" y="14121"/>
                  </a:moveTo>
                  <a:lnTo>
                    <a:pt x="48312" y="14645"/>
                  </a:lnTo>
                  <a:lnTo>
                    <a:pt x="49126" y="15181"/>
                  </a:lnTo>
                  <a:lnTo>
                    <a:pt x="48344" y="15395"/>
                  </a:lnTo>
                  <a:lnTo>
                    <a:pt x="48055" y="16272"/>
                  </a:lnTo>
                  <a:lnTo>
                    <a:pt x="47274" y="15566"/>
                  </a:lnTo>
                  <a:lnTo>
                    <a:pt x="46824" y="15652"/>
                  </a:lnTo>
                  <a:lnTo>
                    <a:pt x="47124" y="15298"/>
                  </a:lnTo>
                  <a:lnTo>
                    <a:pt x="46899" y="14271"/>
                  </a:lnTo>
                  <a:lnTo>
                    <a:pt x="47938" y="14485"/>
                  </a:lnTo>
                  <a:close/>
                  <a:moveTo>
                    <a:pt x="45186" y="14399"/>
                  </a:moveTo>
                  <a:lnTo>
                    <a:pt x="45647" y="14014"/>
                  </a:lnTo>
                  <a:lnTo>
                    <a:pt x="46674" y="14228"/>
                  </a:lnTo>
                  <a:lnTo>
                    <a:pt x="46888" y="15245"/>
                  </a:lnTo>
                  <a:lnTo>
                    <a:pt x="46492" y="15705"/>
                  </a:lnTo>
                  <a:lnTo>
                    <a:pt x="44908" y="15983"/>
                  </a:lnTo>
                  <a:close/>
                  <a:moveTo>
                    <a:pt x="44929" y="14613"/>
                  </a:moveTo>
                  <a:lnTo>
                    <a:pt x="44683" y="16016"/>
                  </a:lnTo>
                  <a:lnTo>
                    <a:pt x="44052" y="16133"/>
                  </a:lnTo>
                  <a:lnTo>
                    <a:pt x="43827" y="15523"/>
                  </a:lnTo>
                  <a:close/>
                  <a:moveTo>
                    <a:pt x="41900" y="12718"/>
                  </a:moveTo>
                  <a:lnTo>
                    <a:pt x="42307" y="12044"/>
                  </a:lnTo>
                  <a:lnTo>
                    <a:pt x="42660" y="12965"/>
                  </a:lnTo>
                  <a:close/>
                  <a:moveTo>
                    <a:pt x="41236" y="14613"/>
                  </a:moveTo>
                  <a:lnTo>
                    <a:pt x="42328" y="15523"/>
                  </a:lnTo>
                  <a:lnTo>
                    <a:pt x="42328" y="15523"/>
                  </a:lnTo>
                  <a:lnTo>
                    <a:pt x="42103" y="16133"/>
                  </a:lnTo>
                  <a:lnTo>
                    <a:pt x="41472" y="16016"/>
                  </a:lnTo>
                  <a:close/>
                  <a:moveTo>
                    <a:pt x="40508" y="14014"/>
                  </a:moveTo>
                  <a:lnTo>
                    <a:pt x="40969" y="14399"/>
                  </a:lnTo>
                  <a:lnTo>
                    <a:pt x="41247" y="15983"/>
                  </a:lnTo>
                  <a:lnTo>
                    <a:pt x="39663" y="15705"/>
                  </a:lnTo>
                  <a:lnTo>
                    <a:pt x="39277" y="15245"/>
                  </a:lnTo>
                  <a:lnTo>
                    <a:pt x="39491" y="14228"/>
                  </a:lnTo>
                  <a:close/>
                  <a:moveTo>
                    <a:pt x="37843" y="13810"/>
                  </a:moveTo>
                  <a:lnTo>
                    <a:pt x="37843" y="12579"/>
                  </a:lnTo>
                  <a:lnTo>
                    <a:pt x="39074" y="12579"/>
                  </a:lnTo>
                  <a:lnTo>
                    <a:pt x="39513" y="13029"/>
                  </a:lnTo>
                  <a:lnTo>
                    <a:pt x="39309" y="14035"/>
                  </a:lnTo>
                  <a:lnTo>
                    <a:pt x="38292" y="14249"/>
                  </a:lnTo>
                  <a:close/>
                  <a:moveTo>
                    <a:pt x="37843" y="14645"/>
                  </a:moveTo>
                  <a:lnTo>
                    <a:pt x="37843" y="14121"/>
                  </a:lnTo>
                  <a:lnTo>
                    <a:pt x="38217" y="14485"/>
                  </a:lnTo>
                  <a:lnTo>
                    <a:pt x="39256" y="14271"/>
                  </a:lnTo>
                  <a:lnTo>
                    <a:pt x="39042" y="15298"/>
                  </a:lnTo>
                  <a:lnTo>
                    <a:pt x="39331" y="15652"/>
                  </a:lnTo>
                  <a:lnTo>
                    <a:pt x="38881" y="15566"/>
                  </a:lnTo>
                  <a:lnTo>
                    <a:pt x="38100" y="16272"/>
                  </a:lnTo>
                  <a:lnTo>
                    <a:pt x="37811" y="15395"/>
                  </a:lnTo>
                  <a:lnTo>
                    <a:pt x="37029" y="15181"/>
                  </a:lnTo>
                  <a:close/>
                  <a:moveTo>
                    <a:pt x="35894" y="13896"/>
                  </a:moveTo>
                  <a:lnTo>
                    <a:pt x="36761" y="13029"/>
                  </a:lnTo>
                  <a:lnTo>
                    <a:pt x="37629" y="13896"/>
                  </a:lnTo>
                  <a:lnTo>
                    <a:pt x="37629" y="14528"/>
                  </a:lnTo>
                  <a:lnTo>
                    <a:pt x="36761" y="15095"/>
                  </a:lnTo>
                  <a:lnTo>
                    <a:pt x="35894" y="14528"/>
                  </a:lnTo>
                  <a:close/>
                  <a:moveTo>
                    <a:pt x="34235" y="14260"/>
                  </a:moveTo>
                  <a:lnTo>
                    <a:pt x="35306" y="14485"/>
                  </a:lnTo>
                  <a:lnTo>
                    <a:pt x="35680" y="14121"/>
                  </a:lnTo>
                  <a:lnTo>
                    <a:pt x="35680" y="14645"/>
                  </a:lnTo>
                  <a:lnTo>
                    <a:pt x="36494" y="15181"/>
                  </a:lnTo>
                  <a:lnTo>
                    <a:pt x="35712" y="15395"/>
                  </a:lnTo>
                  <a:lnTo>
                    <a:pt x="35413" y="16305"/>
                  </a:lnTo>
                  <a:lnTo>
                    <a:pt x="35134" y="16144"/>
                  </a:lnTo>
                  <a:lnTo>
                    <a:pt x="34952" y="15438"/>
                  </a:lnTo>
                  <a:lnTo>
                    <a:pt x="34214" y="15641"/>
                  </a:lnTo>
                  <a:lnTo>
                    <a:pt x="34749" y="15095"/>
                  </a:lnTo>
                  <a:lnTo>
                    <a:pt x="34235" y="14592"/>
                  </a:lnTo>
                  <a:close/>
                  <a:moveTo>
                    <a:pt x="32512" y="14463"/>
                  </a:moveTo>
                  <a:lnTo>
                    <a:pt x="33165" y="13821"/>
                  </a:lnTo>
                  <a:lnTo>
                    <a:pt x="33582" y="14239"/>
                  </a:lnTo>
                  <a:lnTo>
                    <a:pt x="34021" y="14239"/>
                  </a:lnTo>
                  <a:lnTo>
                    <a:pt x="34021" y="14677"/>
                  </a:lnTo>
                  <a:lnTo>
                    <a:pt x="34438" y="15095"/>
                  </a:lnTo>
                  <a:lnTo>
                    <a:pt x="33796" y="15748"/>
                  </a:lnTo>
                  <a:lnTo>
                    <a:pt x="32041" y="16219"/>
                  </a:lnTo>
                  <a:close/>
                  <a:moveTo>
                    <a:pt x="32201" y="14774"/>
                  </a:moveTo>
                  <a:lnTo>
                    <a:pt x="31794" y="16283"/>
                  </a:lnTo>
                  <a:lnTo>
                    <a:pt x="31238" y="16433"/>
                  </a:lnTo>
                  <a:lnTo>
                    <a:pt x="31098" y="15887"/>
                  </a:lnTo>
                  <a:close/>
                  <a:moveTo>
                    <a:pt x="30574" y="12419"/>
                  </a:moveTo>
                  <a:lnTo>
                    <a:pt x="31173" y="11445"/>
                  </a:lnTo>
                  <a:lnTo>
                    <a:pt x="31655" y="12729"/>
                  </a:lnTo>
                  <a:lnTo>
                    <a:pt x="31345" y="12911"/>
                  </a:lnTo>
                  <a:lnTo>
                    <a:pt x="30788" y="12772"/>
                  </a:lnTo>
                  <a:close/>
                  <a:moveTo>
                    <a:pt x="30445" y="12622"/>
                  </a:moveTo>
                  <a:lnTo>
                    <a:pt x="30606" y="12879"/>
                  </a:lnTo>
                  <a:lnTo>
                    <a:pt x="30445" y="13468"/>
                  </a:lnTo>
                  <a:lnTo>
                    <a:pt x="30296" y="12879"/>
                  </a:lnTo>
                  <a:close/>
                  <a:moveTo>
                    <a:pt x="29236" y="12729"/>
                  </a:moveTo>
                  <a:lnTo>
                    <a:pt x="29718" y="11445"/>
                  </a:lnTo>
                  <a:lnTo>
                    <a:pt x="30317" y="12419"/>
                  </a:lnTo>
                  <a:lnTo>
                    <a:pt x="30103" y="12772"/>
                  </a:lnTo>
                  <a:lnTo>
                    <a:pt x="29546" y="12911"/>
                  </a:lnTo>
                  <a:close/>
                  <a:moveTo>
                    <a:pt x="28690" y="14774"/>
                  </a:moveTo>
                  <a:lnTo>
                    <a:pt x="29803" y="15887"/>
                  </a:lnTo>
                  <a:lnTo>
                    <a:pt x="29653" y="16433"/>
                  </a:lnTo>
                  <a:lnTo>
                    <a:pt x="29097" y="16283"/>
                  </a:lnTo>
                  <a:close/>
                  <a:moveTo>
                    <a:pt x="26870" y="14677"/>
                  </a:moveTo>
                  <a:lnTo>
                    <a:pt x="26870" y="14239"/>
                  </a:lnTo>
                  <a:lnTo>
                    <a:pt x="27309" y="14239"/>
                  </a:lnTo>
                  <a:lnTo>
                    <a:pt x="27737" y="13821"/>
                  </a:lnTo>
                  <a:lnTo>
                    <a:pt x="28379" y="14463"/>
                  </a:lnTo>
                  <a:lnTo>
                    <a:pt x="28850" y="16219"/>
                  </a:lnTo>
                  <a:lnTo>
                    <a:pt x="27105" y="15748"/>
                  </a:lnTo>
                  <a:lnTo>
                    <a:pt x="26452" y="15106"/>
                  </a:lnTo>
                  <a:close/>
                  <a:moveTo>
                    <a:pt x="24579" y="12579"/>
                  </a:moveTo>
                  <a:lnTo>
                    <a:pt x="24997" y="12579"/>
                  </a:lnTo>
                  <a:lnTo>
                    <a:pt x="24997" y="13586"/>
                  </a:lnTo>
                  <a:lnTo>
                    <a:pt x="24290" y="12879"/>
                  </a:lnTo>
                  <a:close/>
                  <a:moveTo>
                    <a:pt x="23262" y="12579"/>
                  </a:moveTo>
                  <a:lnTo>
                    <a:pt x="23680" y="12579"/>
                  </a:lnTo>
                  <a:lnTo>
                    <a:pt x="23980" y="12879"/>
                  </a:lnTo>
                  <a:lnTo>
                    <a:pt x="23262" y="13586"/>
                  </a:lnTo>
                  <a:close/>
                  <a:moveTo>
                    <a:pt x="19922" y="14399"/>
                  </a:moveTo>
                  <a:lnTo>
                    <a:pt x="20383" y="14014"/>
                  </a:lnTo>
                  <a:lnTo>
                    <a:pt x="21400" y="14228"/>
                  </a:lnTo>
                  <a:lnTo>
                    <a:pt x="21614" y="15245"/>
                  </a:lnTo>
                  <a:lnTo>
                    <a:pt x="21228" y="15705"/>
                  </a:lnTo>
                  <a:lnTo>
                    <a:pt x="19644" y="15983"/>
                  </a:lnTo>
                  <a:close/>
                  <a:moveTo>
                    <a:pt x="19665" y="14613"/>
                  </a:moveTo>
                  <a:lnTo>
                    <a:pt x="19419" y="16016"/>
                  </a:lnTo>
                  <a:lnTo>
                    <a:pt x="18788" y="16133"/>
                  </a:lnTo>
                  <a:lnTo>
                    <a:pt x="18563" y="15523"/>
                  </a:lnTo>
                  <a:close/>
                  <a:moveTo>
                    <a:pt x="16636" y="12718"/>
                  </a:moveTo>
                  <a:lnTo>
                    <a:pt x="17043" y="12044"/>
                  </a:lnTo>
                  <a:lnTo>
                    <a:pt x="17385" y="12965"/>
                  </a:lnTo>
                  <a:close/>
                  <a:moveTo>
                    <a:pt x="15962" y="14613"/>
                  </a:moveTo>
                  <a:lnTo>
                    <a:pt x="17064" y="15523"/>
                  </a:lnTo>
                  <a:lnTo>
                    <a:pt x="17064" y="15523"/>
                  </a:lnTo>
                  <a:lnTo>
                    <a:pt x="16839" y="16133"/>
                  </a:lnTo>
                  <a:lnTo>
                    <a:pt x="16208" y="16016"/>
                  </a:lnTo>
                  <a:close/>
                  <a:moveTo>
                    <a:pt x="15244" y="14014"/>
                  </a:moveTo>
                  <a:lnTo>
                    <a:pt x="15705" y="14399"/>
                  </a:lnTo>
                  <a:lnTo>
                    <a:pt x="15983" y="15983"/>
                  </a:lnTo>
                  <a:lnTo>
                    <a:pt x="14399" y="15705"/>
                  </a:lnTo>
                  <a:lnTo>
                    <a:pt x="14013" y="15245"/>
                  </a:lnTo>
                  <a:lnTo>
                    <a:pt x="14227" y="14228"/>
                  </a:lnTo>
                  <a:close/>
                  <a:moveTo>
                    <a:pt x="12579" y="13810"/>
                  </a:moveTo>
                  <a:lnTo>
                    <a:pt x="12579" y="12579"/>
                  </a:lnTo>
                  <a:lnTo>
                    <a:pt x="13810" y="12579"/>
                  </a:lnTo>
                  <a:lnTo>
                    <a:pt x="14249" y="13029"/>
                  </a:lnTo>
                  <a:lnTo>
                    <a:pt x="14035" y="14035"/>
                  </a:lnTo>
                  <a:lnTo>
                    <a:pt x="13028" y="14249"/>
                  </a:lnTo>
                  <a:close/>
                  <a:moveTo>
                    <a:pt x="12836" y="16272"/>
                  </a:moveTo>
                  <a:lnTo>
                    <a:pt x="12547" y="15395"/>
                  </a:lnTo>
                  <a:lnTo>
                    <a:pt x="11765" y="15181"/>
                  </a:lnTo>
                  <a:lnTo>
                    <a:pt x="12579" y="14645"/>
                  </a:lnTo>
                  <a:lnTo>
                    <a:pt x="12579" y="14121"/>
                  </a:lnTo>
                  <a:lnTo>
                    <a:pt x="12953" y="14485"/>
                  </a:lnTo>
                  <a:lnTo>
                    <a:pt x="13992" y="14271"/>
                  </a:lnTo>
                  <a:lnTo>
                    <a:pt x="13778" y="15298"/>
                  </a:lnTo>
                  <a:lnTo>
                    <a:pt x="14067" y="15652"/>
                  </a:lnTo>
                  <a:lnTo>
                    <a:pt x="13617" y="15566"/>
                  </a:lnTo>
                  <a:close/>
                  <a:moveTo>
                    <a:pt x="12054" y="17043"/>
                  </a:moveTo>
                  <a:lnTo>
                    <a:pt x="12718" y="16626"/>
                  </a:lnTo>
                  <a:lnTo>
                    <a:pt x="12975" y="17386"/>
                  </a:lnTo>
                  <a:close/>
                  <a:moveTo>
                    <a:pt x="11819" y="18435"/>
                  </a:moveTo>
                  <a:lnTo>
                    <a:pt x="10791" y="17814"/>
                  </a:lnTo>
                  <a:lnTo>
                    <a:pt x="11819" y="17182"/>
                  </a:lnTo>
                  <a:lnTo>
                    <a:pt x="13060" y="17653"/>
                  </a:lnTo>
                  <a:lnTo>
                    <a:pt x="13060" y="17653"/>
                  </a:lnTo>
                  <a:lnTo>
                    <a:pt x="13114" y="17675"/>
                  </a:lnTo>
                  <a:lnTo>
                    <a:pt x="13317" y="17760"/>
                  </a:lnTo>
                  <a:lnTo>
                    <a:pt x="13317" y="17750"/>
                  </a:lnTo>
                  <a:lnTo>
                    <a:pt x="13489" y="17814"/>
                  </a:lnTo>
                  <a:lnTo>
                    <a:pt x="13317" y="17878"/>
                  </a:lnTo>
                  <a:lnTo>
                    <a:pt x="13317" y="17868"/>
                  </a:lnTo>
                  <a:close/>
                  <a:moveTo>
                    <a:pt x="12718" y="18992"/>
                  </a:moveTo>
                  <a:lnTo>
                    <a:pt x="12054" y="18585"/>
                  </a:lnTo>
                  <a:lnTo>
                    <a:pt x="12975" y="18242"/>
                  </a:lnTo>
                  <a:close/>
                  <a:moveTo>
                    <a:pt x="14249" y="22599"/>
                  </a:moveTo>
                  <a:lnTo>
                    <a:pt x="13810" y="23049"/>
                  </a:lnTo>
                  <a:lnTo>
                    <a:pt x="12579" y="23049"/>
                  </a:lnTo>
                  <a:lnTo>
                    <a:pt x="12579" y="21818"/>
                  </a:lnTo>
                  <a:lnTo>
                    <a:pt x="13028" y="21379"/>
                  </a:lnTo>
                  <a:lnTo>
                    <a:pt x="14035" y="21593"/>
                  </a:lnTo>
                  <a:lnTo>
                    <a:pt x="14035" y="21593"/>
                  </a:lnTo>
                  <a:lnTo>
                    <a:pt x="14035" y="21593"/>
                  </a:lnTo>
                  <a:close/>
                  <a:moveTo>
                    <a:pt x="15705" y="21229"/>
                  </a:moveTo>
                  <a:lnTo>
                    <a:pt x="15244" y="21614"/>
                  </a:lnTo>
                  <a:lnTo>
                    <a:pt x="14227" y="21400"/>
                  </a:lnTo>
                  <a:lnTo>
                    <a:pt x="14227" y="21400"/>
                  </a:lnTo>
                  <a:lnTo>
                    <a:pt x="14013" y="20383"/>
                  </a:lnTo>
                  <a:lnTo>
                    <a:pt x="14399" y="19923"/>
                  </a:lnTo>
                  <a:lnTo>
                    <a:pt x="15983" y="19645"/>
                  </a:lnTo>
                  <a:close/>
                  <a:moveTo>
                    <a:pt x="15962" y="21015"/>
                  </a:moveTo>
                  <a:lnTo>
                    <a:pt x="16208" y="19612"/>
                  </a:lnTo>
                  <a:lnTo>
                    <a:pt x="16839" y="19495"/>
                  </a:lnTo>
                  <a:lnTo>
                    <a:pt x="17064" y="20105"/>
                  </a:lnTo>
                  <a:close/>
                  <a:moveTo>
                    <a:pt x="18991" y="22910"/>
                  </a:moveTo>
                  <a:lnTo>
                    <a:pt x="18584" y="23573"/>
                  </a:lnTo>
                  <a:lnTo>
                    <a:pt x="18242" y="22653"/>
                  </a:lnTo>
                  <a:close/>
                  <a:moveTo>
                    <a:pt x="19665" y="21015"/>
                  </a:moveTo>
                  <a:lnTo>
                    <a:pt x="18563" y="20094"/>
                  </a:lnTo>
                  <a:lnTo>
                    <a:pt x="18606" y="19987"/>
                  </a:lnTo>
                  <a:lnTo>
                    <a:pt x="18788" y="19495"/>
                  </a:lnTo>
                  <a:lnTo>
                    <a:pt x="19291" y="19591"/>
                  </a:lnTo>
                  <a:lnTo>
                    <a:pt x="19419" y="19612"/>
                  </a:lnTo>
                  <a:close/>
                  <a:moveTo>
                    <a:pt x="21400" y="21400"/>
                  </a:moveTo>
                  <a:lnTo>
                    <a:pt x="20383" y="21614"/>
                  </a:lnTo>
                  <a:lnTo>
                    <a:pt x="19922" y="21229"/>
                  </a:lnTo>
                  <a:lnTo>
                    <a:pt x="19644" y="19645"/>
                  </a:lnTo>
                  <a:lnTo>
                    <a:pt x="21228" y="19923"/>
                  </a:lnTo>
                  <a:lnTo>
                    <a:pt x="21614" y="20383"/>
                  </a:lnTo>
                  <a:close/>
                  <a:moveTo>
                    <a:pt x="21817" y="23049"/>
                  </a:moveTo>
                  <a:lnTo>
                    <a:pt x="21378" y="22599"/>
                  </a:lnTo>
                  <a:lnTo>
                    <a:pt x="21592" y="21593"/>
                  </a:lnTo>
                  <a:lnTo>
                    <a:pt x="22599" y="21379"/>
                  </a:lnTo>
                  <a:lnTo>
                    <a:pt x="23048" y="21818"/>
                  </a:lnTo>
                  <a:lnTo>
                    <a:pt x="23048" y="23049"/>
                  </a:lnTo>
                  <a:close/>
                  <a:moveTo>
                    <a:pt x="23680" y="23049"/>
                  </a:moveTo>
                  <a:lnTo>
                    <a:pt x="23262" y="23049"/>
                  </a:lnTo>
                  <a:lnTo>
                    <a:pt x="23262" y="22042"/>
                  </a:lnTo>
                  <a:lnTo>
                    <a:pt x="23980" y="22749"/>
                  </a:lnTo>
                  <a:close/>
                  <a:moveTo>
                    <a:pt x="24579" y="23049"/>
                  </a:moveTo>
                  <a:lnTo>
                    <a:pt x="24290" y="22749"/>
                  </a:lnTo>
                  <a:lnTo>
                    <a:pt x="24997" y="22042"/>
                  </a:lnTo>
                  <a:lnTo>
                    <a:pt x="24997" y="23049"/>
                  </a:lnTo>
                  <a:lnTo>
                    <a:pt x="24579" y="23049"/>
                  </a:lnTo>
                  <a:close/>
                  <a:moveTo>
                    <a:pt x="26881" y="22599"/>
                  </a:moveTo>
                  <a:lnTo>
                    <a:pt x="26442" y="23049"/>
                  </a:lnTo>
                  <a:lnTo>
                    <a:pt x="25211" y="23049"/>
                  </a:lnTo>
                  <a:lnTo>
                    <a:pt x="25211" y="21818"/>
                  </a:lnTo>
                  <a:lnTo>
                    <a:pt x="25660" y="21379"/>
                  </a:lnTo>
                  <a:lnTo>
                    <a:pt x="26656" y="21582"/>
                  </a:lnTo>
                  <a:lnTo>
                    <a:pt x="26656" y="21604"/>
                  </a:lnTo>
                  <a:lnTo>
                    <a:pt x="26677" y="21604"/>
                  </a:lnTo>
                  <a:close/>
                  <a:moveTo>
                    <a:pt x="28390" y="21154"/>
                  </a:moveTo>
                  <a:lnTo>
                    <a:pt x="27737" y="21807"/>
                  </a:lnTo>
                  <a:lnTo>
                    <a:pt x="27309" y="21389"/>
                  </a:lnTo>
                  <a:lnTo>
                    <a:pt x="26870" y="21389"/>
                  </a:lnTo>
                  <a:lnTo>
                    <a:pt x="26870" y="20951"/>
                  </a:lnTo>
                  <a:lnTo>
                    <a:pt x="26452" y="20522"/>
                  </a:lnTo>
                  <a:lnTo>
                    <a:pt x="27105" y="19880"/>
                  </a:lnTo>
                  <a:lnTo>
                    <a:pt x="28850" y="19409"/>
                  </a:lnTo>
                  <a:lnTo>
                    <a:pt x="28850" y="19409"/>
                  </a:lnTo>
                  <a:lnTo>
                    <a:pt x="28850" y="19409"/>
                  </a:lnTo>
                  <a:close/>
                  <a:moveTo>
                    <a:pt x="28690" y="20844"/>
                  </a:moveTo>
                  <a:lnTo>
                    <a:pt x="29097" y="19345"/>
                  </a:lnTo>
                  <a:lnTo>
                    <a:pt x="29653" y="19195"/>
                  </a:lnTo>
                  <a:lnTo>
                    <a:pt x="29803" y="19741"/>
                  </a:lnTo>
                  <a:close/>
                  <a:moveTo>
                    <a:pt x="30317" y="23209"/>
                  </a:moveTo>
                  <a:lnTo>
                    <a:pt x="29718" y="24183"/>
                  </a:lnTo>
                  <a:lnTo>
                    <a:pt x="29236" y="22888"/>
                  </a:lnTo>
                  <a:lnTo>
                    <a:pt x="29546" y="22706"/>
                  </a:lnTo>
                  <a:lnTo>
                    <a:pt x="30103" y="22856"/>
                  </a:lnTo>
                  <a:close/>
                  <a:moveTo>
                    <a:pt x="30445" y="23006"/>
                  </a:moveTo>
                  <a:lnTo>
                    <a:pt x="30296" y="22749"/>
                  </a:lnTo>
                  <a:lnTo>
                    <a:pt x="30445" y="22160"/>
                  </a:lnTo>
                  <a:lnTo>
                    <a:pt x="30606" y="22749"/>
                  </a:lnTo>
                  <a:close/>
                  <a:moveTo>
                    <a:pt x="31655" y="22888"/>
                  </a:moveTo>
                  <a:lnTo>
                    <a:pt x="31173" y="24183"/>
                  </a:lnTo>
                  <a:lnTo>
                    <a:pt x="30574" y="23209"/>
                  </a:lnTo>
                  <a:lnTo>
                    <a:pt x="30788" y="22856"/>
                  </a:lnTo>
                  <a:lnTo>
                    <a:pt x="31345" y="22706"/>
                  </a:lnTo>
                  <a:close/>
                  <a:moveTo>
                    <a:pt x="32201" y="20844"/>
                  </a:moveTo>
                  <a:lnTo>
                    <a:pt x="31098" y="19741"/>
                  </a:lnTo>
                  <a:lnTo>
                    <a:pt x="31248" y="19195"/>
                  </a:lnTo>
                  <a:lnTo>
                    <a:pt x="31794" y="19345"/>
                  </a:lnTo>
                  <a:close/>
                  <a:moveTo>
                    <a:pt x="34021" y="20951"/>
                  </a:moveTo>
                  <a:lnTo>
                    <a:pt x="34021" y="21389"/>
                  </a:lnTo>
                  <a:lnTo>
                    <a:pt x="33582" y="21389"/>
                  </a:lnTo>
                  <a:lnTo>
                    <a:pt x="33165" y="21807"/>
                  </a:lnTo>
                  <a:lnTo>
                    <a:pt x="32512" y="21154"/>
                  </a:lnTo>
                  <a:lnTo>
                    <a:pt x="32041" y="19409"/>
                  </a:lnTo>
                  <a:lnTo>
                    <a:pt x="32041" y="19409"/>
                  </a:lnTo>
                  <a:lnTo>
                    <a:pt x="33796" y="19880"/>
                  </a:lnTo>
                  <a:lnTo>
                    <a:pt x="34438" y="20522"/>
                  </a:lnTo>
                  <a:close/>
                  <a:moveTo>
                    <a:pt x="35680" y="20983"/>
                  </a:moveTo>
                  <a:lnTo>
                    <a:pt x="35680" y="21507"/>
                  </a:lnTo>
                  <a:lnTo>
                    <a:pt x="35306" y="21133"/>
                  </a:lnTo>
                  <a:lnTo>
                    <a:pt x="34235" y="21357"/>
                  </a:lnTo>
                  <a:lnTo>
                    <a:pt x="34235" y="21036"/>
                  </a:lnTo>
                  <a:lnTo>
                    <a:pt x="34749" y="20522"/>
                  </a:lnTo>
                  <a:lnTo>
                    <a:pt x="34214" y="19987"/>
                  </a:lnTo>
                  <a:lnTo>
                    <a:pt x="34952" y="20191"/>
                  </a:lnTo>
                  <a:lnTo>
                    <a:pt x="35134" y="19484"/>
                  </a:lnTo>
                  <a:lnTo>
                    <a:pt x="35413" y="19323"/>
                  </a:lnTo>
                  <a:lnTo>
                    <a:pt x="35712" y="20233"/>
                  </a:lnTo>
                  <a:lnTo>
                    <a:pt x="36494" y="20447"/>
                  </a:lnTo>
                  <a:close/>
                  <a:moveTo>
                    <a:pt x="37629" y="21732"/>
                  </a:moveTo>
                  <a:lnTo>
                    <a:pt x="36761" y="22599"/>
                  </a:lnTo>
                  <a:lnTo>
                    <a:pt x="35894" y="21732"/>
                  </a:lnTo>
                  <a:lnTo>
                    <a:pt x="35894" y="21100"/>
                  </a:lnTo>
                  <a:lnTo>
                    <a:pt x="36761" y="20533"/>
                  </a:lnTo>
                  <a:lnTo>
                    <a:pt x="37629" y="21100"/>
                  </a:lnTo>
                  <a:close/>
                  <a:moveTo>
                    <a:pt x="37843" y="21507"/>
                  </a:moveTo>
                  <a:lnTo>
                    <a:pt x="37843" y="20983"/>
                  </a:lnTo>
                  <a:lnTo>
                    <a:pt x="37029" y="20447"/>
                  </a:lnTo>
                  <a:lnTo>
                    <a:pt x="37811" y="20233"/>
                  </a:lnTo>
                  <a:lnTo>
                    <a:pt x="38100" y="19356"/>
                  </a:lnTo>
                  <a:lnTo>
                    <a:pt x="38881" y="20051"/>
                  </a:lnTo>
                  <a:lnTo>
                    <a:pt x="39331" y="19976"/>
                  </a:lnTo>
                  <a:lnTo>
                    <a:pt x="39042" y="20330"/>
                  </a:lnTo>
                  <a:lnTo>
                    <a:pt x="39256" y="21357"/>
                  </a:lnTo>
                  <a:lnTo>
                    <a:pt x="38217" y="21133"/>
                  </a:lnTo>
                  <a:close/>
                  <a:moveTo>
                    <a:pt x="39513" y="22599"/>
                  </a:moveTo>
                  <a:lnTo>
                    <a:pt x="39074" y="23049"/>
                  </a:lnTo>
                  <a:lnTo>
                    <a:pt x="37843" y="23049"/>
                  </a:lnTo>
                  <a:lnTo>
                    <a:pt x="37843" y="21818"/>
                  </a:lnTo>
                  <a:lnTo>
                    <a:pt x="38292" y="21379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513" y="22599"/>
                  </a:lnTo>
                  <a:close/>
                  <a:moveTo>
                    <a:pt x="40969" y="21229"/>
                  </a:moveTo>
                  <a:lnTo>
                    <a:pt x="40508" y="21614"/>
                  </a:lnTo>
                  <a:lnTo>
                    <a:pt x="39491" y="21400"/>
                  </a:lnTo>
                  <a:lnTo>
                    <a:pt x="39491" y="21400"/>
                  </a:lnTo>
                  <a:lnTo>
                    <a:pt x="39277" y="20383"/>
                  </a:lnTo>
                  <a:lnTo>
                    <a:pt x="39663" y="19923"/>
                  </a:lnTo>
                  <a:lnTo>
                    <a:pt x="41247" y="19645"/>
                  </a:lnTo>
                  <a:lnTo>
                    <a:pt x="40969" y="21229"/>
                  </a:lnTo>
                  <a:close/>
                  <a:moveTo>
                    <a:pt x="41236" y="21015"/>
                  </a:moveTo>
                  <a:lnTo>
                    <a:pt x="41472" y="19612"/>
                  </a:lnTo>
                  <a:lnTo>
                    <a:pt x="42103" y="19495"/>
                  </a:lnTo>
                  <a:lnTo>
                    <a:pt x="42328" y="20105"/>
                  </a:lnTo>
                  <a:close/>
                  <a:moveTo>
                    <a:pt x="44266" y="22910"/>
                  </a:moveTo>
                  <a:lnTo>
                    <a:pt x="43848" y="23573"/>
                  </a:lnTo>
                  <a:lnTo>
                    <a:pt x="43506" y="22653"/>
                  </a:lnTo>
                  <a:close/>
                  <a:moveTo>
                    <a:pt x="44929" y="21015"/>
                  </a:moveTo>
                  <a:lnTo>
                    <a:pt x="43827" y="20094"/>
                  </a:lnTo>
                  <a:lnTo>
                    <a:pt x="43945" y="19805"/>
                  </a:lnTo>
                  <a:lnTo>
                    <a:pt x="44052" y="19495"/>
                  </a:lnTo>
                  <a:lnTo>
                    <a:pt x="44555" y="19591"/>
                  </a:lnTo>
                  <a:lnTo>
                    <a:pt x="44683" y="19612"/>
                  </a:lnTo>
                  <a:close/>
                  <a:moveTo>
                    <a:pt x="46674" y="21400"/>
                  </a:moveTo>
                  <a:lnTo>
                    <a:pt x="45647" y="21614"/>
                  </a:lnTo>
                  <a:lnTo>
                    <a:pt x="45186" y="21229"/>
                  </a:lnTo>
                  <a:lnTo>
                    <a:pt x="44908" y="19645"/>
                  </a:lnTo>
                  <a:lnTo>
                    <a:pt x="46492" y="19923"/>
                  </a:lnTo>
                  <a:lnTo>
                    <a:pt x="46888" y="20383"/>
                  </a:lnTo>
                  <a:close/>
                  <a:moveTo>
                    <a:pt x="48055" y="19356"/>
                  </a:moveTo>
                  <a:lnTo>
                    <a:pt x="48344" y="20233"/>
                  </a:lnTo>
                  <a:lnTo>
                    <a:pt x="49136" y="20447"/>
                  </a:lnTo>
                  <a:lnTo>
                    <a:pt x="48312" y="20983"/>
                  </a:lnTo>
                  <a:lnTo>
                    <a:pt x="48312" y="21507"/>
                  </a:lnTo>
                  <a:lnTo>
                    <a:pt x="47938" y="21133"/>
                  </a:lnTo>
                  <a:lnTo>
                    <a:pt x="46899" y="21357"/>
                  </a:lnTo>
                  <a:lnTo>
                    <a:pt x="47124" y="20330"/>
                  </a:lnTo>
                  <a:lnTo>
                    <a:pt x="46824" y="19976"/>
                  </a:lnTo>
                  <a:lnTo>
                    <a:pt x="47274" y="20051"/>
                  </a:lnTo>
                  <a:close/>
                  <a:moveTo>
                    <a:pt x="48847" y="18585"/>
                  </a:moveTo>
                  <a:lnTo>
                    <a:pt x="48173" y="18992"/>
                  </a:lnTo>
                  <a:lnTo>
                    <a:pt x="47927" y="18232"/>
                  </a:lnTo>
                  <a:close/>
                  <a:moveTo>
                    <a:pt x="49083" y="17182"/>
                  </a:moveTo>
                  <a:lnTo>
                    <a:pt x="50100" y="17814"/>
                  </a:lnTo>
                  <a:lnTo>
                    <a:pt x="49083" y="18435"/>
                  </a:lnTo>
                  <a:lnTo>
                    <a:pt x="47574" y="17868"/>
                  </a:lnTo>
                  <a:lnTo>
                    <a:pt x="47574" y="17878"/>
                  </a:lnTo>
                  <a:lnTo>
                    <a:pt x="47413" y="17814"/>
                  </a:lnTo>
                  <a:lnTo>
                    <a:pt x="47574" y="17750"/>
                  </a:lnTo>
                  <a:lnTo>
                    <a:pt x="47574" y="17750"/>
                  </a:lnTo>
                  <a:lnTo>
                    <a:pt x="47756" y="17686"/>
                  </a:lnTo>
                  <a:lnTo>
                    <a:pt x="47830" y="17653"/>
                  </a:lnTo>
                  <a:lnTo>
                    <a:pt x="47830" y="17653"/>
                  </a:lnTo>
                  <a:lnTo>
                    <a:pt x="49083" y="17182"/>
                  </a:lnTo>
                  <a:close/>
                  <a:moveTo>
                    <a:pt x="48173" y="16626"/>
                  </a:moveTo>
                  <a:lnTo>
                    <a:pt x="48847" y="17043"/>
                  </a:lnTo>
                  <a:lnTo>
                    <a:pt x="47927" y="17386"/>
                  </a:lnTo>
                  <a:close/>
                  <a:moveTo>
                    <a:pt x="46610" y="15909"/>
                  </a:moveTo>
                  <a:lnTo>
                    <a:pt x="47210" y="15801"/>
                  </a:lnTo>
                  <a:lnTo>
                    <a:pt x="47980" y="16497"/>
                  </a:lnTo>
                  <a:lnTo>
                    <a:pt x="47659" y="17493"/>
                  </a:lnTo>
                  <a:lnTo>
                    <a:pt x="47092" y="17696"/>
                  </a:lnTo>
                  <a:lnTo>
                    <a:pt x="45582" y="17140"/>
                  </a:lnTo>
                  <a:close/>
                  <a:moveTo>
                    <a:pt x="46278" y="15962"/>
                  </a:moveTo>
                  <a:lnTo>
                    <a:pt x="45368" y="17065"/>
                  </a:lnTo>
                  <a:lnTo>
                    <a:pt x="44769" y="16840"/>
                  </a:lnTo>
                  <a:lnTo>
                    <a:pt x="44876" y="16208"/>
                  </a:lnTo>
                  <a:close/>
                  <a:moveTo>
                    <a:pt x="45433" y="17322"/>
                  </a:moveTo>
                  <a:lnTo>
                    <a:pt x="46771" y="17814"/>
                  </a:lnTo>
                  <a:lnTo>
                    <a:pt x="45433" y="18306"/>
                  </a:lnTo>
                  <a:lnTo>
                    <a:pt x="45026" y="17814"/>
                  </a:lnTo>
                  <a:close/>
                  <a:moveTo>
                    <a:pt x="47980" y="19131"/>
                  </a:moveTo>
                  <a:lnTo>
                    <a:pt x="47210" y="19827"/>
                  </a:lnTo>
                  <a:lnTo>
                    <a:pt x="46610" y="19720"/>
                  </a:lnTo>
                  <a:lnTo>
                    <a:pt x="45582" y="18488"/>
                  </a:lnTo>
                  <a:lnTo>
                    <a:pt x="47092" y="17932"/>
                  </a:lnTo>
                  <a:lnTo>
                    <a:pt x="47659" y="18135"/>
                  </a:lnTo>
                  <a:close/>
                  <a:moveTo>
                    <a:pt x="44769" y="18788"/>
                  </a:moveTo>
                  <a:lnTo>
                    <a:pt x="45368" y="18563"/>
                  </a:lnTo>
                  <a:lnTo>
                    <a:pt x="46278" y="19666"/>
                  </a:lnTo>
                  <a:lnTo>
                    <a:pt x="44876" y="19420"/>
                  </a:lnTo>
                  <a:close/>
                  <a:moveTo>
                    <a:pt x="43570" y="20169"/>
                  </a:moveTo>
                  <a:lnTo>
                    <a:pt x="43077" y="21507"/>
                  </a:lnTo>
                  <a:lnTo>
                    <a:pt x="42585" y="20169"/>
                  </a:lnTo>
                  <a:lnTo>
                    <a:pt x="43077" y="19762"/>
                  </a:lnTo>
                  <a:close/>
                  <a:moveTo>
                    <a:pt x="39877" y="15962"/>
                  </a:moveTo>
                  <a:lnTo>
                    <a:pt x="41290" y="16208"/>
                  </a:lnTo>
                  <a:lnTo>
                    <a:pt x="41290" y="16208"/>
                  </a:lnTo>
                  <a:lnTo>
                    <a:pt x="41397" y="16840"/>
                  </a:lnTo>
                  <a:lnTo>
                    <a:pt x="40797" y="17065"/>
                  </a:lnTo>
                  <a:lnTo>
                    <a:pt x="39877" y="15962"/>
                  </a:lnTo>
                  <a:close/>
                  <a:moveTo>
                    <a:pt x="38175" y="16497"/>
                  </a:moveTo>
                  <a:lnTo>
                    <a:pt x="38945" y="15801"/>
                  </a:lnTo>
                  <a:lnTo>
                    <a:pt x="39545" y="15909"/>
                  </a:lnTo>
                  <a:lnTo>
                    <a:pt x="40572" y="17140"/>
                  </a:lnTo>
                  <a:lnTo>
                    <a:pt x="39063" y="17696"/>
                  </a:lnTo>
                  <a:lnTo>
                    <a:pt x="38496" y="17493"/>
                  </a:lnTo>
                  <a:close/>
                  <a:moveTo>
                    <a:pt x="35530" y="16604"/>
                  </a:moveTo>
                  <a:lnTo>
                    <a:pt x="36815" y="17086"/>
                  </a:lnTo>
                  <a:lnTo>
                    <a:pt x="35841" y="17686"/>
                  </a:lnTo>
                  <a:lnTo>
                    <a:pt x="35488" y="17471"/>
                  </a:lnTo>
                  <a:lnTo>
                    <a:pt x="35348" y="16915"/>
                  </a:lnTo>
                  <a:close/>
                  <a:moveTo>
                    <a:pt x="35530" y="19024"/>
                  </a:moveTo>
                  <a:lnTo>
                    <a:pt x="35348" y="18713"/>
                  </a:lnTo>
                  <a:lnTo>
                    <a:pt x="35498" y="18157"/>
                  </a:lnTo>
                  <a:lnTo>
                    <a:pt x="35841" y="17942"/>
                  </a:lnTo>
                  <a:lnTo>
                    <a:pt x="36815" y="18542"/>
                  </a:lnTo>
                  <a:close/>
                  <a:moveTo>
                    <a:pt x="37993" y="18992"/>
                  </a:moveTo>
                  <a:lnTo>
                    <a:pt x="37318" y="18585"/>
                  </a:lnTo>
                  <a:lnTo>
                    <a:pt x="38239" y="18242"/>
                  </a:lnTo>
                  <a:close/>
                  <a:moveTo>
                    <a:pt x="38217" y="17343"/>
                  </a:moveTo>
                  <a:lnTo>
                    <a:pt x="38239" y="17386"/>
                  </a:lnTo>
                  <a:lnTo>
                    <a:pt x="37318" y="17043"/>
                  </a:lnTo>
                  <a:lnTo>
                    <a:pt x="37993" y="16626"/>
                  </a:lnTo>
                  <a:close/>
                  <a:moveTo>
                    <a:pt x="38581" y="17878"/>
                  </a:moveTo>
                  <a:lnTo>
                    <a:pt x="38592" y="17868"/>
                  </a:lnTo>
                  <a:lnTo>
                    <a:pt x="37083" y="18435"/>
                  </a:lnTo>
                  <a:lnTo>
                    <a:pt x="36055" y="17814"/>
                  </a:lnTo>
                  <a:lnTo>
                    <a:pt x="37083" y="17182"/>
                  </a:lnTo>
                  <a:lnTo>
                    <a:pt x="38324" y="17653"/>
                  </a:lnTo>
                  <a:lnTo>
                    <a:pt x="38324" y="17653"/>
                  </a:lnTo>
                  <a:lnTo>
                    <a:pt x="38378" y="17675"/>
                  </a:lnTo>
                  <a:lnTo>
                    <a:pt x="38592" y="17760"/>
                  </a:lnTo>
                  <a:lnTo>
                    <a:pt x="38592" y="17750"/>
                  </a:lnTo>
                  <a:lnTo>
                    <a:pt x="38753" y="17814"/>
                  </a:lnTo>
                  <a:lnTo>
                    <a:pt x="38592" y="17878"/>
                  </a:lnTo>
                  <a:close/>
                  <a:moveTo>
                    <a:pt x="39545" y="19720"/>
                  </a:moveTo>
                  <a:lnTo>
                    <a:pt x="38945" y="19827"/>
                  </a:lnTo>
                  <a:lnTo>
                    <a:pt x="38175" y="19131"/>
                  </a:lnTo>
                  <a:lnTo>
                    <a:pt x="38496" y="18135"/>
                  </a:lnTo>
                  <a:lnTo>
                    <a:pt x="39063" y="17932"/>
                  </a:lnTo>
                  <a:lnTo>
                    <a:pt x="40572" y="18488"/>
                  </a:lnTo>
                  <a:close/>
                  <a:moveTo>
                    <a:pt x="41129" y="17814"/>
                  </a:moveTo>
                  <a:lnTo>
                    <a:pt x="40722" y="18306"/>
                  </a:lnTo>
                  <a:lnTo>
                    <a:pt x="39384" y="17814"/>
                  </a:lnTo>
                  <a:lnTo>
                    <a:pt x="40722" y="17322"/>
                  </a:lnTo>
                  <a:close/>
                  <a:moveTo>
                    <a:pt x="41290" y="19420"/>
                  </a:moveTo>
                  <a:lnTo>
                    <a:pt x="39877" y="19666"/>
                  </a:lnTo>
                  <a:lnTo>
                    <a:pt x="40797" y="18563"/>
                  </a:lnTo>
                  <a:lnTo>
                    <a:pt x="41397" y="18788"/>
                  </a:lnTo>
                  <a:close/>
                  <a:moveTo>
                    <a:pt x="36740" y="20287"/>
                  </a:moveTo>
                  <a:lnTo>
                    <a:pt x="35884" y="20051"/>
                  </a:lnTo>
                  <a:lnTo>
                    <a:pt x="35616" y="19227"/>
                  </a:lnTo>
                  <a:lnTo>
                    <a:pt x="37061" y="18681"/>
                  </a:lnTo>
                  <a:lnTo>
                    <a:pt x="37918" y="19206"/>
                  </a:lnTo>
                  <a:lnTo>
                    <a:pt x="37639" y="20051"/>
                  </a:lnTo>
                  <a:lnTo>
                    <a:pt x="36783" y="20287"/>
                  </a:lnTo>
                  <a:lnTo>
                    <a:pt x="36761" y="20276"/>
                  </a:lnTo>
                  <a:close/>
                  <a:moveTo>
                    <a:pt x="35380" y="17653"/>
                  </a:moveTo>
                  <a:lnTo>
                    <a:pt x="35637" y="17814"/>
                  </a:lnTo>
                  <a:lnTo>
                    <a:pt x="35380" y="17975"/>
                  </a:lnTo>
                  <a:lnTo>
                    <a:pt x="34802" y="17814"/>
                  </a:lnTo>
                  <a:close/>
                  <a:moveTo>
                    <a:pt x="33903" y="15951"/>
                  </a:moveTo>
                  <a:lnTo>
                    <a:pt x="34792" y="15705"/>
                  </a:lnTo>
                  <a:lnTo>
                    <a:pt x="34952" y="16283"/>
                  </a:lnTo>
                  <a:lnTo>
                    <a:pt x="35327" y="16508"/>
                  </a:lnTo>
                  <a:lnTo>
                    <a:pt x="35113" y="16883"/>
                  </a:lnTo>
                  <a:lnTo>
                    <a:pt x="35263" y="17461"/>
                  </a:lnTo>
                  <a:lnTo>
                    <a:pt x="34374" y="17696"/>
                  </a:lnTo>
                  <a:lnTo>
                    <a:pt x="32619" y="17236"/>
                  </a:lnTo>
                  <a:close/>
                  <a:moveTo>
                    <a:pt x="31976" y="16465"/>
                  </a:moveTo>
                  <a:lnTo>
                    <a:pt x="33486" y="16058"/>
                  </a:lnTo>
                  <a:lnTo>
                    <a:pt x="32383" y="17161"/>
                  </a:lnTo>
                  <a:lnTo>
                    <a:pt x="31826" y="17022"/>
                  </a:lnTo>
                  <a:close/>
                  <a:moveTo>
                    <a:pt x="31088" y="16701"/>
                  </a:moveTo>
                  <a:lnTo>
                    <a:pt x="31730" y="16529"/>
                  </a:lnTo>
                  <a:lnTo>
                    <a:pt x="31559" y="17172"/>
                  </a:lnTo>
                  <a:lnTo>
                    <a:pt x="32201" y="17343"/>
                  </a:lnTo>
                  <a:lnTo>
                    <a:pt x="31730" y="17814"/>
                  </a:lnTo>
                  <a:lnTo>
                    <a:pt x="32201" y="18285"/>
                  </a:lnTo>
                  <a:lnTo>
                    <a:pt x="31559" y="18456"/>
                  </a:lnTo>
                  <a:lnTo>
                    <a:pt x="31730" y="19099"/>
                  </a:lnTo>
                  <a:lnTo>
                    <a:pt x="31088" y="18927"/>
                  </a:lnTo>
                  <a:lnTo>
                    <a:pt x="30916" y="19570"/>
                  </a:lnTo>
                  <a:lnTo>
                    <a:pt x="30445" y="19099"/>
                  </a:lnTo>
                  <a:lnTo>
                    <a:pt x="29974" y="19570"/>
                  </a:lnTo>
                  <a:lnTo>
                    <a:pt x="29803" y="18927"/>
                  </a:lnTo>
                  <a:lnTo>
                    <a:pt x="29161" y="19099"/>
                  </a:lnTo>
                  <a:lnTo>
                    <a:pt x="29332" y="18456"/>
                  </a:lnTo>
                  <a:lnTo>
                    <a:pt x="28690" y="18285"/>
                  </a:lnTo>
                  <a:lnTo>
                    <a:pt x="29161" y="17814"/>
                  </a:lnTo>
                  <a:lnTo>
                    <a:pt x="28701" y="17343"/>
                  </a:lnTo>
                  <a:lnTo>
                    <a:pt x="29332" y="17172"/>
                  </a:lnTo>
                  <a:lnTo>
                    <a:pt x="29161" y="16529"/>
                  </a:lnTo>
                  <a:lnTo>
                    <a:pt x="29803" y="16701"/>
                  </a:lnTo>
                  <a:lnTo>
                    <a:pt x="29974" y="16058"/>
                  </a:lnTo>
                  <a:lnTo>
                    <a:pt x="30445" y="16529"/>
                  </a:lnTo>
                  <a:lnTo>
                    <a:pt x="30916" y="16058"/>
                  </a:lnTo>
                  <a:close/>
                  <a:moveTo>
                    <a:pt x="30039" y="15812"/>
                  </a:moveTo>
                  <a:lnTo>
                    <a:pt x="30039" y="15812"/>
                  </a:lnTo>
                  <a:lnTo>
                    <a:pt x="30445" y="14313"/>
                  </a:lnTo>
                  <a:lnTo>
                    <a:pt x="30852" y="15812"/>
                  </a:lnTo>
                  <a:lnTo>
                    <a:pt x="30445" y="16219"/>
                  </a:lnTo>
                  <a:close/>
                  <a:moveTo>
                    <a:pt x="27416" y="16058"/>
                  </a:moveTo>
                  <a:lnTo>
                    <a:pt x="28925" y="16465"/>
                  </a:lnTo>
                  <a:lnTo>
                    <a:pt x="29065" y="17022"/>
                  </a:lnTo>
                  <a:lnTo>
                    <a:pt x="28519" y="17161"/>
                  </a:lnTo>
                  <a:close/>
                  <a:moveTo>
                    <a:pt x="26988" y="15951"/>
                  </a:moveTo>
                  <a:lnTo>
                    <a:pt x="28272" y="17236"/>
                  </a:lnTo>
                  <a:lnTo>
                    <a:pt x="26517" y="17696"/>
                  </a:lnTo>
                  <a:lnTo>
                    <a:pt x="25628" y="17461"/>
                  </a:lnTo>
                  <a:lnTo>
                    <a:pt x="25789" y="16883"/>
                  </a:lnTo>
                  <a:lnTo>
                    <a:pt x="25564" y="16508"/>
                  </a:lnTo>
                  <a:lnTo>
                    <a:pt x="25949" y="16283"/>
                  </a:lnTo>
                  <a:lnTo>
                    <a:pt x="26099" y="15705"/>
                  </a:lnTo>
                  <a:close/>
                  <a:moveTo>
                    <a:pt x="23262" y="13896"/>
                  </a:moveTo>
                  <a:lnTo>
                    <a:pt x="24129" y="13029"/>
                  </a:lnTo>
                  <a:lnTo>
                    <a:pt x="24997" y="13896"/>
                  </a:lnTo>
                  <a:lnTo>
                    <a:pt x="24997" y="14528"/>
                  </a:lnTo>
                  <a:lnTo>
                    <a:pt x="24129" y="15095"/>
                  </a:lnTo>
                  <a:lnTo>
                    <a:pt x="23262" y="14528"/>
                  </a:lnTo>
                  <a:close/>
                  <a:moveTo>
                    <a:pt x="21560" y="15652"/>
                  </a:moveTo>
                  <a:lnTo>
                    <a:pt x="21849" y="15298"/>
                  </a:lnTo>
                  <a:lnTo>
                    <a:pt x="21635" y="14271"/>
                  </a:lnTo>
                  <a:lnTo>
                    <a:pt x="22674" y="14485"/>
                  </a:lnTo>
                  <a:lnTo>
                    <a:pt x="23048" y="14110"/>
                  </a:lnTo>
                  <a:lnTo>
                    <a:pt x="23048" y="14645"/>
                  </a:lnTo>
                  <a:lnTo>
                    <a:pt x="23862" y="15181"/>
                  </a:lnTo>
                  <a:lnTo>
                    <a:pt x="23080" y="15395"/>
                  </a:lnTo>
                  <a:lnTo>
                    <a:pt x="22791" y="16272"/>
                  </a:lnTo>
                  <a:lnTo>
                    <a:pt x="22010" y="15566"/>
                  </a:lnTo>
                  <a:close/>
                  <a:moveTo>
                    <a:pt x="21346" y="15909"/>
                  </a:moveTo>
                  <a:lnTo>
                    <a:pt x="21946" y="15801"/>
                  </a:lnTo>
                  <a:lnTo>
                    <a:pt x="22716" y="16497"/>
                  </a:lnTo>
                  <a:lnTo>
                    <a:pt x="22395" y="17493"/>
                  </a:lnTo>
                  <a:lnTo>
                    <a:pt x="21828" y="17696"/>
                  </a:lnTo>
                  <a:lnTo>
                    <a:pt x="20318" y="17140"/>
                  </a:lnTo>
                  <a:close/>
                  <a:moveTo>
                    <a:pt x="21014" y="15962"/>
                  </a:moveTo>
                  <a:lnTo>
                    <a:pt x="20104" y="17065"/>
                  </a:lnTo>
                  <a:lnTo>
                    <a:pt x="19494" y="16840"/>
                  </a:lnTo>
                  <a:lnTo>
                    <a:pt x="19612" y="16208"/>
                  </a:lnTo>
                  <a:lnTo>
                    <a:pt x="19612" y="16208"/>
                  </a:lnTo>
                  <a:lnTo>
                    <a:pt x="21014" y="15962"/>
                  </a:lnTo>
                  <a:close/>
                  <a:moveTo>
                    <a:pt x="21014" y="19666"/>
                  </a:moveTo>
                  <a:lnTo>
                    <a:pt x="19612" y="19420"/>
                  </a:lnTo>
                  <a:lnTo>
                    <a:pt x="19505" y="18788"/>
                  </a:lnTo>
                  <a:lnTo>
                    <a:pt x="20104" y="18563"/>
                  </a:lnTo>
                  <a:close/>
                  <a:moveTo>
                    <a:pt x="20169" y="17322"/>
                  </a:moveTo>
                  <a:lnTo>
                    <a:pt x="21507" y="17814"/>
                  </a:lnTo>
                  <a:lnTo>
                    <a:pt x="20169" y="18306"/>
                  </a:lnTo>
                  <a:lnTo>
                    <a:pt x="19762" y="17814"/>
                  </a:lnTo>
                  <a:close/>
                  <a:moveTo>
                    <a:pt x="21346" y="19720"/>
                  </a:moveTo>
                  <a:lnTo>
                    <a:pt x="20318" y="18488"/>
                  </a:lnTo>
                  <a:lnTo>
                    <a:pt x="21828" y="17932"/>
                  </a:lnTo>
                  <a:lnTo>
                    <a:pt x="22395" y="18135"/>
                  </a:lnTo>
                  <a:lnTo>
                    <a:pt x="22716" y="19131"/>
                  </a:lnTo>
                  <a:lnTo>
                    <a:pt x="21946" y="19827"/>
                  </a:lnTo>
                  <a:close/>
                  <a:moveTo>
                    <a:pt x="23048" y="20983"/>
                  </a:moveTo>
                  <a:lnTo>
                    <a:pt x="23048" y="21507"/>
                  </a:lnTo>
                  <a:lnTo>
                    <a:pt x="22674" y="21133"/>
                  </a:lnTo>
                  <a:lnTo>
                    <a:pt x="21635" y="21357"/>
                  </a:lnTo>
                  <a:lnTo>
                    <a:pt x="21860" y="20330"/>
                  </a:lnTo>
                  <a:lnTo>
                    <a:pt x="21560" y="19976"/>
                  </a:lnTo>
                  <a:lnTo>
                    <a:pt x="22010" y="20051"/>
                  </a:lnTo>
                  <a:lnTo>
                    <a:pt x="22791" y="19356"/>
                  </a:lnTo>
                  <a:lnTo>
                    <a:pt x="23080" y="20233"/>
                  </a:lnTo>
                  <a:lnTo>
                    <a:pt x="23873" y="20447"/>
                  </a:lnTo>
                  <a:close/>
                  <a:moveTo>
                    <a:pt x="24997" y="21732"/>
                  </a:moveTo>
                  <a:lnTo>
                    <a:pt x="24129" y="22599"/>
                  </a:lnTo>
                  <a:lnTo>
                    <a:pt x="23262" y="21732"/>
                  </a:lnTo>
                  <a:lnTo>
                    <a:pt x="23262" y="21100"/>
                  </a:lnTo>
                  <a:lnTo>
                    <a:pt x="24129" y="20533"/>
                  </a:lnTo>
                  <a:lnTo>
                    <a:pt x="24997" y="21100"/>
                  </a:lnTo>
                  <a:close/>
                  <a:moveTo>
                    <a:pt x="26677" y="19987"/>
                  </a:moveTo>
                  <a:lnTo>
                    <a:pt x="26142" y="20522"/>
                  </a:lnTo>
                  <a:lnTo>
                    <a:pt x="26656" y="21036"/>
                  </a:lnTo>
                  <a:lnTo>
                    <a:pt x="26656" y="21357"/>
                  </a:lnTo>
                  <a:lnTo>
                    <a:pt x="25585" y="21133"/>
                  </a:lnTo>
                  <a:lnTo>
                    <a:pt x="25221" y="21507"/>
                  </a:lnTo>
                  <a:lnTo>
                    <a:pt x="25221" y="20983"/>
                  </a:lnTo>
                  <a:lnTo>
                    <a:pt x="24397" y="20447"/>
                  </a:lnTo>
                  <a:lnTo>
                    <a:pt x="25179" y="20233"/>
                  </a:lnTo>
                  <a:lnTo>
                    <a:pt x="25478" y="19323"/>
                  </a:lnTo>
                  <a:lnTo>
                    <a:pt x="25757" y="19484"/>
                  </a:lnTo>
                  <a:lnTo>
                    <a:pt x="25949" y="20191"/>
                  </a:lnTo>
                  <a:close/>
                  <a:moveTo>
                    <a:pt x="26099" y="17814"/>
                  </a:moveTo>
                  <a:lnTo>
                    <a:pt x="25510" y="17975"/>
                  </a:lnTo>
                  <a:lnTo>
                    <a:pt x="25254" y="17814"/>
                  </a:lnTo>
                  <a:lnTo>
                    <a:pt x="25510" y="17653"/>
                  </a:lnTo>
                  <a:close/>
                  <a:moveTo>
                    <a:pt x="25371" y="16604"/>
                  </a:moveTo>
                  <a:lnTo>
                    <a:pt x="25553" y="16915"/>
                  </a:lnTo>
                  <a:lnTo>
                    <a:pt x="25403" y="17471"/>
                  </a:lnTo>
                  <a:lnTo>
                    <a:pt x="25050" y="17686"/>
                  </a:lnTo>
                  <a:lnTo>
                    <a:pt x="24076" y="17086"/>
                  </a:lnTo>
                  <a:close/>
                  <a:moveTo>
                    <a:pt x="22909" y="16626"/>
                  </a:moveTo>
                  <a:lnTo>
                    <a:pt x="23584" y="17043"/>
                  </a:lnTo>
                  <a:lnTo>
                    <a:pt x="22663" y="17386"/>
                  </a:lnTo>
                  <a:close/>
                  <a:moveTo>
                    <a:pt x="22310" y="17868"/>
                  </a:moveTo>
                  <a:lnTo>
                    <a:pt x="22310" y="17878"/>
                  </a:lnTo>
                  <a:lnTo>
                    <a:pt x="22149" y="17814"/>
                  </a:lnTo>
                  <a:lnTo>
                    <a:pt x="22310" y="17750"/>
                  </a:lnTo>
                  <a:lnTo>
                    <a:pt x="22310" y="17750"/>
                  </a:lnTo>
                  <a:lnTo>
                    <a:pt x="22492" y="17686"/>
                  </a:lnTo>
                  <a:lnTo>
                    <a:pt x="22567" y="17653"/>
                  </a:lnTo>
                  <a:lnTo>
                    <a:pt x="22567" y="17653"/>
                  </a:lnTo>
                  <a:lnTo>
                    <a:pt x="23819" y="17182"/>
                  </a:lnTo>
                  <a:lnTo>
                    <a:pt x="24836" y="17814"/>
                  </a:lnTo>
                  <a:lnTo>
                    <a:pt x="23819" y="18435"/>
                  </a:lnTo>
                  <a:lnTo>
                    <a:pt x="22310" y="17868"/>
                  </a:lnTo>
                  <a:close/>
                  <a:moveTo>
                    <a:pt x="22663" y="18232"/>
                  </a:moveTo>
                  <a:lnTo>
                    <a:pt x="23584" y="18585"/>
                  </a:lnTo>
                  <a:lnTo>
                    <a:pt x="22909" y="18992"/>
                  </a:lnTo>
                  <a:close/>
                  <a:moveTo>
                    <a:pt x="25371" y="19024"/>
                  </a:moveTo>
                  <a:lnTo>
                    <a:pt x="24076" y="18542"/>
                  </a:lnTo>
                  <a:lnTo>
                    <a:pt x="25050" y="17942"/>
                  </a:lnTo>
                  <a:lnTo>
                    <a:pt x="25403" y="18157"/>
                  </a:lnTo>
                  <a:lnTo>
                    <a:pt x="25553" y="18713"/>
                  </a:lnTo>
                  <a:close/>
                  <a:moveTo>
                    <a:pt x="24108" y="20287"/>
                  </a:moveTo>
                  <a:lnTo>
                    <a:pt x="23252" y="20051"/>
                  </a:lnTo>
                  <a:lnTo>
                    <a:pt x="22973" y="19206"/>
                  </a:lnTo>
                  <a:lnTo>
                    <a:pt x="23840" y="18681"/>
                  </a:lnTo>
                  <a:lnTo>
                    <a:pt x="25286" y="19227"/>
                  </a:lnTo>
                  <a:lnTo>
                    <a:pt x="25007" y="20051"/>
                  </a:lnTo>
                  <a:lnTo>
                    <a:pt x="24151" y="20287"/>
                  </a:lnTo>
                  <a:lnTo>
                    <a:pt x="24129" y="20276"/>
                  </a:lnTo>
                  <a:close/>
                  <a:moveTo>
                    <a:pt x="24151" y="15341"/>
                  </a:moveTo>
                  <a:lnTo>
                    <a:pt x="25007" y="15577"/>
                  </a:lnTo>
                  <a:lnTo>
                    <a:pt x="25286" y="16401"/>
                  </a:lnTo>
                  <a:lnTo>
                    <a:pt x="23840" y="16947"/>
                  </a:lnTo>
                  <a:lnTo>
                    <a:pt x="22973" y="16412"/>
                  </a:lnTo>
                  <a:lnTo>
                    <a:pt x="23252" y="15577"/>
                  </a:lnTo>
                  <a:lnTo>
                    <a:pt x="24108" y="15341"/>
                  </a:lnTo>
                  <a:lnTo>
                    <a:pt x="24129" y="15352"/>
                  </a:lnTo>
                  <a:close/>
                  <a:moveTo>
                    <a:pt x="26988" y="19677"/>
                  </a:moveTo>
                  <a:lnTo>
                    <a:pt x="26099" y="19923"/>
                  </a:lnTo>
                  <a:lnTo>
                    <a:pt x="25949" y="19345"/>
                  </a:lnTo>
                  <a:lnTo>
                    <a:pt x="25564" y="19120"/>
                  </a:lnTo>
                  <a:lnTo>
                    <a:pt x="25789" y="18745"/>
                  </a:lnTo>
                  <a:lnTo>
                    <a:pt x="25628" y="18167"/>
                  </a:lnTo>
                  <a:lnTo>
                    <a:pt x="26517" y="17932"/>
                  </a:lnTo>
                  <a:lnTo>
                    <a:pt x="28272" y="18392"/>
                  </a:lnTo>
                  <a:lnTo>
                    <a:pt x="28272" y="18392"/>
                  </a:lnTo>
                  <a:close/>
                  <a:moveTo>
                    <a:pt x="28925" y="19163"/>
                  </a:moveTo>
                  <a:lnTo>
                    <a:pt x="27416" y="19570"/>
                  </a:lnTo>
                  <a:lnTo>
                    <a:pt x="28519" y="18467"/>
                  </a:lnTo>
                  <a:lnTo>
                    <a:pt x="29065" y="18606"/>
                  </a:lnTo>
                  <a:close/>
                  <a:moveTo>
                    <a:pt x="28850" y="17814"/>
                  </a:moveTo>
                  <a:lnTo>
                    <a:pt x="28454" y="18221"/>
                  </a:lnTo>
                  <a:lnTo>
                    <a:pt x="26945" y="17814"/>
                  </a:lnTo>
                  <a:lnTo>
                    <a:pt x="28454" y="17407"/>
                  </a:lnTo>
                  <a:close/>
                  <a:moveTo>
                    <a:pt x="30852" y="19805"/>
                  </a:moveTo>
                  <a:lnTo>
                    <a:pt x="30445" y="21315"/>
                  </a:lnTo>
                  <a:lnTo>
                    <a:pt x="30039" y="19805"/>
                  </a:lnTo>
                  <a:lnTo>
                    <a:pt x="30445" y="19409"/>
                  </a:lnTo>
                  <a:close/>
                  <a:moveTo>
                    <a:pt x="33486" y="19570"/>
                  </a:moveTo>
                  <a:lnTo>
                    <a:pt x="31976" y="19163"/>
                  </a:lnTo>
                  <a:lnTo>
                    <a:pt x="31826" y="18606"/>
                  </a:lnTo>
                  <a:lnTo>
                    <a:pt x="32383" y="18467"/>
                  </a:lnTo>
                  <a:close/>
                  <a:moveTo>
                    <a:pt x="33957" y="17814"/>
                  </a:moveTo>
                  <a:lnTo>
                    <a:pt x="32447" y="18221"/>
                  </a:lnTo>
                  <a:lnTo>
                    <a:pt x="32041" y="17814"/>
                  </a:lnTo>
                  <a:lnTo>
                    <a:pt x="32447" y="17407"/>
                  </a:lnTo>
                  <a:close/>
                  <a:moveTo>
                    <a:pt x="35113" y="18745"/>
                  </a:moveTo>
                  <a:lnTo>
                    <a:pt x="35327" y="19120"/>
                  </a:lnTo>
                  <a:lnTo>
                    <a:pt x="34952" y="19345"/>
                  </a:lnTo>
                  <a:lnTo>
                    <a:pt x="34792" y="19923"/>
                  </a:lnTo>
                  <a:lnTo>
                    <a:pt x="33903" y="19677"/>
                  </a:lnTo>
                  <a:lnTo>
                    <a:pt x="32619" y="18392"/>
                  </a:lnTo>
                  <a:lnTo>
                    <a:pt x="34374" y="17932"/>
                  </a:lnTo>
                  <a:lnTo>
                    <a:pt x="35263" y="18167"/>
                  </a:lnTo>
                  <a:close/>
                  <a:moveTo>
                    <a:pt x="18306" y="20169"/>
                  </a:moveTo>
                  <a:lnTo>
                    <a:pt x="17813" y="21507"/>
                  </a:lnTo>
                  <a:lnTo>
                    <a:pt x="17321" y="20169"/>
                  </a:lnTo>
                  <a:lnTo>
                    <a:pt x="17813" y="19762"/>
                  </a:lnTo>
                  <a:close/>
                  <a:moveTo>
                    <a:pt x="14613" y="15962"/>
                  </a:moveTo>
                  <a:lnTo>
                    <a:pt x="16026" y="16208"/>
                  </a:lnTo>
                  <a:lnTo>
                    <a:pt x="16026" y="16208"/>
                  </a:lnTo>
                  <a:lnTo>
                    <a:pt x="16133" y="16840"/>
                  </a:lnTo>
                  <a:lnTo>
                    <a:pt x="15533" y="17065"/>
                  </a:lnTo>
                  <a:close/>
                  <a:moveTo>
                    <a:pt x="14120" y="17814"/>
                  </a:moveTo>
                  <a:lnTo>
                    <a:pt x="15458" y="17322"/>
                  </a:lnTo>
                  <a:lnTo>
                    <a:pt x="15865" y="17814"/>
                  </a:lnTo>
                  <a:lnTo>
                    <a:pt x="15458" y="18306"/>
                  </a:lnTo>
                  <a:close/>
                  <a:moveTo>
                    <a:pt x="16026" y="19420"/>
                  </a:moveTo>
                  <a:lnTo>
                    <a:pt x="14613" y="19666"/>
                  </a:lnTo>
                  <a:lnTo>
                    <a:pt x="15533" y="18563"/>
                  </a:lnTo>
                  <a:lnTo>
                    <a:pt x="16133" y="18788"/>
                  </a:lnTo>
                  <a:close/>
                  <a:moveTo>
                    <a:pt x="13232" y="18135"/>
                  </a:moveTo>
                  <a:lnTo>
                    <a:pt x="13799" y="17932"/>
                  </a:lnTo>
                  <a:lnTo>
                    <a:pt x="15309" y="18488"/>
                  </a:lnTo>
                  <a:lnTo>
                    <a:pt x="14281" y="19720"/>
                  </a:lnTo>
                  <a:lnTo>
                    <a:pt x="13681" y="19827"/>
                  </a:lnTo>
                  <a:lnTo>
                    <a:pt x="12911" y="19131"/>
                  </a:lnTo>
                  <a:close/>
                  <a:moveTo>
                    <a:pt x="12911" y="16497"/>
                  </a:moveTo>
                  <a:lnTo>
                    <a:pt x="13681" y="15801"/>
                  </a:lnTo>
                  <a:lnTo>
                    <a:pt x="14281" y="15909"/>
                  </a:lnTo>
                  <a:lnTo>
                    <a:pt x="15309" y="17140"/>
                  </a:lnTo>
                  <a:lnTo>
                    <a:pt x="13799" y="17696"/>
                  </a:lnTo>
                  <a:lnTo>
                    <a:pt x="13232" y="17493"/>
                  </a:lnTo>
                  <a:close/>
                  <a:moveTo>
                    <a:pt x="18648" y="16380"/>
                  </a:moveTo>
                  <a:lnTo>
                    <a:pt x="19376" y="16251"/>
                  </a:lnTo>
                  <a:lnTo>
                    <a:pt x="19248" y="16979"/>
                  </a:lnTo>
                  <a:lnTo>
                    <a:pt x="19955" y="17236"/>
                  </a:lnTo>
                  <a:lnTo>
                    <a:pt x="19473" y="17814"/>
                  </a:lnTo>
                  <a:lnTo>
                    <a:pt x="19955" y="18381"/>
                  </a:lnTo>
                  <a:lnTo>
                    <a:pt x="19248" y="18649"/>
                  </a:lnTo>
                  <a:lnTo>
                    <a:pt x="19376" y="19377"/>
                  </a:lnTo>
                  <a:lnTo>
                    <a:pt x="18648" y="19248"/>
                  </a:lnTo>
                  <a:lnTo>
                    <a:pt x="18392" y="19955"/>
                  </a:lnTo>
                  <a:lnTo>
                    <a:pt x="17813" y="19473"/>
                  </a:lnTo>
                  <a:lnTo>
                    <a:pt x="17246" y="19955"/>
                  </a:lnTo>
                  <a:lnTo>
                    <a:pt x="16989" y="19248"/>
                  </a:lnTo>
                  <a:lnTo>
                    <a:pt x="16251" y="19377"/>
                  </a:lnTo>
                  <a:lnTo>
                    <a:pt x="16379" y="18649"/>
                  </a:lnTo>
                  <a:lnTo>
                    <a:pt x="15672" y="18381"/>
                  </a:lnTo>
                  <a:lnTo>
                    <a:pt x="16154" y="17814"/>
                  </a:lnTo>
                  <a:lnTo>
                    <a:pt x="15672" y="17236"/>
                  </a:lnTo>
                  <a:lnTo>
                    <a:pt x="16379" y="16979"/>
                  </a:lnTo>
                  <a:lnTo>
                    <a:pt x="16251" y="16251"/>
                  </a:lnTo>
                  <a:lnTo>
                    <a:pt x="16989" y="16380"/>
                  </a:lnTo>
                  <a:lnTo>
                    <a:pt x="17246" y="15673"/>
                  </a:lnTo>
                  <a:lnTo>
                    <a:pt x="17813" y="16155"/>
                  </a:lnTo>
                  <a:lnTo>
                    <a:pt x="18392" y="15673"/>
                  </a:lnTo>
                  <a:close/>
                  <a:moveTo>
                    <a:pt x="17321" y="15459"/>
                  </a:moveTo>
                  <a:lnTo>
                    <a:pt x="17813" y="14121"/>
                  </a:lnTo>
                  <a:lnTo>
                    <a:pt x="18306" y="15459"/>
                  </a:lnTo>
                  <a:lnTo>
                    <a:pt x="17813" y="15866"/>
                  </a:lnTo>
                  <a:close/>
                  <a:moveTo>
                    <a:pt x="26656" y="14592"/>
                  </a:moveTo>
                  <a:lnTo>
                    <a:pt x="26142" y="15106"/>
                  </a:lnTo>
                  <a:lnTo>
                    <a:pt x="26677" y="15641"/>
                  </a:lnTo>
                  <a:lnTo>
                    <a:pt x="25949" y="15438"/>
                  </a:lnTo>
                  <a:lnTo>
                    <a:pt x="25757" y="16144"/>
                  </a:lnTo>
                  <a:lnTo>
                    <a:pt x="25478" y="16305"/>
                  </a:lnTo>
                  <a:lnTo>
                    <a:pt x="25179" y="15395"/>
                  </a:lnTo>
                  <a:lnTo>
                    <a:pt x="24397" y="15181"/>
                  </a:lnTo>
                  <a:lnTo>
                    <a:pt x="25221" y="14645"/>
                  </a:lnTo>
                  <a:lnTo>
                    <a:pt x="25221" y="14121"/>
                  </a:lnTo>
                  <a:lnTo>
                    <a:pt x="25585" y="14485"/>
                  </a:lnTo>
                  <a:lnTo>
                    <a:pt x="26656" y="14260"/>
                  </a:lnTo>
                  <a:close/>
                  <a:moveTo>
                    <a:pt x="36783" y="15341"/>
                  </a:moveTo>
                  <a:lnTo>
                    <a:pt x="37639" y="15577"/>
                  </a:lnTo>
                  <a:lnTo>
                    <a:pt x="37918" y="16412"/>
                  </a:lnTo>
                  <a:lnTo>
                    <a:pt x="37061" y="16947"/>
                  </a:lnTo>
                  <a:lnTo>
                    <a:pt x="35616" y="16401"/>
                  </a:lnTo>
                  <a:lnTo>
                    <a:pt x="35884" y="15577"/>
                  </a:lnTo>
                  <a:lnTo>
                    <a:pt x="36740" y="15341"/>
                  </a:lnTo>
                  <a:lnTo>
                    <a:pt x="36761" y="15352"/>
                  </a:lnTo>
                  <a:close/>
                  <a:moveTo>
                    <a:pt x="43912" y="16380"/>
                  </a:moveTo>
                  <a:lnTo>
                    <a:pt x="44640" y="16251"/>
                  </a:lnTo>
                  <a:lnTo>
                    <a:pt x="44523" y="16979"/>
                  </a:lnTo>
                  <a:lnTo>
                    <a:pt x="45218" y="17236"/>
                  </a:lnTo>
                  <a:lnTo>
                    <a:pt x="44737" y="17814"/>
                  </a:lnTo>
                  <a:lnTo>
                    <a:pt x="45218" y="18381"/>
                  </a:lnTo>
                  <a:lnTo>
                    <a:pt x="44523" y="18649"/>
                  </a:lnTo>
                  <a:lnTo>
                    <a:pt x="44640" y="19377"/>
                  </a:lnTo>
                  <a:lnTo>
                    <a:pt x="43912" y="19248"/>
                  </a:lnTo>
                  <a:lnTo>
                    <a:pt x="43655" y="19955"/>
                  </a:lnTo>
                  <a:lnTo>
                    <a:pt x="43077" y="19473"/>
                  </a:lnTo>
                  <a:lnTo>
                    <a:pt x="42510" y="19955"/>
                  </a:lnTo>
                  <a:lnTo>
                    <a:pt x="42253" y="19248"/>
                  </a:lnTo>
                  <a:lnTo>
                    <a:pt x="41514" y="19377"/>
                  </a:lnTo>
                  <a:lnTo>
                    <a:pt x="41643" y="18649"/>
                  </a:lnTo>
                  <a:lnTo>
                    <a:pt x="40947" y="18381"/>
                  </a:lnTo>
                  <a:lnTo>
                    <a:pt x="41418" y="17814"/>
                  </a:lnTo>
                  <a:lnTo>
                    <a:pt x="40947" y="17236"/>
                  </a:lnTo>
                  <a:lnTo>
                    <a:pt x="41643" y="16979"/>
                  </a:lnTo>
                  <a:lnTo>
                    <a:pt x="41514" y="16251"/>
                  </a:lnTo>
                  <a:lnTo>
                    <a:pt x="42253" y="16380"/>
                  </a:lnTo>
                  <a:lnTo>
                    <a:pt x="42510" y="15673"/>
                  </a:lnTo>
                  <a:lnTo>
                    <a:pt x="43077" y="16155"/>
                  </a:lnTo>
                  <a:lnTo>
                    <a:pt x="43655" y="15673"/>
                  </a:lnTo>
                  <a:close/>
                  <a:moveTo>
                    <a:pt x="42585" y="15459"/>
                  </a:moveTo>
                  <a:lnTo>
                    <a:pt x="43077" y="14121"/>
                  </a:lnTo>
                  <a:lnTo>
                    <a:pt x="43570" y="15459"/>
                  </a:lnTo>
                  <a:lnTo>
                    <a:pt x="43077" y="15866"/>
                  </a:lnTo>
                  <a:close/>
                  <a:moveTo>
                    <a:pt x="48312" y="23049"/>
                  </a:moveTo>
                  <a:lnTo>
                    <a:pt x="47092" y="23049"/>
                  </a:lnTo>
                  <a:lnTo>
                    <a:pt x="46642" y="22599"/>
                  </a:lnTo>
                  <a:lnTo>
                    <a:pt x="46856" y="21582"/>
                  </a:lnTo>
                  <a:lnTo>
                    <a:pt x="47873" y="21379"/>
                  </a:lnTo>
                  <a:lnTo>
                    <a:pt x="48312" y="21818"/>
                  </a:lnTo>
                  <a:close/>
                  <a:moveTo>
                    <a:pt x="45090" y="21946"/>
                  </a:moveTo>
                  <a:lnTo>
                    <a:pt x="44394" y="22717"/>
                  </a:lnTo>
                  <a:lnTo>
                    <a:pt x="43409" y="22396"/>
                  </a:lnTo>
                  <a:lnTo>
                    <a:pt x="43195" y="21828"/>
                  </a:lnTo>
                  <a:lnTo>
                    <a:pt x="43752" y="20319"/>
                  </a:lnTo>
                  <a:lnTo>
                    <a:pt x="44983" y="21347"/>
                  </a:lnTo>
                  <a:close/>
                  <a:moveTo>
                    <a:pt x="43024" y="22310"/>
                  </a:moveTo>
                  <a:lnTo>
                    <a:pt x="43024" y="22310"/>
                  </a:lnTo>
                  <a:lnTo>
                    <a:pt x="43077" y="22139"/>
                  </a:lnTo>
                  <a:lnTo>
                    <a:pt x="43142" y="22310"/>
                  </a:lnTo>
                  <a:lnTo>
                    <a:pt x="43142" y="22310"/>
                  </a:lnTo>
                  <a:lnTo>
                    <a:pt x="43206" y="22481"/>
                  </a:lnTo>
                  <a:lnTo>
                    <a:pt x="43238" y="22567"/>
                  </a:lnTo>
                  <a:lnTo>
                    <a:pt x="43238" y="22567"/>
                  </a:lnTo>
                  <a:lnTo>
                    <a:pt x="43709" y="23809"/>
                  </a:lnTo>
                  <a:lnTo>
                    <a:pt x="43077" y="24836"/>
                  </a:lnTo>
                  <a:lnTo>
                    <a:pt x="42457" y="23809"/>
                  </a:lnTo>
                  <a:lnTo>
                    <a:pt x="42928" y="22567"/>
                  </a:lnTo>
                  <a:lnTo>
                    <a:pt x="42928" y="22567"/>
                  </a:lnTo>
                  <a:lnTo>
                    <a:pt x="42928" y="22567"/>
                  </a:lnTo>
                  <a:close/>
                  <a:moveTo>
                    <a:pt x="42660" y="22653"/>
                  </a:moveTo>
                  <a:lnTo>
                    <a:pt x="42307" y="23573"/>
                  </a:lnTo>
                  <a:lnTo>
                    <a:pt x="41900" y="22910"/>
                  </a:lnTo>
                  <a:close/>
                  <a:moveTo>
                    <a:pt x="41172" y="21347"/>
                  </a:moveTo>
                  <a:lnTo>
                    <a:pt x="42414" y="20319"/>
                  </a:lnTo>
                  <a:lnTo>
                    <a:pt x="42960" y="21828"/>
                  </a:lnTo>
                  <a:lnTo>
                    <a:pt x="42756" y="22396"/>
                  </a:lnTo>
                  <a:lnTo>
                    <a:pt x="41771" y="22717"/>
                  </a:lnTo>
                  <a:lnTo>
                    <a:pt x="41076" y="21946"/>
                  </a:lnTo>
                  <a:close/>
                  <a:moveTo>
                    <a:pt x="32554" y="22160"/>
                  </a:moveTo>
                  <a:lnTo>
                    <a:pt x="31976" y="22321"/>
                  </a:lnTo>
                  <a:lnTo>
                    <a:pt x="31751" y="22695"/>
                  </a:lnTo>
                  <a:lnTo>
                    <a:pt x="31377" y="22481"/>
                  </a:lnTo>
                  <a:lnTo>
                    <a:pt x="30799" y="22631"/>
                  </a:lnTo>
                  <a:lnTo>
                    <a:pt x="30563" y="21743"/>
                  </a:lnTo>
                  <a:lnTo>
                    <a:pt x="31034" y="19987"/>
                  </a:lnTo>
                  <a:lnTo>
                    <a:pt x="32308" y="21272"/>
                  </a:lnTo>
                  <a:close/>
                  <a:moveTo>
                    <a:pt x="28583" y="21272"/>
                  </a:moveTo>
                  <a:lnTo>
                    <a:pt x="29867" y="19987"/>
                  </a:lnTo>
                  <a:lnTo>
                    <a:pt x="30338" y="21743"/>
                  </a:lnTo>
                  <a:lnTo>
                    <a:pt x="30092" y="22631"/>
                  </a:lnTo>
                  <a:lnTo>
                    <a:pt x="29514" y="22481"/>
                  </a:lnTo>
                  <a:lnTo>
                    <a:pt x="29139" y="22695"/>
                  </a:lnTo>
                  <a:lnTo>
                    <a:pt x="28925" y="22321"/>
                  </a:lnTo>
                  <a:lnTo>
                    <a:pt x="28347" y="22160"/>
                  </a:lnTo>
                  <a:close/>
                  <a:moveTo>
                    <a:pt x="25221" y="23263"/>
                  </a:moveTo>
                  <a:lnTo>
                    <a:pt x="26217" y="23263"/>
                  </a:lnTo>
                  <a:lnTo>
                    <a:pt x="25510" y="23969"/>
                  </a:lnTo>
                  <a:lnTo>
                    <a:pt x="25221" y="23680"/>
                  </a:lnTo>
                  <a:lnTo>
                    <a:pt x="25221" y="23263"/>
                  </a:lnTo>
                  <a:close/>
                  <a:moveTo>
                    <a:pt x="22749" y="23969"/>
                  </a:moveTo>
                  <a:lnTo>
                    <a:pt x="22042" y="23263"/>
                  </a:lnTo>
                  <a:lnTo>
                    <a:pt x="23048" y="23263"/>
                  </a:lnTo>
                  <a:lnTo>
                    <a:pt x="23048" y="23680"/>
                  </a:lnTo>
                  <a:close/>
                  <a:moveTo>
                    <a:pt x="19826" y="21946"/>
                  </a:moveTo>
                  <a:lnTo>
                    <a:pt x="19130" y="22717"/>
                  </a:lnTo>
                  <a:lnTo>
                    <a:pt x="18145" y="22396"/>
                  </a:lnTo>
                  <a:lnTo>
                    <a:pt x="17931" y="21828"/>
                  </a:lnTo>
                  <a:lnTo>
                    <a:pt x="18488" y="20319"/>
                  </a:lnTo>
                  <a:lnTo>
                    <a:pt x="19719" y="21347"/>
                  </a:lnTo>
                  <a:close/>
                  <a:moveTo>
                    <a:pt x="17760" y="22310"/>
                  </a:moveTo>
                  <a:lnTo>
                    <a:pt x="17760" y="22310"/>
                  </a:lnTo>
                  <a:lnTo>
                    <a:pt x="17813" y="22139"/>
                  </a:lnTo>
                  <a:lnTo>
                    <a:pt x="17878" y="22310"/>
                  </a:lnTo>
                  <a:lnTo>
                    <a:pt x="17878" y="22310"/>
                  </a:lnTo>
                  <a:lnTo>
                    <a:pt x="17931" y="22471"/>
                  </a:lnTo>
                  <a:lnTo>
                    <a:pt x="17974" y="22567"/>
                  </a:lnTo>
                  <a:lnTo>
                    <a:pt x="17974" y="22567"/>
                  </a:lnTo>
                  <a:lnTo>
                    <a:pt x="18445" y="23809"/>
                  </a:lnTo>
                  <a:lnTo>
                    <a:pt x="17813" y="24836"/>
                  </a:lnTo>
                  <a:lnTo>
                    <a:pt x="17193" y="23809"/>
                  </a:lnTo>
                  <a:lnTo>
                    <a:pt x="17664" y="22567"/>
                  </a:lnTo>
                  <a:lnTo>
                    <a:pt x="17664" y="22567"/>
                  </a:lnTo>
                  <a:lnTo>
                    <a:pt x="17760" y="22310"/>
                  </a:lnTo>
                  <a:close/>
                  <a:moveTo>
                    <a:pt x="17396" y="22653"/>
                  </a:moveTo>
                  <a:lnTo>
                    <a:pt x="17043" y="23573"/>
                  </a:lnTo>
                  <a:lnTo>
                    <a:pt x="16636" y="22910"/>
                  </a:lnTo>
                  <a:close/>
                  <a:moveTo>
                    <a:pt x="15908" y="21347"/>
                  </a:moveTo>
                  <a:lnTo>
                    <a:pt x="17139" y="20319"/>
                  </a:lnTo>
                  <a:lnTo>
                    <a:pt x="17696" y="21828"/>
                  </a:lnTo>
                  <a:lnTo>
                    <a:pt x="17492" y="22396"/>
                  </a:lnTo>
                  <a:lnTo>
                    <a:pt x="16497" y="22717"/>
                  </a:lnTo>
                  <a:lnTo>
                    <a:pt x="15812" y="21946"/>
                  </a:lnTo>
                  <a:close/>
                  <a:moveTo>
                    <a:pt x="12579" y="20983"/>
                  </a:moveTo>
                  <a:lnTo>
                    <a:pt x="11765" y="20447"/>
                  </a:lnTo>
                  <a:lnTo>
                    <a:pt x="12547" y="20233"/>
                  </a:lnTo>
                  <a:lnTo>
                    <a:pt x="12836" y="19356"/>
                  </a:lnTo>
                  <a:lnTo>
                    <a:pt x="13617" y="20051"/>
                  </a:lnTo>
                  <a:lnTo>
                    <a:pt x="14067" y="19976"/>
                  </a:lnTo>
                  <a:lnTo>
                    <a:pt x="13778" y="20330"/>
                  </a:lnTo>
                  <a:lnTo>
                    <a:pt x="13992" y="21357"/>
                  </a:lnTo>
                  <a:lnTo>
                    <a:pt x="12953" y="21133"/>
                  </a:lnTo>
                  <a:lnTo>
                    <a:pt x="12579" y="21507"/>
                  </a:lnTo>
                  <a:close/>
                  <a:moveTo>
                    <a:pt x="15812" y="13682"/>
                  </a:moveTo>
                  <a:lnTo>
                    <a:pt x="16497" y="12911"/>
                  </a:lnTo>
                  <a:lnTo>
                    <a:pt x="17492" y="13232"/>
                  </a:lnTo>
                  <a:lnTo>
                    <a:pt x="17696" y="13800"/>
                  </a:lnTo>
                  <a:lnTo>
                    <a:pt x="17139" y="15309"/>
                  </a:lnTo>
                  <a:lnTo>
                    <a:pt x="15908" y="14281"/>
                  </a:lnTo>
                  <a:close/>
                  <a:moveTo>
                    <a:pt x="17878" y="13318"/>
                  </a:moveTo>
                  <a:lnTo>
                    <a:pt x="17878" y="13318"/>
                  </a:lnTo>
                  <a:lnTo>
                    <a:pt x="17813" y="13478"/>
                  </a:lnTo>
                  <a:lnTo>
                    <a:pt x="17749" y="13318"/>
                  </a:lnTo>
                  <a:lnTo>
                    <a:pt x="17760" y="13318"/>
                  </a:lnTo>
                  <a:lnTo>
                    <a:pt x="17674" y="13093"/>
                  </a:lnTo>
                  <a:lnTo>
                    <a:pt x="17664" y="13061"/>
                  </a:lnTo>
                  <a:lnTo>
                    <a:pt x="17653" y="13061"/>
                  </a:lnTo>
                  <a:lnTo>
                    <a:pt x="17193" y="11809"/>
                  </a:lnTo>
                  <a:lnTo>
                    <a:pt x="17813" y="10792"/>
                  </a:lnTo>
                  <a:lnTo>
                    <a:pt x="18445" y="11809"/>
                  </a:lnTo>
                  <a:close/>
                  <a:moveTo>
                    <a:pt x="18242" y="12965"/>
                  </a:moveTo>
                  <a:lnTo>
                    <a:pt x="18584" y="12044"/>
                  </a:lnTo>
                  <a:lnTo>
                    <a:pt x="19002" y="12718"/>
                  </a:lnTo>
                  <a:close/>
                  <a:moveTo>
                    <a:pt x="19719" y="14281"/>
                  </a:moveTo>
                  <a:lnTo>
                    <a:pt x="18488" y="15309"/>
                  </a:lnTo>
                  <a:lnTo>
                    <a:pt x="17931" y="13800"/>
                  </a:lnTo>
                  <a:lnTo>
                    <a:pt x="18145" y="13232"/>
                  </a:lnTo>
                  <a:lnTo>
                    <a:pt x="19130" y="12911"/>
                  </a:lnTo>
                  <a:lnTo>
                    <a:pt x="19826" y="13682"/>
                  </a:lnTo>
                  <a:close/>
                  <a:moveTo>
                    <a:pt x="23048" y="12579"/>
                  </a:moveTo>
                  <a:lnTo>
                    <a:pt x="23048" y="13810"/>
                  </a:lnTo>
                  <a:lnTo>
                    <a:pt x="22599" y="14249"/>
                  </a:lnTo>
                  <a:lnTo>
                    <a:pt x="21592" y="14035"/>
                  </a:lnTo>
                  <a:lnTo>
                    <a:pt x="21378" y="13029"/>
                  </a:lnTo>
                  <a:lnTo>
                    <a:pt x="21828" y="12579"/>
                  </a:lnTo>
                  <a:close/>
                  <a:moveTo>
                    <a:pt x="23048" y="12365"/>
                  </a:moveTo>
                  <a:lnTo>
                    <a:pt x="22042" y="12365"/>
                  </a:lnTo>
                  <a:lnTo>
                    <a:pt x="22749" y="11648"/>
                  </a:lnTo>
                  <a:lnTo>
                    <a:pt x="23048" y="11948"/>
                  </a:lnTo>
                  <a:close/>
                  <a:moveTo>
                    <a:pt x="25510" y="11648"/>
                  </a:moveTo>
                  <a:lnTo>
                    <a:pt x="26217" y="12365"/>
                  </a:lnTo>
                  <a:lnTo>
                    <a:pt x="25221" y="12365"/>
                  </a:lnTo>
                  <a:lnTo>
                    <a:pt x="25221" y="11948"/>
                  </a:lnTo>
                  <a:close/>
                  <a:moveTo>
                    <a:pt x="26677" y="14024"/>
                  </a:moveTo>
                  <a:lnTo>
                    <a:pt x="26656" y="14024"/>
                  </a:lnTo>
                  <a:lnTo>
                    <a:pt x="26656" y="14046"/>
                  </a:lnTo>
                  <a:lnTo>
                    <a:pt x="25660" y="14249"/>
                  </a:lnTo>
                  <a:lnTo>
                    <a:pt x="25221" y="13810"/>
                  </a:lnTo>
                  <a:lnTo>
                    <a:pt x="25221" y="12579"/>
                  </a:lnTo>
                  <a:lnTo>
                    <a:pt x="26442" y="12579"/>
                  </a:lnTo>
                  <a:lnTo>
                    <a:pt x="26881" y="13029"/>
                  </a:lnTo>
                  <a:close/>
                  <a:moveTo>
                    <a:pt x="28347" y="13468"/>
                  </a:moveTo>
                  <a:lnTo>
                    <a:pt x="28925" y="13307"/>
                  </a:lnTo>
                  <a:lnTo>
                    <a:pt x="29139" y="12933"/>
                  </a:lnTo>
                  <a:lnTo>
                    <a:pt x="29514" y="13147"/>
                  </a:lnTo>
                  <a:lnTo>
                    <a:pt x="30092" y="12997"/>
                  </a:lnTo>
                  <a:lnTo>
                    <a:pt x="30338" y="13885"/>
                  </a:lnTo>
                  <a:lnTo>
                    <a:pt x="29867" y="15641"/>
                  </a:lnTo>
                  <a:lnTo>
                    <a:pt x="28583" y="14356"/>
                  </a:lnTo>
                  <a:close/>
                  <a:moveTo>
                    <a:pt x="32319" y="14356"/>
                  </a:moveTo>
                  <a:lnTo>
                    <a:pt x="31034" y="15641"/>
                  </a:lnTo>
                  <a:lnTo>
                    <a:pt x="30563" y="13885"/>
                  </a:lnTo>
                  <a:lnTo>
                    <a:pt x="30799" y="12997"/>
                  </a:lnTo>
                  <a:lnTo>
                    <a:pt x="31377" y="13147"/>
                  </a:lnTo>
                  <a:lnTo>
                    <a:pt x="31751" y="12933"/>
                  </a:lnTo>
                  <a:lnTo>
                    <a:pt x="31976" y="13307"/>
                  </a:lnTo>
                  <a:lnTo>
                    <a:pt x="32554" y="13468"/>
                  </a:lnTo>
                  <a:close/>
                  <a:moveTo>
                    <a:pt x="41076" y="13682"/>
                  </a:moveTo>
                  <a:lnTo>
                    <a:pt x="41771" y="12911"/>
                  </a:lnTo>
                  <a:lnTo>
                    <a:pt x="42756" y="13232"/>
                  </a:lnTo>
                  <a:lnTo>
                    <a:pt x="42960" y="13800"/>
                  </a:lnTo>
                  <a:lnTo>
                    <a:pt x="42414" y="15309"/>
                  </a:lnTo>
                  <a:lnTo>
                    <a:pt x="41172" y="14281"/>
                  </a:lnTo>
                  <a:close/>
                  <a:moveTo>
                    <a:pt x="43142" y="13318"/>
                  </a:moveTo>
                  <a:lnTo>
                    <a:pt x="43142" y="13318"/>
                  </a:lnTo>
                  <a:lnTo>
                    <a:pt x="43077" y="13478"/>
                  </a:lnTo>
                  <a:lnTo>
                    <a:pt x="43024" y="13318"/>
                  </a:lnTo>
                  <a:lnTo>
                    <a:pt x="43024" y="13318"/>
                  </a:lnTo>
                  <a:lnTo>
                    <a:pt x="42938" y="13093"/>
                  </a:lnTo>
                  <a:lnTo>
                    <a:pt x="42928" y="13061"/>
                  </a:lnTo>
                  <a:lnTo>
                    <a:pt x="42928" y="13061"/>
                  </a:lnTo>
                  <a:lnTo>
                    <a:pt x="42457" y="11809"/>
                  </a:lnTo>
                  <a:lnTo>
                    <a:pt x="43077" y="10792"/>
                  </a:lnTo>
                  <a:lnTo>
                    <a:pt x="43709" y="11809"/>
                  </a:lnTo>
                  <a:lnTo>
                    <a:pt x="43142" y="13318"/>
                  </a:lnTo>
                  <a:close/>
                  <a:moveTo>
                    <a:pt x="43506" y="12965"/>
                  </a:moveTo>
                  <a:lnTo>
                    <a:pt x="43848" y="12044"/>
                  </a:lnTo>
                  <a:lnTo>
                    <a:pt x="44266" y="12718"/>
                  </a:lnTo>
                  <a:close/>
                  <a:moveTo>
                    <a:pt x="44983" y="14281"/>
                  </a:moveTo>
                  <a:lnTo>
                    <a:pt x="43752" y="15309"/>
                  </a:lnTo>
                  <a:lnTo>
                    <a:pt x="43195" y="13800"/>
                  </a:lnTo>
                  <a:lnTo>
                    <a:pt x="43409" y="13232"/>
                  </a:lnTo>
                  <a:lnTo>
                    <a:pt x="44394" y="12911"/>
                  </a:lnTo>
                  <a:lnTo>
                    <a:pt x="45090" y="13682"/>
                  </a:lnTo>
                  <a:close/>
                  <a:moveTo>
                    <a:pt x="48312" y="12579"/>
                  </a:moveTo>
                  <a:lnTo>
                    <a:pt x="48312" y="13810"/>
                  </a:lnTo>
                  <a:lnTo>
                    <a:pt x="47873" y="14249"/>
                  </a:lnTo>
                  <a:lnTo>
                    <a:pt x="46856" y="14035"/>
                  </a:lnTo>
                  <a:lnTo>
                    <a:pt x="46642" y="13029"/>
                  </a:lnTo>
                  <a:lnTo>
                    <a:pt x="47092" y="12579"/>
                  </a:lnTo>
                  <a:close/>
                  <a:moveTo>
                    <a:pt x="48312" y="11948"/>
                  </a:moveTo>
                  <a:lnTo>
                    <a:pt x="48312" y="12365"/>
                  </a:lnTo>
                  <a:lnTo>
                    <a:pt x="47306" y="12365"/>
                  </a:lnTo>
                  <a:lnTo>
                    <a:pt x="48023" y="11648"/>
                  </a:lnTo>
                  <a:close/>
                  <a:moveTo>
                    <a:pt x="50261" y="14528"/>
                  </a:moveTo>
                  <a:lnTo>
                    <a:pt x="49393" y="15095"/>
                  </a:lnTo>
                  <a:lnTo>
                    <a:pt x="48537" y="14528"/>
                  </a:lnTo>
                  <a:lnTo>
                    <a:pt x="48537" y="13896"/>
                  </a:lnTo>
                  <a:lnTo>
                    <a:pt x="49393" y="13029"/>
                  </a:lnTo>
                  <a:lnTo>
                    <a:pt x="50261" y="13896"/>
                  </a:lnTo>
                  <a:close/>
                  <a:moveTo>
                    <a:pt x="50261" y="21732"/>
                  </a:moveTo>
                  <a:lnTo>
                    <a:pt x="49393" y="22599"/>
                  </a:lnTo>
                  <a:lnTo>
                    <a:pt x="48526" y="21732"/>
                  </a:lnTo>
                  <a:lnTo>
                    <a:pt x="48526" y="21100"/>
                  </a:lnTo>
                  <a:lnTo>
                    <a:pt x="49393" y="20533"/>
                  </a:lnTo>
                  <a:lnTo>
                    <a:pt x="50261" y="21100"/>
                  </a:lnTo>
                  <a:close/>
                  <a:moveTo>
                    <a:pt x="49843" y="23049"/>
                  </a:moveTo>
                  <a:lnTo>
                    <a:pt x="49554" y="22749"/>
                  </a:lnTo>
                  <a:lnTo>
                    <a:pt x="50261" y="22042"/>
                  </a:lnTo>
                  <a:lnTo>
                    <a:pt x="50261" y="23049"/>
                  </a:lnTo>
                  <a:lnTo>
                    <a:pt x="49843" y="23049"/>
                  </a:lnTo>
                  <a:close/>
                  <a:moveTo>
                    <a:pt x="48312" y="24997"/>
                  </a:moveTo>
                  <a:lnTo>
                    <a:pt x="47306" y="24997"/>
                  </a:lnTo>
                  <a:lnTo>
                    <a:pt x="48012" y="24280"/>
                  </a:lnTo>
                  <a:lnTo>
                    <a:pt x="48312" y="24580"/>
                  </a:lnTo>
                  <a:close/>
                  <a:moveTo>
                    <a:pt x="37853" y="24580"/>
                  </a:moveTo>
                  <a:lnTo>
                    <a:pt x="38142" y="24280"/>
                  </a:lnTo>
                  <a:lnTo>
                    <a:pt x="38849" y="24997"/>
                  </a:lnTo>
                  <a:lnTo>
                    <a:pt x="37853" y="24997"/>
                  </a:lnTo>
                  <a:close/>
                  <a:moveTo>
                    <a:pt x="35380" y="23980"/>
                  </a:moveTo>
                  <a:lnTo>
                    <a:pt x="34674" y="23263"/>
                  </a:lnTo>
                  <a:lnTo>
                    <a:pt x="35680" y="23263"/>
                  </a:lnTo>
                  <a:lnTo>
                    <a:pt x="35680" y="23680"/>
                  </a:lnTo>
                  <a:close/>
                  <a:moveTo>
                    <a:pt x="23776" y="24997"/>
                  </a:moveTo>
                  <a:lnTo>
                    <a:pt x="23262" y="24997"/>
                  </a:lnTo>
                  <a:lnTo>
                    <a:pt x="23262" y="24483"/>
                  </a:lnTo>
                  <a:lnTo>
                    <a:pt x="22909" y="24130"/>
                  </a:lnTo>
                  <a:lnTo>
                    <a:pt x="23262" y="23766"/>
                  </a:lnTo>
                  <a:lnTo>
                    <a:pt x="23262" y="23263"/>
                  </a:lnTo>
                  <a:lnTo>
                    <a:pt x="23776" y="23263"/>
                  </a:lnTo>
                  <a:lnTo>
                    <a:pt x="24129" y="22910"/>
                  </a:lnTo>
                  <a:lnTo>
                    <a:pt x="24493" y="23263"/>
                  </a:lnTo>
                  <a:lnTo>
                    <a:pt x="24997" y="23263"/>
                  </a:lnTo>
                  <a:lnTo>
                    <a:pt x="24997" y="23766"/>
                  </a:lnTo>
                  <a:lnTo>
                    <a:pt x="25361" y="24130"/>
                  </a:lnTo>
                  <a:lnTo>
                    <a:pt x="24997" y="24483"/>
                  </a:lnTo>
                  <a:lnTo>
                    <a:pt x="24997" y="24997"/>
                  </a:lnTo>
                  <a:lnTo>
                    <a:pt x="24493" y="24997"/>
                  </a:lnTo>
                  <a:lnTo>
                    <a:pt x="24129" y="25350"/>
                  </a:lnTo>
                  <a:lnTo>
                    <a:pt x="23776" y="24997"/>
                  </a:lnTo>
                  <a:close/>
                  <a:moveTo>
                    <a:pt x="12579" y="24580"/>
                  </a:moveTo>
                  <a:lnTo>
                    <a:pt x="12878" y="24280"/>
                  </a:lnTo>
                  <a:lnTo>
                    <a:pt x="13585" y="24997"/>
                  </a:lnTo>
                  <a:lnTo>
                    <a:pt x="12579" y="24997"/>
                  </a:lnTo>
                  <a:close/>
                  <a:moveTo>
                    <a:pt x="10630" y="21100"/>
                  </a:moveTo>
                  <a:lnTo>
                    <a:pt x="11498" y="20533"/>
                  </a:lnTo>
                  <a:lnTo>
                    <a:pt x="12365" y="21100"/>
                  </a:lnTo>
                  <a:lnTo>
                    <a:pt x="12365" y="21732"/>
                  </a:lnTo>
                  <a:lnTo>
                    <a:pt x="11498" y="22599"/>
                  </a:lnTo>
                  <a:lnTo>
                    <a:pt x="10630" y="21732"/>
                  </a:lnTo>
                  <a:close/>
                  <a:moveTo>
                    <a:pt x="10630" y="12579"/>
                  </a:moveTo>
                  <a:lnTo>
                    <a:pt x="11048" y="12579"/>
                  </a:lnTo>
                  <a:lnTo>
                    <a:pt x="11348" y="12879"/>
                  </a:lnTo>
                  <a:lnTo>
                    <a:pt x="10630" y="13586"/>
                  </a:lnTo>
                  <a:close/>
                  <a:moveTo>
                    <a:pt x="24493" y="10631"/>
                  </a:moveTo>
                  <a:lnTo>
                    <a:pt x="24997" y="10631"/>
                  </a:lnTo>
                  <a:lnTo>
                    <a:pt x="24997" y="11134"/>
                  </a:lnTo>
                  <a:lnTo>
                    <a:pt x="25361" y="11498"/>
                  </a:lnTo>
                  <a:lnTo>
                    <a:pt x="24997" y="11851"/>
                  </a:lnTo>
                  <a:lnTo>
                    <a:pt x="24997" y="12365"/>
                  </a:lnTo>
                  <a:lnTo>
                    <a:pt x="24493" y="12365"/>
                  </a:lnTo>
                  <a:lnTo>
                    <a:pt x="24129" y="12718"/>
                  </a:lnTo>
                  <a:lnTo>
                    <a:pt x="23776" y="12365"/>
                  </a:lnTo>
                  <a:lnTo>
                    <a:pt x="23262" y="12365"/>
                  </a:lnTo>
                  <a:lnTo>
                    <a:pt x="23262" y="11851"/>
                  </a:lnTo>
                  <a:lnTo>
                    <a:pt x="22909" y="11498"/>
                  </a:lnTo>
                  <a:lnTo>
                    <a:pt x="23262" y="11134"/>
                  </a:lnTo>
                  <a:lnTo>
                    <a:pt x="23262" y="10631"/>
                  </a:lnTo>
                  <a:lnTo>
                    <a:pt x="23776" y="10631"/>
                  </a:lnTo>
                  <a:lnTo>
                    <a:pt x="24129" y="10278"/>
                  </a:lnTo>
                  <a:lnTo>
                    <a:pt x="24493" y="10631"/>
                  </a:lnTo>
                  <a:close/>
                  <a:moveTo>
                    <a:pt x="35680" y="12579"/>
                  </a:moveTo>
                  <a:lnTo>
                    <a:pt x="35680" y="13810"/>
                  </a:lnTo>
                  <a:lnTo>
                    <a:pt x="35231" y="14249"/>
                  </a:lnTo>
                  <a:lnTo>
                    <a:pt x="34235" y="14046"/>
                  </a:lnTo>
                  <a:lnTo>
                    <a:pt x="34235" y="14024"/>
                  </a:lnTo>
                  <a:lnTo>
                    <a:pt x="34224" y="14024"/>
                  </a:lnTo>
                  <a:lnTo>
                    <a:pt x="34010" y="13029"/>
                  </a:lnTo>
                  <a:lnTo>
                    <a:pt x="34460" y="12579"/>
                  </a:lnTo>
                  <a:close/>
                  <a:moveTo>
                    <a:pt x="35680" y="12365"/>
                  </a:moveTo>
                  <a:lnTo>
                    <a:pt x="34674" y="12365"/>
                  </a:lnTo>
                  <a:lnTo>
                    <a:pt x="35380" y="11648"/>
                  </a:lnTo>
                  <a:lnTo>
                    <a:pt x="35680" y="11948"/>
                  </a:lnTo>
                  <a:close/>
                  <a:moveTo>
                    <a:pt x="48312" y="11048"/>
                  </a:moveTo>
                  <a:lnTo>
                    <a:pt x="48023" y="11337"/>
                  </a:lnTo>
                  <a:lnTo>
                    <a:pt x="47306" y="10631"/>
                  </a:lnTo>
                  <a:lnTo>
                    <a:pt x="48312" y="10631"/>
                  </a:lnTo>
                  <a:lnTo>
                    <a:pt x="48312" y="11048"/>
                  </a:lnTo>
                  <a:close/>
                  <a:moveTo>
                    <a:pt x="51941" y="14024"/>
                  </a:moveTo>
                  <a:lnTo>
                    <a:pt x="51920" y="14024"/>
                  </a:lnTo>
                  <a:lnTo>
                    <a:pt x="51920" y="14046"/>
                  </a:lnTo>
                  <a:lnTo>
                    <a:pt x="50924" y="14249"/>
                  </a:lnTo>
                  <a:lnTo>
                    <a:pt x="50485" y="13810"/>
                  </a:lnTo>
                  <a:lnTo>
                    <a:pt x="50485" y="12579"/>
                  </a:lnTo>
                  <a:lnTo>
                    <a:pt x="51706" y="12579"/>
                  </a:lnTo>
                  <a:lnTo>
                    <a:pt x="52155" y="13029"/>
                  </a:lnTo>
                  <a:close/>
                  <a:moveTo>
                    <a:pt x="54339" y="17022"/>
                  </a:moveTo>
                  <a:lnTo>
                    <a:pt x="53782" y="17161"/>
                  </a:lnTo>
                  <a:lnTo>
                    <a:pt x="52680" y="16058"/>
                  </a:lnTo>
                  <a:lnTo>
                    <a:pt x="54189" y="16465"/>
                  </a:lnTo>
                  <a:close/>
                  <a:moveTo>
                    <a:pt x="43880" y="29065"/>
                  </a:moveTo>
                  <a:lnTo>
                    <a:pt x="43730" y="28519"/>
                  </a:lnTo>
                  <a:lnTo>
                    <a:pt x="44833" y="27416"/>
                  </a:lnTo>
                  <a:lnTo>
                    <a:pt x="44426" y="28915"/>
                  </a:lnTo>
                  <a:close/>
                  <a:moveTo>
                    <a:pt x="41332" y="27406"/>
                  </a:moveTo>
                  <a:lnTo>
                    <a:pt x="42435" y="28519"/>
                  </a:lnTo>
                  <a:lnTo>
                    <a:pt x="42285" y="29065"/>
                  </a:lnTo>
                  <a:lnTo>
                    <a:pt x="41729" y="28915"/>
                  </a:lnTo>
                  <a:close/>
                  <a:moveTo>
                    <a:pt x="31420" y="28765"/>
                  </a:moveTo>
                  <a:lnTo>
                    <a:pt x="31195" y="28155"/>
                  </a:lnTo>
                  <a:lnTo>
                    <a:pt x="31195" y="28155"/>
                  </a:lnTo>
                  <a:lnTo>
                    <a:pt x="32297" y="27245"/>
                  </a:lnTo>
                  <a:lnTo>
                    <a:pt x="32051" y="28647"/>
                  </a:lnTo>
                  <a:close/>
                  <a:moveTo>
                    <a:pt x="28840" y="28647"/>
                  </a:moveTo>
                  <a:lnTo>
                    <a:pt x="28604" y="27245"/>
                  </a:lnTo>
                  <a:lnTo>
                    <a:pt x="29696" y="28155"/>
                  </a:lnTo>
                  <a:lnTo>
                    <a:pt x="29471" y="28765"/>
                  </a:lnTo>
                  <a:close/>
                  <a:moveTo>
                    <a:pt x="24997" y="27159"/>
                  </a:moveTo>
                  <a:lnTo>
                    <a:pt x="24129" y="27727"/>
                  </a:lnTo>
                  <a:lnTo>
                    <a:pt x="23262" y="27159"/>
                  </a:lnTo>
                  <a:lnTo>
                    <a:pt x="23262" y="26528"/>
                  </a:lnTo>
                  <a:lnTo>
                    <a:pt x="24129" y="25661"/>
                  </a:lnTo>
                  <a:lnTo>
                    <a:pt x="24997" y="26528"/>
                  </a:lnTo>
                  <a:close/>
                  <a:moveTo>
                    <a:pt x="18606" y="29065"/>
                  </a:moveTo>
                  <a:lnTo>
                    <a:pt x="18467" y="28519"/>
                  </a:lnTo>
                  <a:lnTo>
                    <a:pt x="19569" y="27416"/>
                  </a:lnTo>
                  <a:lnTo>
                    <a:pt x="19162" y="28915"/>
                  </a:lnTo>
                  <a:close/>
                  <a:moveTo>
                    <a:pt x="16058" y="27406"/>
                  </a:moveTo>
                  <a:lnTo>
                    <a:pt x="17171" y="28519"/>
                  </a:lnTo>
                  <a:lnTo>
                    <a:pt x="17021" y="29065"/>
                  </a:lnTo>
                  <a:lnTo>
                    <a:pt x="16465" y="28915"/>
                  </a:lnTo>
                  <a:close/>
                  <a:moveTo>
                    <a:pt x="8950" y="21604"/>
                  </a:moveTo>
                  <a:lnTo>
                    <a:pt x="8971" y="21604"/>
                  </a:lnTo>
                  <a:lnTo>
                    <a:pt x="8971" y="21582"/>
                  </a:lnTo>
                  <a:lnTo>
                    <a:pt x="9967" y="21379"/>
                  </a:lnTo>
                  <a:lnTo>
                    <a:pt x="10416" y="21818"/>
                  </a:lnTo>
                  <a:lnTo>
                    <a:pt x="10416" y="23049"/>
                  </a:lnTo>
                  <a:lnTo>
                    <a:pt x="9185" y="23049"/>
                  </a:lnTo>
                  <a:lnTo>
                    <a:pt x="8746" y="22599"/>
                  </a:lnTo>
                  <a:close/>
                  <a:moveTo>
                    <a:pt x="10630" y="10631"/>
                  </a:moveTo>
                  <a:lnTo>
                    <a:pt x="11144" y="10631"/>
                  </a:lnTo>
                  <a:lnTo>
                    <a:pt x="11498" y="10278"/>
                  </a:lnTo>
                  <a:lnTo>
                    <a:pt x="11861" y="10631"/>
                  </a:lnTo>
                  <a:lnTo>
                    <a:pt x="12365" y="10631"/>
                  </a:lnTo>
                  <a:lnTo>
                    <a:pt x="12365" y="11134"/>
                  </a:lnTo>
                  <a:lnTo>
                    <a:pt x="12729" y="11498"/>
                  </a:lnTo>
                  <a:lnTo>
                    <a:pt x="12365" y="11851"/>
                  </a:lnTo>
                  <a:lnTo>
                    <a:pt x="12365" y="12365"/>
                  </a:lnTo>
                  <a:lnTo>
                    <a:pt x="11861" y="12365"/>
                  </a:lnTo>
                  <a:lnTo>
                    <a:pt x="11498" y="12718"/>
                  </a:lnTo>
                  <a:lnTo>
                    <a:pt x="11144" y="12365"/>
                  </a:lnTo>
                  <a:lnTo>
                    <a:pt x="10630" y="12365"/>
                  </a:lnTo>
                  <a:lnTo>
                    <a:pt x="10630" y="11851"/>
                  </a:lnTo>
                  <a:lnTo>
                    <a:pt x="10277" y="11498"/>
                  </a:lnTo>
                  <a:lnTo>
                    <a:pt x="10630" y="11134"/>
                  </a:lnTo>
                  <a:close/>
                  <a:moveTo>
                    <a:pt x="17021" y="6563"/>
                  </a:moveTo>
                  <a:lnTo>
                    <a:pt x="17171" y="7109"/>
                  </a:lnTo>
                  <a:lnTo>
                    <a:pt x="16058" y="8212"/>
                  </a:lnTo>
                  <a:lnTo>
                    <a:pt x="16465" y="6702"/>
                  </a:lnTo>
                  <a:close/>
                  <a:moveTo>
                    <a:pt x="19162" y="6702"/>
                  </a:moveTo>
                  <a:lnTo>
                    <a:pt x="19569" y="8212"/>
                  </a:lnTo>
                  <a:lnTo>
                    <a:pt x="18467" y="7109"/>
                  </a:lnTo>
                  <a:lnTo>
                    <a:pt x="18616" y="6563"/>
                  </a:lnTo>
                  <a:close/>
                  <a:moveTo>
                    <a:pt x="23262" y="8469"/>
                  </a:moveTo>
                  <a:lnTo>
                    <a:pt x="24129" y="7901"/>
                  </a:lnTo>
                  <a:lnTo>
                    <a:pt x="24997" y="8469"/>
                  </a:lnTo>
                  <a:lnTo>
                    <a:pt x="24997" y="9100"/>
                  </a:lnTo>
                  <a:lnTo>
                    <a:pt x="24129" y="9967"/>
                  </a:lnTo>
                  <a:lnTo>
                    <a:pt x="23262" y="9100"/>
                  </a:lnTo>
                  <a:close/>
                  <a:moveTo>
                    <a:pt x="29471" y="6863"/>
                  </a:moveTo>
                  <a:lnTo>
                    <a:pt x="29696" y="7462"/>
                  </a:lnTo>
                  <a:lnTo>
                    <a:pt x="28604" y="8383"/>
                  </a:lnTo>
                  <a:lnTo>
                    <a:pt x="28840" y="6970"/>
                  </a:lnTo>
                  <a:close/>
                  <a:moveTo>
                    <a:pt x="32297" y="8383"/>
                  </a:moveTo>
                  <a:lnTo>
                    <a:pt x="31195" y="7462"/>
                  </a:lnTo>
                  <a:lnTo>
                    <a:pt x="31420" y="6863"/>
                  </a:lnTo>
                  <a:lnTo>
                    <a:pt x="32051" y="6970"/>
                  </a:lnTo>
                  <a:close/>
                  <a:moveTo>
                    <a:pt x="42285" y="6563"/>
                  </a:moveTo>
                  <a:lnTo>
                    <a:pt x="42435" y="7109"/>
                  </a:lnTo>
                  <a:lnTo>
                    <a:pt x="41332" y="8212"/>
                  </a:lnTo>
                  <a:lnTo>
                    <a:pt x="41729" y="6702"/>
                  </a:lnTo>
                  <a:close/>
                  <a:moveTo>
                    <a:pt x="44426" y="6702"/>
                  </a:moveTo>
                  <a:lnTo>
                    <a:pt x="44833" y="8212"/>
                  </a:lnTo>
                  <a:lnTo>
                    <a:pt x="43730" y="7109"/>
                  </a:lnTo>
                  <a:lnTo>
                    <a:pt x="43880" y="6563"/>
                  </a:lnTo>
                  <a:close/>
                  <a:moveTo>
                    <a:pt x="53076" y="11766"/>
                  </a:moveTo>
                  <a:lnTo>
                    <a:pt x="53290" y="12547"/>
                  </a:lnTo>
                  <a:lnTo>
                    <a:pt x="54200" y="12847"/>
                  </a:lnTo>
                  <a:lnTo>
                    <a:pt x="54039" y="13125"/>
                  </a:lnTo>
                  <a:lnTo>
                    <a:pt x="53344" y="13307"/>
                  </a:lnTo>
                  <a:lnTo>
                    <a:pt x="53536" y="14046"/>
                  </a:lnTo>
                  <a:lnTo>
                    <a:pt x="53001" y="13511"/>
                  </a:lnTo>
                  <a:lnTo>
                    <a:pt x="52487" y="14024"/>
                  </a:lnTo>
                  <a:lnTo>
                    <a:pt x="52166" y="14024"/>
                  </a:lnTo>
                  <a:lnTo>
                    <a:pt x="52391" y="12954"/>
                  </a:lnTo>
                  <a:lnTo>
                    <a:pt x="52016" y="12579"/>
                  </a:lnTo>
                  <a:lnTo>
                    <a:pt x="52541" y="12579"/>
                  </a:lnTo>
                  <a:close/>
                  <a:moveTo>
                    <a:pt x="55709" y="19099"/>
                  </a:moveTo>
                  <a:lnTo>
                    <a:pt x="55249" y="19570"/>
                  </a:lnTo>
                  <a:lnTo>
                    <a:pt x="55067" y="18927"/>
                  </a:lnTo>
                  <a:lnTo>
                    <a:pt x="54435" y="19099"/>
                  </a:lnTo>
                  <a:lnTo>
                    <a:pt x="54607" y="18456"/>
                  </a:lnTo>
                  <a:lnTo>
                    <a:pt x="53964" y="18285"/>
                  </a:lnTo>
                  <a:lnTo>
                    <a:pt x="54435" y="17814"/>
                  </a:lnTo>
                  <a:lnTo>
                    <a:pt x="53964" y="17343"/>
                  </a:lnTo>
                  <a:lnTo>
                    <a:pt x="54607" y="17172"/>
                  </a:lnTo>
                  <a:lnTo>
                    <a:pt x="54435" y="16529"/>
                  </a:lnTo>
                  <a:lnTo>
                    <a:pt x="55067" y="16701"/>
                  </a:lnTo>
                  <a:lnTo>
                    <a:pt x="55249" y="16058"/>
                  </a:lnTo>
                  <a:lnTo>
                    <a:pt x="55709" y="16529"/>
                  </a:lnTo>
                  <a:lnTo>
                    <a:pt x="56180" y="16058"/>
                  </a:lnTo>
                  <a:lnTo>
                    <a:pt x="56352" y="16701"/>
                  </a:lnTo>
                  <a:lnTo>
                    <a:pt x="56994" y="16529"/>
                  </a:lnTo>
                  <a:lnTo>
                    <a:pt x="56823" y="17172"/>
                  </a:lnTo>
                  <a:lnTo>
                    <a:pt x="57465" y="17343"/>
                  </a:lnTo>
                  <a:lnTo>
                    <a:pt x="56994" y="17814"/>
                  </a:lnTo>
                  <a:lnTo>
                    <a:pt x="57465" y="18285"/>
                  </a:lnTo>
                  <a:lnTo>
                    <a:pt x="56823" y="18456"/>
                  </a:lnTo>
                  <a:lnTo>
                    <a:pt x="56994" y="19099"/>
                  </a:lnTo>
                  <a:lnTo>
                    <a:pt x="56352" y="18927"/>
                  </a:lnTo>
                  <a:lnTo>
                    <a:pt x="56180" y="19570"/>
                  </a:lnTo>
                  <a:close/>
                  <a:moveTo>
                    <a:pt x="52294" y="28337"/>
                  </a:moveTo>
                  <a:lnTo>
                    <a:pt x="51909" y="27877"/>
                  </a:lnTo>
                  <a:lnTo>
                    <a:pt x="52123" y="26860"/>
                  </a:lnTo>
                  <a:lnTo>
                    <a:pt x="53140" y="26646"/>
                  </a:lnTo>
                  <a:lnTo>
                    <a:pt x="53611" y="27031"/>
                  </a:lnTo>
                  <a:lnTo>
                    <a:pt x="53879" y="28615"/>
                  </a:lnTo>
                  <a:close/>
                  <a:moveTo>
                    <a:pt x="53429" y="29697"/>
                  </a:moveTo>
                  <a:lnTo>
                    <a:pt x="52509" y="28594"/>
                  </a:lnTo>
                  <a:lnTo>
                    <a:pt x="53922" y="28840"/>
                  </a:lnTo>
                  <a:lnTo>
                    <a:pt x="54029" y="29472"/>
                  </a:lnTo>
                  <a:close/>
                  <a:moveTo>
                    <a:pt x="53868" y="27245"/>
                  </a:moveTo>
                  <a:lnTo>
                    <a:pt x="54960" y="28155"/>
                  </a:lnTo>
                  <a:lnTo>
                    <a:pt x="54960" y="28155"/>
                  </a:lnTo>
                  <a:lnTo>
                    <a:pt x="54735" y="28765"/>
                  </a:lnTo>
                  <a:lnTo>
                    <a:pt x="54104" y="28647"/>
                  </a:lnTo>
                  <a:close/>
                  <a:moveTo>
                    <a:pt x="54050" y="30446"/>
                  </a:moveTo>
                  <a:lnTo>
                    <a:pt x="53579" y="29879"/>
                  </a:lnTo>
                  <a:lnTo>
                    <a:pt x="54275" y="29611"/>
                  </a:lnTo>
                  <a:lnTo>
                    <a:pt x="54146" y="28883"/>
                  </a:lnTo>
                  <a:lnTo>
                    <a:pt x="54885" y="29011"/>
                  </a:lnTo>
                  <a:lnTo>
                    <a:pt x="55142" y="28305"/>
                  </a:lnTo>
                  <a:lnTo>
                    <a:pt x="55709" y="28787"/>
                  </a:lnTo>
                  <a:lnTo>
                    <a:pt x="56287" y="28305"/>
                  </a:lnTo>
                  <a:lnTo>
                    <a:pt x="56544" y="29011"/>
                  </a:lnTo>
                  <a:lnTo>
                    <a:pt x="57283" y="28883"/>
                  </a:lnTo>
                  <a:lnTo>
                    <a:pt x="57155" y="29611"/>
                  </a:lnTo>
                  <a:lnTo>
                    <a:pt x="57850" y="29879"/>
                  </a:lnTo>
                  <a:lnTo>
                    <a:pt x="57369" y="30446"/>
                  </a:lnTo>
                  <a:lnTo>
                    <a:pt x="57850" y="31024"/>
                  </a:lnTo>
                  <a:lnTo>
                    <a:pt x="57155" y="31281"/>
                  </a:lnTo>
                  <a:lnTo>
                    <a:pt x="57283" y="32009"/>
                  </a:lnTo>
                  <a:lnTo>
                    <a:pt x="56544" y="31880"/>
                  </a:lnTo>
                  <a:lnTo>
                    <a:pt x="56287" y="32587"/>
                  </a:lnTo>
                  <a:lnTo>
                    <a:pt x="55709" y="32105"/>
                  </a:lnTo>
                  <a:lnTo>
                    <a:pt x="55142" y="32587"/>
                  </a:lnTo>
                  <a:lnTo>
                    <a:pt x="54885" y="31880"/>
                  </a:lnTo>
                  <a:lnTo>
                    <a:pt x="54146" y="32009"/>
                  </a:lnTo>
                  <a:lnTo>
                    <a:pt x="54275" y="31281"/>
                  </a:lnTo>
                  <a:lnTo>
                    <a:pt x="53579" y="31024"/>
                  </a:lnTo>
                  <a:close/>
                  <a:moveTo>
                    <a:pt x="50261" y="27159"/>
                  </a:moveTo>
                  <a:lnTo>
                    <a:pt x="49393" y="27727"/>
                  </a:lnTo>
                  <a:lnTo>
                    <a:pt x="48526" y="27159"/>
                  </a:lnTo>
                  <a:lnTo>
                    <a:pt x="48526" y="26528"/>
                  </a:lnTo>
                  <a:lnTo>
                    <a:pt x="49393" y="25661"/>
                  </a:lnTo>
                  <a:lnTo>
                    <a:pt x="50261" y="26528"/>
                  </a:lnTo>
                  <a:close/>
                  <a:moveTo>
                    <a:pt x="47766" y="28776"/>
                  </a:moveTo>
                  <a:lnTo>
                    <a:pt x="47584" y="28069"/>
                  </a:lnTo>
                  <a:lnTo>
                    <a:pt x="46846" y="28273"/>
                  </a:lnTo>
                  <a:lnTo>
                    <a:pt x="47381" y="27738"/>
                  </a:lnTo>
                  <a:lnTo>
                    <a:pt x="46878" y="27224"/>
                  </a:lnTo>
                  <a:lnTo>
                    <a:pt x="46878" y="26892"/>
                  </a:lnTo>
                  <a:lnTo>
                    <a:pt x="47938" y="27117"/>
                  </a:lnTo>
                  <a:lnTo>
                    <a:pt x="48312" y="26742"/>
                  </a:lnTo>
                  <a:lnTo>
                    <a:pt x="48312" y="27277"/>
                  </a:lnTo>
                  <a:lnTo>
                    <a:pt x="49136" y="27812"/>
                  </a:lnTo>
                  <a:lnTo>
                    <a:pt x="48344" y="28027"/>
                  </a:lnTo>
                  <a:lnTo>
                    <a:pt x="48045" y="28937"/>
                  </a:lnTo>
                  <a:lnTo>
                    <a:pt x="47766" y="28776"/>
                  </a:lnTo>
                  <a:close/>
                  <a:moveTo>
                    <a:pt x="44458" y="29654"/>
                  </a:moveTo>
                  <a:lnTo>
                    <a:pt x="44608" y="29097"/>
                  </a:lnTo>
                  <a:lnTo>
                    <a:pt x="44608" y="29097"/>
                  </a:lnTo>
                  <a:lnTo>
                    <a:pt x="46118" y="28690"/>
                  </a:lnTo>
                  <a:lnTo>
                    <a:pt x="45015" y="29793"/>
                  </a:lnTo>
                  <a:close/>
                  <a:moveTo>
                    <a:pt x="41793" y="30446"/>
                  </a:moveTo>
                  <a:lnTo>
                    <a:pt x="41332" y="29975"/>
                  </a:lnTo>
                  <a:lnTo>
                    <a:pt x="41975" y="29804"/>
                  </a:lnTo>
                  <a:lnTo>
                    <a:pt x="41793" y="29161"/>
                  </a:lnTo>
                  <a:lnTo>
                    <a:pt x="42435" y="29333"/>
                  </a:lnTo>
                  <a:lnTo>
                    <a:pt x="42606" y="28690"/>
                  </a:lnTo>
                  <a:lnTo>
                    <a:pt x="43077" y="29161"/>
                  </a:lnTo>
                  <a:lnTo>
                    <a:pt x="43548" y="28690"/>
                  </a:lnTo>
                  <a:lnTo>
                    <a:pt x="43720" y="29333"/>
                  </a:lnTo>
                  <a:lnTo>
                    <a:pt x="44362" y="29161"/>
                  </a:lnTo>
                  <a:lnTo>
                    <a:pt x="44191" y="29804"/>
                  </a:lnTo>
                  <a:lnTo>
                    <a:pt x="44833" y="29975"/>
                  </a:lnTo>
                  <a:lnTo>
                    <a:pt x="44362" y="30446"/>
                  </a:lnTo>
                  <a:lnTo>
                    <a:pt x="44833" y="30917"/>
                  </a:lnTo>
                  <a:lnTo>
                    <a:pt x="44191" y="31088"/>
                  </a:lnTo>
                  <a:lnTo>
                    <a:pt x="44362" y="31731"/>
                  </a:lnTo>
                  <a:lnTo>
                    <a:pt x="43720" y="31559"/>
                  </a:lnTo>
                  <a:lnTo>
                    <a:pt x="43548" y="32202"/>
                  </a:lnTo>
                  <a:lnTo>
                    <a:pt x="43077" y="31731"/>
                  </a:lnTo>
                  <a:lnTo>
                    <a:pt x="42606" y="32202"/>
                  </a:lnTo>
                  <a:lnTo>
                    <a:pt x="42435" y="31559"/>
                  </a:lnTo>
                  <a:lnTo>
                    <a:pt x="41793" y="31731"/>
                  </a:lnTo>
                  <a:lnTo>
                    <a:pt x="41975" y="31088"/>
                  </a:lnTo>
                  <a:lnTo>
                    <a:pt x="41332" y="30917"/>
                  </a:lnTo>
                  <a:close/>
                  <a:moveTo>
                    <a:pt x="38110" y="28937"/>
                  </a:moveTo>
                  <a:lnTo>
                    <a:pt x="37811" y="28027"/>
                  </a:lnTo>
                  <a:lnTo>
                    <a:pt x="37029" y="27812"/>
                  </a:lnTo>
                  <a:lnTo>
                    <a:pt x="37853" y="27277"/>
                  </a:lnTo>
                  <a:lnTo>
                    <a:pt x="37853" y="26753"/>
                  </a:lnTo>
                  <a:lnTo>
                    <a:pt x="38217" y="27117"/>
                  </a:lnTo>
                  <a:lnTo>
                    <a:pt x="39288" y="26903"/>
                  </a:lnTo>
                  <a:lnTo>
                    <a:pt x="39288" y="27224"/>
                  </a:lnTo>
                  <a:lnTo>
                    <a:pt x="38774" y="27738"/>
                  </a:lnTo>
                  <a:lnTo>
                    <a:pt x="39309" y="28273"/>
                  </a:lnTo>
                  <a:lnTo>
                    <a:pt x="38581" y="28069"/>
                  </a:lnTo>
                  <a:lnTo>
                    <a:pt x="38389" y="28776"/>
                  </a:lnTo>
                  <a:lnTo>
                    <a:pt x="38110" y="28937"/>
                  </a:lnTo>
                  <a:close/>
                  <a:moveTo>
                    <a:pt x="35894" y="26528"/>
                  </a:moveTo>
                  <a:lnTo>
                    <a:pt x="36761" y="25661"/>
                  </a:lnTo>
                  <a:lnTo>
                    <a:pt x="37629" y="26528"/>
                  </a:lnTo>
                  <a:lnTo>
                    <a:pt x="37629" y="27159"/>
                  </a:lnTo>
                  <a:lnTo>
                    <a:pt x="36761" y="27727"/>
                  </a:lnTo>
                  <a:lnTo>
                    <a:pt x="35894" y="27159"/>
                  </a:lnTo>
                  <a:close/>
                  <a:moveTo>
                    <a:pt x="28786" y="30446"/>
                  </a:moveTo>
                  <a:lnTo>
                    <a:pt x="28315" y="29879"/>
                  </a:lnTo>
                  <a:lnTo>
                    <a:pt x="29011" y="29611"/>
                  </a:lnTo>
                  <a:lnTo>
                    <a:pt x="28883" y="28883"/>
                  </a:lnTo>
                  <a:lnTo>
                    <a:pt x="29621" y="29011"/>
                  </a:lnTo>
                  <a:lnTo>
                    <a:pt x="29878" y="28305"/>
                  </a:lnTo>
                  <a:lnTo>
                    <a:pt x="30445" y="28787"/>
                  </a:lnTo>
                  <a:lnTo>
                    <a:pt x="31024" y="28305"/>
                  </a:lnTo>
                  <a:lnTo>
                    <a:pt x="31280" y="29011"/>
                  </a:lnTo>
                  <a:lnTo>
                    <a:pt x="32008" y="28883"/>
                  </a:lnTo>
                  <a:lnTo>
                    <a:pt x="31891" y="29611"/>
                  </a:lnTo>
                  <a:lnTo>
                    <a:pt x="32586" y="29879"/>
                  </a:lnTo>
                  <a:lnTo>
                    <a:pt x="32105" y="30446"/>
                  </a:lnTo>
                  <a:lnTo>
                    <a:pt x="32586" y="31024"/>
                  </a:lnTo>
                  <a:lnTo>
                    <a:pt x="31891" y="31281"/>
                  </a:lnTo>
                  <a:lnTo>
                    <a:pt x="32008" y="32009"/>
                  </a:lnTo>
                  <a:lnTo>
                    <a:pt x="31280" y="31880"/>
                  </a:lnTo>
                  <a:lnTo>
                    <a:pt x="31024" y="32587"/>
                  </a:lnTo>
                  <a:lnTo>
                    <a:pt x="30445" y="32105"/>
                  </a:lnTo>
                  <a:lnTo>
                    <a:pt x="29878" y="32587"/>
                  </a:lnTo>
                  <a:lnTo>
                    <a:pt x="29621" y="31880"/>
                  </a:lnTo>
                  <a:lnTo>
                    <a:pt x="28883" y="32009"/>
                  </a:lnTo>
                  <a:lnTo>
                    <a:pt x="29011" y="31281"/>
                  </a:lnTo>
                  <a:lnTo>
                    <a:pt x="28315" y="31024"/>
                  </a:lnTo>
                  <a:close/>
                  <a:moveTo>
                    <a:pt x="22502" y="28776"/>
                  </a:moveTo>
                  <a:lnTo>
                    <a:pt x="22320" y="28069"/>
                  </a:lnTo>
                  <a:lnTo>
                    <a:pt x="21582" y="28273"/>
                  </a:lnTo>
                  <a:lnTo>
                    <a:pt x="22117" y="27738"/>
                  </a:lnTo>
                  <a:lnTo>
                    <a:pt x="21603" y="27224"/>
                  </a:lnTo>
                  <a:lnTo>
                    <a:pt x="21603" y="26892"/>
                  </a:lnTo>
                  <a:lnTo>
                    <a:pt x="22674" y="27117"/>
                  </a:lnTo>
                  <a:lnTo>
                    <a:pt x="23048" y="26742"/>
                  </a:lnTo>
                  <a:lnTo>
                    <a:pt x="23048" y="27277"/>
                  </a:lnTo>
                  <a:lnTo>
                    <a:pt x="23873" y="27812"/>
                  </a:lnTo>
                  <a:lnTo>
                    <a:pt x="23080" y="28027"/>
                  </a:lnTo>
                  <a:lnTo>
                    <a:pt x="22781" y="28937"/>
                  </a:lnTo>
                  <a:lnTo>
                    <a:pt x="22502" y="28776"/>
                  </a:lnTo>
                  <a:close/>
                  <a:moveTo>
                    <a:pt x="19194" y="29654"/>
                  </a:moveTo>
                  <a:lnTo>
                    <a:pt x="19344" y="29097"/>
                  </a:lnTo>
                  <a:lnTo>
                    <a:pt x="20854" y="28690"/>
                  </a:lnTo>
                  <a:lnTo>
                    <a:pt x="19751" y="29793"/>
                  </a:lnTo>
                  <a:close/>
                  <a:moveTo>
                    <a:pt x="16529" y="30446"/>
                  </a:moveTo>
                  <a:lnTo>
                    <a:pt x="16058" y="29975"/>
                  </a:lnTo>
                  <a:lnTo>
                    <a:pt x="16700" y="29804"/>
                  </a:lnTo>
                  <a:lnTo>
                    <a:pt x="16529" y="29161"/>
                  </a:lnTo>
                  <a:lnTo>
                    <a:pt x="17171" y="29333"/>
                  </a:lnTo>
                  <a:lnTo>
                    <a:pt x="17342" y="28690"/>
                  </a:lnTo>
                  <a:lnTo>
                    <a:pt x="17813" y="29161"/>
                  </a:lnTo>
                  <a:lnTo>
                    <a:pt x="18285" y="28690"/>
                  </a:lnTo>
                  <a:lnTo>
                    <a:pt x="18456" y="29333"/>
                  </a:lnTo>
                  <a:lnTo>
                    <a:pt x="19098" y="29161"/>
                  </a:lnTo>
                  <a:lnTo>
                    <a:pt x="18927" y="29804"/>
                  </a:lnTo>
                  <a:lnTo>
                    <a:pt x="19569" y="29975"/>
                  </a:lnTo>
                  <a:lnTo>
                    <a:pt x="19098" y="30446"/>
                  </a:lnTo>
                  <a:lnTo>
                    <a:pt x="19569" y="30917"/>
                  </a:lnTo>
                  <a:lnTo>
                    <a:pt x="18927" y="31088"/>
                  </a:lnTo>
                  <a:lnTo>
                    <a:pt x="19098" y="31731"/>
                  </a:lnTo>
                  <a:lnTo>
                    <a:pt x="18456" y="31559"/>
                  </a:lnTo>
                  <a:lnTo>
                    <a:pt x="18285" y="32202"/>
                  </a:lnTo>
                  <a:lnTo>
                    <a:pt x="17813" y="31731"/>
                  </a:lnTo>
                  <a:lnTo>
                    <a:pt x="17342" y="32202"/>
                  </a:lnTo>
                  <a:lnTo>
                    <a:pt x="17171" y="31559"/>
                  </a:lnTo>
                  <a:lnTo>
                    <a:pt x="16529" y="31731"/>
                  </a:lnTo>
                  <a:lnTo>
                    <a:pt x="16700" y="31088"/>
                  </a:lnTo>
                  <a:lnTo>
                    <a:pt x="16058" y="30917"/>
                  </a:lnTo>
                  <a:close/>
                  <a:moveTo>
                    <a:pt x="12846" y="28937"/>
                  </a:moveTo>
                  <a:lnTo>
                    <a:pt x="12547" y="28027"/>
                  </a:lnTo>
                  <a:lnTo>
                    <a:pt x="11765" y="27812"/>
                  </a:lnTo>
                  <a:lnTo>
                    <a:pt x="12579" y="27277"/>
                  </a:lnTo>
                  <a:lnTo>
                    <a:pt x="12579" y="26753"/>
                  </a:lnTo>
                  <a:lnTo>
                    <a:pt x="12953" y="27117"/>
                  </a:lnTo>
                  <a:lnTo>
                    <a:pt x="14024" y="26903"/>
                  </a:lnTo>
                  <a:lnTo>
                    <a:pt x="14024" y="27224"/>
                  </a:lnTo>
                  <a:lnTo>
                    <a:pt x="13510" y="27738"/>
                  </a:lnTo>
                  <a:lnTo>
                    <a:pt x="14045" y="28273"/>
                  </a:lnTo>
                  <a:lnTo>
                    <a:pt x="13317" y="28069"/>
                  </a:lnTo>
                  <a:lnTo>
                    <a:pt x="13125" y="28776"/>
                  </a:lnTo>
                  <a:close/>
                  <a:moveTo>
                    <a:pt x="10630" y="26528"/>
                  </a:moveTo>
                  <a:lnTo>
                    <a:pt x="11498" y="25661"/>
                  </a:lnTo>
                  <a:lnTo>
                    <a:pt x="12365" y="26528"/>
                  </a:lnTo>
                  <a:lnTo>
                    <a:pt x="12365" y="27159"/>
                  </a:lnTo>
                  <a:lnTo>
                    <a:pt x="11498" y="27727"/>
                  </a:lnTo>
                  <a:lnTo>
                    <a:pt x="10630" y="27159"/>
                  </a:lnTo>
                  <a:close/>
                  <a:moveTo>
                    <a:pt x="7290" y="27031"/>
                  </a:moveTo>
                  <a:lnTo>
                    <a:pt x="7751" y="26646"/>
                  </a:lnTo>
                  <a:lnTo>
                    <a:pt x="8778" y="26860"/>
                  </a:lnTo>
                  <a:lnTo>
                    <a:pt x="8982" y="27877"/>
                  </a:lnTo>
                  <a:lnTo>
                    <a:pt x="8596" y="28337"/>
                  </a:lnTo>
                  <a:lnTo>
                    <a:pt x="7012" y="28615"/>
                  </a:lnTo>
                  <a:close/>
                  <a:moveTo>
                    <a:pt x="5931" y="28155"/>
                  </a:moveTo>
                  <a:lnTo>
                    <a:pt x="5931" y="28155"/>
                  </a:lnTo>
                  <a:lnTo>
                    <a:pt x="7034" y="27245"/>
                  </a:lnTo>
                  <a:lnTo>
                    <a:pt x="6787" y="28647"/>
                  </a:lnTo>
                  <a:lnTo>
                    <a:pt x="6156" y="28765"/>
                  </a:lnTo>
                  <a:close/>
                  <a:moveTo>
                    <a:pt x="8382" y="28594"/>
                  </a:moveTo>
                  <a:lnTo>
                    <a:pt x="7472" y="29697"/>
                  </a:lnTo>
                  <a:lnTo>
                    <a:pt x="6862" y="29472"/>
                  </a:lnTo>
                  <a:lnTo>
                    <a:pt x="6980" y="28840"/>
                  </a:lnTo>
                  <a:close/>
                  <a:moveTo>
                    <a:pt x="5182" y="28787"/>
                  </a:moveTo>
                  <a:lnTo>
                    <a:pt x="5760" y="28305"/>
                  </a:lnTo>
                  <a:lnTo>
                    <a:pt x="6017" y="29011"/>
                  </a:lnTo>
                  <a:lnTo>
                    <a:pt x="6744" y="28883"/>
                  </a:lnTo>
                  <a:lnTo>
                    <a:pt x="6616" y="29611"/>
                  </a:lnTo>
                  <a:lnTo>
                    <a:pt x="7323" y="29879"/>
                  </a:lnTo>
                  <a:lnTo>
                    <a:pt x="6841" y="30446"/>
                  </a:lnTo>
                  <a:lnTo>
                    <a:pt x="7323" y="31024"/>
                  </a:lnTo>
                  <a:lnTo>
                    <a:pt x="6616" y="31281"/>
                  </a:lnTo>
                  <a:lnTo>
                    <a:pt x="6744" y="32009"/>
                  </a:lnTo>
                  <a:lnTo>
                    <a:pt x="6017" y="31880"/>
                  </a:lnTo>
                  <a:lnTo>
                    <a:pt x="5760" y="32587"/>
                  </a:lnTo>
                  <a:lnTo>
                    <a:pt x="5182" y="32105"/>
                  </a:lnTo>
                  <a:lnTo>
                    <a:pt x="4614" y="32587"/>
                  </a:lnTo>
                  <a:lnTo>
                    <a:pt x="4347" y="31880"/>
                  </a:lnTo>
                  <a:lnTo>
                    <a:pt x="3619" y="32009"/>
                  </a:lnTo>
                  <a:lnTo>
                    <a:pt x="3747" y="31281"/>
                  </a:lnTo>
                  <a:lnTo>
                    <a:pt x="3041" y="31024"/>
                  </a:lnTo>
                  <a:lnTo>
                    <a:pt x="3522" y="30446"/>
                  </a:lnTo>
                  <a:lnTo>
                    <a:pt x="3041" y="29879"/>
                  </a:lnTo>
                  <a:lnTo>
                    <a:pt x="3747" y="29611"/>
                  </a:lnTo>
                  <a:lnTo>
                    <a:pt x="3619" y="28883"/>
                  </a:lnTo>
                  <a:lnTo>
                    <a:pt x="4347" y="29011"/>
                  </a:lnTo>
                  <a:lnTo>
                    <a:pt x="4614" y="28305"/>
                  </a:lnTo>
                  <a:close/>
                  <a:moveTo>
                    <a:pt x="5182" y="16529"/>
                  </a:moveTo>
                  <a:lnTo>
                    <a:pt x="5653" y="16058"/>
                  </a:lnTo>
                  <a:lnTo>
                    <a:pt x="5824" y="16701"/>
                  </a:lnTo>
                  <a:lnTo>
                    <a:pt x="6466" y="16529"/>
                  </a:lnTo>
                  <a:lnTo>
                    <a:pt x="6295" y="17172"/>
                  </a:lnTo>
                  <a:lnTo>
                    <a:pt x="6937" y="17343"/>
                  </a:lnTo>
                  <a:lnTo>
                    <a:pt x="6466" y="17814"/>
                  </a:lnTo>
                  <a:lnTo>
                    <a:pt x="6937" y="18285"/>
                  </a:lnTo>
                  <a:lnTo>
                    <a:pt x="6295" y="18456"/>
                  </a:lnTo>
                  <a:lnTo>
                    <a:pt x="6466" y="19099"/>
                  </a:lnTo>
                  <a:lnTo>
                    <a:pt x="5824" y="18927"/>
                  </a:lnTo>
                  <a:lnTo>
                    <a:pt x="5653" y="19570"/>
                  </a:lnTo>
                  <a:lnTo>
                    <a:pt x="5182" y="19099"/>
                  </a:lnTo>
                  <a:lnTo>
                    <a:pt x="4711" y="19570"/>
                  </a:lnTo>
                  <a:lnTo>
                    <a:pt x="4539" y="18927"/>
                  </a:lnTo>
                  <a:lnTo>
                    <a:pt x="3897" y="19099"/>
                  </a:lnTo>
                  <a:lnTo>
                    <a:pt x="4068" y="18456"/>
                  </a:lnTo>
                  <a:lnTo>
                    <a:pt x="3426" y="18285"/>
                  </a:lnTo>
                  <a:lnTo>
                    <a:pt x="3897" y="17814"/>
                  </a:lnTo>
                  <a:lnTo>
                    <a:pt x="3426" y="17343"/>
                  </a:lnTo>
                  <a:lnTo>
                    <a:pt x="4068" y="17172"/>
                  </a:lnTo>
                  <a:lnTo>
                    <a:pt x="3897" y="16529"/>
                  </a:lnTo>
                  <a:lnTo>
                    <a:pt x="4539" y="16701"/>
                  </a:lnTo>
                  <a:lnTo>
                    <a:pt x="4711" y="16058"/>
                  </a:lnTo>
                  <a:close/>
                  <a:moveTo>
                    <a:pt x="8350" y="12579"/>
                  </a:moveTo>
                  <a:lnTo>
                    <a:pt x="8885" y="12579"/>
                  </a:lnTo>
                  <a:lnTo>
                    <a:pt x="8511" y="12954"/>
                  </a:lnTo>
                  <a:lnTo>
                    <a:pt x="8736" y="14024"/>
                  </a:lnTo>
                  <a:lnTo>
                    <a:pt x="8404" y="14024"/>
                  </a:lnTo>
                  <a:lnTo>
                    <a:pt x="7901" y="13511"/>
                  </a:lnTo>
                  <a:lnTo>
                    <a:pt x="7355" y="14046"/>
                  </a:lnTo>
                  <a:lnTo>
                    <a:pt x="7558" y="13307"/>
                  </a:lnTo>
                  <a:lnTo>
                    <a:pt x="6852" y="13125"/>
                  </a:lnTo>
                  <a:lnTo>
                    <a:pt x="6691" y="12847"/>
                  </a:lnTo>
                  <a:lnTo>
                    <a:pt x="7601" y="12547"/>
                  </a:lnTo>
                  <a:lnTo>
                    <a:pt x="7815" y="11766"/>
                  </a:lnTo>
                  <a:close/>
                  <a:moveTo>
                    <a:pt x="8960" y="8961"/>
                  </a:moveTo>
                  <a:lnTo>
                    <a:pt x="9967" y="8747"/>
                  </a:lnTo>
                  <a:lnTo>
                    <a:pt x="10416" y="9186"/>
                  </a:lnTo>
                  <a:lnTo>
                    <a:pt x="10416" y="10417"/>
                  </a:lnTo>
                  <a:lnTo>
                    <a:pt x="9185" y="10417"/>
                  </a:lnTo>
                  <a:lnTo>
                    <a:pt x="8746" y="9967"/>
                  </a:lnTo>
                  <a:close/>
                  <a:moveTo>
                    <a:pt x="8596" y="7291"/>
                  </a:moveTo>
                  <a:lnTo>
                    <a:pt x="8982" y="7751"/>
                  </a:lnTo>
                  <a:lnTo>
                    <a:pt x="8768" y="8768"/>
                  </a:lnTo>
                  <a:lnTo>
                    <a:pt x="7751" y="8982"/>
                  </a:lnTo>
                  <a:lnTo>
                    <a:pt x="7290" y="8597"/>
                  </a:lnTo>
                  <a:lnTo>
                    <a:pt x="7012" y="7013"/>
                  </a:lnTo>
                  <a:close/>
                  <a:moveTo>
                    <a:pt x="7472" y="5931"/>
                  </a:moveTo>
                  <a:lnTo>
                    <a:pt x="8382" y="7023"/>
                  </a:lnTo>
                  <a:lnTo>
                    <a:pt x="6980" y="6788"/>
                  </a:lnTo>
                  <a:lnTo>
                    <a:pt x="6862" y="6156"/>
                  </a:lnTo>
                  <a:close/>
                  <a:moveTo>
                    <a:pt x="7034" y="8383"/>
                  </a:moveTo>
                  <a:lnTo>
                    <a:pt x="5931" y="7462"/>
                  </a:lnTo>
                  <a:lnTo>
                    <a:pt x="6156" y="6863"/>
                  </a:lnTo>
                  <a:lnTo>
                    <a:pt x="6787" y="6970"/>
                  </a:lnTo>
                  <a:close/>
                  <a:moveTo>
                    <a:pt x="6841" y="5182"/>
                  </a:moveTo>
                  <a:lnTo>
                    <a:pt x="7323" y="5749"/>
                  </a:lnTo>
                  <a:lnTo>
                    <a:pt x="6616" y="6006"/>
                  </a:lnTo>
                  <a:lnTo>
                    <a:pt x="6744" y="6745"/>
                  </a:lnTo>
                  <a:lnTo>
                    <a:pt x="6017" y="6617"/>
                  </a:lnTo>
                  <a:lnTo>
                    <a:pt x="5760" y="7312"/>
                  </a:lnTo>
                  <a:lnTo>
                    <a:pt x="5182" y="6841"/>
                  </a:lnTo>
                  <a:lnTo>
                    <a:pt x="4614" y="7312"/>
                  </a:lnTo>
                  <a:lnTo>
                    <a:pt x="4347" y="6617"/>
                  </a:lnTo>
                  <a:lnTo>
                    <a:pt x="3619" y="6745"/>
                  </a:lnTo>
                  <a:lnTo>
                    <a:pt x="3747" y="6006"/>
                  </a:lnTo>
                  <a:lnTo>
                    <a:pt x="3041" y="5749"/>
                  </a:lnTo>
                  <a:lnTo>
                    <a:pt x="3522" y="5182"/>
                  </a:lnTo>
                  <a:lnTo>
                    <a:pt x="3041" y="4604"/>
                  </a:lnTo>
                  <a:lnTo>
                    <a:pt x="3747" y="4347"/>
                  </a:lnTo>
                  <a:lnTo>
                    <a:pt x="3619" y="3619"/>
                  </a:lnTo>
                  <a:lnTo>
                    <a:pt x="4347" y="3737"/>
                  </a:lnTo>
                  <a:lnTo>
                    <a:pt x="4614" y="3041"/>
                  </a:lnTo>
                  <a:lnTo>
                    <a:pt x="5182" y="3523"/>
                  </a:lnTo>
                  <a:lnTo>
                    <a:pt x="5760" y="3041"/>
                  </a:lnTo>
                  <a:lnTo>
                    <a:pt x="6017" y="3737"/>
                  </a:lnTo>
                  <a:lnTo>
                    <a:pt x="6744" y="3619"/>
                  </a:lnTo>
                  <a:lnTo>
                    <a:pt x="6616" y="4347"/>
                  </a:lnTo>
                  <a:lnTo>
                    <a:pt x="7323" y="4604"/>
                  </a:lnTo>
                  <a:close/>
                  <a:moveTo>
                    <a:pt x="10630" y="8469"/>
                  </a:moveTo>
                  <a:lnTo>
                    <a:pt x="11498" y="7901"/>
                  </a:lnTo>
                  <a:lnTo>
                    <a:pt x="12365" y="8469"/>
                  </a:lnTo>
                  <a:lnTo>
                    <a:pt x="12365" y="9100"/>
                  </a:lnTo>
                  <a:lnTo>
                    <a:pt x="11498" y="9967"/>
                  </a:lnTo>
                  <a:lnTo>
                    <a:pt x="10630" y="9100"/>
                  </a:lnTo>
                  <a:close/>
                  <a:moveTo>
                    <a:pt x="13125" y="6852"/>
                  </a:moveTo>
                  <a:lnTo>
                    <a:pt x="13317" y="7548"/>
                  </a:lnTo>
                  <a:lnTo>
                    <a:pt x="14045" y="7355"/>
                  </a:lnTo>
                  <a:lnTo>
                    <a:pt x="13510" y="7890"/>
                  </a:lnTo>
                  <a:lnTo>
                    <a:pt x="14024" y="8404"/>
                  </a:lnTo>
                  <a:lnTo>
                    <a:pt x="14024" y="8725"/>
                  </a:lnTo>
                  <a:lnTo>
                    <a:pt x="12953" y="8501"/>
                  </a:lnTo>
                  <a:lnTo>
                    <a:pt x="12579" y="8875"/>
                  </a:lnTo>
                  <a:lnTo>
                    <a:pt x="12579" y="8351"/>
                  </a:lnTo>
                  <a:lnTo>
                    <a:pt x="11765" y="7816"/>
                  </a:lnTo>
                  <a:lnTo>
                    <a:pt x="12547" y="7601"/>
                  </a:lnTo>
                  <a:lnTo>
                    <a:pt x="12846" y="6692"/>
                  </a:lnTo>
                  <a:close/>
                  <a:moveTo>
                    <a:pt x="16433" y="5974"/>
                  </a:moveTo>
                  <a:lnTo>
                    <a:pt x="16293" y="6531"/>
                  </a:lnTo>
                  <a:lnTo>
                    <a:pt x="14784" y="6938"/>
                  </a:lnTo>
                  <a:lnTo>
                    <a:pt x="15887" y="5824"/>
                  </a:lnTo>
                  <a:close/>
                  <a:moveTo>
                    <a:pt x="19098" y="5182"/>
                  </a:moveTo>
                  <a:lnTo>
                    <a:pt x="19569" y="5653"/>
                  </a:lnTo>
                  <a:lnTo>
                    <a:pt x="18927" y="5824"/>
                  </a:lnTo>
                  <a:lnTo>
                    <a:pt x="19098" y="6467"/>
                  </a:lnTo>
                  <a:lnTo>
                    <a:pt x="18456" y="6295"/>
                  </a:lnTo>
                  <a:lnTo>
                    <a:pt x="18285" y="6938"/>
                  </a:lnTo>
                  <a:lnTo>
                    <a:pt x="17813" y="6467"/>
                  </a:lnTo>
                  <a:lnTo>
                    <a:pt x="17342" y="6938"/>
                  </a:lnTo>
                  <a:lnTo>
                    <a:pt x="17171" y="6295"/>
                  </a:lnTo>
                  <a:lnTo>
                    <a:pt x="16529" y="6467"/>
                  </a:lnTo>
                  <a:lnTo>
                    <a:pt x="16700" y="5824"/>
                  </a:lnTo>
                  <a:lnTo>
                    <a:pt x="16058" y="5653"/>
                  </a:lnTo>
                  <a:lnTo>
                    <a:pt x="16529" y="5182"/>
                  </a:lnTo>
                  <a:lnTo>
                    <a:pt x="16058" y="4711"/>
                  </a:lnTo>
                  <a:lnTo>
                    <a:pt x="16700" y="4540"/>
                  </a:lnTo>
                  <a:lnTo>
                    <a:pt x="16529" y="3898"/>
                  </a:lnTo>
                  <a:lnTo>
                    <a:pt x="17171" y="4069"/>
                  </a:lnTo>
                  <a:lnTo>
                    <a:pt x="17342" y="3426"/>
                  </a:lnTo>
                  <a:lnTo>
                    <a:pt x="17813" y="3898"/>
                  </a:lnTo>
                  <a:lnTo>
                    <a:pt x="18285" y="3426"/>
                  </a:lnTo>
                  <a:lnTo>
                    <a:pt x="18456" y="4069"/>
                  </a:lnTo>
                  <a:lnTo>
                    <a:pt x="19098" y="3898"/>
                  </a:lnTo>
                  <a:lnTo>
                    <a:pt x="18927" y="4540"/>
                  </a:lnTo>
                  <a:lnTo>
                    <a:pt x="19569" y="4711"/>
                  </a:lnTo>
                  <a:close/>
                  <a:moveTo>
                    <a:pt x="22781" y="6692"/>
                  </a:moveTo>
                  <a:lnTo>
                    <a:pt x="23080" y="7601"/>
                  </a:lnTo>
                  <a:lnTo>
                    <a:pt x="23873" y="7816"/>
                  </a:lnTo>
                  <a:lnTo>
                    <a:pt x="23048" y="8351"/>
                  </a:lnTo>
                  <a:lnTo>
                    <a:pt x="23048" y="8875"/>
                  </a:lnTo>
                  <a:lnTo>
                    <a:pt x="22674" y="8501"/>
                  </a:lnTo>
                  <a:lnTo>
                    <a:pt x="21603" y="8725"/>
                  </a:lnTo>
                  <a:lnTo>
                    <a:pt x="21603" y="8404"/>
                  </a:lnTo>
                  <a:lnTo>
                    <a:pt x="22117" y="7890"/>
                  </a:lnTo>
                  <a:lnTo>
                    <a:pt x="21582" y="7355"/>
                  </a:lnTo>
                  <a:lnTo>
                    <a:pt x="22320" y="7548"/>
                  </a:lnTo>
                  <a:lnTo>
                    <a:pt x="22502" y="6852"/>
                  </a:lnTo>
                  <a:lnTo>
                    <a:pt x="22781" y="6692"/>
                  </a:lnTo>
                  <a:close/>
                  <a:moveTo>
                    <a:pt x="32105" y="5182"/>
                  </a:moveTo>
                  <a:lnTo>
                    <a:pt x="32586" y="5749"/>
                  </a:lnTo>
                  <a:lnTo>
                    <a:pt x="31891" y="6006"/>
                  </a:lnTo>
                  <a:lnTo>
                    <a:pt x="32008" y="6745"/>
                  </a:lnTo>
                  <a:lnTo>
                    <a:pt x="31280" y="6617"/>
                  </a:lnTo>
                  <a:lnTo>
                    <a:pt x="31024" y="7312"/>
                  </a:lnTo>
                  <a:lnTo>
                    <a:pt x="30445" y="6841"/>
                  </a:lnTo>
                  <a:lnTo>
                    <a:pt x="29878" y="7312"/>
                  </a:lnTo>
                  <a:lnTo>
                    <a:pt x="29621" y="6617"/>
                  </a:lnTo>
                  <a:lnTo>
                    <a:pt x="28883" y="6745"/>
                  </a:lnTo>
                  <a:lnTo>
                    <a:pt x="29011" y="6006"/>
                  </a:lnTo>
                  <a:lnTo>
                    <a:pt x="28315" y="5749"/>
                  </a:lnTo>
                  <a:lnTo>
                    <a:pt x="28786" y="5182"/>
                  </a:lnTo>
                  <a:lnTo>
                    <a:pt x="28304" y="4604"/>
                  </a:lnTo>
                  <a:lnTo>
                    <a:pt x="29011" y="4347"/>
                  </a:lnTo>
                  <a:lnTo>
                    <a:pt x="28883" y="3619"/>
                  </a:lnTo>
                  <a:lnTo>
                    <a:pt x="29621" y="3737"/>
                  </a:lnTo>
                  <a:lnTo>
                    <a:pt x="29878" y="3041"/>
                  </a:lnTo>
                  <a:lnTo>
                    <a:pt x="30445" y="3523"/>
                  </a:lnTo>
                  <a:lnTo>
                    <a:pt x="31024" y="3041"/>
                  </a:lnTo>
                  <a:lnTo>
                    <a:pt x="31280" y="3737"/>
                  </a:lnTo>
                  <a:lnTo>
                    <a:pt x="32008" y="3619"/>
                  </a:lnTo>
                  <a:lnTo>
                    <a:pt x="31891" y="4347"/>
                  </a:lnTo>
                  <a:lnTo>
                    <a:pt x="32586" y="4604"/>
                  </a:lnTo>
                  <a:close/>
                  <a:moveTo>
                    <a:pt x="35894" y="8469"/>
                  </a:moveTo>
                  <a:lnTo>
                    <a:pt x="36761" y="7901"/>
                  </a:lnTo>
                  <a:lnTo>
                    <a:pt x="37629" y="8469"/>
                  </a:lnTo>
                  <a:lnTo>
                    <a:pt x="37629" y="9100"/>
                  </a:lnTo>
                  <a:lnTo>
                    <a:pt x="36761" y="9967"/>
                  </a:lnTo>
                  <a:lnTo>
                    <a:pt x="35894" y="9100"/>
                  </a:lnTo>
                  <a:close/>
                  <a:moveTo>
                    <a:pt x="38389" y="6852"/>
                  </a:moveTo>
                  <a:lnTo>
                    <a:pt x="38581" y="7548"/>
                  </a:lnTo>
                  <a:lnTo>
                    <a:pt x="39309" y="7355"/>
                  </a:lnTo>
                  <a:lnTo>
                    <a:pt x="38774" y="7890"/>
                  </a:lnTo>
                  <a:lnTo>
                    <a:pt x="39288" y="8404"/>
                  </a:lnTo>
                  <a:lnTo>
                    <a:pt x="39288" y="8725"/>
                  </a:lnTo>
                  <a:lnTo>
                    <a:pt x="38217" y="8501"/>
                  </a:lnTo>
                  <a:lnTo>
                    <a:pt x="37853" y="8875"/>
                  </a:lnTo>
                  <a:lnTo>
                    <a:pt x="37853" y="8351"/>
                  </a:lnTo>
                  <a:lnTo>
                    <a:pt x="37029" y="7816"/>
                  </a:lnTo>
                  <a:lnTo>
                    <a:pt x="37811" y="7601"/>
                  </a:lnTo>
                  <a:lnTo>
                    <a:pt x="38110" y="6692"/>
                  </a:lnTo>
                  <a:close/>
                  <a:moveTo>
                    <a:pt x="41696" y="5974"/>
                  </a:moveTo>
                  <a:lnTo>
                    <a:pt x="41557" y="6531"/>
                  </a:lnTo>
                  <a:lnTo>
                    <a:pt x="40048" y="6938"/>
                  </a:lnTo>
                  <a:lnTo>
                    <a:pt x="41151" y="5824"/>
                  </a:lnTo>
                  <a:close/>
                  <a:moveTo>
                    <a:pt x="44362" y="5182"/>
                  </a:moveTo>
                  <a:lnTo>
                    <a:pt x="44833" y="5653"/>
                  </a:lnTo>
                  <a:lnTo>
                    <a:pt x="44191" y="5824"/>
                  </a:lnTo>
                  <a:lnTo>
                    <a:pt x="44362" y="6467"/>
                  </a:lnTo>
                  <a:lnTo>
                    <a:pt x="43720" y="6295"/>
                  </a:lnTo>
                  <a:lnTo>
                    <a:pt x="43548" y="6938"/>
                  </a:lnTo>
                  <a:lnTo>
                    <a:pt x="43077" y="6467"/>
                  </a:lnTo>
                  <a:lnTo>
                    <a:pt x="42606" y="6938"/>
                  </a:lnTo>
                  <a:lnTo>
                    <a:pt x="42435" y="6295"/>
                  </a:lnTo>
                  <a:lnTo>
                    <a:pt x="41793" y="6467"/>
                  </a:lnTo>
                  <a:lnTo>
                    <a:pt x="41975" y="5824"/>
                  </a:lnTo>
                  <a:lnTo>
                    <a:pt x="41332" y="5653"/>
                  </a:lnTo>
                  <a:lnTo>
                    <a:pt x="41793" y="5182"/>
                  </a:lnTo>
                  <a:lnTo>
                    <a:pt x="41332" y="4711"/>
                  </a:lnTo>
                  <a:lnTo>
                    <a:pt x="41975" y="4540"/>
                  </a:lnTo>
                  <a:lnTo>
                    <a:pt x="41793" y="3898"/>
                  </a:lnTo>
                  <a:lnTo>
                    <a:pt x="42435" y="4069"/>
                  </a:lnTo>
                  <a:lnTo>
                    <a:pt x="42606" y="3426"/>
                  </a:lnTo>
                  <a:lnTo>
                    <a:pt x="43077" y="3898"/>
                  </a:lnTo>
                  <a:lnTo>
                    <a:pt x="43548" y="3426"/>
                  </a:lnTo>
                  <a:lnTo>
                    <a:pt x="43720" y="4069"/>
                  </a:lnTo>
                  <a:lnTo>
                    <a:pt x="44362" y="3898"/>
                  </a:lnTo>
                  <a:lnTo>
                    <a:pt x="44191" y="4540"/>
                  </a:lnTo>
                  <a:lnTo>
                    <a:pt x="44833" y="4711"/>
                  </a:lnTo>
                  <a:close/>
                  <a:moveTo>
                    <a:pt x="48045" y="6692"/>
                  </a:moveTo>
                  <a:lnTo>
                    <a:pt x="48344" y="7601"/>
                  </a:lnTo>
                  <a:lnTo>
                    <a:pt x="49136" y="7816"/>
                  </a:lnTo>
                  <a:lnTo>
                    <a:pt x="48312" y="8351"/>
                  </a:lnTo>
                  <a:lnTo>
                    <a:pt x="48312" y="8875"/>
                  </a:lnTo>
                  <a:lnTo>
                    <a:pt x="47938" y="8501"/>
                  </a:lnTo>
                  <a:lnTo>
                    <a:pt x="46878" y="8725"/>
                  </a:lnTo>
                  <a:lnTo>
                    <a:pt x="46878" y="8404"/>
                  </a:lnTo>
                  <a:lnTo>
                    <a:pt x="47392" y="7890"/>
                  </a:lnTo>
                  <a:lnTo>
                    <a:pt x="46846" y="7355"/>
                  </a:lnTo>
                  <a:lnTo>
                    <a:pt x="47584" y="7548"/>
                  </a:lnTo>
                  <a:lnTo>
                    <a:pt x="47766" y="6852"/>
                  </a:lnTo>
                  <a:lnTo>
                    <a:pt x="48045" y="6692"/>
                  </a:lnTo>
                  <a:close/>
                  <a:moveTo>
                    <a:pt x="50261" y="9100"/>
                  </a:moveTo>
                  <a:lnTo>
                    <a:pt x="49393" y="9967"/>
                  </a:lnTo>
                  <a:lnTo>
                    <a:pt x="48526" y="9100"/>
                  </a:lnTo>
                  <a:lnTo>
                    <a:pt x="48526" y="8469"/>
                  </a:lnTo>
                  <a:lnTo>
                    <a:pt x="49393" y="7901"/>
                  </a:lnTo>
                  <a:lnTo>
                    <a:pt x="50261" y="8469"/>
                  </a:lnTo>
                  <a:close/>
                  <a:moveTo>
                    <a:pt x="57155" y="6006"/>
                  </a:moveTo>
                  <a:lnTo>
                    <a:pt x="57283" y="6745"/>
                  </a:lnTo>
                  <a:lnTo>
                    <a:pt x="56544" y="6617"/>
                  </a:lnTo>
                  <a:lnTo>
                    <a:pt x="56287" y="7312"/>
                  </a:lnTo>
                  <a:lnTo>
                    <a:pt x="55709" y="6841"/>
                  </a:lnTo>
                  <a:lnTo>
                    <a:pt x="55142" y="7312"/>
                  </a:lnTo>
                  <a:lnTo>
                    <a:pt x="54885" y="6617"/>
                  </a:lnTo>
                  <a:lnTo>
                    <a:pt x="54146" y="6745"/>
                  </a:lnTo>
                  <a:lnTo>
                    <a:pt x="54275" y="6006"/>
                  </a:lnTo>
                  <a:lnTo>
                    <a:pt x="53579" y="5749"/>
                  </a:lnTo>
                  <a:lnTo>
                    <a:pt x="54050" y="5182"/>
                  </a:lnTo>
                  <a:lnTo>
                    <a:pt x="53579" y="4604"/>
                  </a:lnTo>
                  <a:lnTo>
                    <a:pt x="54275" y="4347"/>
                  </a:lnTo>
                  <a:lnTo>
                    <a:pt x="54146" y="3619"/>
                  </a:lnTo>
                  <a:lnTo>
                    <a:pt x="54885" y="3737"/>
                  </a:lnTo>
                  <a:lnTo>
                    <a:pt x="55142" y="3041"/>
                  </a:lnTo>
                  <a:lnTo>
                    <a:pt x="55709" y="3523"/>
                  </a:lnTo>
                  <a:lnTo>
                    <a:pt x="56287" y="3041"/>
                  </a:lnTo>
                  <a:lnTo>
                    <a:pt x="56544" y="3737"/>
                  </a:lnTo>
                  <a:lnTo>
                    <a:pt x="57283" y="3619"/>
                  </a:lnTo>
                  <a:lnTo>
                    <a:pt x="57155" y="4347"/>
                  </a:lnTo>
                  <a:lnTo>
                    <a:pt x="57850" y="4604"/>
                  </a:lnTo>
                  <a:lnTo>
                    <a:pt x="57379" y="5182"/>
                  </a:lnTo>
                  <a:lnTo>
                    <a:pt x="57850" y="5749"/>
                  </a:lnTo>
                  <a:close/>
                  <a:moveTo>
                    <a:pt x="55870" y="12879"/>
                  </a:moveTo>
                  <a:lnTo>
                    <a:pt x="55709" y="13457"/>
                  </a:lnTo>
                  <a:lnTo>
                    <a:pt x="55560" y="12879"/>
                  </a:lnTo>
                  <a:lnTo>
                    <a:pt x="55709" y="12622"/>
                  </a:lnTo>
                  <a:close/>
                  <a:moveTo>
                    <a:pt x="55838" y="12419"/>
                  </a:moveTo>
                  <a:lnTo>
                    <a:pt x="56437" y="11445"/>
                  </a:lnTo>
                  <a:lnTo>
                    <a:pt x="56930" y="12729"/>
                  </a:lnTo>
                  <a:lnTo>
                    <a:pt x="56609" y="12911"/>
                  </a:lnTo>
                  <a:lnTo>
                    <a:pt x="56063" y="12772"/>
                  </a:lnTo>
                  <a:close/>
                  <a:moveTo>
                    <a:pt x="55709" y="23006"/>
                  </a:moveTo>
                  <a:lnTo>
                    <a:pt x="55560" y="22749"/>
                  </a:lnTo>
                  <a:lnTo>
                    <a:pt x="55709" y="22160"/>
                  </a:lnTo>
                  <a:lnTo>
                    <a:pt x="55870" y="22749"/>
                  </a:lnTo>
                  <a:close/>
                  <a:moveTo>
                    <a:pt x="56609" y="22706"/>
                  </a:moveTo>
                  <a:lnTo>
                    <a:pt x="56930" y="22888"/>
                  </a:lnTo>
                  <a:lnTo>
                    <a:pt x="56437" y="24183"/>
                  </a:lnTo>
                  <a:lnTo>
                    <a:pt x="55838" y="23209"/>
                  </a:lnTo>
                  <a:lnTo>
                    <a:pt x="56063" y="22856"/>
                  </a:lnTo>
                  <a:close/>
                  <a:moveTo>
                    <a:pt x="57658" y="30446"/>
                  </a:moveTo>
                  <a:lnTo>
                    <a:pt x="58064" y="29953"/>
                  </a:lnTo>
                  <a:lnTo>
                    <a:pt x="59413" y="30446"/>
                  </a:lnTo>
                  <a:lnTo>
                    <a:pt x="58064" y="30938"/>
                  </a:lnTo>
                  <a:close/>
                  <a:moveTo>
                    <a:pt x="47434" y="30446"/>
                  </a:moveTo>
                  <a:lnTo>
                    <a:pt x="48012" y="30285"/>
                  </a:lnTo>
                  <a:lnTo>
                    <a:pt x="48269" y="30446"/>
                  </a:lnTo>
                  <a:lnTo>
                    <a:pt x="48012" y="30606"/>
                  </a:lnTo>
                  <a:close/>
                  <a:moveTo>
                    <a:pt x="48483" y="30574"/>
                  </a:moveTo>
                  <a:lnTo>
                    <a:pt x="49458" y="31174"/>
                  </a:lnTo>
                  <a:lnTo>
                    <a:pt x="48162" y="31656"/>
                  </a:lnTo>
                  <a:lnTo>
                    <a:pt x="47980" y="31345"/>
                  </a:lnTo>
                  <a:lnTo>
                    <a:pt x="48130" y="30788"/>
                  </a:lnTo>
                  <a:close/>
                  <a:moveTo>
                    <a:pt x="41696" y="31238"/>
                  </a:moveTo>
                  <a:lnTo>
                    <a:pt x="41557" y="31795"/>
                  </a:lnTo>
                  <a:lnTo>
                    <a:pt x="40048" y="32202"/>
                  </a:lnTo>
                  <a:lnTo>
                    <a:pt x="41151" y="31099"/>
                  </a:lnTo>
                  <a:close/>
                  <a:moveTo>
                    <a:pt x="37896" y="30446"/>
                  </a:moveTo>
                  <a:lnTo>
                    <a:pt x="38142" y="30285"/>
                  </a:lnTo>
                  <a:lnTo>
                    <a:pt x="38731" y="30446"/>
                  </a:lnTo>
                  <a:lnTo>
                    <a:pt x="38142" y="30606"/>
                  </a:lnTo>
                  <a:close/>
                  <a:moveTo>
                    <a:pt x="38003" y="31656"/>
                  </a:moveTo>
                  <a:lnTo>
                    <a:pt x="36708" y="31174"/>
                  </a:lnTo>
                  <a:lnTo>
                    <a:pt x="37682" y="30574"/>
                  </a:lnTo>
                  <a:lnTo>
                    <a:pt x="38035" y="30788"/>
                  </a:lnTo>
                  <a:lnTo>
                    <a:pt x="38185" y="31345"/>
                  </a:lnTo>
                  <a:close/>
                  <a:moveTo>
                    <a:pt x="30445" y="32394"/>
                  </a:moveTo>
                  <a:lnTo>
                    <a:pt x="30938" y="32801"/>
                  </a:lnTo>
                  <a:lnTo>
                    <a:pt x="30445" y="34139"/>
                  </a:lnTo>
                  <a:lnTo>
                    <a:pt x="29953" y="32801"/>
                  </a:lnTo>
                  <a:close/>
                  <a:moveTo>
                    <a:pt x="22749" y="30606"/>
                  </a:moveTo>
                  <a:lnTo>
                    <a:pt x="22170" y="30446"/>
                  </a:lnTo>
                  <a:lnTo>
                    <a:pt x="22749" y="30285"/>
                  </a:lnTo>
                  <a:lnTo>
                    <a:pt x="23005" y="30446"/>
                  </a:lnTo>
                  <a:close/>
                  <a:moveTo>
                    <a:pt x="22716" y="31345"/>
                  </a:moveTo>
                  <a:lnTo>
                    <a:pt x="22866" y="30788"/>
                  </a:lnTo>
                  <a:lnTo>
                    <a:pt x="23220" y="30574"/>
                  </a:lnTo>
                  <a:lnTo>
                    <a:pt x="24183" y="31174"/>
                  </a:lnTo>
                  <a:lnTo>
                    <a:pt x="22898" y="31656"/>
                  </a:lnTo>
                  <a:close/>
                  <a:moveTo>
                    <a:pt x="16433" y="31238"/>
                  </a:moveTo>
                  <a:lnTo>
                    <a:pt x="16293" y="31795"/>
                  </a:lnTo>
                  <a:lnTo>
                    <a:pt x="14784" y="32202"/>
                  </a:lnTo>
                  <a:lnTo>
                    <a:pt x="15887" y="31099"/>
                  </a:lnTo>
                  <a:close/>
                  <a:moveTo>
                    <a:pt x="12622" y="30446"/>
                  </a:moveTo>
                  <a:lnTo>
                    <a:pt x="12878" y="30285"/>
                  </a:lnTo>
                  <a:lnTo>
                    <a:pt x="13467" y="30446"/>
                  </a:lnTo>
                  <a:lnTo>
                    <a:pt x="12878" y="30606"/>
                  </a:lnTo>
                  <a:close/>
                  <a:moveTo>
                    <a:pt x="12739" y="31656"/>
                  </a:moveTo>
                  <a:lnTo>
                    <a:pt x="11444" y="31174"/>
                  </a:lnTo>
                  <a:lnTo>
                    <a:pt x="12418" y="30574"/>
                  </a:lnTo>
                  <a:lnTo>
                    <a:pt x="12771" y="30788"/>
                  </a:lnTo>
                  <a:lnTo>
                    <a:pt x="12921" y="31345"/>
                  </a:lnTo>
                  <a:close/>
                  <a:moveTo>
                    <a:pt x="5182" y="32394"/>
                  </a:moveTo>
                  <a:lnTo>
                    <a:pt x="5674" y="32801"/>
                  </a:lnTo>
                  <a:lnTo>
                    <a:pt x="5182" y="34139"/>
                  </a:lnTo>
                  <a:lnTo>
                    <a:pt x="4689" y="32801"/>
                  </a:lnTo>
                  <a:close/>
                  <a:moveTo>
                    <a:pt x="3233" y="30446"/>
                  </a:moveTo>
                  <a:lnTo>
                    <a:pt x="2826" y="30938"/>
                  </a:lnTo>
                  <a:lnTo>
                    <a:pt x="1488" y="30446"/>
                  </a:lnTo>
                  <a:lnTo>
                    <a:pt x="2826" y="29953"/>
                  </a:lnTo>
                  <a:close/>
                  <a:moveTo>
                    <a:pt x="6177" y="25650"/>
                  </a:moveTo>
                  <a:lnTo>
                    <a:pt x="6498" y="25543"/>
                  </a:lnTo>
                  <a:lnTo>
                    <a:pt x="7194" y="26314"/>
                  </a:lnTo>
                  <a:lnTo>
                    <a:pt x="7087" y="26913"/>
                  </a:lnTo>
                  <a:lnTo>
                    <a:pt x="5856" y="27941"/>
                  </a:lnTo>
                  <a:lnTo>
                    <a:pt x="5299" y="26432"/>
                  </a:lnTo>
                  <a:lnTo>
                    <a:pt x="5503" y="25864"/>
                  </a:lnTo>
                  <a:close/>
                  <a:moveTo>
                    <a:pt x="5021" y="22749"/>
                  </a:moveTo>
                  <a:lnTo>
                    <a:pt x="5182" y="22160"/>
                  </a:lnTo>
                  <a:lnTo>
                    <a:pt x="5342" y="22749"/>
                  </a:lnTo>
                  <a:lnTo>
                    <a:pt x="5182" y="23006"/>
                  </a:lnTo>
                  <a:close/>
                  <a:moveTo>
                    <a:pt x="5053" y="23209"/>
                  </a:moveTo>
                  <a:lnTo>
                    <a:pt x="4454" y="24183"/>
                  </a:lnTo>
                  <a:lnTo>
                    <a:pt x="3972" y="22888"/>
                  </a:lnTo>
                  <a:lnTo>
                    <a:pt x="4282" y="22706"/>
                  </a:lnTo>
                  <a:lnTo>
                    <a:pt x="4839" y="22856"/>
                  </a:lnTo>
                  <a:close/>
                  <a:moveTo>
                    <a:pt x="4389" y="19195"/>
                  </a:moveTo>
                  <a:lnTo>
                    <a:pt x="4539" y="19741"/>
                  </a:lnTo>
                  <a:lnTo>
                    <a:pt x="3426" y="20844"/>
                  </a:lnTo>
                  <a:lnTo>
                    <a:pt x="3833" y="19345"/>
                  </a:lnTo>
                  <a:close/>
                  <a:moveTo>
                    <a:pt x="5182" y="12622"/>
                  </a:moveTo>
                  <a:lnTo>
                    <a:pt x="5342" y="12879"/>
                  </a:lnTo>
                  <a:lnTo>
                    <a:pt x="5182" y="13468"/>
                  </a:lnTo>
                  <a:lnTo>
                    <a:pt x="5021" y="12879"/>
                  </a:lnTo>
                  <a:close/>
                  <a:moveTo>
                    <a:pt x="4282" y="12911"/>
                  </a:moveTo>
                  <a:lnTo>
                    <a:pt x="3972" y="12729"/>
                  </a:lnTo>
                  <a:lnTo>
                    <a:pt x="4454" y="11445"/>
                  </a:lnTo>
                  <a:lnTo>
                    <a:pt x="5053" y="12419"/>
                  </a:lnTo>
                  <a:lnTo>
                    <a:pt x="4839" y="12772"/>
                  </a:lnTo>
                  <a:close/>
                  <a:moveTo>
                    <a:pt x="3233" y="5182"/>
                  </a:moveTo>
                  <a:lnTo>
                    <a:pt x="2826" y="5675"/>
                  </a:lnTo>
                  <a:lnTo>
                    <a:pt x="1488" y="5182"/>
                  </a:lnTo>
                  <a:lnTo>
                    <a:pt x="2826" y="4690"/>
                  </a:lnTo>
                  <a:close/>
                  <a:moveTo>
                    <a:pt x="13467" y="5182"/>
                  </a:moveTo>
                  <a:lnTo>
                    <a:pt x="12878" y="5332"/>
                  </a:lnTo>
                  <a:lnTo>
                    <a:pt x="12622" y="5182"/>
                  </a:lnTo>
                  <a:lnTo>
                    <a:pt x="12878" y="5022"/>
                  </a:lnTo>
                  <a:close/>
                  <a:moveTo>
                    <a:pt x="12418" y="5054"/>
                  </a:moveTo>
                  <a:lnTo>
                    <a:pt x="11444" y="4454"/>
                  </a:lnTo>
                  <a:lnTo>
                    <a:pt x="12739" y="3972"/>
                  </a:lnTo>
                  <a:lnTo>
                    <a:pt x="12921" y="4283"/>
                  </a:lnTo>
                  <a:lnTo>
                    <a:pt x="12771" y="4840"/>
                  </a:lnTo>
                  <a:close/>
                  <a:moveTo>
                    <a:pt x="19194" y="4379"/>
                  </a:moveTo>
                  <a:lnTo>
                    <a:pt x="19344" y="3833"/>
                  </a:lnTo>
                  <a:lnTo>
                    <a:pt x="20854" y="3426"/>
                  </a:lnTo>
                  <a:lnTo>
                    <a:pt x="19751" y="4529"/>
                  </a:lnTo>
                  <a:close/>
                  <a:moveTo>
                    <a:pt x="23005" y="5182"/>
                  </a:moveTo>
                  <a:lnTo>
                    <a:pt x="22749" y="5332"/>
                  </a:lnTo>
                  <a:lnTo>
                    <a:pt x="22170" y="5182"/>
                  </a:lnTo>
                  <a:lnTo>
                    <a:pt x="22749" y="5022"/>
                  </a:lnTo>
                  <a:close/>
                  <a:moveTo>
                    <a:pt x="22898" y="3972"/>
                  </a:moveTo>
                  <a:lnTo>
                    <a:pt x="24183" y="4454"/>
                  </a:lnTo>
                  <a:lnTo>
                    <a:pt x="23220" y="5054"/>
                  </a:lnTo>
                  <a:lnTo>
                    <a:pt x="22866" y="4840"/>
                  </a:lnTo>
                  <a:lnTo>
                    <a:pt x="22716" y="4283"/>
                  </a:lnTo>
                  <a:close/>
                  <a:moveTo>
                    <a:pt x="28497" y="5182"/>
                  </a:moveTo>
                  <a:lnTo>
                    <a:pt x="28090" y="5675"/>
                  </a:lnTo>
                  <a:lnTo>
                    <a:pt x="26752" y="5182"/>
                  </a:lnTo>
                  <a:lnTo>
                    <a:pt x="28090" y="4690"/>
                  </a:lnTo>
                  <a:close/>
                  <a:moveTo>
                    <a:pt x="38142" y="5022"/>
                  </a:moveTo>
                  <a:lnTo>
                    <a:pt x="38731" y="5182"/>
                  </a:lnTo>
                  <a:lnTo>
                    <a:pt x="38142" y="5332"/>
                  </a:lnTo>
                  <a:lnTo>
                    <a:pt x="37896" y="5182"/>
                  </a:lnTo>
                  <a:close/>
                  <a:moveTo>
                    <a:pt x="38185" y="4283"/>
                  </a:moveTo>
                  <a:lnTo>
                    <a:pt x="38035" y="4840"/>
                  </a:lnTo>
                  <a:lnTo>
                    <a:pt x="37682" y="5054"/>
                  </a:lnTo>
                  <a:lnTo>
                    <a:pt x="36708" y="4454"/>
                  </a:lnTo>
                  <a:lnTo>
                    <a:pt x="38003" y="3972"/>
                  </a:lnTo>
                  <a:close/>
                  <a:moveTo>
                    <a:pt x="43077" y="3587"/>
                  </a:moveTo>
                  <a:lnTo>
                    <a:pt x="42681" y="3180"/>
                  </a:lnTo>
                  <a:lnTo>
                    <a:pt x="43077" y="1671"/>
                  </a:lnTo>
                  <a:lnTo>
                    <a:pt x="43484" y="3180"/>
                  </a:lnTo>
                  <a:close/>
                  <a:moveTo>
                    <a:pt x="44458" y="4379"/>
                  </a:moveTo>
                  <a:lnTo>
                    <a:pt x="44608" y="3833"/>
                  </a:lnTo>
                  <a:lnTo>
                    <a:pt x="46118" y="3426"/>
                  </a:lnTo>
                  <a:lnTo>
                    <a:pt x="45015" y="4529"/>
                  </a:lnTo>
                  <a:close/>
                  <a:moveTo>
                    <a:pt x="48269" y="5182"/>
                  </a:moveTo>
                  <a:lnTo>
                    <a:pt x="48012" y="5332"/>
                  </a:lnTo>
                  <a:lnTo>
                    <a:pt x="47434" y="5182"/>
                  </a:lnTo>
                  <a:lnTo>
                    <a:pt x="48012" y="5022"/>
                  </a:lnTo>
                  <a:close/>
                  <a:moveTo>
                    <a:pt x="48162" y="3972"/>
                  </a:moveTo>
                  <a:lnTo>
                    <a:pt x="49458" y="4454"/>
                  </a:lnTo>
                  <a:lnTo>
                    <a:pt x="48483" y="5054"/>
                  </a:lnTo>
                  <a:lnTo>
                    <a:pt x="48130" y="4840"/>
                  </a:lnTo>
                  <a:lnTo>
                    <a:pt x="47980" y="4283"/>
                  </a:lnTo>
                  <a:close/>
                  <a:moveTo>
                    <a:pt x="54029" y="4208"/>
                  </a:moveTo>
                  <a:lnTo>
                    <a:pt x="53429" y="4433"/>
                  </a:lnTo>
                  <a:lnTo>
                    <a:pt x="52519" y="3330"/>
                  </a:lnTo>
                  <a:lnTo>
                    <a:pt x="53922" y="3576"/>
                  </a:lnTo>
                  <a:close/>
                  <a:moveTo>
                    <a:pt x="57658" y="5182"/>
                  </a:moveTo>
                  <a:lnTo>
                    <a:pt x="58075" y="4690"/>
                  </a:lnTo>
                  <a:lnTo>
                    <a:pt x="59413" y="5182"/>
                  </a:lnTo>
                  <a:lnTo>
                    <a:pt x="58064" y="5675"/>
                  </a:lnTo>
                  <a:close/>
                  <a:moveTo>
                    <a:pt x="57818" y="8597"/>
                  </a:moveTo>
                  <a:lnTo>
                    <a:pt x="57551" y="7013"/>
                  </a:lnTo>
                  <a:lnTo>
                    <a:pt x="59135" y="7291"/>
                  </a:lnTo>
                  <a:lnTo>
                    <a:pt x="59520" y="7751"/>
                  </a:lnTo>
                  <a:lnTo>
                    <a:pt x="59306" y="8768"/>
                  </a:lnTo>
                  <a:lnTo>
                    <a:pt x="58289" y="8982"/>
                  </a:lnTo>
                  <a:close/>
                  <a:moveTo>
                    <a:pt x="60473" y="5332"/>
                  </a:moveTo>
                  <a:lnTo>
                    <a:pt x="60045" y="5182"/>
                  </a:lnTo>
                  <a:lnTo>
                    <a:pt x="60473" y="5022"/>
                  </a:lnTo>
                  <a:lnTo>
                    <a:pt x="60869" y="3801"/>
                  </a:lnTo>
                  <a:lnTo>
                    <a:pt x="59906" y="2934"/>
                  </a:lnTo>
                  <a:lnTo>
                    <a:pt x="59467" y="3020"/>
                  </a:lnTo>
                  <a:lnTo>
                    <a:pt x="59756" y="2666"/>
                  </a:lnTo>
                  <a:lnTo>
                    <a:pt x="59488" y="1403"/>
                  </a:lnTo>
                  <a:lnTo>
                    <a:pt x="58225" y="1136"/>
                  </a:lnTo>
                  <a:lnTo>
                    <a:pt x="57883" y="1435"/>
                  </a:lnTo>
                  <a:lnTo>
                    <a:pt x="57957" y="986"/>
                  </a:lnTo>
                  <a:lnTo>
                    <a:pt x="57090" y="22"/>
                  </a:lnTo>
                  <a:lnTo>
                    <a:pt x="55870" y="429"/>
                  </a:lnTo>
                  <a:lnTo>
                    <a:pt x="55709" y="847"/>
                  </a:lnTo>
                  <a:lnTo>
                    <a:pt x="55560" y="429"/>
                  </a:lnTo>
                  <a:lnTo>
                    <a:pt x="54328" y="22"/>
                  </a:lnTo>
                  <a:lnTo>
                    <a:pt x="53472" y="986"/>
                  </a:lnTo>
                  <a:lnTo>
                    <a:pt x="53547" y="1435"/>
                  </a:lnTo>
                  <a:lnTo>
                    <a:pt x="53204" y="1136"/>
                  </a:lnTo>
                  <a:lnTo>
                    <a:pt x="51941" y="1403"/>
                  </a:lnTo>
                  <a:lnTo>
                    <a:pt x="51674" y="2666"/>
                  </a:lnTo>
                  <a:lnTo>
                    <a:pt x="51963" y="3020"/>
                  </a:lnTo>
                  <a:lnTo>
                    <a:pt x="51513" y="2934"/>
                  </a:lnTo>
                  <a:lnTo>
                    <a:pt x="50732" y="3641"/>
                  </a:lnTo>
                  <a:lnTo>
                    <a:pt x="50442" y="2763"/>
                  </a:lnTo>
                  <a:lnTo>
                    <a:pt x="49426" y="2484"/>
                  </a:lnTo>
                  <a:lnTo>
                    <a:pt x="49393" y="2581"/>
                  </a:lnTo>
                  <a:lnTo>
                    <a:pt x="49372" y="2484"/>
                  </a:lnTo>
                  <a:lnTo>
                    <a:pt x="48344" y="2763"/>
                  </a:lnTo>
                  <a:lnTo>
                    <a:pt x="48045" y="3673"/>
                  </a:lnTo>
                  <a:lnTo>
                    <a:pt x="47766" y="3512"/>
                  </a:lnTo>
                  <a:lnTo>
                    <a:pt x="47584" y="2806"/>
                  </a:lnTo>
                  <a:lnTo>
                    <a:pt x="46846" y="3009"/>
                  </a:lnTo>
                  <a:lnTo>
                    <a:pt x="47392" y="2463"/>
                  </a:lnTo>
                  <a:lnTo>
                    <a:pt x="46878" y="1949"/>
                  </a:lnTo>
                  <a:lnTo>
                    <a:pt x="46878" y="1393"/>
                  </a:lnTo>
                  <a:lnTo>
                    <a:pt x="46310" y="1393"/>
                  </a:lnTo>
                  <a:lnTo>
                    <a:pt x="45797" y="879"/>
                  </a:lnTo>
                  <a:lnTo>
                    <a:pt x="45251" y="1414"/>
                  </a:lnTo>
                  <a:lnTo>
                    <a:pt x="45454" y="675"/>
                  </a:lnTo>
                  <a:lnTo>
                    <a:pt x="44747" y="493"/>
                  </a:lnTo>
                  <a:lnTo>
                    <a:pt x="44469" y="1"/>
                  </a:lnTo>
                  <a:lnTo>
                    <a:pt x="43977" y="279"/>
                  </a:lnTo>
                  <a:lnTo>
                    <a:pt x="43281" y="97"/>
                  </a:lnTo>
                  <a:lnTo>
                    <a:pt x="43077" y="825"/>
                  </a:lnTo>
                  <a:lnTo>
                    <a:pt x="42885" y="97"/>
                  </a:lnTo>
                  <a:lnTo>
                    <a:pt x="42178" y="279"/>
                  </a:lnTo>
                  <a:lnTo>
                    <a:pt x="41696" y="1"/>
                  </a:lnTo>
                  <a:lnTo>
                    <a:pt x="41407" y="493"/>
                  </a:lnTo>
                  <a:lnTo>
                    <a:pt x="40712" y="675"/>
                  </a:lnTo>
                  <a:lnTo>
                    <a:pt x="40904" y="1414"/>
                  </a:lnTo>
                  <a:lnTo>
                    <a:pt x="40369" y="879"/>
                  </a:lnTo>
                  <a:lnTo>
                    <a:pt x="39855" y="1393"/>
                  </a:lnTo>
                  <a:lnTo>
                    <a:pt x="39288" y="1393"/>
                  </a:lnTo>
                  <a:lnTo>
                    <a:pt x="39288" y="1949"/>
                  </a:lnTo>
                  <a:lnTo>
                    <a:pt x="38774" y="2463"/>
                  </a:lnTo>
                  <a:lnTo>
                    <a:pt x="39309" y="3009"/>
                  </a:lnTo>
                  <a:lnTo>
                    <a:pt x="38581" y="2806"/>
                  </a:lnTo>
                  <a:lnTo>
                    <a:pt x="38389" y="3512"/>
                  </a:lnTo>
                  <a:lnTo>
                    <a:pt x="38110" y="3673"/>
                  </a:lnTo>
                  <a:lnTo>
                    <a:pt x="37811" y="2763"/>
                  </a:lnTo>
                  <a:lnTo>
                    <a:pt x="36794" y="2484"/>
                  </a:lnTo>
                  <a:lnTo>
                    <a:pt x="36761" y="2581"/>
                  </a:lnTo>
                  <a:lnTo>
                    <a:pt x="36740" y="2484"/>
                  </a:lnTo>
                  <a:lnTo>
                    <a:pt x="35712" y="2763"/>
                  </a:lnTo>
                  <a:lnTo>
                    <a:pt x="35423" y="3641"/>
                  </a:lnTo>
                  <a:lnTo>
                    <a:pt x="34642" y="2934"/>
                  </a:lnTo>
                  <a:lnTo>
                    <a:pt x="34192" y="3020"/>
                  </a:lnTo>
                  <a:lnTo>
                    <a:pt x="34492" y="2666"/>
                  </a:lnTo>
                  <a:lnTo>
                    <a:pt x="34224" y="1403"/>
                  </a:lnTo>
                  <a:lnTo>
                    <a:pt x="32961" y="1136"/>
                  </a:lnTo>
                  <a:lnTo>
                    <a:pt x="32608" y="1435"/>
                  </a:lnTo>
                  <a:lnTo>
                    <a:pt x="32694" y="986"/>
                  </a:lnTo>
                  <a:lnTo>
                    <a:pt x="31826" y="22"/>
                  </a:lnTo>
                  <a:lnTo>
                    <a:pt x="30606" y="429"/>
                  </a:lnTo>
                  <a:lnTo>
                    <a:pt x="30445" y="847"/>
                  </a:lnTo>
                  <a:lnTo>
                    <a:pt x="30296" y="429"/>
                  </a:lnTo>
                  <a:lnTo>
                    <a:pt x="29065" y="22"/>
                  </a:lnTo>
                  <a:lnTo>
                    <a:pt x="28208" y="986"/>
                  </a:lnTo>
                  <a:lnTo>
                    <a:pt x="28283" y="1435"/>
                  </a:lnTo>
                  <a:lnTo>
                    <a:pt x="27930" y="1136"/>
                  </a:lnTo>
                  <a:lnTo>
                    <a:pt x="26677" y="1403"/>
                  </a:lnTo>
                  <a:lnTo>
                    <a:pt x="26410" y="2666"/>
                  </a:lnTo>
                  <a:lnTo>
                    <a:pt x="26699" y="3020"/>
                  </a:lnTo>
                  <a:lnTo>
                    <a:pt x="26249" y="2934"/>
                  </a:lnTo>
                  <a:lnTo>
                    <a:pt x="25468" y="3641"/>
                  </a:lnTo>
                  <a:lnTo>
                    <a:pt x="25179" y="2763"/>
                  </a:lnTo>
                  <a:lnTo>
                    <a:pt x="24162" y="2484"/>
                  </a:lnTo>
                  <a:lnTo>
                    <a:pt x="24129" y="2581"/>
                  </a:lnTo>
                  <a:lnTo>
                    <a:pt x="24108" y="2484"/>
                  </a:lnTo>
                  <a:lnTo>
                    <a:pt x="23080" y="2763"/>
                  </a:lnTo>
                  <a:lnTo>
                    <a:pt x="22781" y="3673"/>
                  </a:lnTo>
                  <a:lnTo>
                    <a:pt x="22502" y="3512"/>
                  </a:lnTo>
                  <a:lnTo>
                    <a:pt x="22320" y="2806"/>
                  </a:lnTo>
                  <a:lnTo>
                    <a:pt x="21582" y="3009"/>
                  </a:lnTo>
                  <a:lnTo>
                    <a:pt x="22117" y="2463"/>
                  </a:lnTo>
                  <a:lnTo>
                    <a:pt x="21603" y="1949"/>
                  </a:lnTo>
                  <a:lnTo>
                    <a:pt x="21603" y="1393"/>
                  </a:lnTo>
                  <a:lnTo>
                    <a:pt x="21046" y="1393"/>
                  </a:lnTo>
                  <a:lnTo>
                    <a:pt x="20533" y="879"/>
                  </a:lnTo>
                  <a:lnTo>
                    <a:pt x="19987" y="1414"/>
                  </a:lnTo>
                  <a:lnTo>
                    <a:pt x="20190" y="675"/>
                  </a:lnTo>
                  <a:lnTo>
                    <a:pt x="19483" y="493"/>
                  </a:lnTo>
                  <a:lnTo>
                    <a:pt x="19205" y="1"/>
                  </a:lnTo>
                  <a:lnTo>
                    <a:pt x="18713" y="279"/>
                  </a:lnTo>
                  <a:lnTo>
                    <a:pt x="18017" y="97"/>
                  </a:lnTo>
                  <a:lnTo>
                    <a:pt x="17813" y="825"/>
                  </a:lnTo>
                  <a:lnTo>
                    <a:pt x="17621" y="97"/>
                  </a:lnTo>
                  <a:lnTo>
                    <a:pt x="16914" y="279"/>
                  </a:lnTo>
                  <a:lnTo>
                    <a:pt x="16422" y="1"/>
                  </a:lnTo>
                  <a:lnTo>
                    <a:pt x="16144" y="493"/>
                  </a:lnTo>
                  <a:lnTo>
                    <a:pt x="15448" y="675"/>
                  </a:lnTo>
                  <a:lnTo>
                    <a:pt x="15640" y="1414"/>
                  </a:lnTo>
                  <a:lnTo>
                    <a:pt x="15105" y="879"/>
                  </a:lnTo>
                  <a:lnTo>
                    <a:pt x="14591" y="1393"/>
                  </a:lnTo>
                  <a:lnTo>
                    <a:pt x="14024" y="1393"/>
                  </a:lnTo>
                  <a:lnTo>
                    <a:pt x="14024" y="1949"/>
                  </a:lnTo>
                  <a:lnTo>
                    <a:pt x="13510" y="2463"/>
                  </a:lnTo>
                  <a:lnTo>
                    <a:pt x="14045" y="3009"/>
                  </a:lnTo>
                  <a:lnTo>
                    <a:pt x="13317" y="2806"/>
                  </a:lnTo>
                  <a:lnTo>
                    <a:pt x="13125" y="3512"/>
                  </a:lnTo>
                  <a:lnTo>
                    <a:pt x="12846" y="3673"/>
                  </a:lnTo>
                  <a:lnTo>
                    <a:pt x="12547" y="2763"/>
                  </a:lnTo>
                  <a:lnTo>
                    <a:pt x="11530" y="2484"/>
                  </a:lnTo>
                  <a:lnTo>
                    <a:pt x="11498" y="2581"/>
                  </a:lnTo>
                  <a:lnTo>
                    <a:pt x="11465" y="2484"/>
                  </a:lnTo>
                  <a:lnTo>
                    <a:pt x="10448" y="2763"/>
                  </a:lnTo>
                  <a:lnTo>
                    <a:pt x="10159" y="3641"/>
                  </a:lnTo>
                  <a:lnTo>
                    <a:pt x="9378" y="2934"/>
                  </a:lnTo>
                  <a:lnTo>
                    <a:pt x="8928" y="3020"/>
                  </a:lnTo>
                  <a:lnTo>
                    <a:pt x="9217" y="2666"/>
                  </a:lnTo>
                  <a:lnTo>
                    <a:pt x="8960" y="1403"/>
                  </a:lnTo>
                  <a:lnTo>
                    <a:pt x="7697" y="1136"/>
                  </a:lnTo>
                  <a:lnTo>
                    <a:pt x="7344" y="1435"/>
                  </a:lnTo>
                  <a:lnTo>
                    <a:pt x="7419" y="986"/>
                  </a:lnTo>
                  <a:lnTo>
                    <a:pt x="6562" y="22"/>
                  </a:lnTo>
                  <a:lnTo>
                    <a:pt x="5342" y="429"/>
                  </a:lnTo>
                  <a:lnTo>
                    <a:pt x="5182" y="847"/>
                  </a:lnTo>
                  <a:lnTo>
                    <a:pt x="5021" y="429"/>
                  </a:lnTo>
                  <a:lnTo>
                    <a:pt x="3801" y="22"/>
                  </a:lnTo>
                  <a:lnTo>
                    <a:pt x="2944" y="986"/>
                  </a:lnTo>
                  <a:lnTo>
                    <a:pt x="3019" y="1435"/>
                  </a:lnTo>
                  <a:lnTo>
                    <a:pt x="2666" y="1136"/>
                  </a:lnTo>
                  <a:lnTo>
                    <a:pt x="1403" y="1403"/>
                  </a:lnTo>
                  <a:lnTo>
                    <a:pt x="1146" y="2666"/>
                  </a:lnTo>
                  <a:lnTo>
                    <a:pt x="1435" y="3020"/>
                  </a:lnTo>
                  <a:lnTo>
                    <a:pt x="985" y="2934"/>
                  </a:lnTo>
                  <a:lnTo>
                    <a:pt x="22" y="3801"/>
                  </a:lnTo>
                  <a:lnTo>
                    <a:pt x="428" y="5022"/>
                  </a:lnTo>
                  <a:lnTo>
                    <a:pt x="857" y="5182"/>
                  </a:lnTo>
                  <a:lnTo>
                    <a:pt x="428" y="5332"/>
                  </a:lnTo>
                  <a:lnTo>
                    <a:pt x="22" y="6563"/>
                  </a:lnTo>
                  <a:lnTo>
                    <a:pt x="985" y="7419"/>
                  </a:lnTo>
                  <a:lnTo>
                    <a:pt x="1435" y="7345"/>
                  </a:lnTo>
                  <a:lnTo>
                    <a:pt x="1146" y="7698"/>
                  </a:lnTo>
                  <a:lnTo>
                    <a:pt x="1403" y="8950"/>
                  </a:lnTo>
                  <a:lnTo>
                    <a:pt x="2666" y="9218"/>
                  </a:lnTo>
                  <a:lnTo>
                    <a:pt x="3019" y="8929"/>
                  </a:lnTo>
                  <a:lnTo>
                    <a:pt x="2944" y="9378"/>
                  </a:lnTo>
                  <a:lnTo>
                    <a:pt x="3640" y="10160"/>
                  </a:lnTo>
                  <a:lnTo>
                    <a:pt x="2762" y="10449"/>
                  </a:lnTo>
                  <a:lnTo>
                    <a:pt x="2484" y="11466"/>
                  </a:lnTo>
                  <a:lnTo>
                    <a:pt x="2591" y="11498"/>
                  </a:lnTo>
                  <a:lnTo>
                    <a:pt x="2484" y="11519"/>
                  </a:lnTo>
                  <a:lnTo>
                    <a:pt x="2762" y="12547"/>
                  </a:lnTo>
                  <a:lnTo>
                    <a:pt x="3672" y="12847"/>
                  </a:lnTo>
                  <a:lnTo>
                    <a:pt x="3512" y="13125"/>
                  </a:lnTo>
                  <a:lnTo>
                    <a:pt x="2805" y="13307"/>
                  </a:lnTo>
                  <a:lnTo>
                    <a:pt x="3008" y="14046"/>
                  </a:lnTo>
                  <a:lnTo>
                    <a:pt x="2473" y="13511"/>
                  </a:lnTo>
                  <a:lnTo>
                    <a:pt x="1959" y="14024"/>
                  </a:lnTo>
                  <a:lnTo>
                    <a:pt x="1392" y="14024"/>
                  </a:lnTo>
                  <a:lnTo>
                    <a:pt x="1392" y="14592"/>
                  </a:lnTo>
                  <a:lnTo>
                    <a:pt x="878" y="15106"/>
                  </a:lnTo>
                  <a:lnTo>
                    <a:pt x="1413" y="15641"/>
                  </a:lnTo>
                  <a:lnTo>
                    <a:pt x="675" y="15438"/>
                  </a:lnTo>
                  <a:lnTo>
                    <a:pt x="493" y="16144"/>
                  </a:lnTo>
                  <a:lnTo>
                    <a:pt x="0" y="16422"/>
                  </a:lnTo>
                  <a:lnTo>
                    <a:pt x="289" y="16915"/>
                  </a:lnTo>
                  <a:lnTo>
                    <a:pt x="97" y="17621"/>
                  </a:lnTo>
                  <a:lnTo>
                    <a:pt x="835" y="17814"/>
                  </a:lnTo>
                  <a:lnTo>
                    <a:pt x="97" y="18007"/>
                  </a:lnTo>
                  <a:lnTo>
                    <a:pt x="289" y="18713"/>
                  </a:lnTo>
                  <a:lnTo>
                    <a:pt x="0" y="19206"/>
                  </a:lnTo>
                  <a:lnTo>
                    <a:pt x="493" y="19484"/>
                  </a:lnTo>
                  <a:lnTo>
                    <a:pt x="675" y="20191"/>
                  </a:lnTo>
                  <a:lnTo>
                    <a:pt x="1413" y="19987"/>
                  </a:lnTo>
                  <a:lnTo>
                    <a:pt x="878" y="20522"/>
                  </a:lnTo>
                  <a:lnTo>
                    <a:pt x="1392" y="21036"/>
                  </a:lnTo>
                  <a:lnTo>
                    <a:pt x="1392" y="21604"/>
                  </a:lnTo>
                  <a:lnTo>
                    <a:pt x="1959" y="21604"/>
                  </a:lnTo>
                  <a:lnTo>
                    <a:pt x="2473" y="22117"/>
                  </a:lnTo>
                  <a:lnTo>
                    <a:pt x="3008" y="21582"/>
                  </a:lnTo>
                  <a:lnTo>
                    <a:pt x="2805" y="22321"/>
                  </a:lnTo>
                  <a:lnTo>
                    <a:pt x="3512" y="22503"/>
                  </a:lnTo>
                  <a:lnTo>
                    <a:pt x="3672" y="22781"/>
                  </a:lnTo>
                  <a:lnTo>
                    <a:pt x="2762" y="23081"/>
                  </a:lnTo>
                  <a:lnTo>
                    <a:pt x="2484" y="24098"/>
                  </a:lnTo>
                  <a:lnTo>
                    <a:pt x="2591" y="24130"/>
                  </a:lnTo>
                  <a:lnTo>
                    <a:pt x="2484" y="24162"/>
                  </a:lnTo>
                  <a:lnTo>
                    <a:pt x="2762" y="25179"/>
                  </a:lnTo>
                  <a:lnTo>
                    <a:pt x="3640" y="25468"/>
                  </a:lnTo>
                  <a:lnTo>
                    <a:pt x="2944" y="26250"/>
                  </a:lnTo>
                  <a:lnTo>
                    <a:pt x="3019" y="26699"/>
                  </a:lnTo>
                  <a:lnTo>
                    <a:pt x="2666" y="26410"/>
                  </a:lnTo>
                  <a:lnTo>
                    <a:pt x="1403" y="26667"/>
                  </a:lnTo>
                  <a:lnTo>
                    <a:pt x="1146" y="27930"/>
                  </a:lnTo>
                  <a:lnTo>
                    <a:pt x="1435" y="28284"/>
                  </a:lnTo>
                  <a:lnTo>
                    <a:pt x="985" y="28209"/>
                  </a:lnTo>
                  <a:lnTo>
                    <a:pt x="22" y="29065"/>
                  </a:lnTo>
                  <a:lnTo>
                    <a:pt x="428" y="30285"/>
                  </a:lnTo>
                  <a:lnTo>
                    <a:pt x="857" y="30446"/>
                  </a:lnTo>
                  <a:lnTo>
                    <a:pt x="428" y="30606"/>
                  </a:lnTo>
                  <a:lnTo>
                    <a:pt x="22" y="31827"/>
                  </a:lnTo>
                  <a:lnTo>
                    <a:pt x="985" y="32683"/>
                  </a:lnTo>
                  <a:lnTo>
                    <a:pt x="1435" y="32608"/>
                  </a:lnTo>
                  <a:lnTo>
                    <a:pt x="1146" y="32962"/>
                  </a:lnTo>
                  <a:lnTo>
                    <a:pt x="1403" y="34225"/>
                  </a:lnTo>
                  <a:lnTo>
                    <a:pt x="2666" y="34482"/>
                  </a:lnTo>
                  <a:lnTo>
                    <a:pt x="3019" y="34193"/>
                  </a:lnTo>
                  <a:lnTo>
                    <a:pt x="2944" y="34642"/>
                  </a:lnTo>
                  <a:lnTo>
                    <a:pt x="3801" y="35606"/>
                  </a:lnTo>
                  <a:lnTo>
                    <a:pt x="5021" y="35199"/>
                  </a:lnTo>
                  <a:lnTo>
                    <a:pt x="5182" y="34771"/>
                  </a:lnTo>
                  <a:lnTo>
                    <a:pt x="5342" y="35199"/>
                  </a:lnTo>
                  <a:lnTo>
                    <a:pt x="6562" y="35606"/>
                  </a:lnTo>
                  <a:lnTo>
                    <a:pt x="7419" y="34642"/>
                  </a:lnTo>
                  <a:lnTo>
                    <a:pt x="7344" y="34193"/>
                  </a:lnTo>
                  <a:lnTo>
                    <a:pt x="7697" y="34482"/>
                  </a:lnTo>
                  <a:lnTo>
                    <a:pt x="8960" y="34225"/>
                  </a:lnTo>
                  <a:lnTo>
                    <a:pt x="9217" y="32962"/>
                  </a:lnTo>
                  <a:lnTo>
                    <a:pt x="8928" y="32608"/>
                  </a:lnTo>
                  <a:lnTo>
                    <a:pt x="9378" y="32683"/>
                  </a:lnTo>
                  <a:lnTo>
                    <a:pt x="10159" y="31987"/>
                  </a:lnTo>
                  <a:lnTo>
                    <a:pt x="10448" y="32865"/>
                  </a:lnTo>
                  <a:lnTo>
                    <a:pt x="11465" y="33144"/>
                  </a:lnTo>
                  <a:lnTo>
                    <a:pt x="11498" y="33037"/>
                  </a:lnTo>
                  <a:lnTo>
                    <a:pt x="11530" y="33144"/>
                  </a:lnTo>
                  <a:lnTo>
                    <a:pt x="12547" y="32865"/>
                  </a:lnTo>
                  <a:lnTo>
                    <a:pt x="12846" y="31955"/>
                  </a:lnTo>
                  <a:lnTo>
                    <a:pt x="13125" y="32116"/>
                  </a:lnTo>
                  <a:lnTo>
                    <a:pt x="13307" y="32822"/>
                  </a:lnTo>
                  <a:lnTo>
                    <a:pt x="14045" y="32619"/>
                  </a:lnTo>
                  <a:lnTo>
                    <a:pt x="13510" y="33154"/>
                  </a:lnTo>
                  <a:lnTo>
                    <a:pt x="14024" y="33668"/>
                  </a:lnTo>
                  <a:lnTo>
                    <a:pt x="14024" y="34235"/>
                  </a:lnTo>
                  <a:lnTo>
                    <a:pt x="14591" y="34235"/>
                  </a:lnTo>
                  <a:lnTo>
                    <a:pt x="15105" y="34749"/>
                  </a:lnTo>
                  <a:lnTo>
                    <a:pt x="15640" y="34214"/>
                  </a:lnTo>
                  <a:lnTo>
                    <a:pt x="15448" y="34953"/>
                  </a:lnTo>
                  <a:lnTo>
                    <a:pt x="16144" y="35135"/>
                  </a:lnTo>
                  <a:lnTo>
                    <a:pt x="16422" y="35627"/>
                  </a:lnTo>
                  <a:lnTo>
                    <a:pt x="16914" y="35349"/>
                  </a:lnTo>
                  <a:lnTo>
                    <a:pt x="17621" y="35531"/>
                  </a:lnTo>
                  <a:lnTo>
                    <a:pt x="17813" y="34792"/>
                  </a:lnTo>
                  <a:lnTo>
                    <a:pt x="18017" y="35531"/>
                  </a:lnTo>
                  <a:lnTo>
                    <a:pt x="18713" y="35349"/>
                  </a:lnTo>
                  <a:lnTo>
                    <a:pt x="19205" y="35627"/>
                  </a:lnTo>
                  <a:lnTo>
                    <a:pt x="19483" y="35135"/>
                  </a:lnTo>
                  <a:lnTo>
                    <a:pt x="20190" y="34953"/>
                  </a:lnTo>
                  <a:lnTo>
                    <a:pt x="19987" y="34214"/>
                  </a:lnTo>
                  <a:lnTo>
                    <a:pt x="20533" y="34749"/>
                  </a:lnTo>
                  <a:lnTo>
                    <a:pt x="21036" y="34235"/>
                  </a:lnTo>
                  <a:lnTo>
                    <a:pt x="21603" y="34235"/>
                  </a:lnTo>
                  <a:lnTo>
                    <a:pt x="21603" y="33668"/>
                  </a:lnTo>
                  <a:lnTo>
                    <a:pt x="22117" y="33154"/>
                  </a:lnTo>
                  <a:lnTo>
                    <a:pt x="21582" y="32619"/>
                  </a:lnTo>
                  <a:lnTo>
                    <a:pt x="22320" y="32822"/>
                  </a:lnTo>
                  <a:lnTo>
                    <a:pt x="22502" y="32116"/>
                  </a:lnTo>
                  <a:lnTo>
                    <a:pt x="22781" y="31955"/>
                  </a:lnTo>
                  <a:lnTo>
                    <a:pt x="23080" y="32865"/>
                  </a:lnTo>
                  <a:lnTo>
                    <a:pt x="24108" y="33144"/>
                  </a:lnTo>
                  <a:lnTo>
                    <a:pt x="24129" y="33037"/>
                  </a:lnTo>
                  <a:lnTo>
                    <a:pt x="24162" y="33144"/>
                  </a:lnTo>
                  <a:lnTo>
                    <a:pt x="25179" y="32865"/>
                  </a:lnTo>
                  <a:lnTo>
                    <a:pt x="25468" y="31987"/>
                  </a:lnTo>
                  <a:lnTo>
                    <a:pt x="26249" y="32683"/>
                  </a:lnTo>
                  <a:lnTo>
                    <a:pt x="26699" y="32608"/>
                  </a:lnTo>
                  <a:lnTo>
                    <a:pt x="26410" y="32962"/>
                  </a:lnTo>
                  <a:lnTo>
                    <a:pt x="26677" y="34225"/>
                  </a:lnTo>
                  <a:lnTo>
                    <a:pt x="27930" y="34482"/>
                  </a:lnTo>
                  <a:lnTo>
                    <a:pt x="28283" y="34193"/>
                  </a:lnTo>
                  <a:lnTo>
                    <a:pt x="28208" y="34642"/>
                  </a:lnTo>
                  <a:lnTo>
                    <a:pt x="29065" y="35606"/>
                  </a:lnTo>
                  <a:lnTo>
                    <a:pt x="30296" y="35199"/>
                  </a:lnTo>
                  <a:lnTo>
                    <a:pt x="30445" y="34771"/>
                  </a:lnTo>
                  <a:lnTo>
                    <a:pt x="30606" y="35199"/>
                  </a:lnTo>
                  <a:lnTo>
                    <a:pt x="31826" y="35606"/>
                  </a:lnTo>
                  <a:lnTo>
                    <a:pt x="32694" y="34642"/>
                  </a:lnTo>
                  <a:lnTo>
                    <a:pt x="32608" y="34193"/>
                  </a:lnTo>
                  <a:lnTo>
                    <a:pt x="32961" y="34482"/>
                  </a:lnTo>
                  <a:lnTo>
                    <a:pt x="34224" y="34225"/>
                  </a:lnTo>
                  <a:lnTo>
                    <a:pt x="34492" y="32962"/>
                  </a:lnTo>
                  <a:lnTo>
                    <a:pt x="34192" y="32608"/>
                  </a:lnTo>
                  <a:lnTo>
                    <a:pt x="34642" y="32683"/>
                  </a:lnTo>
                  <a:lnTo>
                    <a:pt x="35423" y="31987"/>
                  </a:lnTo>
                  <a:lnTo>
                    <a:pt x="35712" y="32865"/>
                  </a:lnTo>
                  <a:lnTo>
                    <a:pt x="36740" y="33144"/>
                  </a:lnTo>
                  <a:lnTo>
                    <a:pt x="36761" y="33037"/>
                  </a:lnTo>
                  <a:lnTo>
                    <a:pt x="36794" y="33144"/>
                  </a:lnTo>
                  <a:lnTo>
                    <a:pt x="37811" y="32865"/>
                  </a:lnTo>
                  <a:lnTo>
                    <a:pt x="38110" y="31955"/>
                  </a:lnTo>
                  <a:lnTo>
                    <a:pt x="38389" y="32116"/>
                  </a:lnTo>
                  <a:lnTo>
                    <a:pt x="38581" y="32822"/>
                  </a:lnTo>
                  <a:lnTo>
                    <a:pt x="39309" y="32619"/>
                  </a:lnTo>
                  <a:lnTo>
                    <a:pt x="38774" y="33154"/>
                  </a:lnTo>
                  <a:lnTo>
                    <a:pt x="39288" y="33668"/>
                  </a:lnTo>
                  <a:lnTo>
                    <a:pt x="39288" y="34235"/>
                  </a:lnTo>
                  <a:lnTo>
                    <a:pt x="39855" y="34235"/>
                  </a:lnTo>
                  <a:lnTo>
                    <a:pt x="40369" y="34749"/>
                  </a:lnTo>
                  <a:lnTo>
                    <a:pt x="40904" y="34214"/>
                  </a:lnTo>
                  <a:lnTo>
                    <a:pt x="40712" y="34953"/>
                  </a:lnTo>
                  <a:lnTo>
                    <a:pt x="41407" y="35135"/>
                  </a:lnTo>
                  <a:lnTo>
                    <a:pt x="41696" y="35627"/>
                  </a:lnTo>
                  <a:lnTo>
                    <a:pt x="42178" y="35349"/>
                  </a:lnTo>
                  <a:lnTo>
                    <a:pt x="42885" y="35531"/>
                  </a:lnTo>
                  <a:lnTo>
                    <a:pt x="43077" y="34792"/>
                  </a:lnTo>
                  <a:lnTo>
                    <a:pt x="43281" y="35531"/>
                  </a:lnTo>
                  <a:lnTo>
                    <a:pt x="43977" y="35349"/>
                  </a:lnTo>
                  <a:lnTo>
                    <a:pt x="44469" y="35627"/>
                  </a:lnTo>
                  <a:lnTo>
                    <a:pt x="44747" y="35135"/>
                  </a:lnTo>
                  <a:lnTo>
                    <a:pt x="45454" y="34953"/>
                  </a:lnTo>
                  <a:lnTo>
                    <a:pt x="45251" y="34214"/>
                  </a:lnTo>
                  <a:lnTo>
                    <a:pt x="45797" y="34749"/>
                  </a:lnTo>
                  <a:lnTo>
                    <a:pt x="46310" y="34235"/>
                  </a:lnTo>
                  <a:lnTo>
                    <a:pt x="46878" y="34235"/>
                  </a:lnTo>
                  <a:lnTo>
                    <a:pt x="46878" y="33668"/>
                  </a:lnTo>
                  <a:lnTo>
                    <a:pt x="47392" y="33154"/>
                  </a:lnTo>
                  <a:lnTo>
                    <a:pt x="46846" y="32619"/>
                  </a:lnTo>
                  <a:lnTo>
                    <a:pt x="47584" y="32822"/>
                  </a:lnTo>
                  <a:lnTo>
                    <a:pt x="47766" y="32116"/>
                  </a:lnTo>
                  <a:lnTo>
                    <a:pt x="48045" y="31955"/>
                  </a:lnTo>
                  <a:lnTo>
                    <a:pt x="48344" y="32865"/>
                  </a:lnTo>
                  <a:lnTo>
                    <a:pt x="49372" y="33144"/>
                  </a:lnTo>
                  <a:lnTo>
                    <a:pt x="49393" y="33037"/>
                  </a:lnTo>
                  <a:lnTo>
                    <a:pt x="49426" y="33144"/>
                  </a:lnTo>
                  <a:lnTo>
                    <a:pt x="50442" y="32865"/>
                  </a:lnTo>
                  <a:lnTo>
                    <a:pt x="50732" y="31987"/>
                  </a:lnTo>
                  <a:lnTo>
                    <a:pt x="51513" y="32683"/>
                  </a:lnTo>
                  <a:lnTo>
                    <a:pt x="51963" y="32608"/>
                  </a:lnTo>
                  <a:lnTo>
                    <a:pt x="51674" y="32962"/>
                  </a:lnTo>
                  <a:lnTo>
                    <a:pt x="51941" y="34225"/>
                  </a:lnTo>
                  <a:lnTo>
                    <a:pt x="53204" y="34482"/>
                  </a:lnTo>
                  <a:lnTo>
                    <a:pt x="53547" y="34193"/>
                  </a:lnTo>
                  <a:lnTo>
                    <a:pt x="53472" y="34642"/>
                  </a:lnTo>
                  <a:lnTo>
                    <a:pt x="54328" y="35606"/>
                  </a:lnTo>
                  <a:lnTo>
                    <a:pt x="55560" y="35199"/>
                  </a:lnTo>
                  <a:lnTo>
                    <a:pt x="55709" y="34771"/>
                  </a:lnTo>
                  <a:lnTo>
                    <a:pt x="55870" y="35199"/>
                  </a:lnTo>
                  <a:lnTo>
                    <a:pt x="57101" y="35606"/>
                  </a:lnTo>
                  <a:lnTo>
                    <a:pt x="57957" y="34642"/>
                  </a:lnTo>
                  <a:lnTo>
                    <a:pt x="57883" y="34193"/>
                  </a:lnTo>
                  <a:lnTo>
                    <a:pt x="58225" y="34482"/>
                  </a:lnTo>
                  <a:lnTo>
                    <a:pt x="59488" y="34225"/>
                  </a:lnTo>
                  <a:lnTo>
                    <a:pt x="59756" y="32962"/>
                  </a:lnTo>
                  <a:lnTo>
                    <a:pt x="59467" y="32608"/>
                  </a:lnTo>
                  <a:lnTo>
                    <a:pt x="59906" y="32683"/>
                  </a:lnTo>
                  <a:lnTo>
                    <a:pt x="60869" y="31827"/>
                  </a:lnTo>
                  <a:lnTo>
                    <a:pt x="60473" y="30606"/>
                  </a:lnTo>
                  <a:lnTo>
                    <a:pt x="60045" y="30446"/>
                  </a:lnTo>
                  <a:lnTo>
                    <a:pt x="60473" y="30285"/>
                  </a:lnTo>
                  <a:lnTo>
                    <a:pt x="60869" y="29065"/>
                  </a:lnTo>
                  <a:lnTo>
                    <a:pt x="59906" y="28209"/>
                  </a:lnTo>
                  <a:lnTo>
                    <a:pt x="59467" y="28284"/>
                  </a:lnTo>
                  <a:lnTo>
                    <a:pt x="59756" y="27930"/>
                  </a:lnTo>
                  <a:lnTo>
                    <a:pt x="59488" y="26667"/>
                  </a:lnTo>
                  <a:lnTo>
                    <a:pt x="58225" y="26410"/>
                  </a:lnTo>
                  <a:lnTo>
                    <a:pt x="57883" y="26699"/>
                  </a:lnTo>
                  <a:lnTo>
                    <a:pt x="57957" y="26250"/>
                  </a:lnTo>
                  <a:lnTo>
                    <a:pt x="57251" y="25468"/>
                  </a:lnTo>
                  <a:lnTo>
                    <a:pt x="58139" y="25179"/>
                  </a:lnTo>
                  <a:lnTo>
                    <a:pt x="58407" y="24162"/>
                  </a:lnTo>
                  <a:lnTo>
                    <a:pt x="58311" y="24130"/>
                  </a:lnTo>
                  <a:lnTo>
                    <a:pt x="58407" y="24098"/>
                  </a:lnTo>
                  <a:lnTo>
                    <a:pt x="58139" y="23081"/>
                  </a:lnTo>
                  <a:lnTo>
                    <a:pt x="57219" y="22781"/>
                  </a:lnTo>
                  <a:lnTo>
                    <a:pt x="57390" y="22503"/>
                  </a:lnTo>
                  <a:lnTo>
                    <a:pt x="58086" y="22321"/>
                  </a:lnTo>
                  <a:lnTo>
                    <a:pt x="57893" y="21582"/>
                  </a:lnTo>
                  <a:lnTo>
                    <a:pt x="58428" y="22117"/>
                  </a:lnTo>
                  <a:lnTo>
                    <a:pt x="58942" y="21604"/>
                  </a:lnTo>
                  <a:lnTo>
                    <a:pt x="59510" y="21604"/>
                  </a:lnTo>
                  <a:lnTo>
                    <a:pt x="59510" y="21036"/>
                  </a:lnTo>
                  <a:lnTo>
                    <a:pt x="60024" y="20522"/>
                  </a:lnTo>
                  <a:lnTo>
                    <a:pt x="59478" y="19987"/>
                  </a:lnTo>
                  <a:lnTo>
                    <a:pt x="60216" y="20191"/>
                  </a:lnTo>
                  <a:lnTo>
                    <a:pt x="60409" y="19484"/>
                  </a:lnTo>
                  <a:lnTo>
                    <a:pt x="60891" y="19206"/>
                  </a:lnTo>
                  <a:lnTo>
                    <a:pt x="60612" y="18713"/>
                  </a:lnTo>
                  <a:lnTo>
                    <a:pt x="60794" y="18007"/>
                  </a:lnTo>
                  <a:lnTo>
                    <a:pt x="60066" y="17814"/>
                  </a:lnTo>
                  <a:lnTo>
                    <a:pt x="60794" y="17621"/>
                  </a:lnTo>
                  <a:lnTo>
                    <a:pt x="60612" y="16915"/>
                  </a:lnTo>
                  <a:lnTo>
                    <a:pt x="60891" y="16422"/>
                  </a:lnTo>
                  <a:lnTo>
                    <a:pt x="60409" y="16144"/>
                  </a:lnTo>
                  <a:lnTo>
                    <a:pt x="60216" y="15438"/>
                  </a:lnTo>
                  <a:lnTo>
                    <a:pt x="59478" y="15641"/>
                  </a:lnTo>
                  <a:lnTo>
                    <a:pt x="60024" y="15095"/>
                  </a:lnTo>
                  <a:lnTo>
                    <a:pt x="59510" y="14592"/>
                  </a:lnTo>
                  <a:lnTo>
                    <a:pt x="59510" y="14024"/>
                  </a:lnTo>
                  <a:lnTo>
                    <a:pt x="58942" y="14024"/>
                  </a:lnTo>
                  <a:lnTo>
                    <a:pt x="58428" y="13511"/>
                  </a:lnTo>
                  <a:lnTo>
                    <a:pt x="57893" y="14046"/>
                  </a:lnTo>
                  <a:lnTo>
                    <a:pt x="58086" y="13307"/>
                  </a:lnTo>
                  <a:lnTo>
                    <a:pt x="57390" y="13125"/>
                  </a:lnTo>
                  <a:lnTo>
                    <a:pt x="57230" y="12847"/>
                  </a:lnTo>
                  <a:lnTo>
                    <a:pt x="58139" y="12547"/>
                  </a:lnTo>
                  <a:lnTo>
                    <a:pt x="58407" y="11519"/>
                  </a:lnTo>
                  <a:lnTo>
                    <a:pt x="58311" y="11498"/>
                  </a:lnTo>
                  <a:lnTo>
                    <a:pt x="58407" y="11466"/>
                  </a:lnTo>
                  <a:lnTo>
                    <a:pt x="58139" y="10449"/>
                  </a:lnTo>
                  <a:lnTo>
                    <a:pt x="57251" y="10160"/>
                  </a:lnTo>
                  <a:lnTo>
                    <a:pt x="57957" y="9378"/>
                  </a:lnTo>
                  <a:lnTo>
                    <a:pt x="57883" y="8929"/>
                  </a:lnTo>
                  <a:lnTo>
                    <a:pt x="58225" y="9218"/>
                  </a:lnTo>
                  <a:lnTo>
                    <a:pt x="59488" y="8950"/>
                  </a:lnTo>
                  <a:lnTo>
                    <a:pt x="59756" y="7698"/>
                  </a:lnTo>
                  <a:lnTo>
                    <a:pt x="59467" y="7345"/>
                  </a:lnTo>
                  <a:lnTo>
                    <a:pt x="59906" y="7419"/>
                  </a:lnTo>
                  <a:lnTo>
                    <a:pt x="60869" y="6563"/>
                  </a:lnTo>
                  <a:lnTo>
                    <a:pt x="60473" y="5332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0"/>
            <p:cNvSpPr/>
            <p:nvPr/>
          </p:nvSpPr>
          <p:spPr>
            <a:xfrm>
              <a:off x="4087606" y="3812429"/>
              <a:ext cx="5396313" cy="3157442"/>
            </a:xfrm>
            <a:custGeom>
              <a:avLst/>
              <a:gdLst/>
              <a:ahLst/>
              <a:cxnLst/>
              <a:rect l="l" t="t" r="r" b="b"/>
              <a:pathLst>
                <a:path w="60891" h="35628" extrusionOk="0">
                  <a:moveTo>
                    <a:pt x="60291" y="5503"/>
                  </a:moveTo>
                  <a:lnTo>
                    <a:pt x="60623" y="6499"/>
                  </a:lnTo>
                  <a:lnTo>
                    <a:pt x="59842" y="7184"/>
                  </a:lnTo>
                  <a:lnTo>
                    <a:pt x="59242" y="7088"/>
                  </a:lnTo>
                  <a:lnTo>
                    <a:pt x="58214" y="5857"/>
                  </a:lnTo>
                  <a:lnTo>
                    <a:pt x="59724" y="5300"/>
                  </a:lnTo>
                  <a:close/>
                  <a:moveTo>
                    <a:pt x="59724" y="5064"/>
                  </a:moveTo>
                  <a:lnTo>
                    <a:pt x="58214" y="4508"/>
                  </a:lnTo>
                  <a:lnTo>
                    <a:pt x="59242" y="3277"/>
                  </a:lnTo>
                  <a:lnTo>
                    <a:pt x="59842" y="3170"/>
                  </a:lnTo>
                  <a:lnTo>
                    <a:pt x="60612" y="3865"/>
                  </a:lnTo>
                  <a:lnTo>
                    <a:pt x="60291" y="4850"/>
                  </a:lnTo>
                  <a:close/>
                  <a:moveTo>
                    <a:pt x="59124" y="3073"/>
                  </a:moveTo>
                  <a:lnTo>
                    <a:pt x="57551" y="3352"/>
                  </a:lnTo>
                  <a:lnTo>
                    <a:pt x="57818" y="1767"/>
                  </a:lnTo>
                  <a:lnTo>
                    <a:pt x="58289" y="1371"/>
                  </a:lnTo>
                  <a:lnTo>
                    <a:pt x="59306" y="1585"/>
                  </a:lnTo>
                  <a:lnTo>
                    <a:pt x="59520" y="2613"/>
                  </a:lnTo>
                  <a:close/>
                  <a:moveTo>
                    <a:pt x="57615" y="1649"/>
                  </a:moveTo>
                  <a:lnTo>
                    <a:pt x="56384" y="2677"/>
                  </a:lnTo>
                  <a:lnTo>
                    <a:pt x="55827" y="1168"/>
                  </a:lnTo>
                  <a:lnTo>
                    <a:pt x="56041" y="600"/>
                  </a:lnTo>
                  <a:lnTo>
                    <a:pt x="57026" y="279"/>
                  </a:lnTo>
                  <a:lnTo>
                    <a:pt x="57722" y="1050"/>
                  </a:lnTo>
                  <a:close/>
                  <a:moveTo>
                    <a:pt x="55592" y="1168"/>
                  </a:moveTo>
                  <a:lnTo>
                    <a:pt x="55046" y="2677"/>
                  </a:lnTo>
                  <a:lnTo>
                    <a:pt x="53804" y="1649"/>
                  </a:lnTo>
                  <a:lnTo>
                    <a:pt x="53708" y="1050"/>
                  </a:lnTo>
                  <a:lnTo>
                    <a:pt x="54403" y="279"/>
                  </a:lnTo>
                  <a:lnTo>
                    <a:pt x="55388" y="600"/>
                  </a:lnTo>
                  <a:close/>
                  <a:moveTo>
                    <a:pt x="53611" y="1767"/>
                  </a:moveTo>
                  <a:lnTo>
                    <a:pt x="53879" y="3352"/>
                  </a:lnTo>
                  <a:lnTo>
                    <a:pt x="52294" y="3073"/>
                  </a:lnTo>
                  <a:lnTo>
                    <a:pt x="51909" y="2613"/>
                  </a:lnTo>
                  <a:lnTo>
                    <a:pt x="52123" y="1585"/>
                  </a:lnTo>
                  <a:lnTo>
                    <a:pt x="53140" y="1371"/>
                  </a:lnTo>
                  <a:close/>
                  <a:moveTo>
                    <a:pt x="52177" y="3277"/>
                  </a:moveTo>
                  <a:lnTo>
                    <a:pt x="53204" y="4508"/>
                  </a:lnTo>
                  <a:lnTo>
                    <a:pt x="51695" y="5064"/>
                  </a:lnTo>
                  <a:lnTo>
                    <a:pt x="51128" y="4850"/>
                  </a:lnTo>
                  <a:lnTo>
                    <a:pt x="50806" y="3865"/>
                  </a:lnTo>
                  <a:lnTo>
                    <a:pt x="51588" y="3170"/>
                  </a:lnTo>
                  <a:close/>
                  <a:moveTo>
                    <a:pt x="51224" y="5118"/>
                  </a:moveTo>
                  <a:lnTo>
                    <a:pt x="51213" y="5118"/>
                  </a:lnTo>
                  <a:lnTo>
                    <a:pt x="51385" y="5182"/>
                  </a:lnTo>
                  <a:lnTo>
                    <a:pt x="51213" y="5236"/>
                  </a:lnTo>
                  <a:lnTo>
                    <a:pt x="51224" y="5236"/>
                  </a:lnTo>
                  <a:lnTo>
                    <a:pt x="49715" y="5803"/>
                  </a:lnTo>
                  <a:lnTo>
                    <a:pt x="48687" y="5182"/>
                  </a:lnTo>
                  <a:lnTo>
                    <a:pt x="49715" y="4551"/>
                  </a:lnTo>
                  <a:lnTo>
                    <a:pt x="50956" y="5022"/>
                  </a:lnTo>
                  <a:lnTo>
                    <a:pt x="50956" y="5022"/>
                  </a:lnTo>
                  <a:lnTo>
                    <a:pt x="51021" y="5043"/>
                  </a:lnTo>
                  <a:lnTo>
                    <a:pt x="51224" y="5118"/>
                  </a:lnTo>
                  <a:close/>
                  <a:moveTo>
                    <a:pt x="50871" y="4754"/>
                  </a:moveTo>
                  <a:lnTo>
                    <a:pt x="49950" y="4411"/>
                  </a:lnTo>
                  <a:lnTo>
                    <a:pt x="50624" y="3994"/>
                  </a:lnTo>
                  <a:close/>
                  <a:moveTo>
                    <a:pt x="50550" y="3780"/>
                  </a:moveTo>
                  <a:lnTo>
                    <a:pt x="49693" y="4315"/>
                  </a:lnTo>
                  <a:lnTo>
                    <a:pt x="48248" y="3769"/>
                  </a:lnTo>
                  <a:lnTo>
                    <a:pt x="48516" y="2945"/>
                  </a:lnTo>
                  <a:lnTo>
                    <a:pt x="49393" y="2699"/>
                  </a:lnTo>
                  <a:lnTo>
                    <a:pt x="50271" y="2945"/>
                  </a:lnTo>
                  <a:close/>
                  <a:moveTo>
                    <a:pt x="47959" y="3876"/>
                  </a:moveTo>
                  <a:lnTo>
                    <a:pt x="47745" y="4251"/>
                  </a:lnTo>
                  <a:lnTo>
                    <a:pt x="47895" y="4829"/>
                  </a:lnTo>
                  <a:lnTo>
                    <a:pt x="47006" y="5064"/>
                  </a:lnTo>
                  <a:lnTo>
                    <a:pt x="45251" y="4593"/>
                  </a:lnTo>
                  <a:lnTo>
                    <a:pt x="46535" y="3319"/>
                  </a:lnTo>
                  <a:lnTo>
                    <a:pt x="47424" y="3073"/>
                  </a:lnTo>
                  <a:lnTo>
                    <a:pt x="47584" y="3651"/>
                  </a:lnTo>
                  <a:close/>
                  <a:moveTo>
                    <a:pt x="46428" y="3116"/>
                  </a:moveTo>
                  <a:lnTo>
                    <a:pt x="44672" y="3587"/>
                  </a:lnTo>
                  <a:lnTo>
                    <a:pt x="45143" y="1831"/>
                  </a:lnTo>
                  <a:lnTo>
                    <a:pt x="45797" y="1189"/>
                  </a:lnTo>
                  <a:lnTo>
                    <a:pt x="46214" y="1607"/>
                  </a:lnTo>
                  <a:lnTo>
                    <a:pt x="46653" y="1607"/>
                  </a:lnTo>
                  <a:lnTo>
                    <a:pt x="46653" y="2046"/>
                  </a:lnTo>
                  <a:lnTo>
                    <a:pt x="47081" y="2463"/>
                  </a:lnTo>
                  <a:lnTo>
                    <a:pt x="46428" y="3116"/>
                  </a:lnTo>
                  <a:close/>
                  <a:moveTo>
                    <a:pt x="44940" y="1724"/>
                  </a:moveTo>
                  <a:lnTo>
                    <a:pt x="43666" y="3009"/>
                  </a:lnTo>
                  <a:lnTo>
                    <a:pt x="43195" y="1253"/>
                  </a:lnTo>
                  <a:lnTo>
                    <a:pt x="43431" y="365"/>
                  </a:lnTo>
                  <a:lnTo>
                    <a:pt x="44009" y="515"/>
                  </a:lnTo>
                  <a:lnTo>
                    <a:pt x="44383" y="301"/>
                  </a:lnTo>
                  <a:lnTo>
                    <a:pt x="44608" y="675"/>
                  </a:lnTo>
                  <a:lnTo>
                    <a:pt x="45186" y="836"/>
                  </a:lnTo>
                  <a:close/>
                  <a:moveTo>
                    <a:pt x="42970" y="1253"/>
                  </a:moveTo>
                  <a:lnTo>
                    <a:pt x="42499" y="3009"/>
                  </a:lnTo>
                  <a:lnTo>
                    <a:pt x="41215" y="1724"/>
                  </a:lnTo>
                  <a:lnTo>
                    <a:pt x="40979" y="836"/>
                  </a:lnTo>
                  <a:lnTo>
                    <a:pt x="41557" y="675"/>
                  </a:lnTo>
                  <a:lnTo>
                    <a:pt x="41771" y="301"/>
                  </a:lnTo>
                  <a:lnTo>
                    <a:pt x="42146" y="515"/>
                  </a:lnTo>
                  <a:lnTo>
                    <a:pt x="42724" y="365"/>
                  </a:lnTo>
                  <a:close/>
                  <a:moveTo>
                    <a:pt x="41022" y="1831"/>
                  </a:moveTo>
                  <a:lnTo>
                    <a:pt x="41482" y="3587"/>
                  </a:lnTo>
                  <a:lnTo>
                    <a:pt x="39737" y="3116"/>
                  </a:lnTo>
                  <a:lnTo>
                    <a:pt x="39084" y="2463"/>
                  </a:lnTo>
                  <a:lnTo>
                    <a:pt x="39502" y="2046"/>
                  </a:lnTo>
                  <a:lnTo>
                    <a:pt x="39502" y="1607"/>
                  </a:lnTo>
                  <a:lnTo>
                    <a:pt x="39941" y="1607"/>
                  </a:lnTo>
                  <a:lnTo>
                    <a:pt x="40369" y="1189"/>
                  </a:lnTo>
                  <a:lnTo>
                    <a:pt x="41022" y="1831"/>
                  </a:lnTo>
                  <a:close/>
                  <a:moveTo>
                    <a:pt x="39620" y="3319"/>
                  </a:moveTo>
                  <a:lnTo>
                    <a:pt x="40904" y="4593"/>
                  </a:lnTo>
                  <a:lnTo>
                    <a:pt x="39149" y="5064"/>
                  </a:lnTo>
                  <a:lnTo>
                    <a:pt x="38260" y="4829"/>
                  </a:lnTo>
                  <a:lnTo>
                    <a:pt x="38421" y="4251"/>
                  </a:lnTo>
                  <a:lnTo>
                    <a:pt x="38196" y="3876"/>
                  </a:lnTo>
                  <a:lnTo>
                    <a:pt x="38581" y="3651"/>
                  </a:lnTo>
                  <a:lnTo>
                    <a:pt x="38731" y="3073"/>
                  </a:lnTo>
                  <a:close/>
                  <a:moveTo>
                    <a:pt x="37907" y="3769"/>
                  </a:moveTo>
                  <a:lnTo>
                    <a:pt x="36472" y="4315"/>
                  </a:lnTo>
                  <a:lnTo>
                    <a:pt x="35605" y="3780"/>
                  </a:lnTo>
                  <a:lnTo>
                    <a:pt x="35884" y="2945"/>
                  </a:lnTo>
                  <a:lnTo>
                    <a:pt x="36761" y="2699"/>
                  </a:lnTo>
                  <a:lnTo>
                    <a:pt x="37639" y="2945"/>
                  </a:lnTo>
                  <a:close/>
                  <a:moveTo>
                    <a:pt x="35541" y="3994"/>
                  </a:moveTo>
                  <a:lnTo>
                    <a:pt x="36215" y="4411"/>
                  </a:lnTo>
                  <a:lnTo>
                    <a:pt x="35295" y="4754"/>
                  </a:lnTo>
                  <a:close/>
                  <a:moveTo>
                    <a:pt x="34942" y="5118"/>
                  </a:moveTo>
                  <a:lnTo>
                    <a:pt x="34942" y="5118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5199" y="5022"/>
                  </a:lnTo>
                  <a:lnTo>
                    <a:pt x="36451" y="4551"/>
                  </a:lnTo>
                  <a:lnTo>
                    <a:pt x="37468" y="5182"/>
                  </a:lnTo>
                  <a:lnTo>
                    <a:pt x="36451" y="5803"/>
                  </a:lnTo>
                  <a:lnTo>
                    <a:pt x="35199" y="5332"/>
                  </a:lnTo>
                  <a:lnTo>
                    <a:pt x="35199" y="5332"/>
                  </a:lnTo>
                  <a:lnTo>
                    <a:pt x="35166" y="5321"/>
                  </a:lnTo>
                  <a:lnTo>
                    <a:pt x="34942" y="5236"/>
                  </a:lnTo>
                  <a:lnTo>
                    <a:pt x="34942" y="5236"/>
                  </a:lnTo>
                  <a:lnTo>
                    <a:pt x="34781" y="5182"/>
                  </a:lnTo>
                  <a:close/>
                  <a:moveTo>
                    <a:pt x="35348" y="3865"/>
                  </a:moveTo>
                  <a:lnTo>
                    <a:pt x="35027" y="4850"/>
                  </a:lnTo>
                  <a:lnTo>
                    <a:pt x="34460" y="5064"/>
                  </a:lnTo>
                  <a:lnTo>
                    <a:pt x="32950" y="4508"/>
                  </a:lnTo>
                  <a:lnTo>
                    <a:pt x="33978" y="3277"/>
                  </a:lnTo>
                  <a:lnTo>
                    <a:pt x="34578" y="3170"/>
                  </a:lnTo>
                  <a:close/>
                  <a:moveTo>
                    <a:pt x="33860" y="3073"/>
                  </a:moveTo>
                  <a:lnTo>
                    <a:pt x="32276" y="3341"/>
                  </a:lnTo>
                  <a:lnTo>
                    <a:pt x="32554" y="1767"/>
                  </a:lnTo>
                  <a:lnTo>
                    <a:pt x="33015" y="1371"/>
                  </a:lnTo>
                  <a:lnTo>
                    <a:pt x="34032" y="1585"/>
                  </a:lnTo>
                  <a:lnTo>
                    <a:pt x="34246" y="2613"/>
                  </a:lnTo>
                  <a:close/>
                  <a:moveTo>
                    <a:pt x="32351" y="1649"/>
                  </a:moveTo>
                  <a:lnTo>
                    <a:pt x="31120" y="2677"/>
                  </a:lnTo>
                  <a:lnTo>
                    <a:pt x="30563" y="1168"/>
                  </a:lnTo>
                  <a:lnTo>
                    <a:pt x="30777" y="600"/>
                  </a:lnTo>
                  <a:lnTo>
                    <a:pt x="31762" y="279"/>
                  </a:lnTo>
                  <a:lnTo>
                    <a:pt x="32458" y="1050"/>
                  </a:lnTo>
                  <a:close/>
                  <a:moveTo>
                    <a:pt x="30328" y="1168"/>
                  </a:moveTo>
                  <a:lnTo>
                    <a:pt x="29771" y="2677"/>
                  </a:lnTo>
                  <a:lnTo>
                    <a:pt x="28540" y="1649"/>
                  </a:lnTo>
                  <a:lnTo>
                    <a:pt x="28444" y="1050"/>
                  </a:lnTo>
                  <a:lnTo>
                    <a:pt x="29129" y="279"/>
                  </a:lnTo>
                  <a:lnTo>
                    <a:pt x="30124" y="600"/>
                  </a:lnTo>
                  <a:close/>
                  <a:moveTo>
                    <a:pt x="28337" y="1767"/>
                  </a:moveTo>
                  <a:lnTo>
                    <a:pt x="28615" y="3341"/>
                  </a:lnTo>
                  <a:lnTo>
                    <a:pt x="27031" y="3073"/>
                  </a:lnTo>
                  <a:lnTo>
                    <a:pt x="26645" y="2613"/>
                  </a:lnTo>
                  <a:lnTo>
                    <a:pt x="26859" y="1585"/>
                  </a:lnTo>
                  <a:lnTo>
                    <a:pt x="27876" y="1371"/>
                  </a:lnTo>
                  <a:close/>
                  <a:moveTo>
                    <a:pt x="26913" y="3277"/>
                  </a:moveTo>
                  <a:lnTo>
                    <a:pt x="27940" y="4508"/>
                  </a:lnTo>
                  <a:lnTo>
                    <a:pt x="26431" y="5064"/>
                  </a:lnTo>
                  <a:lnTo>
                    <a:pt x="25864" y="4850"/>
                  </a:lnTo>
                  <a:lnTo>
                    <a:pt x="25543" y="3865"/>
                  </a:lnTo>
                  <a:lnTo>
                    <a:pt x="26313" y="3170"/>
                  </a:lnTo>
                  <a:close/>
                  <a:moveTo>
                    <a:pt x="25949" y="5118"/>
                  </a:moveTo>
                  <a:lnTo>
                    <a:pt x="25949" y="5118"/>
                  </a:lnTo>
                  <a:lnTo>
                    <a:pt x="26121" y="5182"/>
                  </a:lnTo>
                  <a:lnTo>
                    <a:pt x="25949" y="5236"/>
                  </a:lnTo>
                  <a:lnTo>
                    <a:pt x="25949" y="5236"/>
                  </a:lnTo>
                  <a:lnTo>
                    <a:pt x="25789" y="5300"/>
                  </a:lnTo>
                  <a:lnTo>
                    <a:pt x="25692" y="5332"/>
                  </a:lnTo>
                  <a:lnTo>
                    <a:pt x="25692" y="5332"/>
                  </a:lnTo>
                  <a:lnTo>
                    <a:pt x="24440" y="5803"/>
                  </a:lnTo>
                  <a:lnTo>
                    <a:pt x="23423" y="5182"/>
                  </a:lnTo>
                  <a:lnTo>
                    <a:pt x="24440" y="4551"/>
                  </a:lnTo>
                  <a:lnTo>
                    <a:pt x="25692" y="5022"/>
                  </a:lnTo>
                  <a:lnTo>
                    <a:pt x="25692" y="5022"/>
                  </a:lnTo>
                  <a:lnTo>
                    <a:pt x="25949" y="5118"/>
                  </a:lnTo>
                  <a:close/>
                  <a:moveTo>
                    <a:pt x="25607" y="4754"/>
                  </a:moveTo>
                  <a:lnTo>
                    <a:pt x="24686" y="4411"/>
                  </a:lnTo>
                  <a:lnTo>
                    <a:pt x="25350" y="3994"/>
                  </a:lnTo>
                  <a:close/>
                  <a:moveTo>
                    <a:pt x="25286" y="3780"/>
                  </a:moveTo>
                  <a:lnTo>
                    <a:pt x="24419" y="4315"/>
                  </a:lnTo>
                  <a:lnTo>
                    <a:pt x="22984" y="3769"/>
                  </a:lnTo>
                  <a:lnTo>
                    <a:pt x="23252" y="2945"/>
                  </a:lnTo>
                  <a:lnTo>
                    <a:pt x="24129" y="2699"/>
                  </a:lnTo>
                  <a:lnTo>
                    <a:pt x="25007" y="2945"/>
                  </a:lnTo>
                  <a:close/>
                  <a:moveTo>
                    <a:pt x="22695" y="3876"/>
                  </a:moveTo>
                  <a:lnTo>
                    <a:pt x="22481" y="4251"/>
                  </a:lnTo>
                  <a:lnTo>
                    <a:pt x="22631" y="4829"/>
                  </a:lnTo>
                  <a:lnTo>
                    <a:pt x="21742" y="5064"/>
                  </a:lnTo>
                  <a:lnTo>
                    <a:pt x="19987" y="4593"/>
                  </a:lnTo>
                  <a:lnTo>
                    <a:pt x="21271" y="3319"/>
                  </a:lnTo>
                  <a:lnTo>
                    <a:pt x="22160" y="3073"/>
                  </a:lnTo>
                  <a:lnTo>
                    <a:pt x="22320" y="3651"/>
                  </a:lnTo>
                  <a:close/>
                  <a:moveTo>
                    <a:pt x="21164" y="3116"/>
                  </a:moveTo>
                  <a:lnTo>
                    <a:pt x="19409" y="3587"/>
                  </a:lnTo>
                  <a:lnTo>
                    <a:pt x="19880" y="1831"/>
                  </a:lnTo>
                  <a:lnTo>
                    <a:pt x="20533" y="1189"/>
                  </a:lnTo>
                  <a:lnTo>
                    <a:pt x="20950" y="1607"/>
                  </a:lnTo>
                  <a:lnTo>
                    <a:pt x="21389" y="1607"/>
                  </a:lnTo>
                  <a:lnTo>
                    <a:pt x="21389" y="2046"/>
                  </a:lnTo>
                  <a:lnTo>
                    <a:pt x="21806" y="2463"/>
                  </a:lnTo>
                  <a:lnTo>
                    <a:pt x="21164" y="3116"/>
                  </a:lnTo>
                  <a:close/>
                  <a:moveTo>
                    <a:pt x="19676" y="1724"/>
                  </a:moveTo>
                  <a:lnTo>
                    <a:pt x="18402" y="3009"/>
                  </a:lnTo>
                  <a:lnTo>
                    <a:pt x="17931" y="1253"/>
                  </a:lnTo>
                  <a:lnTo>
                    <a:pt x="18167" y="365"/>
                  </a:lnTo>
                  <a:lnTo>
                    <a:pt x="18745" y="515"/>
                  </a:lnTo>
                  <a:lnTo>
                    <a:pt x="19120" y="301"/>
                  </a:lnTo>
                  <a:lnTo>
                    <a:pt x="19344" y="675"/>
                  </a:lnTo>
                  <a:lnTo>
                    <a:pt x="19922" y="836"/>
                  </a:lnTo>
                  <a:close/>
                  <a:moveTo>
                    <a:pt x="17706" y="1253"/>
                  </a:moveTo>
                  <a:lnTo>
                    <a:pt x="17235" y="3009"/>
                  </a:lnTo>
                  <a:lnTo>
                    <a:pt x="15951" y="1724"/>
                  </a:lnTo>
                  <a:lnTo>
                    <a:pt x="15715" y="836"/>
                  </a:lnTo>
                  <a:lnTo>
                    <a:pt x="16283" y="675"/>
                  </a:lnTo>
                  <a:lnTo>
                    <a:pt x="16507" y="301"/>
                  </a:lnTo>
                  <a:lnTo>
                    <a:pt x="16882" y="515"/>
                  </a:lnTo>
                  <a:lnTo>
                    <a:pt x="17460" y="365"/>
                  </a:lnTo>
                  <a:close/>
                  <a:moveTo>
                    <a:pt x="15747" y="1831"/>
                  </a:moveTo>
                  <a:lnTo>
                    <a:pt x="16218" y="3587"/>
                  </a:lnTo>
                  <a:lnTo>
                    <a:pt x="14474" y="3116"/>
                  </a:lnTo>
                  <a:lnTo>
                    <a:pt x="13821" y="2463"/>
                  </a:lnTo>
                  <a:lnTo>
                    <a:pt x="14238" y="2046"/>
                  </a:lnTo>
                  <a:lnTo>
                    <a:pt x="14238" y="1607"/>
                  </a:lnTo>
                  <a:lnTo>
                    <a:pt x="14677" y="1607"/>
                  </a:lnTo>
                  <a:lnTo>
                    <a:pt x="15105" y="1189"/>
                  </a:lnTo>
                  <a:close/>
                  <a:moveTo>
                    <a:pt x="14356" y="3319"/>
                  </a:moveTo>
                  <a:lnTo>
                    <a:pt x="15640" y="4593"/>
                  </a:lnTo>
                  <a:lnTo>
                    <a:pt x="13885" y="5064"/>
                  </a:lnTo>
                  <a:lnTo>
                    <a:pt x="12996" y="4829"/>
                  </a:lnTo>
                  <a:lnTo>
                    <a:pt x="13157" y="4251"/>
                  </a:lnTo>
                  <a:lnTo>
                    <a:pt x="12932" y="3876"/>
                  </a:lnTo>
                  <a:lnTo>
                    <a:pt x="13307" y="3651"/>
                  </a:lnTo>
                  <a:lnTo>
                    <a:pt x="13467" y="3073"/>
                  </a:lnTo>
                  <a:close/>
                  <a:moveTo>
                    <a:pt x="12643" y="3769"/>
                  </a:moveTo>
                  <a:lnTo>
                    <a:pt x="11208" y="4315"/>
                  </a:lnTo>
                  <a:lnTo>
                    <a:pt x="10341" y="3780"/>
                  </a:lnTo>
                  <a:lnTo>
                    <a:pt x="10620" y="2945"/>
                  </a:lnTo>
                  <a:lnTo>
                    <a:pt x="11498" y="2699"/>
                  </a:lnTo>
                  <a:lnTo>
                    <a:pt x="12375" y="2945"/>
                  </a:lnTo>
                  <a:close/>
                  <a:moveTo>
                    <a:pt x="10277" y="3994"/>
                  </a:moveTo>
                  <a:lnTo>
                    <a:pt x="10941" y="4411"/>
                  </a:lnTo>
                  <a:lnTo>
                    <a:pt x="10020" y="4754"/>
                  </a:lnTo>
                  <a:close/>
                  <a:moveTo>
                    <a:pt x="9678" y="5118"/>
                  </a:moveTo>
                  <a:lnTo>
                    <a:pt x="9678" y="5118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9935" y="5022"/>
                  </a:lnTo>
                  <a:lnTo>
                    <a:pt x="11176" y="4551"/>
                  </a:lnTo>
                  <a:lnTo>
                    <a:pt x="12204" y="5182"/>
                  </a:lnTo>
                  <a:lnTo>
                    <a:pt x="11176" y="5803"/>
                  </a:lnTo>
                  <a:lnTo>
                    <a:pt x="9935" y="5332"/>
                  </a:lnTo>
                  <a:lnTo>
                    <a:pt x="9935" y="5332"/>
                  </a:lnTo>
                  <a:lnTo>
                    <a:pt x="9902" y="5321"/>
                  </a:lnTo>
                  <a:lnTo>
                    <a:pt x="9678" y="5236"/>
                  </a:lnTo>
                  <a:lnTo>
                    <a:pt x="9678" y="5236"/>
                  </a:lnTo>
                  <a:lnTo>
                    <a:pt x="9506" y="5182"/>
                  </a:lnTo>
                  <a:close/>
                  <a:moveTo>
                    <a:pt x="10084" y="3865"/>
                  </a:moveTo>
                  <a:lnTo>
                    <a:pt x="9763" y="4850"/>
                  </a:lnTo>
                  <a:lnTo>
                    <a:pt x="9196" y="5064"/>
                  </a:lnTo>
                  <a:lnTo>
                    <a:pt x="7687" y="4508"/>
                  </a:lnTo>
                  <a:lnTo>
                    <a:pt x="8714" y="3277"/>
                  </a:lnTo>
                  <a:lnTo>
                    <a:pt x="9314" y="3170"/>
                  </a:lnTo>
                  <a:close/>
                  <a:moveTo>
                    <a:pt x="8596" y="3073"/>
                  </a:moveTo>
                  <a:lnTo>
                    <a:pt x="7012" y="3341"/>
                  </a:lnTo>
                  <a:lnTo>
                    <a:pt x="7290" y="1767"/>
                  </a:lnTo>
                  <a:lnTo>
                    <a:pt x="7751" y="1371"/>
                  </a:lnTo>
                  <a:lnTo>
                    <a:pt x="8768" y="1585"/>
                  </a:lnTo>
                  <a:lnTo>
                    <a:pt x="8982" y="2613"/>
                  </a:lnTo>
                  <a:close/>
                  <a:moveTo>
                    <a:pt x="7087" y="1649"/>
                  </a:moveTo>
                  <a:lnTo>
                    <a:pt x="5856" y="2677"/>
                  </a:lnTo>
                  <a:lnTo>
                    <a:pt x="5299" y="1168"/>
                  </a:lnTo>
                  <a:lnTo>
                    <a:pt x="5503" y="600"/>
                  </a:lnTo>
                  <a:lnTo>
                    <a:pt x="6498" y="279"/>
                  </a:lnTo>
                  <a:lnTo>
                    <a:pt x="7194" y="1050"/>
                  </a:lnTo>
                  <a:close/>
                  <a:moveTo>
                    <a:pt x="5064" y="1168"/>
                  </a:moveTo>
                  <a:lnTo>
                    <a:pt x="4507" y="2677"/>
                  </a:lnTo>
                  <a:lnTo>
                    <a:pt x="3276" y="1649"/>
                  </a:lnTo>
                  <a:lnTo>
                    <a:pt x="3169" y="1050"/>
                  </a:lnTo>
                  <a:lnTo>
                    <a:pt x="3865" y="279"/>
                  </a:lnTo>
                  <a:lnTo>
                    <a:pt x="4860" y="600"/>
                  </a:lnTo>
                  <a:close/>
                  <a:moveTo>
                    <a:pt x="3073" y="1767"/>
                  </a:moveTo>
                  <a:lnTo>
                    <a:pt x="3351" y="3341"/>
                  </a:lnTo>
                  <a:lnTo>
                    <a:pt x="1767" y="3073"/>
                  </a:lnTo>
                  <a:lnTo>
                    <a:pt x="1381" y="2613"/>
                  </a:lnTo>
                  <a:lnTo>
                    <a:pt x="1595" y="1585"/>
                  </a:lnTo>
                  <a:lnTo>
                    <a:pt x="2612" y="1371"/>
                  </a:lnTo>
                  <a:close/>
                  <a:moveTo>
                    <a:pt x="1649" y="3277"/>
                  </a:moveTo>
                  <a:lnTo>
                    <a:pt x="2677" y="4508"/>
                  </a:lnTo>
                  <a:lnTo>
                    <a:pt x="1167" y="5064"/>
                  </a:lnTo>
                  <a:lnTo>
                    <a:pt x="600" y="4850"/>
                  </a:lnTo>
                  <a:lnTo>
                    <a:pt x="279" y="3865"/>
                  </a:lnTo>
                  <a:lnTo>
                    <a:pt x="1049" y="3170"/>
                  </a:lnTo>
                  <a:close/>
                  <a:moveTo>
                    <a:pt x="1167" y="5300"/>
                  </a:moveTo>
                  <a:lnTo>
                    <a:pt x="2677" y="5846"/>
                  </a:lnTo>
                  <a:lnTo>
                    <a:pt x="1649" y="7088"/>
                  </a:lnTo>
                  <a:lnTo>
                    <a:pt x="1049" y="7184"/>
                  </a:lnTo>
                  <a:lnTo>
                    <a:pt x="279" y="6488"/>
                  </a:lnTo>
                  <a:lnTo>
                    <a:pt x="600" y="5503"/>
                  </a:lnTo>
                  <a:close/>
                  <a:moveTo>
                    <a:pt x="1767" y="7291"/>
                  </a:moveTo>
                  <a:lnTo>
                    <a:pt x="3351" y="7013"/>
                  </a:lnTo>
                  <a:lnTo>
                    <a:pt x="3073" y="8597"/>
                  </a:lnTo>
                  <a:lnTo>
                    <a:pt x="2612" y="8982"/>
                  </a:lnTo>
                  <a:lnTo>
                    <a:pt x="1595" y="8768"/>
                  </a:lnTo>
                  <a:lnTo>
                    <a:pt x="1381" y="7751"/>
                  </a:lnTo>
                  <a:close/>
                  <a:moveTo>
                    <a:pt x="3276" y="8715"/>
                  </a:moveTo>
                  <a:lnTo>
                    <a:pt x="4507" y="7687"/>
                  </a:lnTo>
                  <a:lnTo>
                    <a:pt x="5064" y="9196"/>
                  </a:lnTo>
                  <a:lnTo>
                    <a:pt x="4860" y="9764"/>
                  </a:lnTo>
                  <a:lnTo>
                    <a:pt x="3865" y="10085"/>
                  </a:lnTo>
                  <a:lnTo>
                    <a:pt x="3169" y="9314"/>
                  </a:lnTo>
                  <a:close/>
                  <a:moveTo>
                    <a:pt x="5128" y="9678"/>
                  </a:moveTo>
                  <a:lnTo>
                    <a:pt x="5117" y="9678"/>
                  </a:lnTo>
                  <a:lnTo>
                    <a:pt x="5182" y="9507"/>
                  </a:lnTo>
                  <a:lnTo>
                    <a:pt x="5246" y="9678"/>
                  </a:lnTo>
                  <a:lnTo>
                    <a:pt x="5235" y="9678"/>
                  </a:lnTo>
                  <a:lnTo>
                    <a:pt x="5331" y="9914"/>
                  </a:lnTo>
                  <a:lnTo>
                    <a:pt x="5342" y="9935"/>
                  </a:lnTo>
                  <a:lnTo>
                    <a:pt x="5813" y="11177"/>
                  </a:lnTo>
                  <a:lnTo>
                    <a:pt x="5182" y="12205"/>
                  </a:lnTo>
                  <a:lnTo>
                    <a:pt x="4550" y="11177"/>
                  </a:lnTo>
                  <a:lnTo>
                    <a:pt x="5021" y="9935"/>
                  </a:lnTo>
                  <a:lnTo>
                    <a:pt x="5021" y="9935"/>
                  </a:lnTo>
                  <a:lnTo>
                    <a:pt x="5032" y="9924"/>
                  </a:lnTo>
                  <a:close/>
                  <a:moveTo>
                    <a:pt x="4753" y="10021"/>
                  </a:moveTo>
                  <a:lnTo>
                    <a:pt x="4411" y="10941"/>
                  </a:lnTo>
                  <a:lnTo>
                    <a:pt x="4004" y="10278"/>
                  </a:lnTo>
                  <a:close/>
                  <a:moveTo>
                    <a:pt x="2944" y="10620"/>
                  </a:moveTo>
                  <a:lnTo>
                    <a:pt x="3790" y="10342"/>
                  </a:lnTo>
                  <a:lnTo>
                    <a:pt x="4314" y="11198"/>
                  </a:lnTo>
                  <a:lnTo>
                    <a:pt x="3768" y="12643"/>
                  </a:lnTo>
                  <a:lnTo>
                    <a:pt x="2944" y="12376"/>
                  </a:lnTo>
                  <a:lnTo>
                    <a:pt x="2698" y="11498"/>
                  </a:lnTo>
                  <a:close/>
                  <a:moveTo>
                    <a:pt x="3651" y="13307"/>
                  </a:moveTo>
                  <a:lnTo>
                    <a:pt x="3876" y="12933"/>
                  </a:lnTo>
                  <a:lnTo>
                    <a:pt x="4250" y="13147"/>
                  </a:lnTo>
                  <a:lnTo>
                    <a:pt x="4828" y="12997"/>
                  </a:lnTo>
                  <a:lnTo>
                    <a:pt x="5064" y="13885"/>
                  </a:lnTo>
                  <a:lnTo>
                    <a:pt x="4603" y="15641"/>
                  </a:lnTo>
                  <a:lnTo>
                    <a:pt x="3319" y="14356"/>
                  </a:lnTo>
                  <a:lnTo>
                    <a:pt x="3073" y="13468"/>
                  </a:lnTo>
                  <a:close/>
                  <a:moveTo>
                    <a:pt x="3115" y="14463"/>
                  </a:moveTo>
                  <a:lnTo>
                    <a:pt x="3586" y="16219"/>
                  </a:lnTo>
                  <a:lnTo>
                    <a:pt x="1842" y="15748"/>
                  </a:lnTo>
                  <a:lnTo>
                    <a:pt x="1189" y="15106"/>
                  </a:lnTo>
                  <a:lnTo>
                    <a:pt x="1606" y="14677"/>
                  </a:lnTo>
                  <a:lnTo>
                    <a:pt x="1606" y="14239"/>
                  </a:lnTo>
                  <a:lnTo>
                    <a:pt x="2045" y="14239"/>
                  </a:lnTo>
                  <a:lnTo>
                    <a:pt x="2473" y="13821"/>
                  </a:lnTo>
                  <a:close/>
                  <a:moveTo>
                    <a:pt x="1724" y="15951"/>
                  </a:moveTo>
                  <a:lnTo>
                    <a:pt x="3008" y="17236"/>
                  </a:lnTo>
                  <a:lnTo>
                    <a:pt x="1253" y="17696"/>
                  </a:lnTo>
                  <a:lnTo>
                    <a:pt x="364" y="17461"/>
                  </a:lnTo>
                  <a:lnTo>
                    <a:pt x="514" y="16883"/>
                  </a:lnTo>
                  <a:lnTo>
                    <a:pt x="300" y="16508"/>
                  </a:lnTo>
                  <a:lnTo>
                    <a:pt x="675" y="16283"/>
                  </a:lnTo>
                  <a:lnTo>
                    <a:pt x="835" y="15705"/>
                  </a:lnTo>
                  <a:close/>
                  <a:moveTo>
                    <a:pt x="1253" y="17932"/>
                  </a:moveTo>
                  <a:lnTo>
                    <a:pt x="3008" y="18392"/>
                  </a:lnTo>
                  <a:lnTo>
                    <a:pt x="1724" y="19677"/>
                  </a:lnTo>
                  <a:lnTo>
                    <a:pt x="835" y="19923"/>
                  </a:lnTo>
                  <a:lnTo>
                    <a:pt x="675" y="19345"/>
                  </a:lnTo>
                  <a:lnTo>
                    <a:pt x="300" y="19120"/>
                  </a:lnTo>
                  <a:lnTo>
                    <a:pt x="514" y="18745"/>
                  </a:lnTo>
                  <a:lnTo>
                    <a:pt x="364" y="18167"/>
                  </a:lnTo>
                  <a:close/>
                  <a:moveTo>
                    <a:pt x="1842" y="19880"/>
                  </a:moveTo>
                  <a:lnTo>
                    <a:pt x="3586" y="19409"/>
                  </a:lnTo>
                  <a:lnTo>
                    <a:pt x="3586" y="19409"/>
                  </a:lnTo>
                  <a:lnTo>
                    <a:pt x="3586" y="19409"/>
                  </a:lnTo>
                  <a:lnTo>
                    <a:pt x="3115" y="21154"/>
                  </a:lnTo>
                  <a:lnTo>
                    <a:pt x="2473" y="21807"/>
                  </a:lnTo>
                  <a:lnTo>
                    <a:pt x="2045" y="21389"/>
                  </a:lnTo>
                  <a:lnTo>
                    <a:pt x="1606" y="21389"/>
                  </a:lnTo>
                  <a:lnTo>
                    <a:pt x="1606" y="20951"/>
                  </a:lnTo>
                  <a:lnTo>
                    <a:pt x="1189" y="20522"/>
                  </a:lnTo>
                  <a:close/>
                  <a:moveTo>
                    <a:pt x="3319" y="21272"/>
                  </a:moveTo>
                  <a:lnTo>
                    <a:pt x="4603" y="19987"/>
                  </a:lnTo>
                  <a:lnTo>
                    <a:pt x="5064" y="21743"/>
                  </a:lnTo>
                  <a:lnTo>
                    <a:pt x="4828" y="22631"/>
                  </a:lnTo>
                  <a:lnTo>
                    <a:pt x="4250" y="22481"/>
                  </a:lnTo>
                  <a:lnTo>
                    <a:pt x="3876" y="22695"/>
                  </a:lnTo>
                  <a:lnTo>
                    <a:pt x="3651" y="22321"/>
                  </a:lnTo>
                  <a:lnTo>
                    <a:pt x="3073" y="22160"/>
                  </a:lnTo>
                  <a:close/>
                  <a:moveTo>
                    <a:pt x="2944" y="23252"/>
                  </a:moveTo>
                  <a:lnTo>
                    <a:pt x="3768" y="22985"/>
                  </a:lnTo>
                  <a:lnTo>
                    <a:pt x="4314" y="24419"/>
                  </a:lnTo>
                  <a:lnTo>
                    <a:pt x="3790" y="25286"/>
                  </a:lnTo>
                  <a:lnTo>
                    <a:pt x="2944" y="25008"/>
                  </a:lnTo>
                  <a:lnTo>
                    <a:pt x="2698" y="24130"/>
                  </a:lnTo>
                  <a:close/>
                  <a:moveTo>
                    <a:pt x="4004" y="25350"/>
                  </a:moveTo>
                  <a:lnTo>
                    <a:pt x="4411" y="24687"/>
                  </a:lnTo>
                  <a:lnTo>
                    <a:pt x="4753" y="25607"/>
                  </a:lnTo>
                  <a:lnTo>
                    <a:pt x="4550" y="25532"/>
                  </a:lnTo>
                  <a:close/>
                  <a:moveTo>
                    <a:pt x="5117" y="25950"/>
                  </a:moveTo>
                  <a:lnTo>
                    <a:pt x="5128" y="25950"/>
                  </a:lnTo>
                  <a:lnTo>
                    <a:pt x="5042" y="25736"/>
                  </a:lnTo>
                  <a:lnTo>
                    <a:pt x="5021" y="25693"/>
                  </a:lnTo>
                  <a:lnTo>
                    <a:pt x="5021" y="25693"/>
                  </a:lnTo>
                  <a:lnTo>
                    <a:pt x="4550" y="24451"/>
                  </a:lnTo>
                  <a:lnTo>
                    <a:pt x="5182" y="23423"/>
                  </a:lnTo>
                  <a:lnTo>
                    <a:pt x="5813" y="24451"/>
                  </a:lnTo>
                  <a:lnTo>
                    <a:pt x="5342" y="25693"/>
                  </a:lnTo>
                  <a:lnTo>
                    <a:pt x="5342" y="25693"/>
                  </a:lnTo>
                  <a:lnTo>
                    <a:pt x="5321" y="25736"/>
                  </a:lnTo>
                  <a:lnTo>
                    <a:pt x="5235" y="25950"/>
                  </a:lnTo>
                  <a:lnTo>
                    <a:pt x="5246" y="25950"/>
                  </a:lnTo>
                  <a:lnTo>
                    <a:pt x="5182" y="26121"/>
                  </a:lnTo>
                  <a:close/>
                  <a:moveTo>
                    <a:pt x="3169" y="26314"/>
                  </a:moveTo>
                  <a:lnTo>
                    <a:pt x="3865" y="25543"/>
                  </a:lnTo>
                  <a:lnTo>
                    <a:pt x="4860" y="25864"/>
                  </a:lnTo>
                  <a:lnTo>
                    <a:pt x="5064" y="26432"/>
                  </a:lnTo>
                  <a:lnTo>
                    <a:pt x="4507" y="27941"/>
                  </a:lnTo>
                  <a:lnTo>
                    <a:pt x="3276" y="26913"/>
                  </a:lnTo>
                  <a:close/>
                  <a:moveTo>
                    <a:pt x="3073" y="27031"/>
                  </a:moveTo>
                  <a:lnTo>
                    <a:pt x="3351" y="28615"/>
                  </a:lnTo>
                  <a:lnTo>
                    <a:pt x="1767" y="28337"/>
                  </a:lnTo>
                  <a:lnTo>
                    <a:pt x="1381" y="27877"/>
                  </a:lnTo>
                  <a:lnTo>
                    <a:pt x="1595" y="26860"/>
                  </a:lnTo>
                  <a:lnTo>
                    <a:pt x="2612" y="26646"/>
                  </a:lnTo>
                  <a:close/>
                  <a:moveTo>
                    <a:pt x="1649" y="28540"/>
                  </a:moveTo>
                  <a:lnTo>
                    <a:pt x="2677" y="29772"/>
                  </a:lnTo>
                  <a:lnTo>
                    <a:pt x="1167" y="30328"/>
                  </a:lnTo>
                  <a:lnTo>
                    <a:pt x="600" y="30125"/>
                  </a:lnTo>
                  <a:lnTo>
                    <a:pt x="279" y="29129"/>
                  </a:lnTo>
                  <a:lnTo>
                    <a:pt x="1049" y="28433"/>
                  </a:lnTo>
                  <a:close/>
                  <a:moveTo>
                    <a:pt x="1167" y="30564"/>
                  </a:moveTo>
                  <a:lnTo>
                    <a:pt x="2677" y="31120"/>
                  </a:lnTo>
                  <a:lnTo>
                    <a:pt x="1649" y="32351"/>
                  </a:lnTo>
                  <a:lnTo>
                    <a:pt x="1049" y="32458"/>
                  </a:lnTo>
                  <a:lnTo>
                    <a:pt x="279" y="31763"/>
                  </a:lnTo>
                  <a:lnTo>
                    <a:pt x="600" y="30767"/>
                  </a:lnTo>
                  <a:close/>
                  <a:moveTo>
                    <a:pt x="1767" y="32555"/>
                  </a:moveTo>
                  <a:lnTo>
                    <a:pt x="3351" y="32276"/>
                  </a:lnTo>
                  <a:lnTo>
                    <a:pt x="3073" y="33861"/>
                  </a:lnTo>
                  <a:lnTo>
                    <a:pt x="2612" y="34246"/>
                  </a:lnTo>
                  <a:lnTo>
                    <a:pt x="1595" y="34032"/>
                  </a:lnTo>
                  <a:lnTo>
                    <a:pt x="1381" y="33015"/>
                  </a:lnTo>
                  <a:close/>
                  <a:moveTo>
                    <a:pt x="3276" y="33979"/>
                  </a:moveTo>
                  <a:lnTo>
                    <a:pt x="4507" y="32951"/>
                  </a:lnTo>
                  <a:lnTo>
                    <a:pt x="5064" y="34460"/>
                  </a:lnTo>
                  <a:lnTo>
                    <a:pt x="4860" y="35028"/>
                  </a:lnTo>
                  <a:lnTo>
                    <a:pt x="3865" y="35349"/>
                  </a:lnTo>
                  <a:lnTo>
                    <a:pt x="3169" y="34578"/>
                  </a:lnTo>
                  <a:close/>
                  <a:moveTo>
                    <a:pt x="5299" y="34460"/>
                  </a:moveTo>
                  <a:lnTo>
                    <a:pt x="5856" y="32951"/>
                  </a:lnTo>
                  <a:lnTo>
                    <a:pt x="7087" y="33979"/>
                  </a:lnTo>
                  <a:lnTo>
                    <a:pt x="7194" y="34578"/>
                  </a:lnTo>
                  <a:lnTo>
                    <a:pt x="6498" y="35349"/>
                  </a:lnTo>
                  <a:lnTo>
                    <a:pt x="5503" y="35028"/>
                  </a:lnTo>
                  <a:close/>
                  <a:moveTo>
                    <a:pt x="7290" y="33861"/>
                  </a:moveTo>
                  <a:lnTo>
                    <a:pt x="7012" y="32276"/>
                  </a:lnTo>
                  <a:lnTo>
                    <a:pt x="8596" y="32555"/>
                  </a:lnTo>
                  <a:lnTo>
                    <a:pt x="8982" y="33015"/>
                  </a:lnTo>
                  <a:lnTo>
                    <a:pt x="8768" y="34032"/>
                  </a:lnTo>
                  <a:lnTo>
                    <a:pt x="7751" y="34246"/>
                  </a:lnTo>
                  <a:close/>
                  <a:moveTo>
                    <a:pt x="8714" y="32351"/>
                  </a:moveTo>
                  <a:lnTo>
                    <a:pt x="7687" y="31120"/>
                  </a:lnTo>
                  <a:lnTo>
                    <a:pt x="9196" y="30564"/>
                  </a:lnTo>
                  <a:lnTo>
                    <a:pt x="9763" y="30767"/>
                  </a:lnTo>
                  <a:lnTo>
                    <a:pt x="10084" y="31763"/>
                  </a:lnTo>
                  <a:lnTo>
                    <a:pt x="9314" y="32458"/>
                  </a:lnTo>
                  <a:close/>
                  <a:moveTo>
                    <a:pt x="9678" y="30499"/>
                  </a:moveTo>
                  <a:lnTo>
                    <a:pt x="9678" y="30510"/>
                  </a:lnTo>
                  <a:lnTo>
                    <a:pt x="9506" y="30446"/>
                  </a:lnTo>
                  <a:lnTo>
                    <a:pt x="9678" y="30382"/>
                  </a:lnTo>
                  <a:lnTo>
                    <a:pt x="9678" y="30392"/>
                  </a:lnTo>
                  <a:lnTo>
                    <a:pt x="9902" y="30307"/>
                  </a:lnTo>
                  <a:lnTo>
                    <a:pt x="9935" y="30285"/>
                  </a:lnTo>
                  <a:lnTo>
                    <a:pt x="9935" y="30285"/>
                  </a:lnTo>
                  <a:lnTo>
                    <a:pt x="11176" y="29814"/>
                  </a:lnTo>
                  <a:lnTo>
                    <a:pt x="12204" y="30446"/>
                  </a:lnTo>
                  <a:lnTo>
                    <a:pt x="11187" y="31078"/>
                  </a:lnTo>
                  <a:lnTo>
                    <a:pt x="9935" y="30606"/>
                  </a:lnTo>
                  <a:lnTo>
                    <a:pt x="9935" y="30606"/>
                  </a:lnTo>
                  <a:lnTo>
                    <a:pt x="9935" y="30596"/>
                  </a:lnTo>
                  <a:close/>
                  <a:moveTo>
                    <a:pt x="10020" y="30874"/>
                  </a:moveTo>
                  <a:lnTo>
                    <a:pt x="10941" y="31217"/>
                  </a:lnTo>
                  <a:lnTo>
                    <a:pt x="10277" y="31623"/>
                  </a:lnTo>
                  <a:close/>
                  <a:moveTo>
                    <a:pt x="10341" y="31838"/>
                  </a:moveTo>
                  <a:lnTo>
                    <a:pt x="11208" y="31313"/>
                  </a:lnTo>
                  <a:lnTo>
                    <a:pt x="12643" y="31859"/>
                  </a:lnTo>
                  <a:lnTo>
                    <a:pt x="12375" y="32683"/>
                  </a:lnTo>
                  <a:lnTo>
                    <a:pt x="11498" y="32929"/>
                  </a:lnTo>
                  <a:lnTo>
                    <a:pt x="10620" y="32683"/>
                  </a:lnTo>
                  <a:close/>
                  <a:moveTo>
                    <a:pt x="12932" y="31752"/>
                  </a:moveTo>
                  <a:lnTo>
                    <a:pt x="13146" y="31377"/>
                  </a:lnTo>
                  <a:lnTo>
                    <a:pt x="12996" y="30799"/>
                  </a:lnTo>
                  <a:lnTo>
                    <a:pt x="13885" y="30564"/>
                  </a:lnTo>
                  <a:lnTo>
                    <a:pt x="15640" y="31024"/>
                  </a:lnTo>
                  <a:lnTo>
                    <a:pt x="14356" y="32309"/>
                  </a:lnTo>
                  <a:lnTo>
                    <a:pt x="13467" y="32555"/>
                  </a:lnTo>
                  <a:lnTo>
                    <a:pt x="13307" y="31977"/>
                  </a:lnTo>
                  <a:close/>
                  <a:moveTo>
                    <a:pt x="14474" y="32512"/>
                  </a:moveTo>
                  <a:lnTo>
                    <a:pt x="16218" y="32041"/>
                  </a:lnTo>
                  <a:lnTo>
                    <a:pt x="15747" y="33786"/>
                  </a:lnTo>
                  <a:lnTo>
                    <a:pt x="15105" y="34439"/>
                  </a:lnTo>
                  <a:lnTo>
                    <a:pt x="14677" y="34021"/>
                  </a:lnTo>
                  <a:lnTo>
                    <a:pt x="14238" y="34021"/>
                  </a:lnTo>
                  <a:lnTo>
                    <a:pt x="14238" y="33582"/>
                  </a:lnTo>
                  <a:lnTo>
                    <a:pt x="13821" y="33154"/>
                  </a:lnTo>
                  <a:close/>
                  <a:moveTo>
                    <a:pt x="15951" y="33904"/>
                  </a:moveTo>
                  <a:lnTo>
                    <a:pt x="17235" y="32619"/>
                  </a:lnTo>
                  <a:lnTo>
                    <a:pt x="17696" y="34375"/>
                  </a:lnTo>
                  <a:lnTo>
                    <a:pt x="17460" y="35263"/>
                  </a:lnTo>
                  <a:lnTo>
                    <a:pt x="16882" y="35113"/>
                  </a:lnTo>
                  <a:lnTo>
                    <a:pt x="16507" y="35327"/>
                  </a:lnTo>
                  <a:lnTo>
                    <a:pt x="16283" y="34953"/>
                  </a:lnTo>
                  <a:lnTo>
                    <a:pt x="15715" y="34792"/>
                  </a:lnTo>
                  <a:close/>
                  <a:moveTo>
                    <a:pt x="17931" y="34375"/>
                  </a:moveTo>
                  <a:lnTo>
                    <a:pt x="18392" y="32619"/>
                  </a:lnTo>
                  <a:lnTo>
                    <a:pt x="19676" y="33904"/>
                  </a:lnTo>
                  <a:lnTo>
                    <a:pt x="19922" y="34792"/>
                  </a:lnTo>
                  <a:lnTo>
                    <a:pt x="19344" y="34953"/>
                  </a:lnTo>
                  <a:lnTo>
                    <a:pt x="19120" y="35327"/>
                  </a:lnTo>
                  <a:lnTo>
                    <a:pt x="18745" y="35113"/>
                  </a:lnTo>
                  <a:lnTo>
                    <a:pt x="18167" y="35263"/>
                  </a:lnTo>
                  <a:close/>
                  <a:moveTo>
                    <a:pt x="19880" y="33786"/>
                  </a:moveTo>
                  <a:lnTo>
                    <a:pt x="19409" y="32041"/>
                  </a:lnTo>
                  <a:lnTo>
                    <a:pt x="21164" y="32512"/>
                  </a:lnTo>
                  <a:lnTo>
                    <a:pt x="21806" y="33154"/>
                  </a:lnTo>
                  <a:lnTo>
                    <a:pt x="21389" y="33582"/>
                  </a:lnTo>
                  <a:lnTo>
                    <a:pt x="21389" y="34021"/>
                  </a:lnTo>
                  <a:lnTo>
                    <a:pt x="20950" y="34021"/>
                  </a:lnTo>
                  <a:lnTo>
                    <a:pt x="20522" y="34439"/>
                  </a:lnTo>
                  <a:lnTo>
                    <a:pt x="19880" y="33786"/>
                  </a:lnTo>
                  <a:close/>
                  <a:moveTo>
                    <a:pt x="21271" y="32309"/>
                  </a:moveTo>
                  <a:lnTo>
                    <a:pt x="19987" y="31024"/>
                  </a:lnTo>
                  <a:lnTo>
                    <a:pt x="21742" y="30564"/>
                  </a:lnTo>
                  <a:lnTo>
                    <a:pt x="22631" y="30799"/>
                  </a:lnTo>
                  <a:lnTo>
                    <a:pt x="22481" y="31377"/>
                  </a:lnTo>
                  <a:lnTo>
                    <a:pt x="22695" y="31752"/>
                  </a:lnTo>
                  <a:lnTo>
                    <a:pt x="22320" y="31977"/>
                  </a:lnTo>
                  <a:lnTo>
                    <a:pt x="22160" y="32555"/>
                  </a:lnTo>
                  <a:close/>
                  <a:moveTo>
                    <a:pt x="22984" y="31859"/>
                  </a:moveTo>
                  <a:lnTo>
                    <a:pt x="24419" y="31313"/>
                  </a:lnTo>
                  <a:lnTo>
                    <a:pt x="25286" y="31838"/>
                  </a:lnTo>
                  <a:lnTo>
                    <a:pt x="25007" y="32683"/>
                  </a:lnTo>
                  <a:lnTo>
                    <a:pt x="24129" y="32929"/>
                  </a:lnTo>
                  <a:lnTo>
                    <a:pt x="23252" y="32683"/>
                  </a:lnTo>
                  <a:close/>
                  <a:moveTo>
                    <a:pt x="25350" y="31623"/>
                  </a:moveTo>
                  <a:lnTo>
                    <a:pt x="24686" y="31217"/>
                  </a:lnTo>
                  <a:lnTo>
                    <a:pt x="25607" y="30874"/>
                  </a:lnTo>
                  <a:close/>
                  <a:moveTo>
                    <a:pt x="25949" y="30510"/>
                  </a:moveTo>
                  <a:lnTo>
                    <a:pt x="25960" y="30499"/>
                  </a:lnTo>
                  <a:lnTo>
                    <a:pt x="25703" y="30596"/>
                  </a:lnTo>
                  <a:lnTo>
                    <a:pt x="25692" y="30606"/>
                  </a:lnTo>
                  <a:lnTo>
                    <a:pt x="25692" y="30606"/>
                  </a:lnTo>
                  <a:lnTo>
                    <a:pt x="24451" y="31078"/>
                  </a:lnTo>
                  <a:lnTo>
                    <a:pt x="23423" y="30446"/>
                  </a:lnTo>
                  <a:lnTo>
                    <a:pt x="24451" y="29814"/>
                  </a:lnTo>
                  <a:lnTo>
                    <a:pt x="25692" y="30285"/>
                  </a:lnTo>
                  <a:lnTo>
                    <a:pt x="25692" y="30285"/>
                  </a:lnTo>
                  <a:lnTo>
                    <a:pt x="25789" y="30328"/>
                  </a:lnTo>
                  <a:lnTo>
                    <a:pt x="25960" y="30392"/>
                  </a:lnTo>
                  <a:lnTo>
                    <a:pt x="25960" y="30382"/>
                  </a:lnTo>
                  <a:lnTo>
                    <a:pt x="26121" y="30446"/>
                  </a:lnTo>
                  <a:lnTo>
                    <a:pt x="25960" y="30510"/>
                  </a:lnTo>
                  <a:close/>
                  <a:moveTo>
                    <a:pt x="25543" y="31763"/>
                  </a:moveTo>
                  <a:lnTo>
                    <a:pt x="25864" y="30767"/>
                  </a:lnTo>
                  <a:lnTo>
                    <a:pt x="26431" y="30564"/>
                  </a:lnTo>
                  <a:lnTo>
                    <a:pt x="27940" y="31120"/>
                  </a:lnTo>
                  <a:lnTo>
                    <a:pt x="26913" y="32351"/>
                  </a:lnTo>
                  <a:lnTo>
                    <a:pt x="26313" y="32458"/>
                  </a:lnTo>
                  <a:close/>
                  <a:moveTo>
                    <a:pt x="27031" y="32555"/>
                  </a:moveTo>
                  <a:lnTo>
                    <a:pt x="28615" y="32276"/>
                  </a:lnTo>
                  <a:lnTo>
                    <a:pt x="28337" y="33861"/>
                  </a:lnTo>
                  <a:lnTo>
                    <a:pt x="27876" y="34246"/>
                  </a:lnTo>
                  <a:lnTo>
                    <a:pt x="26859" y="34032"/>
                  </a:lnTo>
                  <a:lnTo>
                    <a:pt x="26645" y="33015"/>
                  </a:lnTo>
                  <a:close/>
                  <a:moveTo>
                    <a:pt x="28540" y="33979"/>
                  </a:moveTo>
                  <a:lnTo>
                    <a:pt x="29771" y="32951"/>
                  </a:lnTo>
                  <a:lnTo>
                    <a:pt x="30328" y="34460"/>
                  </a:lnTo>
                  <a:lnTo>
                    <a:pt x="30124" y="35028"/>
                  </a:lnTo>
                  <a:lnTo>
                    <a:pt x="29129" y="35349"/>
                  </a:lnTo>
                  <a:lnTo>
                    <a:pt x="28444" y="34578"/>
                  </a:lnTo>
                  <a:close/>
                  <a:moveTo>
                    <a:pt x="30563" y="34460"/>
                  </a:moveTo>
                  <a:lnTo>
                    <a:pt x="31120" y="32951"/>
                  </a:lnTo>
                  <a:lnTo>
                    <a:pt x="32351" y="33979"/>
                  </a:lnTo>
                  <a:lnTo>
                    <a:pt x="32458" y="34578"/>
                  </a:lnTo>
                  <a:lnTo>
                    <a:pt x="31762" y="35349"/>
                  </a:lnTo>
                  <a:lnTo>
                    <a:pt x="30777" y="35028"/>
                  </a:lnTo>
                  <a:close/>
                  <a:moveTo>
                    <a:pt x="32554" y="33861"/>
                  </a:moveTo>
                  <a:lnTo>
                    <a:pt x="32276" y="32276"/>
                  </a:lnTo>
                  <a:lnTo>
                    <a:pt x="33860" y="32555"/>
                  </a:lnTo>
                  <a:lnTo>
                    <a:pt x="34246" y="33015"/>
                  </a:lnTo>
                  <a:lnTo>
                    <a:pt x="34032" y="34032"/>
                  </a:lnTo>
                  <a:lnTo>
                    <a:pt x="33015" y="34246"/>
                  </a:lnTo>
                  <a:close/>
                  <a:moveTo>
                    <a:pt x="33978" y="32351"/>
                  </a:moveTo>
                  <a:lnTo>
                    <a:pt x="32950" y="31120"/>
                  </a:lnTo>
                  <a:lnTo>
                    <a:pt x="34460" y="30564"/>
                  </a:lnTo>
                  <a:lnTo>
                    <a:pt x="35027" y="30767"/>
                  </a:lnTo>
                  <a:lnTo>
                    <a:pt x="35348" y="31763"/>
                  </a:lnTo>
                  <a:lnTo>
                    <a:pt x="34578" y="32458"/>
                  </a:lnTo>
                  <a:close/>
                  <a:moveTo>
                    <a:pt x="34942" y="30499"/>
                  </a:moveTo>
                  <a:lnTo>
                    <a:pt x="34942" y="30510"/>
                  </a:lnTo>
                  <a:lnTo>
                    <a:pt x="34781" y="30446"/>
                  </a:lnTo>
                  <a:lnTo>
                    <a:pt x="34942" y="30382"/>
                  </a:lnTo>
                  <a:lnTo>
                    <a:pt x="34942" y="30392"/>
                  </a:lnTo>
                  <a:lnTo>
                    <a:pt x="35166" y="30307"/>
                  </a:lnTo>
                  <a:lnTo>
                    <a:pt x="35199" y="30285"/>
                  </a:lnTo>
                  <a:lnTo>
                    <a:pt x="35199" y="30285"/>
                  </a:lnTo>
                  <a:lnTo>
                    <a:pt x="36451" y="29814"/>
                  </a:lnTo>
                  <a:lnTo>
                    <a:pt x="37468" y="30446"/>
                  </a:lnTo>
                  <a:lnTo>
                    <a:pt x="36451" y="31078"/>
                  </a:lnTo>
                  <a:lnTo>
                    <a:pt x="35199" y="30606"/>
                  </a:lnTo>
                  <a:lnTo>
                    <a:pt x="35199" y="30606"/>
                  </a:lnTo>
                  <a:lnTo>
                    <a:pt x="35199" y="30596"/>
                  </a:lnTo>
                  <a:close/>
                  <a:moveTo>
                    <a:pt x="35295" y="30874"/>
                  </a:moveTo>
                  <a:lnTo>
                    <a:pt x="36215" y="31217"/>
                  </a:lnTo>
                  <a:lnTo>
                    <a:pt x="35541" y="31623"/>
                  </a:lnTo>
                  <a:close/>
                  <a:moveTo>
                    <a:pt x="35605" y="31838"/>
                  </a:moveTo>
                  <a:lnTo>
                    <a:pt x="36472" y="31313"/>
                  </a:lnTo>
                  <a:lnTo>
                    <a:pt x="37907" y="31859"/>
                  </a:lnTo>
                  <a:lnTo>
                    <a:pt x="37639" y="32683"/>
                  </a:lnTo>
                  <a:lnTo>
                    <a:pt x="36761" y="32929"/>
                  </a:lnTo>
                  <a:lnTo>
                    <a:pt x="35884" y="32683"/>
                  </a:lnTo>
                  <a:close/>
                  <a:moveTo>
                    <a:pt x="38196" y="31752"/>
                  </a:moveTo>
                  <a:lnTo>
                    <a:pt x="38421" y="31377"/>
                  </a:lnTo>
                  <a:lnTo>
                    <a:pt x="38260" y="30799"/>
                  </a:lnTo>
                  <a:lnTo>
                    <a:pt x="39149" y="30564"/>
                  </a:lnTo>
                  <a:lnTo>
                    <a:pt x="40904" y="31024"/>
                  </a:lnTo>
                  <a:lnTo>
                    <a:pt x="39620" y="32309"/>
                  </a:lnTo>
                  <a:lnTo>
                    <a:pt x="38731" y="32555"/>
                  </a:lnTo>
                  <a:lnTo>
                    <a:pt x="38581" y="31977"/>
                  </a:lnTo>
                  <a:close/>
                  <a:moveTo>
                    <a:pt x="39737" y="32512"/>
                  </a:moveTo>
                  <a:lnTo>
                    <a:pt x="41482" y="32041"/>
                  </a:lnTo>
                  <a:lnTo>
                    <a:pt x="41022" y="33786"/>
                  </a:lnTo>
                  <a:lnTo>
                    <a:pt x="40369" y="34439"/>
                  </a:lnTo>
                  <a:lnTo>
                    <a:pt x="39941" y="34021"/>
                  </a:lnTo>
                  <a:lnTo>
                    <a:pt x="39502" y="34021"/>
                  </a:lnTo>
                  <a:lnTo>
                    <a:pt x="39502" y="33582"/>
                  </a:lnTo>
                  <a:lnTo>
                    <a:pt x="39084" y="33154"/>
                  </a:lnTo>
                  <a:close/>
                  <a:moveTo>
                    <a:pt x="41215" y="33904"/>
                  </a:moveTo>
                  <a:lnTo>
                    <a:pt x="42499" y="32619"/>
                  </a:lnTo>
                  <a:lnTo>
                    <a:pt x="42970" y="34375"/>
                  </a:lnTo>
                  <a:lnTo>
                    <a:pt x="42724" y="35263"/>
                  </a:lnTo>
                  <a:lnTo>
                    <a:pt x="42146" y="35113"/>
                  </a:lnTo>
                  <a:lnTo>
                    <a:pt x="41771" y="35327"/>
                  </a:lnTo>
                  <a:lnTo>
                    <a:pt x="41557" y="34953"/>
                  </a:lnTo>
                  <a:lnTo>
                    <a:pt x="40979" y="34792"/>
                  </a:lnTo>
                  <a:close/>
                  <a:moveTo>
                    <a:pt x="43195" y="34375"/>
                  </a:moveTo>
                  <a:lnTo>
                    <a:pt x="43666" y="32619"/>
                  </a:lnTo>
                  <a:lnTo>
                    <a:pt x="44940" y="33904"/>
                  </a:lnTo>
                  <a:lnTo>
                    <a:pt x="45186" y="34792"/>
                  </a:lnTo>
                  <a:lnTo>
                    <a:pt x="44608" y="34953"/>
                  </a:lnTo>
                  <a:lnTo>
                    <a:pt x="44383" y="35327"/>
                  </a:lnTo>
                  <a:lnTo>
                    <a:pt x="44009" y="35113"/>
                  </a:lnTo>
                  <a:lnTo>
                    <a:pt x="43431" y="35263"/>
                  </a:lnTo>
                  <a:close/>
                  <a:moveTo>
                    <a:pt x="45143" y="33786"/>
                  </a:moveTo>
                  <a:lnTo>
                    <a:pt x="44672" y="32041"/>
                  </a:lnTo>
                  <a:lnTo>
                    <a:pt x="46428" y="32512"/>
                  </a:lnTo>
                  <a:lnTo>
                    <a:pt x="47070" y="33154"/>
                  </a:lnTo>
                  <a:lnTo>
                    <a:pt x="46653" y="33582"/>
                  </a:lnTo>
                  <a:lnTo>
                    <a:pt x="46653" y="34021"/>
                  </a:lnTo>
                  <a:lnTo>
                    <a:pt x="46214" y="34021"/>
                  </a:lnTo>
                  <a:lnTo>
                    <a:pt x="45797" y="34439"/>
                  </a:lnTo>
                  <a:lnTo>
                    <a:pt x="45143" y="33786"/>
                  </a:lnTo>
                  <a:close/>
                  <a:moveTo>
                    <a:pt x="46535" y="32309"/>
                  </a:moveTo>
                  <a:lnTo>
                    <a:pt x="45251" y="31024"/>
                  </a:lnTo>
                  <a:lnTo>
                    <a:pt x="47006" y="30564"/>
                  </a:lnTo>
                  <a:lnTo>
                    <a:pt x="47895" y="30799"/>
                  </a:lnTo>
                  <a:lnTo>
                    <a:pt x="47745" y="31377"/>
                  </a:lnTo>
                  <a:lnTo>
                    <a:pt x="47959" y="31752"/>
                  </a:lnTo>
                  <a:lnTo>
                    <a:pt x="47584" y="31977"/>
                  </a:lnTo>
                  <a:lnTo>
                    <a:pt x="47424" y="32555"/>
                  </a:lnTo>
                  <a:close/>
                  <a:moveTo>
                    <a:pt x="48248" y="31859"/>
                  </a:moveTo>
                  <a:lnTo>
                    <a:pt x="49693" y="31313"/>
                  </a:lnTo>
                  <a:lnTo>
                    <a:pt x="50550" y="31838"/>
                  </a:lnTo>
                  <a:lnTo>
                    <a:pt x="50271" y="32683"/>
                  </a:lnTo>
                  <a:lnTo>
                    <a:pt x="49393" y="32929"/>
                  </a:lnTo>
                  <a:lnTo>
                    <a:pt x="48516" y="32683"/>
                  </a:lnTo>
                  <a:close/>
                  <a:moveTo>
                    <a:pt x="50624" y="31623"/>
                  </a:moveTo>
                  <a:lnTo>
                    <a:pt x="49950" y="31217"/>
                  </a:lnTo>
                  <a:lnTo>
                    <a:pt x="50871" y="30874"/>
                  </a:lnTo>
                  <a:close/>
                  <a:moveTo>
                    <a:pt x="51213" y="30510"/>
                  </a:moveTo>
                  <a:lnTo>
                    <a:pt x="51224" y="30499"/>
                  </a:lnTo>
                  <a:lnTo>
                    <a:pt x="50967" y="30596"/>
                  </a:lnTo>
                  <a:lnTo>
                    <a:pt x="50956" y="30606"/>
                  </a:lnTo>
                  <a:lnTo>
                    <a:pt x="50956" y="30606"/>
                  </a:lnTo>
                  <a:lnTo>
                    <a:pt x="49715" y="31078"/>
                  </a:lnTo>
                  <a:lnTo>
                    <a:pt x="48687" y="30446"/>
                  </a:lnTo>
                  <a:lnTo>
                    <a:pt x="49715" y="29814"/>
                  </a:lnTo>
                  <a:lnTo>
                    <a:pt x="50956" y="30285"/>
                  </a:lnTo>
                  <a:lnTo>
                    <a:pt x="50956" y="30285"/>
                  </a:lnTo>
                  <a:lnTo>
                    <a:pt x="50988" y="30307"/>
                  </a:lnTo>
                  <a:lnTo>
                    <a:pt x="51224" y="30392"/>
                  </a:lnTo>
                  <a:lnTo>
                    <a:pt x="51213" y="30382"/>
                  </a:lnTo>
                  <a:lnTo>
                    <a:pt x="51385" y="30446"/>
                  </a:lnTo>
                  <a:lnTo>
                    <a:pt x="51213" y="30510"/>
                  </a:lnTo>
                  <a:close/>
                  <a:moveTo>
                    <a:pt x="50806" y="31763"/>
                  </a:moveTo>
                  <a:lnTo>
                    <a:pt x="51128" y="30767"/>
                  </a:lnTo>
                  <a:lnTo>
                    <a:pt x="51695" y="30564"/>
                  </a:lnTo>
                  <a:lnTo>
                    <a:pt x="53204" y="31120"/>
                  </a:lnTo>
                  <a:lnTo>
                    <a:pt x="52177" y="32351"/>
                  </a:lnTo>
                  <a:lnTo>
                    <a:pt x="51577" y="32458"/>
                  </a:lnTo>
                  <a:close/>
                  <a:moveTo>
                    <a:pt x="52294" y="32555"/>
                  </a:moveTo>
                  <a:lnTo>
                    <a:pt x="53879" y="32276"/>
                  </a:lnTo>
                  <a:lnTo>
                    <a:pt x="53600" y="33861"/>
                  </a:lnTo>
                  <a:lnTo>
                    <a:pt x="53140" y="34246"/>
                  </a:lnTo>
                  <a:lnTo>
                    <a:pt x="52123" y="34032"/>
                  </a:lnTo>
                  <a:lnTo>
                    <a:pt x="51909" y="33015"/>
                  </a:lnTo>
                  <a:close/>
                  <a:moveTo>
                    <a:pt x="53804" y="33979"/>
                  </a:moveTo>
                  <a:lnTo>
                    <a:pt x="55046" y="32951"/>
                  </a:lnTo>
                  <a:lnTo>
                    <a:pt x="55592" y="34460"/>
                  </a:lnTo>
                  <a:lnTo>
                    <a:pt x="55388" y="35028"/>
                  </a:lnTo>
                  <a:lnTo>
                    <a:pt x="54403" y="35349"/>
                  </a:lnTo>
                  <a:lnTo>
                    <a:pt x="53708" y="34578"/>
                  </a:lnTo>
                  <a:close/>
                  <a:moveTo>
                    <a:pt x="55827" y="34460"/>
                  </a:moveTo>
                  <a:lnTo>
                    <a:pt x="56384" y="32951"/>
                  </a:lnTo>
                  <a:lnTo>
                    <a:pt x="57615" y="33979"/>
                  </a:lnTo>
                  <a:lnTo>
                    <a:pt x="57722" y="34578"/>
                  </a:lnTo>
                  <a:lnTo>
                    <a:pt x="57026" y="35349"/>
                  </a:lnTo>
                  <a:lnTo>
                    <a:pt x="56041" y="35028"/>
                  </a:lnTo>
                  <a:close/>
                  <a:moveTo>
                    <a:pt x="57818" y="33861"/>
                  </a:moveTo>
                  <a:lnTo>
                    <a:pt x="57551" y="32276"/>
                  </a:lnTo>
                  <a:lnTo>
                    <a:pt x="59124" y="32555"/>
                  </a:lnTo>
                  <a:lnTo>
                    <a:pt x="59520" y="33015"/>
                  </a:lnTo>
                  <a:lnTo>
                    <a:pt x="59306" y="34032"/>
                  </a:lnTo>
                  <a:lnTo>
                    <a:pt x="58289" y="34246"/>
                  </a:lnTo>
                  <a:close/>
                  <a:moveTo>
                    <a:pt x="59242" y="32351"/>
                  </a:moveTo>
                  <a:lnTo>
                    <a:pt x="58214" y="31120"/>
                  </a:lnTo>
                  <a:lnTo>
                    <a:pt x="59724" y="30564"/>
                  </a:lnTo>
                  <a:lnTo>
                    <a:pt x="60291" y="30767"/>
                  </a:lnTo>
                  <a:lnTo>
                    <a:pt x="60612" y="31763"/>
                  </a:lnTo>
                  <a:lnTo>
                    <a:pt x="59842" y="32458"/>
                  </a:lnTo>
                  <a:close/>
                  <a:moveTo>
                    <a:pt x="59724" y="30328"/>
                  </a:moveTo>
                  <a:lnTo>
                    <a:pt x="58214" y="29772"/>
                  </a:lnTo>
                  <a:lnTo>
                    <a:pt x="59242" y="28540"/>
                  </a:lnTo>
                  <a:lnTo>
                    <a:pt x="59842" y="28433"/>
                  </a:lnTo>
                  <a:lnTo>
                    <a:pt x="60612" y="29129"/>
                  </a:lnTo>
                  <a:lnTo>
                    <a:pt x="60291" y="30125"/>
                  </a:lnTo>
                  <a:close/>
                  <a:moveTo>
                    <a:pt x="59124" y="28337"/>
                  </a:moveTo>
                  <a:lnTo>
                    <a:pt x="57551" y="28615"/>
                  </a:lnTo>
                  <a:lnTo>
                    <a:pt x="57818" y="27031"/>
                  </a:lnTo>
                  <a:lnTo>
                    <a:pt x="58289" y="26646"/>
                  </a:lnTo>
                  <a:lnTo>
                    <a:pt x="59306" y="26860"/>
                  </a:lnTo>
                  <a:lnTo>
                    <a:pt x="59520" y="27877"/>
                  </a:lnTo>
                  <a:close/>
                  <a:moveTo>
                    <a:pt x="57615" y="26913"/>
                  </a:moveTo>
                  <a:lnTo>
                    <a:pt x="56384" y="27941"/>
                  </a:lnTo>
                  <a:lnTo>
                    <a:pt x="55827" y="26432"/>
                  </a:lnTo>
                  <a:lnTo>
                    <a:pt x="56041" y="25864"/>
                  </a:lnTo>
                  <a:lnTo>
                    <a:pt x="57026" y="25543"/>
                  </a:lnTo>
                  <a:lnTo>
                    <a:pt x="57722" y="26314"/>
                  </a:lnTo>
                  <a:close/>
                  <a:moveTo>
                    <a:pt x="55774" y="25950"/>
                  </a:moveTo>
                  <a:lnTo>
                    <a:pt x="55774" y="25950"/>
                  </a:lnTo>
                  <a:lnTo>
                    <a:pt x="55709" y="26121"/>
                  </a:lnTo>
                  <a:lnTo>
                    <a:pt x="55656" y="25950"/>
                  </a:lnTo>
                  <a:lnTo>
                    <a:pt x="55656" y="25950"/>
                  </a:lnTo>
                  <a:lnTo>
                    <a:pt x="55570" y="25736"/>
                  </a:lnTo>
                  <a:lnTo>
                    <a:pt x="55560" y="25693"/>
                  </a:lnTo>
                  <a:lnTo>
                    <a:pt x="55560" y="25693"/>
                  </a:lnTo>
                  <a:lnTo>
                    <a:pt x="55088" y="24451"/>
                  </a:lnTo>
                  <a:lnTo>
                    <a:pt x="55709" y="23423"/>
                  </a:lnTo>
                  <a:lnTo>
                    <a:pt x="56341" y="24451"/>
                  </a:lnTo>
                  <a:lnTo>
                    <a:pt x="55870" y="25693"/>
                  </a:lnTo>
                  <a:lnTo>
                    <a:pt x="55870" y="25693"/>
                  </a:lnTo>
                  <a:lnTo>
                    <a:pt x="55849" y="25736"/>
                  </a:lnTo>
                  <a:lnTo>
                    <a:pt x="55774" y="25950"/>
                  </a:lnTo>
                  <a:close/>
                  <a:moveTo>
                    <a:pt x="56138" y="25607"/>
                  </a:moveTo>
                  <a:lnTo>
                    <a:pt x="56480" y="24687"/>
                  </a:lnTo>
                  <a:lnTo>
                    <a:pt x="56898" y="25350"/>
                  </a:lnTo>
                  <a:lnTo>
                    <a:pt x="56352" y="25532"/>
                  </a:lnTo>
                  <a:close/>
                  <a:moveTo>
                    <a:pt x="57957" y="25008"/>
                  </a:moveTo>
                  <a:lnTo>
                    <a:pt x="57112" y="25286"/>
                  </a:lnTo>
                  <a:lnTo>
                    <a:pt x="56576" y="24419"/>
                  </a:lnTo>
                  <a:lnTo>
                    <a:pt x="57122" y="22985"/>
                  </a:lnTo>
                  <a:lnTo>
                    <a:pt x="57957" y="23252"/>
                  </a:lnTo>
                  <a:lnTo>
                    <a:pt x="58193" y="24130"/>
                  </a:lnTo>
                  <a:close/>
                  <a:moveTo>
                    <a:pt x="57240" y="22321"/>
                  </a:moveTo>
                  <a:lnTo>
                    <a:pt x="57015" y="22695"/>
                  </a:lnTo>
                  <a:lnTo>
                    <a:pt x="56641" y="22471"/>
                  </a:lnTo>
                  <a:lnTo>
                    <a:pt x="56063" y="22631"/>
                  </a:lnTo>
                  <a:lnTo>
                    <a:pt x="55827" y="21743"/>
                  </a:lnTo>
                  <a:lnTo>
                    <a:pt x="56298" y="19987"/>
                  </a:lnTo>
                  <a:lnTo>
                    <a:pt x="57583" y="21272"/>
                  </a:lnTo>
                  <a:lnTo>
                    <a:pt x="57818" y="22160"/>
                  </a:lnTo>
                  <a:close/>
                  <a:moveTo>
                    <a:pt x="57775" y="21154"/>
                  </a:moveTo>
                  <a:lnTo>
                    <a:pt x="57304" y="19409"/>
                  </a:lnTo>
                  <a:lnTo>
                    <a:pt x="57304" y="19409"/>
                  </a:lnTo>
                  <a:lnTo>
                    <a:pt x="59060" y="19880"/>
                  </a:lnTo>
                  <a:lnTo>
                    <a:pt x="59713" y="20522"/>
                  </a:lnTo>
                  <a:lnTo>
                    <a:pt x="59285" y="20951"/>
                  </a:lnTo>
                  <a:lnTo>
                    <a:pt x="59285" y="21389"/>
                  </a:lnTo>
                  <a:lnTo>
                    <a:pt x="58846" y="21389"/>
                  </a:lnTo>
                  <a:lnTo>
                    <a:pt x="58428" y="21807"/>
                  </a:lnTo>
                  <a:lnTo>
                    <a:pt x="57775" y="21154"/>
                  </a:lnTo>
                  <a:close/>
                  <a:moveTo>
                    <a:pt x="59167" y="19677"/>
                  </a:moveTo>
                  <a:lnTo>
                    <a:pt x="57893" y="18392"/>
                  </a:lnTo>
                  <a:lnTo>
                    <a:pt x="59638" y="17932"/>
                  </a:lnTo>
                  <a:lnTo>
                    <a:pt x="60527" y="18167"/>
                  </a:lnTo>
                  <a:lnTo>
                    <a:pt x="60377" y="18745"/>
                  </a:lnTo>
                  <a:lnTo>
                    <a:pt x="60591" y="19120"/>
                  </a:lnTo>
                  <a:lnTo>
                    <a:pt x="60216" y="19345"/>
                  </a:lnTo>
                  <a:lnTo>
                    <a:pt x="60056" y="19912"/>
                  </a:lnTo>
                  <a:close/>
                  <a:moveTo>
                    <a:pt x="59638" y="17696"/>
                  </a:moveTo>
                  <a:lnTo>
                    <a:pt x="57883" y="17225"/>
                  </a:lnTo>
                  <a:lnTo>
                    <a:pt x="59167" y="15951"/>
                  </a:lnTo>
                  <a:lnTo>
                    <a:pt x="60056" y="15705"/>
                  </a:lnTo>
                  <a:lnTo>
                    <a:pt x="60216" y="16283"/>
                  </a:lnTo>
                  <a:lnTo>
                    <a:pt x="60591" y="16508"/>
                  </a:lnTo>
                  <a:lnTo>
                    <a:pt x="60377" y="16883"/>
                  </a:lnTo>
                  <a:lnTo>
                    <a:pt x="60527" y="17461"/>
                  </a:lnTo>
                  <a:close/>
                  <a:moveTo>
                    <a:pt x="59060" y="15748"/>
                  </a:moveTo>
                  <a:lnTo>
                    <a:pt x="57304" y="16219"/>
                  </a:lnTo>
                  <a:lnTo>
                    <a:pt x="57775" y="14463"/>
                  </a:lnTo>
                  <a:lnTo>
                    <a:pt x="58428" y="13821"/>
                  </a:lnTo>
                  <a:lnTo>
                    <a:pt x="58846" y="14239"/>
                  </a:lnTo>
                  <a:lnTo>
                    <a:pt x="59285" y="14239"/>
                  </a:lnTo>
                  <a:lnTo>
                    <a:pt x="59285" y="14677"/>
                  </a:lnTo>
                  <a:lnTo>
                    <a:pt x="59713" y="15095"/>
                  </a:lnTo>
                  <a:close/>
                  <a:moveTo>
                    <a:pt x="57583" y="14356"/>
                  </a:moveTo>
                  <a:lnTo>
                    <a:pt x="56298" y="15641"/>
                  </a:lnTo>
                  <a:lnTo>
                    <a:pt x="55827" y="13885"/>
                  </a:lnTo>
                  <a:lnTo>
                    <a:pt x="56063" y="12997"/>
                  </a:lnTo>
                  <a:lnTo>
                    <a:pt x="56641" y="13147"/>
                  </a:lnTo>
                  <a:lnTo>
                    <a:pt x="57015" y="12933"/>
                  </a:lnTo>
                  <a:lnTo>
                    <a:pt x="57240" y="13307"/>
                  </a:lnTo>
                  <a:lnTo>
                    <a:pt x="57818" y="13468"/>
                  </a:lnTo>
                  <a:close/>
                  <a:moveTo>
                    <a:pt x="57957" y="12376"/>
                  </a:moveTo>
                  <a:lnTo>
                    <a:pt x="57122" y="12643"/>
                  </a:lnTo>
                  <a:lnTo>
                    <a:pt x="56576" y="11198"/>
                  </a:lnTo>
                  <a:lnTo>
                    <a:pt x="57112" y="10342"/>
                  </a:lnTo>
                  <a:lnTo>
                    <a:pt x="57957" y="10620"/>
                  </a:lnTo>
                  <a:lnTo>
                    <a:pt x="58193" y="11498"/>
                  </a:lnTo>
                  <a:close/>
                  <a:moveTo>
                    <a:pt x="56898" y="10278"/>
                  </a:moveTo>
                  <a:lnTo>
                    <a:pt x="56480" y="10941"/>
                  </a:lnTo>
                  <a:lnTo>
                    <a:pt x="56138" y="10021"/>
                  </a:lnTo>
                  <a:close/>
                  <a:moveTo>
                    <a:pt x="55774" y="9678"/>
                  </a:moveTo>
                  <a:lnTo>
                    <a:pt x="55774" y="9678"/>
                  </a:lnTo>
                  <a:lnTo>
                    <a:pt x="56341" y="11177"/>
                  </a:lnTo>
                  <a:lnTo>
                    <a:pt x="55709" y="12205"/>
                  </a:lnTo>
                  <a:lnTo>
                    <a:pt x="55088" y="11177"/>
                  </a:lnTo>
                  <a:lnTo>
                    <a:pt x="55560" y="9935"/>
                  </a:lnTo>
                  <a:lnTo>
                    <a:pt x="55560" y="9935"/>
                  </a:lnTo>
                  <a:lnTo>
                    <a:pt x="55581" y="9860"/>
                  </a:lnTo>
                  <a:lnTo>
                    <a:pt x="55656" y="9678"/>
                  </a:lnTo>
                  <a:lnTo>
                    <a:pt x="55656" y="9678"/>
                  </a:lnTo>
                  <a:lnTo>
                    <a:pt x="55709" y="9507"/>
                  </a:lnTo>
                  <a:lnTo>
                    <a:pt x="55774" y="9678"/>
                  </a:lnTo>
                  <a:close/>
                  <a:moveTo>
                    <a:pt x="57722" y="9314"/>
                  </a:moveTo>
                  <a:lnTo>
                    <a:pt x="57026" y="10085"/>
                  </a:lnTo>
                  <a:lnTo>
                    <a:pt x="56041" y="9764"/>
                  </a:lnTo>
                  <a:lnTo>
                    <a:pt x="55827" y="9196"/>
                  </a:lnTo>
                  <a:lnTo>
                    <a:pt x="56384" y="7687"/>
                  </a:lnTo>
                  <a:lnTo>
                    <a:pt x="57615" y="8715"/>
                  </a:lnTo>
                  <a:close/>
                  <a:moveTo>
                    <a:pt x="58910" y="7023"/>
                  </a:moveTo>
                  <a:lnTo>
                    <a:pt x="57508" y="6788"/>
                  </a:lnTo>
                  <a:lnTo>
                    <a:pt x="57508" y="6788"/>
                  </a:lnTo>
                  <a:lnTo>
                    <a:pt x="57401" y="6156"/>
                  </a:lnTo>
                  <a:lnTo>
                    <a:pt x="58000" y="5931"/>
                  </a:lnTo>
                  <a:lnTo>
                    <a:pt x="58000" y="5931"/>
                  </a:lnTo>
                  <a:lnTo>
                    <a:pt x="58910" y="7023"/>
                  </a:lnTo>
                  <a:close/>
                  <a:moveTo>
                    <a:pt x="57508" y="3576"/>
                  </a:moveTo>
                  <a:lnTo>
                    <a:pt x="58910" y="3330"/>
                  </a:lnTo>
                  <a:lnTo>
                    <a:pt x="58000" y="4433"/>
                  </a:lnTo>
                  <a:lnTo>
                    <a:pt x="57401" y="4208"/>
                  </a:lnTo>
                  <a:close/>
                  <a:moveTo>
                    <a:pt x="56469" y="2891"/>
                  </a:moveTo>
                  <a:lnTo>
                    <a:pt x="57561" y="1981"/>
                  </a:lnTo>
                  <a:lnTo>
                    <a:pt x="57315" y="3384"/>
                  </a:lnTo>
                  <a:lnTo>
                    <a:pt x="56684" y="3491"/>
                  </a:lnTo>
                  <a:close/>
                  <a:moveTo>
                    <a:pt x="55217" y="2827"/>
                  </a:moveTo>
                  <a:lnTo>
                    <a:pt x="55709" y="1489"/>
                  </a:lnTo>
                  <a:lnTo>
                    <a:pt x="56202" y="2827"/>
                  </a:lnTo>
                  <a:lnTo>
                    <a:pt x="55709" y="3234"/>
                  </a:lnTo>
                  <a:close/>
                  <a:moveTo>
                    <a:pt x="54104" y="3384"/>
                  </a:moveTo>
                  <a:lnTo>
                    <a:pt x="53868" y="1981"/>
                  </a:lnTo>
                  <a:lnTo>
                    <a:pt x="54960" y="2891"/>
                  </a:lnTo>
                  <a:lnTo>
                    <a:pt x="54853" y="3191"/>
                  </a:lnTo>
                  <a:lnTo>
                    <a:pt x="54735" y="3491"/>
                  </a:lnTo>
                  <a:lnTo>
                    <a:pt x="54232" y="3405"/>
                  </a:lnTo>
                  <a:close/>
                  <a:moveTo>
                    <a:pt x="52016" y="5182"/>
                  </a:moveTo>
                  <a:lnTo>
                    <a:pt x="53354" y="4690"/>
                  </a:lnTo>
                  <a:lnTo>
                    <a:pt x="53772" y="5182"/>
                  </a:lnTo>
                  <a:lnTo>
                    <a:pt x="53354" y="5675"/>
                  </a:lnTo>
                  <a:close/>
                  <a:moveTo>
                    <a:pt x="51128" y="5503"/>
                  </a:moveTo>
                  <a:lnTo>
                    <a:pt x="51695" y="5300"/>
                  </a:lnTo>
                  <a:lnTo>
                    <a:pt x="53204" y="5857"/>
                  </a:lnTo>
                  <a:lnTo>
                    <a:pt x="52177" y="7088"/>
                  </a:lnTo>
                  <a:lnTo>
                    <a:pt x="51588" y="7184"/>
                  </a:lnTo>
                  <a:lnTo>
                    <a:pt x="50806" y="6499"/>
                  </a:lnTo>
                  <a:close/>
                  <a:moveTo>
                    <a:pt x="50732" y="6724"/>
                  </a:moveTo>
                  <a:lnTo>
                    <a:pt x="51513" y="7419"/>
                  </a:lnTo>
                  <a:lnTo>
                    <a:pt x="51963" y="7345"/>
                  </a:lnTo>
                  <a:lnTo>
                    <a:pt x="51674" y="7698"/>
                  </a:lnTo>
                  <a:lnTo>
                    <a:pt x="51888" y="8725"/>
                  </a:lnTo>
                  <a:lnTo>
                    <a:pt x="50849" y="8501"/>
                  </a:lnTo>
                  <a:lnTo>
                    <a:pt x="50485" y="8875"/>
                  </a:lnTo>
                  <a:lnTo>
                    <a:pt x="50485" y="8351"/>
                  </a:lnTo>
                  <a:lnTo>
                    <a:pt x="49661" y="7816"/>
                  </a:lnTo>
                  <a:lnTo>
                    <a:pt x="50442" y="7601"/>
                  </a:lnTo>
                  <a:close/>
                  <a:moveTo>
                    <a:pt x="49950" y="5953"/>
                  </a:moveTo>
                  <a:lnTo>
                    <a:pt x="50871" y="5600"/>
                  </a:lnTo>
                  <a:lnTo>
                    <a:pt x="50624" y="6360"/>
                  </a:lnTo>
                  <a:close/>
                  <a:moveTo>
                    <a:pt x="49693" y="6049"/>
                  </a:moveTo>
                  <a:lnTo>
                    <a:pt x="50550" y="6574"/>
                  </a:lnTo>
                  <a:lnTo>
                    <a:pt x="50271" y="7419"/>
                  </a:lnTo>
                  <a:lnTo>
                    <a:pt x="49415" y="7655"/>
                  </a:lnTo>
                  <a:lnTo>
                    <a:pt x="49393" y="7644"/>
                  </a:lnTo>
                  <a:lnTo>
                    <a:pt x="49383" y="7655"/>
                  </a:lnTo>
                  <a:lnTo>
                    <a:pt x="48516" y="7419"/>
                  </a:lnTo>
                  <a:lnTo>
                    <a:pt x="48248" y="6595"/>
                  </a:lnTo>
                  <a:close/>
                  <a:moveTo>
                    <a:pt x="48483" y="5311"/>
                  </a:moveTo>
                  <a:lnTo>
                    <a:pt x="49458" y="5899"/>
                  </a:lnTo>
                  <a:lnTo>
                    <a:pt x="48162" y="6392"/>
                  </a:lnTo>
                  <a:lnTo>
                    <a:pt x="47980" y="6081"/>
                  </a:lnTo>
                  <a:lnTo>
                    <a:pt x="48130" y="5525"/>
                  </a:lnTo>
                  <a:close/>
                  <a:moveTo>
                    <a:pt x="47006" y="5289"/>
                  </a:moveTo>
                  <a:lnTo>
                    <a:pt x="47895" y="5535"/>
                  </a:lnTo>
                  <a:lnTo>
                    <a:pt x="47745" y="6113"/>
                  </a:lnTo>
                  <a:lnTo>
                    <a:pt x="47959" y="6488"/>
                  </a:lnTo>
                  <a:lnTo>
                    <a:pt x="47584" y="6702"/>
                  </a:lnTo>
                  <a:lnTo>
                    <a:pt x="47424" y="7280"/>
                  </a:lnTo>
                  <a:lnTo>
                    <a:pt x="46535" y="7045"/>
                  </a:lnTo>
                  <a:lnTo>
                    <a:pt x="45251" y="5760"/>
                  </a:lnTo>
                  <a:close/>
                  <a:moveTo>
                    <a:pt x="45079" y="4775"/>
                  </a:moveTo>
                  <a:lnTo>
                    <a:pt x="46589" y="5182"/>
                  </a:lnTo>
                  <a:lnTo>
                    <a:pt x="45079" y="5589"/>
                  </a:lnTo>
                  <a:lnTo>
                    <a:pt x="44672" y="5182"/>
                  </a:lnTo>
                  <a:lnTo>
                    <a:pt x="45079" y="4775"/>
                  </a:lnTo>
                  <a:close/>
                  <a:moveTo>
                    <a:pt x="43730" y="3245"/>
                  </a:moveTo>
                  <a:lnTo>
                    <a:pt x="43730" y="3245"/>
                  </a:lnTo>
                  <a:lnTo>
                    <a:pt x="44833" y="2142"/>
                  </a:lnTo>
                  <a:lnTo>
                    <a:pt x="44426" y="3651"/>
                  </a:lnTo>
                  <a:lnTo>
                    <a:pt x="43880" y="3801"/>
                  </a:lnTo>
                  <a:close/>
                  <a:moveTo>
                    <a:pt x="41332" y="2142"/>
                  </a:moveTo>
                  <a:lnTo>
                    <a:pt x="42435" y="3245"/>
                  </a:lnTo>
                  <a:lnTo>
                    <a:pt x="42285" y="3801"/>
                  </a:lnTo>
                  <a:lnTo>
                    <a:pt x="41729" y="3651"/>
                  </a:lnTo>
                  <a:close/>
                  <a:moveTo>
                    <a:pt x="41151" y="4529"/>
                  </a:moveTo>
                  <a:lnTo>
                    <a:pt x="40048" y="3426"/>
                  </a:lnTo>
                  <a:lnTo>
                    <a:pt x="41557" y="3833"/>
                  </a:lnTo>
                  <a:lnTo>
                    <a:pt x="41696" y="4379"/>
                  </a:lnTo>
                  <a:close/>
                  <a:moveTo>
                    <a:pt x="39577" y="5182"/>
                  </a:moveTo>
                  <a:lnTo>
                    <a:pt x="41086" y="4775"/>
                  </a:lnTo>
                  <a:lnTo>
                    <a:pt x="41086" y="4775"/>
                  </a:lnTo>
                  <a:lnTo>
                    <a:pt x="41482" y="5182"/>
                  </a:lnTo>
                  <a:lnTo>
                    <a:pt x="41086" y="5589"/>
                  </a:lnTo>
                  <a:lnTo>
                    <a:pt x="41086" y="5589"/>
                  </a:lnTo>
                  <a:close/>
                  <a:moveTo>
                    <a:pt x="39149" y="5289"/>
                  </a:moveTo>
                  <a:lnTo>
                    <a:pt x="40904" y="5760"/>
                  </a:lnTo>
                  <a:lnTo>
                    <a:pt x="39620" y="7045"/>
                  </a:lnTo>
                  <a:lnTo>
                    <a:pt x="38731" y="7280"/>
                  </a:lnTo>
                  <a:lnTo>
                    <a:pt x="38581" y="6702"/>
                  </a:lnTo>
                  <a:lnTo>
                    <a:pt x="38196" y="6488"/>
                  </a:lnTo>
                  <a:lnTo>
                    <a:pt x="38421" y="6113"/>
                  </a:lnTo>
                  <a:lnTo>
                    <a:pt x="38260" y="5535"/>
                  </a:lnTo>
                  <a:close/>
                  <a:moveTo>
                    <a:pt x="36708" y="5899"/>
                  </a:moveTo>
                  <a:lnTo>
                    <a:pt x="37682" y="5311"/>
                  </a:lnTo>
                  <a:lnTo>
                    <a:pt x="38035" y="5525"/>
                  </a:lnTo>
                  <a:lnTo>
                    <a:pt x="38185" y="6081"/>
                  </a:lnTo>
                  <a:lnTo>
                    <a:pt x="38003" y="6392"/>
                  </a:lnTo>
                  <a:close/>
                  <a:moveTo>
                    <a:pt x="36472" y="6049"/>
                  </a:moveTo>
                  <a:lnTo>
                    <a:pt x="37907" y="6595"/>
                  </a:lnTo>
                  <a:lnTo>
                    <a:pt x="37639" y="7419"/>
                  </a:lnTo>
                  <a:lnTo>
                    <a:pt x="36783" y="7655"/>
                  </a:lnTo>
                  <a:lnTo>
                    <a:pt x="36761" y="7644"/>
                  </a:lnTo>
                  <a:lnTo>
                    <a:pt x="36740" y="7655"/>
                  </a:lnTo>
                  <a:lnTo>
                    <a:pt x="35884" y="7419"/>
                  </a:lnTo>
                  <a:lnTo>
                    <a:pt x="35605" y="6574"/>
                  </a:lnTo>
                  <a:close/>
                  <a:moveTo>
                    <a:pt x="35295" y="5600"/>
                  </a:moveTo>
                  <a:lnTo>
                    <a:pt x="36205" y="5953"/>
                  </a:lnTo>
                  <a:lnTo>
                    <a:pt x="35541" y="6360"/>
                  </a:lnTo>
                  <a:close/>
                  <a:moveTo>
                    <a:pt x="35423" y="6724"/>
                  </a:moveTo>
                  <a:lnTo>
                    <a:pt x="35712" y="7601"/>
                  </a:lnTo>
                  <a:lnTo>
                    <a:pt x="36505" y="7816"/>
                  </a:lnTo>
                  <a:lnTo>
                    <a:pt x="35680" y="8351"/>
                  </a:lnTo>
                  <a:lnTo>
                    <a:pt x="35680" y="8875"/>
                  </a:lnTo>
                  <a:lnTo>
                    <a:pt x="35306" y="8501"/>
                  </a:lnTo>
                  <a:lnTo>
                    <a:pt x="34267" y="8725"/>
                  </a:lnTo>
                  <a:lnTo>
                    <a:pt x="34481" y="7698"/>
                  </a:lnTo>
                  <a:lnTo>
                    <a:pt x="34192" y="7345"/>
                  </a:lnTo>
                  <a:lnTo>
                    <a:pt x="34642" y="7419"/>
                  </a:lnTo>
                  <a:close/>
                  <a:moveTo>
                    <a:pt x="34460" y="5300"/>
                  </a:moveTo>
                  <a:lnTo>
                    <a:pt x="35027" y="5503"/>
                  </a:lnTo>
                  <a:lnTo>
                    <a:pt x="35348" y="6499"/>
                  </a:lnTo>
                  <a:lnTo>
                    <a:pt x="34578" y="7184"/>
                  </a:lnTo>
                  <a:lnTo>
                    <a:pt x="33978" y="7088"/>
                  </a:lnTo>
                  <a:lnTo>
                    <a:pt x="32950" y="5846"/>
                  </a:lnTo>
                  <a:close/>
                  <a:moveTo>
                    <a:pt x="32801" y="4690"/>
                  </a:moveTo>
                  <a:lnTo>
                    <a:pt x="34139" y="5182"/>
                  </a:lnTo>
                  <a:lnTo>
                    <a:pt x="32801" y="5675"/>
                  </a:lnTo>
                  <a:lnTo>
                    <a:pt x="32394" y="5182"/>
                  </a:lnTo>
                  <a:close/>
                  <a:moveTo>
                    <a:pt x="32244" y="3576"/>
                  </a:moveTo>
                  <a:lnTo>
                    <a:pt x="33646" y="3330"/>
                  </a:lnTo>
                  <a:lnTo>
                    <a:pt x="32736" y="4433"/>
                  </a:lnTo>
                  <a:lnTo>
                    <a:pt x="32137" y="4208"/>
                  </a:lnTo>
                  <a:close/>
                  <a:moveTo>
                    <a:pt x="31195" y="2891"/>
                  </a:moveTo>
                  <a:lnTo>
                    <a:pt x="31195" y="2891"/>
                  </a:lnTo>
                  <a:lnTo>
                    <a:pt x="32297" y="1981"/>
                  </a:lnTo>
                  <a:lnTo>
                    <a:pt x="32051" y="3384"/>
                  </a:lnTo>
                  <a:lnTo>
                    <a:pt x="31420" y="3491"/>
                  </a:lnTo>
                  <a:close/>
                  <a:moveTo>
                    <a:pt x="29953" y="2827"/>
                  </a:moveTo>
                  <a:lnTo>
                    <a:pt x="30445" y="1489"/>
                  </a:lnTo>
                  <a:lnTo>
                    <a:pt x="30938" y="2827"/>
                  </a:lnTo>
                  <a:lnTo>
                    <a:pt x="30445" y="3234"/>
                  </a:lnTo>
                  <a:close/>
                  <a:moveTo>
                    <a:pt x="28840" y="3384"/>
                  </a:moveTo>
                  <a:lnTo>
                    <a:pt x="28604" y="1981"/>
                  </a:lnTo>
                  <a:lnTo>
                    <a:pt x="29696" y="2891"/>
                  </a:lnTo>
                  <a:lnTo>
                    <a:pt x="29471" y="3491"/>
                  </a:lnTo>
                  <a:close/>
                  <a:moveTo>
                    <a:pt x="28155" y="4433"/>
                  </a:moveTo>
                  <a:lnTo>
                    <a:pt x="27245" y="3330"/>
                  </a:lnTo>
                  <a:lnTo>
                    <a:pt x="28658" y="3576"/>
                  </a:lnTo>
                  <a:lnTo>
                    <a:pt x="28765" y="4208"/>
                  </a:lnTo>
                  <a:close/>
                  <a:moveTo>
                    <a:pt x="25864" y="5503"/>
                  </a:moveTo>
                  <a:lnTo>
                    <a:pt x="26431" y="5300"/>
                  </a:lnTo>
                  <a:lnTo>
                    <a:pt x="27940" y="5846"/>
                  </a:lnTo>
                  <a:lnTo>
                    <a:pt x="26913" y="7088"/>
                  </a:lnTo>
                  <a:lnTo>
                    <a:pt x="26313" y="7184"/>
                  </a:lnTo>
                  <a:lnTo>
                    <a:pt x="25543" y="6499"/>
                  </a:lnTo>
                  <a:close/>
                  <a:moveTo>
                    <a:pt x="24686" y="5953"/>
                  </a:moveTo>
                  <a:lnTo>
                    <a:pt x="25607" y="5600"/>
                  </a:lnTo>
                  <a:lnTo>
                    <a:pt x="25350" y="6360"/>
                  </a:lnTo>
                  <a:close/>
                  <a:moveTo>
                    <a:pt x="24419" y="6049"/>
                  </a:moveTo>
                  <a:lnTo>
                    <a:pt x="25286" y="6574"/>
                  </a:lnTo>
                  <a:lnTo>
                    <a:pt x="25007" y="7419"/>
                  </a:lnTo>
                  <a:lnTo>
                    <a:pt x="24151" y="7655"/>
                  </a:lnTo>
                  <a:lnTo>
                    <a:pt x="24129" y="7644"/>
                  </a:lnTo>
                  <a:lnTo>
                    <a:pt x="24108" y="7655"/>
                  </a:lnTo>
                  <a:lnTo>
                    <a:pt x="23252" y="7419"/>
                  </a:lnTo>
                  <a:lnTo>
                    <a:pt x="22984" y="6595"/>
                  </a:lnTo>
                  <a:close/>
                  <a:moveTo>
                    <a:pt x="23209" y="5311"/>
                  </a:moveTo>
                  <a:lnTo>
                    <a:pt x="24183" y="5899"/>
                  </a:lnTo>
                  <a:lnTo>
                    <a:pt x="22898" y="6392"/>
                  </a:lnTo>
                  <a:lnTo>
                    <a:pt x="22716" y="6081"/>
                  </a:lnTo>
                  <a:lnTo>
                    <a:pt x="22856" y="5525"/>
                  </a:lnTo>
                  <a:close/>
                  <a:moveTo>
                    <a:pt x="21742" y="5289"/>
                  </a:moveTo>
                  <a:lnTo>
                    <a:pt x="22631" y="5535"/>
                  </a:lnTo>
                  <a:lnTo>
                    <a:pt x="22481" y="6113"/>
                  </a:lnTo>
                  <a:lnTo>
                    <a:pt x="22695" y="6488"/>
                  </a:lnTo>
                  <a:lnTo>
                    <a:pt x="22320" y="6702"/>
                  </a:lnTo>
                  <a:lnTo>
                    <a:pt x="22160" y="7280"/>
                  </a:lnTo>
                  <a:lnTo>
                    <a:pt x="21271" y="7045"/>
                  </a:lnTo>
                  <a:lnTo>
                    <a:pt x="19987" y="5760"/>
                  </a:lnTo>
                  <a:close/>
                  <a:moveTo>
                    <a:pt x="19815" y="4775"/>
                  </a:moveTo>
                  <a:lnTo>
                    <a:pt x="21314" y="5182"/>
                  </a:lnTo>
                  <a:lnTo>
                    <a:pt x="19815" y="5589"/>
                  </a:lnTo>
                  <a:lnTo>
                    <a:pt x="19815" y="5589"/>
                  </a:lnTo>
                  <a:lnTo>
                    <a:pt x="19409" y="5182"/>
                  </a:lnTo>
                  <a:lnTo>
                    <a:pt x="19815" y="4775"/>
                  </a:lnTo>
                  <a:close/>
                  <a:moveTo>
                    <a:pt x="18467" y="3245"/>
                  </a:moveTo>
                  <a:lnTo>
                    <a:pt x="19569" y="2142"/>
                  </a:lnTo>
                  <a:lnTo>
                    <a:pt x="19162" y="3651"/>
                  </a:lnTo>
                  <a:lnTo>
                    <a:pt x="18606" y="3801"/>
                  </a:lnTo>
                  <a:close/>
                  <a:moveTo>
                    <a:pt x="17407" y="3180"/>
                  </a:moveTo>
                  <a:lnTo>
                    <a:pt x="17813" y="1671"/>
                  </a:lnTo>
                  <a:lnTo>
                    <a:pt x="18220" y="3180"/>
                  </a:lnTo>
                  <a:lnTo>
                    <a:pt x="17813" y="3587"/>
                  </a:lnTo>
                  <a:close/>
                  <a:moveTo>
                    <a:pt x="16058" y="2142"/>
                  </a:moveTo>
                  <a:lnTo>
                    <a:pt x="17171" y="3245"/>
                  </a:lnTo>
                  <a:lnTo>
                    <a:pt x="17021" y="3801"/>
                  </a:lnTo>
                  <a:lnTo>
                    <a:pt x="16465" y="3651"/>
                  </a:lnTo>
                  <a:close/>
                  <a:moveTo>
                    <a:pt x="15887" y="4529"/>
                  </a:moveTo>
                  <a:lnTo>
                    <a:pt x="14784" y="3426"/>
                  </a:lnTo>
                  <a:lnTo>
                    <a:pt x="16283" y="3833"/>
                  </a:lnTo>
                  <a:lnTo>
                    <a:pt x="16433" y="4379"/>
                  </a:lnTo>
                  <a:close/>
                  <a:moveTo>
                    <a:pt x="14313" y="5182"/>
                  </a:moveTo>
                  <a:lnTo>
                    <a:pt x="15822" y="4775"/>
                  </a:lnTo>
                  <a:lnTo>
                    <a:pt x="15822" y="4775"/>
                  </a:lnTo>
                  <a:lnTo>
                    <a:pt x="16218" y="5182"/>
                  </a:lnTo>
                  <a:lnTo>
                    <a:pt x="15822" y="5589"/>
                  </a:lnTo>
                  <a:close/>
                  <a:moveTo>
                    <a:pt x="13885" y="5289"/>
                  </a:moveTo>
                  <a:lnTo>
                    <a:pt x="15640" y="5760"/>
                  </a:lnTo>
                  <a:lnTo>
                    <a:pt x="14356" y="7045"/>
                  </a:lnTo>
                  <a:lnTo>
                    <a:pt x="13467" y="7280"/>
                  </a:lnTo>
                  <a:lnTo>
                    <a:pt x="13307" y="6702"/>
                  </a:lnTo>
                  <a:lnTo>
                    <a:pt x="12932" y="6488"/>
                  </a:lnTo>
                  <a:lnTo>
                    <a:pt x="13157" y="6113"/>
                  </a:lnTo>
                  <a:lnTo>
                    <a:pt x="12996" y="5535"/>
                  </a:lnTo>
                  <a:close/>
                  <a:moveTo>
                    <a:pt x="11444" y="5899"/>
                  </a:moveTo>
                  <a:lnTo>
                    <a:pt x="12418" y="5311"/>
                  </a:lnTo>
                  <a:lnTo>
                    <a:pt x="12771" y="5525"/>
                  </a:lnTo>
                  <a:lnTo>
                    <a:pt x="12921" y="6081"/>
                  </a:lnTo>
                  <a:lnTo>
                    <a:pt x="12739" y="6392"/>
                  </a:lnTo>
                  <a:close/>
                  <a:moveTo>
                    <a:pt x="11208" y="6049"/>
                  </a:moveTo>
                  <a:lnTo>
                    <a:pt x="12643" y="6595"/>
                  </a:lnTo>
                  <a:lnTo>
                    <a:pt x="12375" y="7419"/>
                  </a:lnTo>
                  <a:lnTo>
                    <a:pt x="11519" y="7655"/>
                  </a:lnTo>
                  <a:lnTo>
                    <a:pt x="11498" y="7644"/>
                  </a:lnTo>
                  <a:lnTo>
                    <a:pt x="11476" y="7655"/>
                  </a:lnTo>
                  <a:lnTo>
                    <a:pt x="10620" y="7419"/>
                  </a:lnTo>
                  <a:lnTo>
                    <a:pt x="10341" y="6574"/>
                  </a:lnTo>
                  <a:close/>
                  <a:moveTo>
                    <a:pt x="10020" y="5600"/>
                  </a:moveTo>
                  <a:lnTo>
                    <a:pt x="10941" y="5953"/>
                  </a:lnTo>
                  <a:lnTo>
                    <a:pt x="10277" y="6360"/>
                  </a:lnTo>
                  <a:close/>
                  <a:moveTo>
                    <a:pt x="10159" y="6724"/>
                  </a:moveTo>
                  <a:lnTo>
                    <a:pt x="10448" y="7601"/>
                  </a:lnTo>
                  <a:lnTo>
                    <a:pt x="11230" y="7816"/>
                  </a:lnTo>
                  <a:lnTo>
                    <a:pt x="10416" y="8351"/>
                  </a:lnTo>
                  <a:lnTo>
                    <a:pt x="10416" y="8875"/>
                  </a:lnTo>
                  <a:lnTo>
                    <a:pt x="10042" y="8501"/>
                  </a:lnTo>
                  <a:lnTo>
                    <a:pt x="9003" y="8725"/>
                  </a:lnTo>
                  <a:lnTo>
                    <a:pt x="9217" y="7698"/>
                  </a:lnTo>
                  <a:lnTo>
                    <a:pt x="8928" y="7345"/>
                  </a:lnTo>
                  <a:lnTo>
                    <a:pt x="9378" y="7419"/>
                  </a:lnTo>
                  <a:close/>
                  <a:moveTo>
                    <a:pt x="9196" y="5300"/>
                  </a:moveTo>
                  <a:lnTo>
                    <a:pt x="9763" y="5503"/>
                  </a:lnTo>
                  <a:lnTo>
                    <a:pt x="10084" y="6499"/>
                  </a:lnTo>
                  <a:lnTo>
                    <a:pt x="9314" y="7184"/>
                  </a:lnTo>
                  <a:lnTo>
                    <a:pt x="8714" y="7088"/>
                  </a:lnTo>
                  <a:lnTo>
                    <a:pt x="7687" y="5846"/>
                  </a:lnTo>
                  <a:close/>
                  <a:moveTo>
                    <a:pt x="7537" y="4690"/>
                  </a:moveTo>
                  <a:lnTo>
                    <a:pt x="8875" y="5182"/>
                  </a:lnTo>
                  <a:lnTo>
                    <a:pt x="7537" y="5675"/>
                  </a:lnTo>
                  <a:lnTo>
                    <a:pt x="7130" y="5182"/>
                  </a:lnTo>
                  <a:close/>
                  <a:moveTo>
                    <a:pt x="6980" y="3576"/>
                  </a:moveTo>
                  <a:lnTo>
                    <a:pt x="8382" y="3330"/>
                  </a:lnTo>
                  <a:lnTo>
                    <a:pt x="7472" y="4433"/>
                  </a:lnTo>
                  <a:lnTo>
                    <a:pt x="6862" y="4208"/>
                  </a:lnTo>
                  <a:close/>
                  <a:moveTo>
                    <a:pt x="5931" y="2891"/>
                  </a:moveTo>
                  <a:lnTo>
                    <a:pt x="5931" y="2891"/>
                  </a:lnTo>
                  <a:lnTo>
                    <a:pt x="7034" y="1981"/>
                  </a:lnTo>
                  <a:lnTo>
                    <a:pt x="6787" y="3384"/>
                  </a:lnTo>
                  <a:lnTo>
                    <a:pt x="6156" y="3491"/>
                  </a:lnTo>
                  <a:close/>
                  <a:moveTo>
                    <a:pt x="4689" y="2827"/>
                  </a:moveTo>
                  <a:lnTo>
                    <a:pt x="5182" y="1489"/>
                  </a:lnTo>
                  <a:lnTo>
                    <a:pt x="5674" y="2827"/>
                  </a:lnTo>
                  <a:lnTo>
                    <a:pt x="5182" y="3234"/>
                  </a:lnTo>
                  <a:close/>
                  <a:moveTo>
                    <a:pt x="3576" y="3384"/>
                  </a:moveTo>
                  <a:lnTo>
                    <a:pt x="3330" y="1981"/>
                  </a:lnTo>
                  <a:lnTo>
                    <a:pt x="4432" y="2891"/>
                  </a:lnTo>
                  <a:lnTo>
                    <a:pt x="4207" y="3491"/>
                  </a:lnTo>
                  <a:close/>
                  <a:moveTo>
                    <a:pt x="2891" y="4433"/>
                  </a:moveTo>
                  <a:lnTo>
                    <a:pt x="1981" y="3330"/>
                  </a:lnTo>
                  <a:lnTo>
                    <a:pt x="3383" y="3576"/>
                  </a:lnTo>
                  <a:lnTo>
                    <a:pt x="3501" y="4208"/>
                  </a:lnTo>
                  <a:close/>
                  <a:moveTo>
                    <a:pt x="3383" y="6788"/>
                  </a:moveTo>
                  <a:lnTo>
                    <a:pt x="1981" y="7023"/>
                  </a:lnTo>
                  <a:lnTo>
                    <a:pt x="2891" y="5931"/>
                  </a:lnTo>
                  <a:lnTo>
                    <a:pt x="2891" y="5931"/>
                  </a:lnTo>
                  <a:lnTo>
                    <a:pt x="3501" y="6156"/>
                  </a:lnTo>
                  <a:close/>
                  <a:moveTo>
                    <a:pt x="4432" y="7462"/>
                  </a:moveTo>
                  <a:lnTo>
                    <a:pt x="3330" y="8383"/>
                  </a:lnTo>
                  <a:lnTo>
                    <a:pt x="3576" y="6970"/>
                  </a:lnTo>
                  <a:lnTo>
                    <a:pt x="4207" y="6863"/>
                  </a:lnTo>
                  <a:close/>
                  <a:moveTo>
                    <a:pt x="5182" y="8875"/>
                  </a:moveTo>
                  <a:lnTo>
                    <a:pt x="4689" y="7537"/>
                  </a:lnTo>
                  <a:lnTo>
                    <a:pt x="5182" y="7130"/>
                  </a:lnTo>
                  <a:lnTo>
                    <a:pt x="5674" y="7537"/>
                  </a:lnTo>
                  <a:close/>
                  <a:moveTo>
                    <a:pt x="5503" y="9764"/>
                  </a:moveTo>
                  <a:lnTo>
                    <a:pt x="5299" y="9196"/>
                  </a:lnTo>
                  <a:lnTo>
                    <a:pt x="5856" y="7687"/>
                  </a:lnTo>
                  <a:lnTo>
                    <a:pt x="7087" y="8715"/>
                  </a:lnTo>
                  <a:lnTo>
                    <a:pt x="7194" y="9314"/>
                  </a:lnTo>
                  <a:lnTo>
                    <a:pt x="6498" y="10085"/>
                  </a:lnTo>
                  <a:close/>
                  <a:moveTo>
                    <a:pt x="6723" y="10160"/>
                  </a:moveTo>
                  <a:lnTo>
                    <a:pt x="7419" y="9378"/>
                  </a:lnTo>
                  <a:lnTo>
                    <a:pt x="7344" y="8929"/>
                  </a:lnTo>
                  <a:lnTo>
                    <a:pt x="7697" y="9218"/>
                  </a:lnTo>
                  <a:lnTo>
                    <a:pt x="8725" y="9004"/>
                  </a:lnTo>
                  <a:lnTo>
                    <a:pt x="8511" y="10042"/>
                  </a:lnTo>
                  <a:lnTo>
                    <a:pt x="8875" y="10417"/>
                  </a:lnTo>
                  <a:lnTo>
                    <a:pt x="8350" y="10417"/>
                  </a:lnTo>
                  <a:lnTo>
                    <a:pt x="7815" y="11230"/>
                  </a:lnTo>
                  <a:lnTo>
                    <a:pt x="7601" y="10449"/>
                  </a:lnTo>
                  <a:close/>
                  <a:moveTo>
                    <a:pt x="5952" y="10941"/>
                  </a:moveTo>
                  <a:lnTo>
                    <a:pt x="5610" y="10021"/>
                  </a:lnTo>
                  <a:lnTo>
                    <a:pt x="6359" y="10278"/>
                  </a:lnTo>
                  <a:close/>
                  <a:moveTo>
                    <a:pt x="6049" y="11198"/>
                  </a:moveTo>
                  <a:lnTo>
                    <a:pt x="6573" y="10342"/>
                  </a:lnTo>
                  <a:lnTo>
                    <a:pt x="7419" y="10620"/>
                  </a:lnTo>
                  <a:lnTo>
                    <a:pt x="7654" y="11477"/>
                  </a:lnTo>
                  <a:lnTo>
                    <a:pt x="7644" y="11498"/>
                  </a:lnTo>
                  <a:lnTo>
                    <a:pt x="7654" y="11519"/>
                  </a:lnTo>
                  <a:lnTo>
                    <a:pt x="7419" y="12376"/>
                  </a:lnTo>
                  <a:lnTo>
                    <a:pt x="6595" y="12643"/>
                  </a:lnTo>
                  <a:close/>
                  <a:moveTo>
                    <a:pt x="5310" y="12419"/>
                  </a:moveTo>
                  <a:lnTo>
                    <a:pt x="5909" y="11445"/>
                  </a:lnTo>
                  <a:lnTo>
                    <a:pt x="6391" y="12729"/>
                  </a:lnTo>
                  <a:lnTo>
                    <a:pt x="6081" y="12911"/>
                  </a:lnTo>
                  <a:lnTo>
                    <a:pt x="5524" y="12772"/>
                  </a:lnTo>
                  <a:close/>
                  <a:moveTo>
                    <a:pt x="5299" y="13885"/>
                  </a:moveTo>
                  <a:lnTo>
                    <a:pt x="5535" y="12997"/>
                  </a:lnTo>
                  <a:lnTo>
                    <a:pt x="6113" y="13147"/>
                  </a:lnTo>
                  <a:lnTo>
                    <a:pt x="6488" y="12933"/>
                  </a:lnTo>
                  <a:lnTo>
                    <a:pt x="6712" y="13307"/>
                  </a:lnTo>
                  <a:lnTo>
                    <a:pt x="7290" y="13468"/>
                  </a:lnTo>
                  <a:lnTo>
                    <a:pt x="7044" y="14356"/>
                  </a:lnTo>
                  <a:lnTo>
                    <a:pt x="5760" y="15641"/>
                  </a:lnTo>
                  <a:close/>
                  <a:moveTo>
                    <a:pt x="4775" y="15812"/>
                  </a:moveTo>
                  <a:lnTo>
                    <a:pt x="4775" y="15812"/>
                  </a:lnTo>
                  <a:lnTo>
                    <a:pt x="5182" y="14313"/>
                  </a:lnTo>
                  <a:lnTo>
                    <a:pt x="5588" y="15812"/>
                  </a:lnTo>
                  <a:lnTo>
                    <a:pt x="5182" y="16219"/>
                  </a:lnTo>
                  <a:close/>
                  <a:moveTo>
                    <a:pt x="3426" y="14774"/>
                  </a:moveTo>
                  <a:lnTo>
                    <a:pt x="4529" y="15887"/>
                  </a:lnTo>
                  <a:lnTo>
                    <a:pt x="4389" y="16433"/>
                  </a:lnTo>
                  <a:lnTo>
                    <a:pt x="3833" y="16283"/>
                  </a:lnTo>
                  <a:close/>
                  <a:moveTo>
                    <a:pt x="3255" y="17161"/>
                  </a:moveTo>
                  <a:lnTo>
                    <a:pt x="2141" y="16058"/>
                  </a:lnTo>
                  <a:lnTo>
                    <a:pt x="3651" y="16465"/>
                  </a:lnTo>
                  <a:lnTo>
                    <a:pt x="3801" y="17022"/>
                  </a:lnTo>
                  <a:close/>
                  <a:moveTo>
                    <a:pt x="1681" y="17814"/>
                  </a:moveTo>
                  <a:lnTo>
                    <a:pt x="3180" y="17407"/>
                  </a:lnTo>
                  <a:lnTo>
                    <a:pt x="3586" y="17814"/>
                  </a:lnTo>
                  <a:lnTo>
                    <a:pt x="3180" y="18221"/>
                  </a:lnTo>
                  <a:close/>
                  <a:moveTo>
                    <a:pt x="3651" y="19163"/>
                  </a:moveTo>
                  <a:lnTo>
                    <a:pt x="2141" y="19570"/>
                  </a:lnTo>
                  <a:lnTo>
                    <a:pt x="3255" y="18467"/>
                  </a:lnTo>
                  <a:lnTo>
                    <a:pt x="3801" y="18606"/>
                  </a:lnTo>
                  <a:lnTo>
                    <a:pt x="3683" y="19056"/>
                  </a:lnTo>
                  <a:close/>
                  <a:moveTo>
                    <a:pt x="5182" y="21315"/>
                  </a:moveTo>
                  <a:lnTo>
                    <a:pt x="4775" y="19805"/>
                  </a:lnTo>
                  <a:lnTo>
                    <a:pt x="5182" y="19409"/>
                  </a:lnTo>
                  <a:lnTo>
                    <a:pt x="5588" y="19805"/>
                  </a:lnTo>
                  <a:close/>
                  <a:moveTo>
                    <a:pt x="5299" y="21743"/>
                  </a:moveTo>
                  <a:lnTo>
                    <a:pt x="5760" y="19987"/>
                  </a:lnTo>
                  <a:lnTo>
                    <a:pt x="7044" y="21272"/>
                  </a:lnTo>
                  <a:lnTo>
                    <a:pt x="7290" y="22160"/>
                  </a:lnTo>
                  <a:lnTo>
                    <a:pt x="6712" y="22321"/>
                  </a:lnTo>
                  <a:lnTo>
                    <a:pt x="6488" y="22695"/>
                  </a:lnTo>
                  <a:lnTo>
                    <a:pt x="6113" y="22481"/>
                  </a:lnTo>
                  <a:lnTo>
                    <a:pt x="5535" y="22631"/>
                  </a:lnTo>
                  <a:close/>
                  <a:moveTo>
                    <a:pt x="5909" y="24183"/>
                  </a:moveTo>
                  <a:lnTo>
                    <a:pt x="5310" y="23209"/>
                  </a:lnTo>
                  <a:lnTo>
                    <a:pt x="5524" y="22856"/>
                  </a:lnTo>
                  <a:lnTo>
                    <a:pt x="6081" y="22706"/>
                  </a:lnTo>
                  <a:lnTo>
                    <a:pt x="6391" y="22888"/>
                  </a:lnTo>
                  <a:close/>
                  <a:moveTo>
                    <a:pt x="6049" y="24419"/>
                  </a:moveTo>
                  <a:lnTo>
                    <a:pt x="6595" y="22985"/>
                  </a:lnTo>
                  <a:lnTo>
                    <a:pt x="7419" y="23252"/>
                  </a:lnTo>
                  <a:lnTo>
                    <a:pt x="7654" y="24109"/>
                  </a:lnTo>
                  <a:lnTo>
                    <a:pt x="7644" y="24130"/>
                  </a:lnTo>
                  <a:lnTo>
                    <a:pt x="7654" y="24151"/>
                  </a:lnTo>
                  <a:lnTo>
                    <a:pt x="7419" y="25008"/>
                  </a:lnTo>
                  <a:lnTo>
                    <a:pt x="6573" y="25286"/>
                  </a:lnTo>
                  <a:close/>
                  <a:moveTo>
                    <a:pt x="5610" y="25607"/>
                  </a:moveTo>
                  <a:lnTo>
                    <a:pt x="5952" y="24687"/>
                  </a:lnTo>
                  <a:lnTo>
                    <a:pt x="6359" y="25350"/>
                  </a:lnTo>
                  <a:close/>
                  <a:moveTo>
                    <a:pt x="4689" y="28091"/>
                  </a:moveTo>
                  <a:lnTo>
                    <a:pt x="5182" y="26753"/>
                  </a:lnTo>
                  <a:lnTo>
                    <a:pt x="5674" y="28091"/>
                  </a:lnTo>
                  <a:lnTo>
                    <a:pt x="5182" y="28498"/>
                  </a:lnTo>
                  <a:close/>
                  <a:moveTo>
                    <a:pt x="3576" y="28647"/>
                  </a:moveTo>
                  <a:lnTo>
                    <a:pt x="3330" y="27245"/>
                  </a:lnTo>
                  <a:lnTo>
                    <a:pt x="4432" y="28155"/>
                  </a:lnTo>
                  <a:lnTo>
                    <a:pt x="4207" y="28765"/>
                  </a:lnTo>
                  <a:close/>
                  <a:moveTo>
                    <a:pt x="1981" y="28594"/>
                  </a:moveTo>
                  <a:lnTo>
                    <a:pt x="3383" y="28840"/>
                  </a:lnTo>
                  <a:lnTo>
                    <a:pt x="3501" y="29472"/>
                  </a:lnTo>
                  <a:lnTo>
                    <a:pt x="2891" y="29697"/>
                  </a:lnTo>
                  <a:close/>
                  <a:moveTo>
                    <a:pt x="3383" y="32052"/>
                  </a:moveTo>
                  <a:lnTo>
                    <a:pt x="1981" y="32298"/>
                  </a:lnTo>
                  <a:lnTo>
                    <a:pt x="2891" y="31195"/>
                  </a:lnTo>
                  <a:lnTo>
                    <a:pt x="3501" y="31420"/>
                  </a:lnTo>
                  <a:close/>
                  <a:moveTo>
                    <a:pt x="4432" y="32737"/>
                  </a:moveTo>
                  <a:lnTo>
                    <a:pt x="3330" y="33647"/>
                  </a:lnTo>
                  <a:lnTo>
                    <a:pt x="3576" y="32244"/>
                  </a:lnTo>
                  <a:lnTo>
                    <a:pt x="4207" y="32127"/>
                  </a:lnTo>
                  <a:close/>
                  <a:moveTo>
                    <a:pt x="7034" y="33647"/>
                  </a:moveTo>
                  <a:lnTo>
                    <a:pt x="5931" y="32737"/>
                  </a:lnTo>
                  <a:lnTo>
                    <a:pt x="6156" y="32127"/>
                  </a:lnTo>
                  <a:lnTo>
                    <a:pt x="6787" y="32244"/>
                  </a:lnTo>
                  <a:close/>
                  <a:moveTo>
                    <a:pt x="8382" y="32298"/>
                  </a:moveTo>
                  <a:lnTo>
                    <a:pt x="6980" y="32052"/>
                  </a:lnTo>
                  <a:lnTo>
                    <a:pt x="6862" y="31420"/>
                  </a:lnTo>
                  <a:lnTo>
                    <a:pt x="7472" y="31195"/>
                  </a:lnTo>
                  <a:close/>
                  <a:moveTo>
                    <a:pt x="8875" y="30446"/>
                  </a:moveTo>
                  <a:lnTo>
                    <a:pt x="7537" y="30938"/>
                  </a:lnTo>
                  <a:lnTo>
                    <a:pt x="7130" y="30446"/>
                  </a:lnTo>
                  <a:lnTo>
                    <a:pt x="7537" y="29953"/>
                  </a:lnTo>
                  <a:close/>
                  <a:moveTo>
                    <a:pt x="9763" y="30125"/>
                  </a:moveTo>
                  <a:lnTo>
                    <a:pt x="9196" y="30328"/>
                  </a:lnTo>
                  <a:lnTo>
                    <a:pt x="7687" y="29772"/>
                  </a:lnTo>
                  <a:lnTo>
                    <a:pt x="8714" y="28540"/>
                  </a:lnTo>
                  <a:lnTo>
                    <a:pt x="9314" y="28433"/>
                  </a:lnTo>
                  <a:lnTo>
                    <a:pt x="10084" y="29129"/>
                  </a:lnTo>
                  <a:close/>
                  <a:moveTo>
                    <a:pt x="10159" y="28904"/>
                  </a:moveTo>
                  <a:lnTo>
                    <a:pt x="9378" y="28209"/>
                  </a:lnTo>
                  <a:lnTo>
                    <a:pt x="8928" y="28284"/>
                  </a:lnTo>
                  <a:lnTo>
                    <a:pt x="9217" y="27930"/>
                  </a:lnTo>
                  <a:lnTo>
                    <a:pt x="9003" y="26903"/>
                  </a:lnTo>
                  <a:lnTo>
                    <a:pt x="10042" y="27117"/>
                  </a:lnTo>
                  <a:lnTo>
                    <a:pt x="10416" y="26753"/>
                  </a:lnTo>
                  <a:lnTo>
                    <a:pt x="10416" y="27277"/>
                  </a:lnTo>
                  <a:lnTo>
                    <a:pt x="11230" y="27812"/>
                  </a:lnTo>
                  <a:lnTo>
                    <a:pt x="10448" y="28027"/>
                  </a:lnTo>
                  <a:close/>
                  <a:moveTo>
                    <a:pt x="10941" y="29675"/>
                  </a:moveTo>
                  <a:lnTo>
                    <a:pt x="10020" y="30018"/>
                  </a:lnTo>
                  <a:lnTo>
                    <a:pt x="10277" y="29268"/>
                  </a:lnTo>
                  <a:close/>
                  <a:moveTo>
                    <a:pt x="11208" y="29579"/>
                  </a:moveTo>
                  <a:lnTo>
                    <a:pt x="10341" y="29054"/>
                  </a:lnTo>
                  <a:lnTo>
                    <a:pt x="10620" y="28209"/>
                  </a:lnTo>
                  <a:lnTo>
                    <a:pt x="11476" y="27973"/>
                  </a:lnTo>
                  <a:lnTo>
                    <a:pt x="11498" y="27984"/>
                  </a:lnTo>
                  <a:lnTo>
                    <a:pt x="11519" y="27973"/>
                  </a:lnTo>
                  <a:lnTo>
                    <a:pt x="12375" y="28209"/>
                  </a:lnTo>
                  <a:lnTo>
                    <a:pt x="12643" y="29033"/>
                  </a:lnTo>
                  <a:close/>
                  <a:moveTo>
                    <a:pt x="12418" y="30317"/>
                  </a:moveTo>
                  <a:lnTo>
                    <a:pt x="11444" y="29718"/>
                  </a:lnTo>
                  <a:lnTo>
                    <a:pt x="12739" y="29236"/>
                  </a:lnTo>
                  <a:lnTo>
                    <a:pt x="12921" y="29547"/>
                  </a:lnTo>
                  <a:lnTo>
                    <a:pt x="12771" y="30103"/>
                  </a:lnTo>
                  <a:close/>
                  <a:moveTo>
                    <a:pt x="13885" y="30328"/>
                  </a:moveTo>
                  <a:lnTo>
                    <a:pt x="12996" y="30093"/>
                  </a:lnTo>
                  <a:lnTo>
                    <a:pt x="13146" y="29515"/>
                  </a:lnTo>
                  <a:lnTo>
                    <a:pt x="12932" y="29140"/>
                  </a:lnTo>
                  <a:lnTo>
                    <a:pt x="13307" y="28915"/>
                  </a:lnTo>
                  <a:lnTo>
                    <a:pt x="13467" y="28337"/>
                  </a:lnTo>
                  <a:lnTo>
                    <a:pt x="14356" y="28583"/>
                  </a:lnTo>
                  <a:lnTo>
                    <a:pt x="15640" y="29868"/>
                  </a:lnTo>
                  <a:close/>
                  <a:moveTo>
                    <a:pt x="15822" y="30853"/>
                  </a:moveTo>
                  <a:lnTo>
                    <a:pt x="14313" y="30446"/>
                  </a:lnTo>
                  <a:lnTo>
                    <a:pt x="15822" y="30039"/>
                  </a:lnTo>
                  <a:lnTo>
                    <a:pt x="16218" y="30446"/>
                  </a:lnTo>
                  <a:close/>
                  <a:moveTo>
                    <a:pt x="17171" y="32373"/>
                  </a:moveTo>
                  <a:lnTo>
                    <a:pt x="16058" y="33486"/>
                  </a:lnTo>
                  <a:lnTo>
                    <a:pt x="16465" y="31977"/>
                  </a:lnTo>
                  <a:lnTo>
                    <a:pt x="17021" y="31827"/>
                  </a:lnTo>
                  <a:close/>
                  <a:moveTo>
                    <a:pt x="18220" y="32437"/>
                  </a:moveTo>
                  <a:lnTo>
                    <a:pt x="17813" y="33946"/>
                  </a:lnTo>
                  <a:lnTo>
                    <a:pt x="17407" y="32448"/>
                  </a:lnTo>
                  <a:lnTo>
                    <a:pt x="17813" y="32041"/>
                  </a:lnTo>
                  <a:close/>
                  <a:moveTo>
                    <a:pt x="19162" y="31977"/>
                  </a:moveTo>
                  <a:lnTo>
                    <a:pt x="19569" y="33486"/>
                  </a:lnTo>
                  <a:lnTo>
                    <a:pt x="18467" y="32373"/>
                  </a:lnTo>
                  <a:lnTo>
                    <a:pt x="18606" y="31827"/>
                  </a:lnTo>
                  <a:close/>
                  <a:moveTo>
                    <a:pt x="19740" y="31099"/>
                  </a:moveTo>
                  <a:lnTo>
                    <a:pt x="20854" y="32202"/>
                  </a:lnTo>
                  <a:lnTo>
                    <a:pt x="19344" y="31795"/>
                  </a:lnTo>
                  <a:lnTo>
                    <a:pt x="19194" y="31238"/>
                  </a:lnTo>
                  <a:close/>
                  <a:moveTo>
                    <a:pt x="21314" y="30446"/>
                  </a:moveTo>
                  <a:lnTo>
                    <a:pt x="19815" y="30853"/>
                  </a:lnTo>
                  <a:lnTo>
                    <a:pt x="19409" y="30446"/>
                  </a:lnTo>
                  <a:lnTo>
                    <a:pt x="19815" y="30039"/>
                  </a:lnTo>
                  <a:lnTo>
                    <a:pt x="19815" y="30039"/>
                  </a:lnTo>
                  <a:close/>
                  <a:moveTo>
                    <a:pt x="21742" y="30328"/>
                  </a:moveTo>
                  <a:lnTo>
                    <a:pt x="19987" y="29868"/>
                  </a:lnTo>
                  <a:lnTo>
                    <a:pt x="21271" y="28583"/>
                  </a:lnTo>
                  <a:lnTo>
                    <a:pt x="22160" y="28337"/>
                  </a:lnTo>
                  <a:lnTo>
                    <a:pt x="22320" y="28915"/>
                  </a:lnTo>
                  <a:lnTo>
                    <a:pt x="22695" y="29140"/>
                  </a:lnTo>
                  <a:lnTo>
                    <a:pt x="22481" y="29515"/>
                  </a:lnTo>
                  <a:lnTo>
                    <a:pt x="22631" y="30093"/>
                  </a:lnTo>
                  <a:close/>
                  <a:moveTo>
                    <a:pt x="24183" y="29718"/>
                  </a:moveTo>
                  <a:lnTo>
                    <a:pt x="23209" y="30317"/>
                  </a:lnTo>
                  <a:lnTo>
                    <a:pt x="22856" y="30103"/>
                  </a:lnTo>
                  <a:lnTo>
                    <a:pt x="22716" y="29547"/>
                  </a:lnTo>
                  <a:lnTo>
                    <a:pt x="22898" y="29236"/>
                  </a:lnTo>
                  <a:close/>
                  <a:moveTo>
                    <a:pt x="24419" y="29579"/>
                  </a:moveTo>
                  <a:lnTo>
                    <a:pt x="22984" y="29033"/>
                  </a:lnTo>
                  <a:lnTo>
                    <a:pt x="23252" y="28209"/>
                  </a:lnTo>
                  <a:lnTo>
                    <a:pt x="24108" y="27973"/>
                  </a:lnTo>
                  <a:lnTo>
                    <a:pt x="24129" y="27984"/>
                  </a:lnTo>
                  <a:lnTo>
                    <a:pt x="24151" y="27973"/>
                  </a:lnTo>
                  <a:lnTo>
                    <a:pt x="25007" y="28209"/>
                  </a:lnTo>
                  <a:lnTo>
                    <a:pt x="25286" y="29054"/>
                  </a:lnTo>
                  <a:close/>
                  <a:moveTo>
                    <a:pt x="25607" y="30018"/>
                  </a:moveTo>
                  <a:lnTo>
                    <a:pt x="24686" y="29675"/>
                  </a:lnTo>
                  <a:lnTo>
                    <a:pt x="25350" y="29268"/>
                  </a:lnTo>
                  <a:close/>
                  <a:moveTo>
                    <a:pt x="26431" y="30328"/>
                  </a:moveTo>
                  <a:lnTo>
                    <a:pt x="25864" y="30125"/>
                  </a:lnTo>
                  <a:lnTo>
                    <a:pt x="25543" y="29129"/>
                  </a:lnTo>
                  <a:lnTo>
                    <a:pt x="26313" y="28433"/>
                  </a:lnTo>
                  <a:lnTo>
                    <a:pt x="26913" y="28540"/>
                  </a:lnTo>
                  <a:lnTo>
                    <a:pt x="27940" y="29772"/>
                  </a:lnTo>
                  <a:close/>
                  <a:moveTo>
                    <a:pt x="28090" y="30938"/>
                  </a:moveTo>
                  <a:lnTo>
                    <a:pt x="26752" y="30446"/>
                  </a:lnTo>
                  <a:lnTo>
                    <a:pt x="28090" y="29953"/>
                  </a:lnTo>
                  <a:lnTo>
                    <a:pt x="28497" y="30446"/>
                  </a:lnTo>
                  <a:close/>
                  <a:moveTo>
                    <a:pt x="28658" y="32052"/>
                  </a:moveTo>
                  <a:lnTo>
                    <a:pt x="27245" y="32298"/>
                  </a:lnTo>
                  <a:lnTo>
                    <a:pt x="28155" y="31195"/>
                  </a:lnTo>
                  <a:lnTo>
                    <a:pt x="28765" y="31420"/>
                  </a:lnTo>
                  <a:close/>
                  <a:moveTo>
                    <a:pt x="29696" y="32737"/>
                  </a:moveTo>
                  <a:lnTo>
                    <a:pt x="28604" y="33647"/>
                  </a:lnTo>
                  <a:lnTo>
                    <a:pt x="28840" y="32244"/>
                  </a:lnTo>
                  <a:lnTo>
                    <a:pt x="29471" y="32127"/>
                  </a:lnTo>
                  <a:close/>
                  <a:moveTo>
                    <a:pt x="32297" y="33647"/>
                  </a:moveTo>
                  <a:lnTo>
                    <a:pt x="31195" y="32737"/>
                  </a:lnTo>
                  <a:lnTo>
                    <a:pt x="31420" y="32127"/>
                  </a:lnTo>
                  <a:lnTo>
                    <a:pt x="32051" y="32244"/>
                  </a:lnTo>
                  <a:close/>
                  <a:moveTo>
                    <a:pt x="33646" y="32298"/>
                  </a:moveTo>
                  <a:lnTo>
                    <a:pt x="32244" y="32052"/>
                  </a:lnTo>
                  <a:lnTo>
                    <a:pt x="32137" y="31420"/>
                  </a:lnTo>
                  <a:lnTo>
                    <a:pt x="32736" y="31195"/>
                  </a:lnTo>
                  <a:close/>
                  <a:moveTo>
                    <a:pt x="34139" y="30446"/>
                  </a:moveTo>
                  <a:lnTo>
                    <a:pt x="32801" y="30938"/>
                  </a:lnTo>
                  <a:lnTo>
                    <a:pt x="32394" y="30446"/>
                  </a:lnTo>
                  <a:lnTo>
                    <a:pt x="32801" y="29953"/>
                  </a:lnTo>
                  <a:close/>
                  <a:moveTo>
                    <a:pt x="35027" y="30125"/>
                  </a:moveTo>
                  <a:lnTo>
                    <a:pt x="34460" y="30328"/>
                  </a:lnTo>
                  <a:lnTo>
                    <a:pt x="32950" y="29772"/>
                  </a:lnTo>
                  <a:lnTo>
                    <a:pt x="33978" y="28540"/>
                  </a:lnTo>
                  <a:lnTo>
                    <a:pt x="34578" y="28433"/>
                  </a:lnTo>
                  <a:lnTo>
                    <a:pt x="35348" y="29129"/>
                  </a:lnTo>
                  <a:close/>
                  <a:moveTo>
                    <a:pt x="35423" y="28904"/>
                  </a:moveTo>
                  <a:lnTo>
                    <a:pt x="34642" y="28209"/>
                  </a:lnTo>
                  <a:lnTo>
                    <a:pt x="34192" y="28284"/>
                  </a:lnTo>
                  <a:lnTo>
                    <a:pt x="34481" y="27930"/>
                  </a:lnTo>
                  <a:lnTo>
                    <a:pt x="34267" y="26903"/>
                  </a:lnTo>
                  <a:lnTo>
                    <a:pt x="35306" y="27117"/>
                  </a:lnTo>
                  <a:lnTo>
                    <a:pt x="35680" y="26753"/>
                  </a:lnTo>
                  <a:lnTo>
                    <a:pt x="35680" y="27277"/>
                  </a:lnTo>
                  <a:lnTo>
                    <a:pt x="36505" y="27812"/>
                  </a:lnTo>
                  <a:lnTo>
                    <a:pt x="35712" y="28027"/>
                  </a:lnTo>
                  <a:close/>
                  <a:moveTo>
                    <a:pt x="36205" y="29675"/>
                  </a:moveTo>
                  <a:lnTo>
                    <a:pt x="35295" y="30018"/>
                  </a:lnTo>
                  <a:lnTo>
                    <a:pt x="35541" y="29268"/>
                  </a:lnTo>
                  <a:close/>
                  <a:moveTo>
                    <a:pt x="36472" y="29579"/>
                  </a:moveTo>
                  <a:lnTo>
                    <a:pt x="35605" y="29054"/>
                  </a:lnTo>
                  <a:lnTo>
                    <a:pt x="35884" y="28209"/>
                  </a:lnTo>
                  <a:lnTo>
                    <a:pt x="36740" y="27973"/>
                  </a:lnTo>
                  <a:lnTo>
                    <a:pt x="36761" y="27984"/>
                  </a:lnTo>
                  <a:lnTo>
                    <a:pt x="36783" y="27973"/>
                  </a:lnTo>
                  <a:lnTo>
                    <a:pt x="37639" y="28209"/>
                  </a:lnTo>
                  <a:lnTo>
                    <a:pt x="37907" y="29033"/>
                  </a:lnTo>
                  <a:close/>
                  <a:moveTo>
                    <a:pt x="37682" y="30317"/>
                  </a:moveTo>
                  <a:lnTo>
                    <a:pt x="36708" y="29718"/>
                  </a:lnTo>
                  <a:lnTo>
                    <a:pt x="38003" y="29236"/>
                  </a:lnTo>
                  <a:lnTo>
                    <a:pt x="38185" y="29547"/>
                  </a:lnTo>
                  <a:lnTo>
                    <a:pt x="38035" y="30103"/>
                  </a:lnTo>
                  <a:close/>
                  <a:moveTo>
                    <a:pt x="39149" y="30328"/>
                  </a:moveTo>
                  <a:lnTo>
                    <a:pt x="38260" y="30093"/>
                  </a:lnTo>
                  <a:lnTo>
                    <a:pt x="38421" y="29515"/>
                  </a:lnTo>
                  <a:lnTo>
                    <a:pt x="38196" y="29140"/>
                  </a:lnTo>
                  <a:lnTo>
                    <a:pt x="38581" y="28915"/>
                  </a:lnTo>
                  <a:lnTo>
                    <a:pt x="38731" y="28337"/>
                  </a:lnTo>
                  <a:lnTo>
                    <a:pt x="39620" y="28583"/>
                  </a:lnTo>
                  <a:lnTo>
                    <a:pt x="40904" y="29868"/>
                  </a:lnTo>
                  <a:close/>
                  <a:moveTo>
                    <a:pt x="41086" y="30853"/>
                  </a:moveTo>
                  <a:lnTo>
                    <a:pt x="39577" y="30446"/>
                  </a:lnTo>
                  <a:lnTo>
                    <a:pt x="41086" y="30039"/>
                  </a:lnTo>
                  <a:lnTo>
                    <a:pt x="41086" y="30039"/>
                  </a:lnTo>
                  <a:lnTo>
                    <a:pt x="41482" y="30446"/>
                  </a:lnTo>
                  <a:close/>
                  <a:moveTo>
                    <a:pt x="42435" y="32373"/>
                  </a:moveTo>
                  <a:lnTo>
                    <a:pt x="41322" y="33486"/>
                  </a:lnTo>
                  <a:lnTo>
                    <a:pt x="41729" y="31977"/>
                  </a:lnTo>
                  <a:lnTo>
                    <a:pt x="42285" y="31827"/>
                  </a:lnTo>
                  <a:close/>
                  <a:moveTo>
                    <a:pt x="43484" y="32437"/>
                  </a:moveTo>
                  <a:lnTo>
                    <a:pt x="43077" y="33946"/>
                  </a:lnTo>
                  <a:lnTo>
                    <a:pt x="42671" y="32448"/>
                  </a:lnTo>
                  <a:lnTo>
                    <a:pt x="43077" y="32041"/>
                  </a:lnTo>
                  <a:close/>
                  <a:moveTo>
                    <a:pt x="44426" y="31977"/>
                  </a:moveTo>
                  <a:lnTo>
                    <a:pt x="44833" y="33486"/>
                  </a:lnTo>
                  <a:lnTo>
                    <a:pt x="43730" y="32373"/>
                  </a:lnTo>
                  <a:lnTo>
                    <a:pt x="43880" y="31827"/>
                  </a:lnTo>
                  <a:close/>
                  <a:moveTo>
                    <a:pt x="45015" y="31099"/>
                  </a:moveTo>
                  <a:lnTo>
                    <a:pt x="46118" y="32202"/>
                  </a:lnTo>
                  <a:lnTo>
                    <a:pt x="44608" y="31795"/>
                  </a:lnTo>
                  <a:lnTo>
                    <a:pt x="44458" y="31238"/>
                  </a:lnTo>
                  <a:close/>
                  <a:moveTo>
                    <a:pt x="46589" y="30446"/>
                  </a:moveTo>
                  <a:lnTo>
                    <a:pt x="45079" y="30853"/>
                  </a:lnTo>
                  <a:lnTo>
                    <a:pt x="45079" y="30853"/>
                  </a:lnTo>
                  <a:lnTo>
                    <a:pt x="44672" y="30446"/>
                  </a:lnTo>
                  <a:lnTo>
                    <a:pt x="45079" y="30039"/>
                  </a:lnTo>
                  <a:lnTo>
                    <a:pt x="45079" y="30039"/>
                  </a:lnTo>
                  <a:close/>
                  <a:moveTo>
                    <a:pt x="47006" y="30328"/>
                  </a:moveTo>
                  <a:lnTo>
                    <a:pt x="45251" y="29868"/>
                  </a:lnTo>
                  <a:lnTo>
                    <a:pt x="46535" y="28583"/>
                  </a:lnTo>
                  <a:lnTo>
                    <a:pt x="47424" y="28337"/>
                  </a:lnTo>
                  <a:lnTo>
                    <a:pt x="47584" y="28915"/>
                  </a:lnTo>
                  <a:lnTo>
                    <a:pt x="47959" y="29140"/>
                  </a:lnTo>
                  <a:lnTo>
                    <a:pt x="47745" y="29515"/>
                  </a:lnTo>
                  <a:lnTo>
                    <a:pt x="47895" y="30093"/>
                  </a:lnTo>
                  <a:close/>
                  <a:moveTo>
                    <a:pt x="49458" y="29718"/>
                  </a:moveTo>
                  <a:lnTo>
                    <a:pt x="48483" y="30317"/>
                  </a:lnTo>
                  <a:lnTo>
                    <a:pt x="48130" y="30103"/>
                  </a:lnTo>
                  <a:lnTo>
                    <a:pt x="47980" y="29547"/>
                  </a:lnTo>
                  <a:lnTo>
                    <a:pt x="48162" y="29236"/>
                  </a:lnTo>
                  <a:close/>
                  <a:moveTo>
                    <a:pt x="49693" y="29579"/>
                  </a:moveTo>
                  <a:lnTo>
                    <a:pt x="48248" y="29033"/>
                  </a:lnTo>
                  <a:lnTo>
                    <a:pt x="48516" y="28209"/>
                  </a:lnTo>
                  <a:lnTo>
                    <a:pt x="49383" y="27973"/>
                  </a:lnTo>
                  <a:lnTo>
                    <a:pt x="49393" y="27984"/>
                  </a:lnTo>
                  <a:lnTo>
                    <a:pt x="49415" y="27973"/>
                  </a:lnTo>
                  <a:lnTo>
                    <a:pt x="50271" y="28209"/>
                  </a:lnTo>
                  <a:lnTo>
                    <a:pt x="50550" y="29054"/>
                  </a:lnTo>
                  <a:close/>
                  <a:moveTo>
                    <a:pt x="50871" y="30018"/>
                  </a:moveTo>
                  <a:lnTo>
                    <a:pt x="49950" y="29675"/>
                  </a:lnTo>
                  <a:lnTo>
                    <a:pt x="50624" y="29268"/>
                  </a:lnTo>
                  <a:close/>
                  <a:moveTo>
                    <a:pt x="50732" y="28904"/>
                  </a:moveTo>
                  <a:lnTo>
                    <a:pt x="50442" y="28027"/>
                  </a:lnTo>
                  <a:lnTo>
                    <a:pt x="49661" y="27812"/>
                  </a:lnTo>
                  <a:lnTo>
                    <a:pt x="50485" y="27277"/>
                  </a:lnTo>
                  <a:lnTo>
                    <a:pt x="50485" y="26742"/>
                  </a:lnTo>
                  <a:lnTo>
                    <a:pt x="50849" y="27117"/>
                  </a:lnTo>
                  <a:lnTo>
                    <a:pt x="51888" y="26903"/>
                  </a:lnTo>
                  <a:lnTo>
                    <a:pt x="51674" y="27930"/>
                  </a:lnTo>
                  <a:lnTo>
                    <a:pt x="51963" y="28284"/>
                  </a:lnTo>
                  <a:lnTo>
                    <a:pt x="51513" y="28209"/>
                  </a:lnTo>
                  <a:close/>
                  <a:moveTo>
                    <a:pt x="51695" y="30328"/>
                  </a:moveTo>
                  <a:lnTo>
                    <a:pt x="51128" y="30125"/>
                  </a:lnTo>
                  <a:lnTo>
                    <a:pt x="50806" y="29129"/>
                  </a:lnTo>
                  <a:lnTo>
                    <a:pt x="51577" y="28433"/>
                  </a:lnTo>
                  <a:lnTo>
                    <a:pt x="52177" y="28540"/>
                  </a:lnTo>
                  <a:lnTo>
                    <a:pt x="53204" y="29772"/>
                  </a:lnTo>
                  <a:close/>
                  <a:moveTo>
                    <a:pt x="53354" y="30938"/>
                  </a:moveTo>
                  <a:lnTo>
                    <a:pt x="52016" y="30446"/>
                  </a:lnTo>
                  <a:lnTo>
                    <a:pt x="53354" y="29953"/>
                  </a:lnTo>
                  <a:lnTo>
                    <a:pt x="53772" y="30446"/>
                  </a:lnTo>
                  <a:close/>
                  <a:moveTo>
                    <a:pt x="53922" y="32052"/>
                  </a:moveTo>
                  <a:lnTo>
                    <a:pt x="52509" y="32298"/>
                  </a:lnTo>
                  <a:lnTo>
                    <a:pt x="53429" y="31195"/>
                  </a:lnTo>
                  <a:lnTo>
                    <a:pt x="54029" y="31420"/>
                  </a:lnTo>
                  <a:close/>
                  <a:moveTo>
                    <a:pt x="54960" y="32737"/>
                  </a:moveTo>
                  <a:lnTo>
                    <a:pt x="54960" y="32737"/>
                  </a:lnTo>
                  <a:lnTo>
                    <a:pt x="53868" y="33647"/>
                  </a:lnTo>
                  <a:lnTo>
                    <a:pt x="54104" y="32244"/>
                  </a:lnTo>
                  <a:lnTo>
                    <a:pt x="54104" y="32244"/>
                  </a:lnTo>
                  <a:lnTo>
                    <a:pt x="54735" y="32127"/>
                  </a:lnTo>
                  <a:close/>
                  <a:moveTo>
                    <a:pt x="56202" y="32801"/>
                  </a:moveTo>
                  <a:lnTo>
                    <a:pt x="55709" y="34139"/>
                  </a:lnTo>
                  <a:lnTo>
                    <a:pt x="55217" y="32801"/>
                  </a:lnTo>
                  <a:lnTo>
                    <a:pt x="55709" y="32394"/>
                  </a:lnTo>
                  <a:close/>
                  <a:moveTo>
                    <a:pt x="57315" y="32244"/>
                  </a:moveTo>
                  <a:lnTo>
                    <a:pt x="57561" y="33647"/>
                  </a:lnTo>
                  <a:lnTo>
                    <a:pt x="56459" y="32737"/>
                  </a:lnTo>
                  <a:lnTo>
                    <a:pt x="56684" y="32127"/>
                  </a:lnTo>
                  <a:close/>
                  <a:moveTo>
                    <a:pt x="58000" y="31195"/>
                  </a:moveTo>
                  <a:lnTo>
                    <a:pt x="58910" y="32298"/>
                  </a:lnTo>
                  <a:lnTo>
                    <a:pt x="57508" y="32052"/>
                  </a:lnTo>
                  <a:lnTo>
                    <a:pt x="57401" y="31420"/>
                  </a:lnTo>
                  <a:close/>
                  <a:moveTo>
                    <a:pt x="57508" y="28840"/>
                  </a:moveTo>
                  <a:lnTo>
                    <a:pt x="58910" y="28594"/>
                  </a:lnTo>
                  <a:lnTo>
                    <a:pt x="58000" y="29697"/>
                  </a:lnTo>
                  <a:lnTo>
                    <a:pt x="57401" y="29472"/>
                  </a:lnTo>
                  <a:close/>
                  <a:moveTo>
                    <a:pt x="56459" y="28155"/>
                  </a:moveTo>
                  <a:lnTo>
                    <a:pt x="57561" y="27245"/>
                  </a:lnTo>
                  <a:lnTo>
                    <a:pt x="57315" y="28647"/>
                  </a:lnTo>
                  <a:lnTo>
                    <a:pt x="56684" y="28765"/>
                  </a:lnTo>
                  <a:close/>
                  <a:moveTo>
                    <a:pt x="55709" y="26753"/>
                  </a:moveTo>
                  <a:lnTo>
                    <a:pt x="56202" y="28091"/>
                  </a:lnTo>
                  <a:lnTo>
                    <a:pt x="55709" y="28498"/>
                  </a:lnTo>
                  <a:lnTo>
                    <a:pt x="55217" y="28091"/>
                  </a:lnTo>
                  <a:close/>
                  <a:moveTo>
                    <a:pt x="55388" y="25864"/>
                  </a:moveTo>
                  <a:lnTo>
                    <a:pt x="55592" y="26432"/>
                  </a:lnTo>
                  <a:lnTo>
                    <a:pt x="55046" y="27941"/>
                  </a:lnTo>
                  <a:lnTo>
                    <a:pt x="53804" y="26913"/>
                  </a:lnTo>
                  <a:lnTo>
                    <a:pt x="53708" y="26314"/>
                  </a:lnTo>
                  <a:lnTo>
                    <a:pt x="54403" y="25543"/>
                  </a:lnTo>
                  <a:lnTo>
                    <a:pt x="54585" y="25607"/>
                  </a:lnTo>
                  <a:close/>
                  <a:moveTo>
                    <a:pt x="54939" y="24687"/>
                  </a:moveTo>
                  <a:lnTo>
                    <a:pt x="55292" y="25607"/>
                  </a:lnTo>
                  <a:lnTo>
                    <a:pt x="54532" y="25350"/>
                  </a:lnTo>
                  <a:close/>
                  <a:moveTo>
                    <a:pt x="54842" y="24419"/>
                  </a:moveTo>
                  <a:lnTo>
                    <a:pt x="54318" y="25286"/>
                  </a:lnTo>
                  <a:lnTo>
                    <a:pt x="53472" y="25008"/>
                  </a:lnTo>
                  <a:lnTo>
                    <a:pt x="53237" y="24151"/>
                  </a:lnTo>
                  <a:lnTo>
                    <a:pt x="53247" y="24130"/>
                  </a:lnTo>
                  <a:lnTo>
                    <a:pt x="53237" y="24109"/>
                  </a:lnTo>
                  <a:lnTo>
                    <a:pt x="53472" y="23252"/>
                  </a:lnTo>
                  <a:lnTo>
                    <a:pt x="54296" y="22985"/>
                  </a:lnTo>
                  <a:close/>
                  <a:moveTo>
                    <a:pt x="55581" y="23209"/>
                  </a:moveTo>
                  <a:lnTo>
                    <a:pt x="54992" y="24183"/>
                  </a:lnTo>
                  <a:lnTo>
                    <a:pt x="54500" y="22888"/>
                  </a:lnTo>
                  <a:lnTo>
                    <a:pt x="54810" y="22706"/>
                  </a:lnTo>
                  <a:lnTo>
                    <a:pt x="55367" y="22856"/>
                  </a:lnTo>
                  <a:close/>
                  <a:moveTo>
                    <a:pt x="55602" y="21743"/>
                  </a:moveTo>
                  <a:lnTo>
                    <a:pt x="55356" y="22631"/>
                  </a:lnTo>
                  <a:lnTo>
                    <a:pt x="54789" y="22471"/>
                  </a:lnTo>
                  <a:lnTo>
                    <a:pt x="54403" y="22695"/>
                  </a:lnTo>
                  <a:lnTo>
                    <a:pt x="54189" y="22321"/>
                  </a:lnTo>
                  <a:lnTo>
                    <a:pt x="53611" y="22160"/>
                  </a:lnTo>
                  <a:lnTo>
                    <a:pt x="53847" y="21272"/>
                  </a:lnTo>
                  <a:lnTo>
                    <a:pt x="55131" y="19987"/>
                  </a:lnTo>
                  <a:close/>
                  <a:moveTo>
                    <a:pt x="56116" y="19805"/>
                  </a:moveTo>
                  <a:lnTo>
                    <a:pt x="55709" y="21315"/>
                  </a:lnTo>
                  <a:lnTo>
                    <a:pt x="55313" y="19805"/>
                  </a:lnTo>
                  <a:lnTo>
                    <a:pt x="55709" y="19409"/>
                  </a:lnTo>
                  <a:close/>
                  <a:moveTo>
                    <a:pt x="57058" y="19345"/>
                  </a:moveTo>
                  <a:lnTo>
                    <a:pt x="57465" y="20844"/>
                  </a:lnTo>
                  <a:lnTo>
                    <a:pt x="56362" y="19741"/>
                  </a:lnTo>
                  <a:lnTo>
                    <a:pt x="56512" y="19195"/>
                  </a:lnTo>
                  <a:close/>
                  <a:moveTo>
                    <a:pt x="58750" y="19570"/>
                  </a:moveTo>
                  <a:lnTo>
                    <a:pt x="57240" y="19163"/>
                  </a:lnTo>
                  <a:lnTo>
                    <a:pt x="57240" y="19163"/>
                  </a:lnTo>
                  <a:lnTo>
                    <a:pt x="57090" y="18606"/>
                  </a:lnTo>
                  <a:lnTo>
                    <a:pt x="57647" y="18456"/>
                  </a:lnTo>
                  <a:lnTo>
                    <a:pt x="58750" y="19570"/>
                  </a:lnTo>
                  <a:close/>
                  <a:moveTo>
                    <a:pt x="59221" y="17814"/>
                  </a:moveTo>
                  <a:lnTo>
                    <a:pt x="57711" y="18221"/>
                  </a:lnTo>
                  <a:lnTo>
                    <a:pt x="57304" y="17814"/>
                  </a:lnTo>
                  <a:lnTo>
                    <a:pt x="57711" y="17407"/>
                  </a:lnTo>
                  <a:close/>
                  <a:moveTo>
                    <a:pt x="57240" y="16465"/>
                  </a:moveTo>
                  <a:lnTo>
                    <a:pt x="58750" y="16058"/>
                  </a:lnTo>
                  <a:lnTo>
                    <a:pt x="57647" y="17161"/>
                  </a:lnTo>
                  <a:lnTo>
                    <a:pt x="57090" y="17022"/>
                  </a:lnTo>
                  <a:close/>
                  <a:moveTo>
                    <a:pt x="56362" y="15887"/>
                  </a:moveTo>
                  <a:lnTo>
                    <a:pt x="57465" y="14774"/>
                  </a:lnTo>
                  <a:lnTo>
                    <a:pt x="57058" y="16283"/>
                  </a:lnTo>
                  <a:lnTo>
                    <a:pt x="56512" y="16433"/>
                  </a:lnTo>
                  <a:close/>
                  <a:moveTo>
                    <a:pt x="55709" y="14313"/>
                  </a:moveTo>
                  <a:lnTo>
                    <a:pt x="56116" y="15812"/>
                  </a:lnTo>
                  <a:lnTo>
                    <a:pt x="55709" y="16219"/>
                  </a:lnTo>
                  <a:lnTo>
                    <a:pt x="55313" y="15812"/>
                  </a:lnTo>
                  <a:lnTo>
                    <a:pt x="55313" y="15812"/>
                  </a:lnTo>
                  <a:lnTo>
                    <a:pt x="55313" y="15812"/>
                  </a:lnTo>
                  <a:close/>
                  <a:moveTo>
                    <a:pt x="55602" y="13885"/>
                  </a:moveTo>
                  <a:lnTo>
                    <a:pt x="55131" y="15641"/>
                  </a:lnTo>
                  <a:lnTo>
                    <a:pt x="53847" y="14356"/>
                  </a:lnTo>
                  <a:lnTo>
                    <a:pt x="53611" y="13468"/>
                  </a:lnTo>
                  <a:lnTo>
                    <a:pt x="54189" y="13307"/>
                  </a:lnTo>
                  <a:lnTo>
                    <a:pt x="54403" y="12933"/>
                  </a:lnTo>
                  <a:lnTo>
                    <a:pt x="54789" y="13147"/>
                  </a:lnTo>
                  <a:lnTo>
                    <a:pt x="55356" y="12997"/>
                  </a:lnTo>
                  <a:close/>
                  <a:moveTo>
                    <a:pt x="54992" y="11445"/>
                  </a:moveTo>
                  <a:lnTo>
                    <a:pt x="55581" y="12419"/>
                  </a:lnTo>
                  <a:lnTo>
                    <a:pt x="55367" y="12772"/>
                  </a:lnTo>
                  <a:lnTo>
                    <a:pt x="54810" y="12911"/>
                  </a:lnTo>
                  <a:lnTo>
                    <a:pt x="54500" y="12729"/>
                  </a:lnTo>
                  <a:close/>
                  <a:moveTo>
                    <a:pt x="54842" y="11198"/>
                  </a:moveTo>
                  <a:lnTo>
                    <a:pt x="54296" y="12643"/>
                  </a:lnTo>
                  <a:lnTo>
                    <a:pt x="53472" y="12376"/>
                  </a:lnTo>
                  <a:lnTo>
                    <a:pt x="53237" y="11519"/>
                  </a:lnTo>
                  <a:lnTo>
                    <a:pt x="53247" y="11498"/>
                  </a:lnTo>
                  <a:lnTo>
                    <a:pt x="53237" y="11477"/>
                  </a:lnTo>
                  <a:lnTo>
                    <a:pt x="53472" y="10620"/>
                  </a:lnTo>
                  <a:lnTo>
                    <a:pt x="54318" y="10342"/>
                  </a:lnTo>
                  <a:close/>
                  <a:moveTo>
                    <a:pt x="55292" y="10021"/>
                  </a:moveTo>
                  <a:lnTo>
                    <a:pt x="54939" y="10941"/>
                  </a:lnTo>
                  <a:lnTo>
                    <a:pt x="54532" y="10278"/>
                  </a:lnTo>
                  <a:close/>
                  <a:moveTo>
                    <a:pt x="54168" y="10160"/>
                  </a:moveTo>
                  <a:lnTo>
                    <a:pt x="53290" y="10449"/>
                  </a:lnTo>
                  <a:lnTo>
                    <a:pt x="53076" y="11230"/>
                  </a:lnTo>
                  <a:lnTo>
                    <a:pt x="52541" y="10417"/>
                  </a:lnTo>
                  <a:lnTo>
                    <a:pt x="52016" y="10417"/>
                  </a:lnTo>
                  <a:lnTo>
                    <a:pt x="52391" y="10042"/>
                  </a:lnTo>
                  <a:lnTo>
                    <a:pt x="52166" y="9004"/>
                  </a:lnTo>
                  <a:lnTo>
                    <a:pt x="53204" y="9218"/>
                  </a:lnTo>
                  <a:lnTo>
                    <a:pt x="53547" y="8929"/>
                  </a:lnTo>
                  <a:lnTo>
                    <a:pt x="53472" y="9378"/>
                  </a:lnTo>
                  <a:close/>
                  <a:moveTo>
                    <a:pt x="55592" y="9196"/>
                  </a:moveTo>
                  <a:lnTo>
                    <a:pt x="55388" y="9764"/>
                  </a:lnTo>
                  <a:lnTo>
                    <a:pt x="54403" y="10085"/>
                  </a:lnTo>
                  <a:lnTo>
                    <a:pt x="53708" y="9314"/>
                  </a:lnTo>
                  <a:lnTo>
                    <a:pt x="53804" y="8715"/>
                  </a:lnTo>
                  <a:lnTo>
                    <a:pt x="55046" y="7687"/>
                  </a:lnTo>
                  <a:close/>
                  <a:moveTo>
                    <a:pt x="56202" y="7537"/>
                  </a:moveTo>
                  <a:lnTo>
                    <a:pt x="55709" y="8875"/>
                  </a:lnTo>
                  <a:lnTo>
                    <a:pt x="55217" y="7537"/>
                  </a:lnTo>
                  <a:lnTo>
                    <a:pt x="55709" y="7130"/>
                  </a:lnTo>
                  <a:close/>
                  <a:moveTo>
                    <a:pt x="57315" y="6970"/>
                  </a:moveTo>
                  <a:lnTo>
                    <a:pt x="57561" y="8383"/>
                  </a:lnTo>
                  <a:lnTo>
                    <a:pt x="56469" y="7462"/>
                  </a:lnTo>
                  <a:lnTo>
                    <a:pt x="56684" y="6863"/>
                  </a:lnTo>
                  <a:close/>
                  <a:moveTo>
                    <a:pt x="52509" y="7023"/>
                  </a:moveTo>
                  <a:lnTo>
                    <a:pt x="53429" y="5931"/>
                  </a:lnTo>
                  <a:lnTo>
                    <a:pt x="54029" y="6156"/>
                  </a:lnTo>
                  <a:lnTo>
                    <a:pt x="53922" y="6788"/>
                  </a:lnTo>
                  <a:close/>
                  <a:moveTo>
                    <a:pt x="54960" y="7462"/>
                  </a:moveTo>
                  <a:lnTo>
                    <a:pt x="53868" y="8383"/>
                  </a:lnTo>
                  <a:lnTo>
                    <a:pt x="54104" y="6970"/>
                  </a:lnTo>
                  <a:lnTo>
                    <a:pt x="54735" y="6863"/>
                  </a:lnTo>
                  <a:close/>
                  <a:moveTo>
                    <a:pt x="51909" y="7751"/>
                  </a:moveTo>
                  <a:lnTo>
                    <a:pt x="52294" y="7291"/>
                  </a:lnTo>
                  <a:lnTo>
                    <a:pt x="53879" y="7013"/>
                  </a:lnTo>
                  <a:lnTo>
                    <a:pt x="53600" y="8597"/>
                  </a:lnTo>
                  <a:lnTo>
                    <a:pt x="53140" y="8982"/>
                  </a:lnTo>
                  <a:lnTo>
                    <a:pt x="52123" y="8768"/>
                  </a:lnTo>
                  <a:close/>
                  <a:moveTo>
                    <a:pt x="50485" y="9186"/>
                  </a:moveTo>
                  <a:lnTo>
                    <a:pt x="50924" y="8747"/>
                  </a:lnTo>
                  <a:lnTo>
                    <a:pt x="51941" y="8961"/>
                  </a:lnTo>
                  <a:lnTo>
                    <a:pt x="52145" y="9967"/>
                  </a:lnTo>
                  <a:lnTo>
                    <a:pt x="51706" y="10417"/>
                  </a:lnTo>
                  <a:lnTo>
                    <a:pt x="50485" y="10417"/>
                  </a:lnTo>
                  <a:close/>
                  <a:moveTo>
                    <a:pt x="50261" y="9411"/>
                  </a:moveTo>
                  <a:lnTo>
                    <a:pt x="50261" y="10417"/>
                  </a:lnTo>
                  <a:lnTo>
                    <a:pt x="49843" y="10417"/>
                  </a:lnTo>
                  <a:lnTo>
                    <a:pt x="49554" y="10117"/>
                  </a:lnTo>
                  <a:close/>
                  <a:moveTo>
                    <a:pt x="46428" y="7237"/>
                  </a:moveTo>
                  <a:lnTo>
                    <a:pt x="47070" y="7890"/>
                  </a:lnTo>
                  <a:lnTo>
                    <a:pt x="46653" y="8319"/>
                  </a:lnTo>
                  <a:lnTo>
                    <a:pt x="46653" y="8758"/>
                  </a:lnTo>
                  <a:lnTo>
                    <a:pt x="46214" y="8758"/>
                  </a:lnTo>
                  <a:lnTo>
                    <a:pt x="45797" y="9175"/>
                  </a:lnTo>
                  <a:lnTo>
                    <a:pt x="45143" y="8522"/>
                  </a:lnTo>
                  <a:lnTo>
                    <a:pt x="44672" y="6777"/>
                  </a:lnTo>
                  <a:lnTo>
                    <a:pt x="46428" y="7237"/>
                  </a:lnTo>
                  <a:close/>
                  <a:moveTo>
                    <a:pt x="45015" y="5824"/>
                  </a:moveTo>
                  <a:lnTo>
                    <a:pt x="46118" y="6938"/>
                  </a:lnTo>
                  <a:lnTo>
                    <a:pt x="44608" y="6531"/>
                  </a:lnTo>
                  <a:lnTo>
                    <a:pt x="44458" y="5974"/>
                  </a:lnTo>
                  <a:close/>
                  <a:moveTo>
                    <a:pt x="39737" y="7237"/>
                  </a:moveTo>
                  <a:lnTo>
                    <a:pt x="41482" y="6777"/>
                  </a:lnTo>
                  <a:lnTo>
                    <a:pt x="41022" y="8522"/>
                  </a:lnTo>
                  <a:lnTo>
                    <a:pt x="40369" y="9175"/>
                  </a:lnTo>
                  <a:lnTo>
                    <a:pt x="39941" y="8758"/>
                  </a:lnTo>
                  <a:lnTo>
                    <a:pt x="39502" y="8758"/>
                  </a:lnTo>
                  <a:lnTo>
                    <a:pt x="39502" y="8319"/>
                  </a:lnTo>
                  <a:lnTo>
                    <a:pt x="39084" y="7890"/>
                  </a:lnTo>
                  <a:lnTo>
                    <a:pt x="39737" y="7237"/>
                  </a:lnTo>
                  <a:close/>
                  <a:moveTo>
                    <a:pt x="35894" y="9411"/>
                  </a:moveTo>
                  <a:lnTo>
                    <a:pt x="36612" y="10117"/>
                  </a:lnTo>
                  <a:lnTo>
                    <a:pt x="36312" y="10417"/>
                  </a:lnTo>
                  <a:lnTo>
                    <a:pt x="35894" y="10417"/>
                  </a:lnTo>
                  <a:close/>
                  <a:moveTo>
                    <a:pt x="34224" y="8961"/>
                  </a:moveTo>
                  <a:lnTo>
                    <a:pt x="35231" y="8747"/>
                  </a:lnTo>
                  <a:lnTo>
                    <a:pt x="35680" y="9186"/>
                  </a:lnTo>
                  <a:lnTo>
                    <a:pt x="35680" y="10417"/>
                  </a:lnTo>
                  <a:lnTo>
                    <a:pt x="34449" y="10417"/>
                  </a:lnTo>
                  <a:lnTo>
                    <a:pt x="34010" y="9967"/>
                  </a:lnTo>
                  <a:close/>
                  <a:moveTo>
                    <a:pt x="33860" y="7291"/>
                  </a:moveTo>
                  <a:lnTo>
                    <a:pt x="34246" y="7751"/>
                  </a:lnTo>
                  <a:lnTo>
                    <a:pt x="34042" y="8768"/>
                  </a:lnTo>
                  <a:lnTo>
                    <a:pt x="33015" y="8982"/>
                  </a:lnTo>
                  <a:lnTo>
                    <a:pt x="32554" y="8597"/>
                  </a:lnTo>
                  <a:lnTo>
                    <a:pt x="32276" y="7013"/>
                  </a:lnTo>
                  <a:close/>
                  <a:moveTo>
                    <a:pt x="32736" y="5931"/>
                  </a:moveTo>
                  <a:lnTo>
                    <a:pt x="33646" y="7023"/>
                  </a:lnTo>
                  <a:lnTo>
                    <a:pt x="32244" y="6788"/>
                  </a:lnTo>
                  <a:lnTo>
                    <a:pt x="32126" y="6156"/>
                  </a:lnTo>
                  <a:close/>
                  <a:moveTo>
                    <a:pt x="27245" y="7023"/>
                  </a:moveTo>
                  <a:lnTo>
                    <a:pt x="28165" y="5931"/>
                  </a:lnTo>
                  <a:lnTo>
                    <a:pt x="28765" y="6156"/>
                  </a:lnTo>
                  <a:lnTo>
                    <a:pt x="28658" y="6788"/>
                  </a:lnTo>
                  <a:close/>
                  <a:moveTo>
                    <a:pt x="27031" y="7291"/>
                  </a:moveTo>
                  <a:lnTo>
                    <a:pt x="28615" y="7013"/>
                  </a:lnTo>
                  <a:lnTo>
                    <a:pt x="28337" y="8597"/>
                  </a:lnTo>
                  <a:lnTo>
                    <a:pt x="27876" y="8982"/>
                  </a:lnTo>
                  <a:lnTo>
                    <a:pt x="26859" y="8768"/>
                  </a:lnTo>
                  <a:lnTo>
                    <a:pt x="26645" y="7751"/>
                  </a:lnTo>
                  <a:close/>
                  <a:moveTo>
                    <a:pt x="24397" y="7816"/>
                  </a:moveTo>
                  <a:lnTo>
                    <a:pt x="25179" y="7601"/>
                  </a:lnTo>
                  <a:lnTo>
                    <a:pt x="25468" y="6724"/>
                  </a:lnTo>
                  <a:lnTo>
                    <a:pt x="26249" y="7419"/>
                  </a:lnTo>
                  <a:lnTo>
                    <a:pt x="26699" y="7345"/>
                  </a:lnTo>
                  <a:lnTo>
                    <a:pt x="26410" y="7698"/>
                  </a:lnTo>
                  <a:lnTo>
                    <a:pt x="26624" y="8725"/>
                  </a:lnTo>
                  <a:lnTo>
                    <a:pt x="25585" y="8501"/>
                  </a:lnTo>
                  <a:lnTo>
                    <a:pt x="25211" y="8875"/>
                  </a:lnTo>
                  <a:lnTo>
                    <a:pt x="25211" y="8351"/>
                  </a:lnTo>
                  <a:close/>
                  <a:moveTo>
                    <a:pt x="21164" y="7237"/>
                  </a:moveTo>
                  <a:lnTo>
                    <a:pt x="21806" y="7890"/>
                  </a:lnTo>
                  <a:lnTo>
                    <a:pt x="21389" y="8319"/>
                  </a:lnTo>
                  <a:lnTo>
                    <a:pt x="21389" y="8758"/>
                  </a:lnTo>
                  <a:lnTo>
                    <a:pt x="20950" y="8758"/>
                  </a:lnTo>
                  <a:lnTo>
                    <a:pt x="20522" y="9175"/>
                  </a:lnTo>
                  <a:lnTo>
                    <a:pt x="19880" y="8522"/>
                  </a:lnTo>
                  <a:lnTo>
                    <a:pt x="19409" y="6777"/>
                  </a:lnTo>
                  <a:lnTo>
                    <a:pt x="21164" y="7237"/>
                  </a:lnTo>
                  <a:close/>
                  <a:moveTo>
                    <a:pt x="19740" y="5824"/>
                  </a:moveTo>
                  <a:lnTo>
                    <a:pt x="20854" y="6938"/>
                  </a:lnTo>
                  <a:lnTo>
                    <a:pt x="19344" y="6531"/>
                  </a:lnTo>
                  <a:lnTo>
                    <a:pt x="19194" y="5974"/>
                  </a:lnTo>
                  <a:close/>
                  <a:moveTo>
                    <a:pt x="14474" y="7237"/>
                  </a:moveTo>
                  <a:lnTo>
                    <a:pt x="16218" y="6777"/>
                  </a:lnTo>
                  <a:lnTo>
                    <a:pt x="15747" y="8522"/>
                  </a:lnTo>
                  <a:lnTo>
                    <a:pt x="15105" y="9175"/>
                  </a:lnTo>
                  <a:lnTo>
                    <a:pt x="14677" y="8758"/>
                  </a:lnTo>
                  <a:lnTo>
                    <a:pt x="14238" y="8758"/>
                  </a:lnTo>
                  <a:lnTo>
                    <a:pt x="14238" y="8319"/>
                  </a:lnTo>
                  <a:lnTo>
                    <a:pt x="13821" y="7890"/>
                  </a:lnTo>
                  <a:close/>
                  <a:moveTo>
                    <a:pt x="10630" y="9411"/>
                  </a:moveTo>
                  <a:lnTo>
                    <a:pt x="11348" y="10117"/>
                  </a:lnTo>
                  <a:lnTo>
                    <a:pt x="11048" y="10417"/>
                  </a:lnTo>
                  <a:lnTo>
                    <a:pt x="10630" y="10417"/>
                  </a:lnTo>
                  <a:close/>
                  <a:moveTo>
                    <a:pt x="9410" y="10631"/>
                  </a:moveTo>
                  <a:lnTo>
                    <a:pt x="10416" y="10631"/>
                  </a:lnTo>
                  <a:lnTo>
                    <a:pt x="10416" y="11048"/>
                  </a:lnTo>
                  <a:lnTo>
                    <a:pt x="10117" y="11337"/>
                  </a:lnTo>
                  <a:close/>
                  <a:moveTo>
                    <a:pt x="7901" y="11498"/>
                  </a:moveTo>
                  <a:lnTo>
                    <a:pt x="8468" y="10631"/>
                  </a:lnTo>
                  <a:lnTo>
                    <a:pt x="9100" y="10631"/>
                  </a:lnTo>
                  <a:lnTo>
                    <a:pt x="9967" y="11498"/>
                  </a:lnTo>
                  <a:lnTo>
                    <a:pt x="9100" y="12365"/>
                  </a:lnTo>
                  <a:lnTo>
                    <a:pt x="8468" y="12365"/>
                  </a:lnTo>
                  <a:close/>
                  <a:moveTo>
                    <a:pt x="7248" y="14463"/>
                  </a:moveTo>
                  <a:lnTo>
                    <a:pt x="7890" y="13821"/>
                  </a:lnTo>
                  <a:lnTo>
                    <a:pt x="8318" y="14239"/>
                  </a:lnTo>
                  <a:lnTo>
                    <a:pt x="8757" y="14239"/>
                  </a:lnTo>
                  <a:lnTo>
                    <a:pt x="8757" y="14677"/>
                  </a:lnTo>
                  <a:lnTo>
                    <a:pt x="9175" y="15106"/>
                  </a:lnTo>
                  <a:lnTo>
                    <a:pt x="8522" y="15748"/>
                  </a:lnTo>
                  <a:lnTo>
                    <a:pt x="6777" y="16219"/>
                  </a:lnTo>
                  <a:close/>
                  <a:moveTo>
                    <a:pt x="5835" y="15887"/>
                  </a:moveTo>
                  <a:lnTo>
                    <a:pt x="6937" y="14774"/>
                  </a:lnTo>
                  <a:lnTo>
                    <a:pt x="6530" y="16283"/>
                  </a:lnTo>
                  <a:lnTo>
                    <a:pt x="5974" y="16433"/>
                  </a:lnTo>
                  <a:close/>
                  <a:moveTo>
                    <a:pt x="6937" y="20844"/>
                  </a:moveTo>
                  <a:lnTo>
                    <a:pt x="5835" y="19741"/>
                  </a:lnTo>
                  <a:lnTo>
                    <a:pt x="5974" y="19195"/>
                  </a:lnTo>
                  <a:lnTo>
                    <a:pt x="6530" y="19345"/>
                  </a:lnTo>
                  <a:close/>
                  <a:moveTo>
                    <a:pt x="7248" y="21154"/>
                  </a:moveTo>
                  <a:lnTo>
                    <a:pt x="6777" y="19409"/>
                  </a:lnTo>
                  <a:lnTo>
                    <a:pt x="6777" y="19409"/>
                  </a:lnTo>
                  <a:lnTo>
                    <a:pt x="8522" y="19880"/>
                  </a:lnTo>
                  <a:lnTo>
                    <a:pt x="9175" y="20522"/>
                  </a:lnTo>
                  <a:lnTo>
                    <a:pt x="8757" y="20951"/>
                  </a:lnTo>
                  <a:lnTo>
                    <a:pt x="8757" y="21389"/>
                  </a:lnTo>
                  <a:lnTo>
                    <a:pt x="8318" y="21389"/>
                  </a:lnTo>
                  <a:lnTo>
                    <a:pt x="7890" y="21807"/>
                  </a:lnTo>
                  <a:close/>
                  <a:moveTo>
                    <a:pt x="7815" y="23862"/>
                  </a:moveTo>
                  <a:lnTo>
                    <a:pt x="7601" y="23081"/>
                  </a:lnTo>
                  <a:lnTo>
                    <a:pt x="6691" y="22781"/>
                  </a:lnTo>
                  <a:lnTo>
                    <a:pt x="6852" y="22503"/>
                  </a:lnTo>
                  <a:lnTo>
                    <a:pt x="7558" y="22321"/>
                  </a:lnTo>
                  <a:lnTo>
                    <a:pt x="7355" y="21582"/>
                  </a:lnTo>
                  <a:lnTo>
                    <a:pt x="7890" y="22117"/>
                  </a:lnTo>
                  <a:lnTo>
                    <a:pt x="8404" y="21604"/>
                  </a:lnTo>
                  <a:lnTo>
                    <a:pt x="8725" y="21604"/>
                  </a:lnTo>
                  <a:lnTo>
                    <a:pt x="8511" y="22674"/>
                  </a:lnTo>
                  <a:lnTo>
                    <a:pt x="8875" y="23049"/>
                  </a:lnTo>
                  <a:lnTo>
                    <a:pt x="8350" y="23049"/>
                  </a:lnTo>
                  <a:close/>
                  <a:moveTo>
                    <a:pt x="7344" y="26699"/>
                  </a:moveTo>
                  <a:lnTo>
                    <a:pt x="7419" y="26250"/>
                  </a:lnTo>
                  <a:lnTo>
                    <a:pt x="6723" y="25468"/>
                  </a:lnTo>
                  <a:lnTo>
                    <a:pt x="7601" y="25179"/>
                  </a:lnTo>
                  <a:lnTo>
                    <a:pt x="7815" y="24398"/>
                  </a:lnTo>
                  <a:lnTo>
                    <a:pt x="8350" y="25211"/>
                  </a:lnTo>
                  <a:lnTo>
                    <a:pt x="8875" y="25211"/>
                  </a:lnTo>
                  <a:lnTo>
                    <a:pt x="8511" y="25586"/>
                  </a:lnTo>
                  <a:lnTo>
                    <a:pt x="8725" y="26624"/>
                  </a:lnTo>
                  <a:lnTo>
                    <a:pt x="7697" y="26410"/>
                  </a:lnTo>
                  <a:close/>
                  <a:moveTo>
                    <a:pt x="10416" y="26442"/>
                  </a:moveTo>
                  <a:lnTo>
                    <a:pt x="9967" y="26881"/>
                  </a:lnTo>
                  <a:lnTo>
                    <a:pt x="8960" y="26667"/>
                  </a:lnTo>
                  <a:lnTo>
                    <a:pt x="8746" y="25661"/>
                  </a:lnTo>
                  <a:lnTo>
                    <a:pt x="9185" y="25211"/>
                  </a:lnTo>
                  <a:lnTo>
                    <a:pt x="10416" y="25211"/>
                  </a:lnTo>
                  <a:close/>
                  <a:moveTo>
                    <a:pt x="10630" y="26217"/>
                  </a:moveTo>
                  <a:lnTo>
                    <a:pt x="10630" y="25211"/>
                  </a:lnTo>
                  <a:lnTo>
                    <a:pt x="11048" y="25211"/>
                  </a:lnTo>
                  <a:lnTo>
                    <a:pt x="11348" y="25511"/>
                  </a:lnTo>
                  <a:close/>
                  <a:moveTo>
                    <a:pt x="14474" y="28380"/>
                  </a:moveTo>
                  <a:lnTo>
                    <a:pt x="13821" y="27738"/>
                  </a:lnTo>
                  <a:lnTo>
                    <a:pt x="14238" y="27309"/>
                  </a:lnTo>
                  <a:lnTo>
                    <a:pt x="14238" y="26870"/>
                  </a:lnTo>
                  <a:lnTo>
                    <a:pt x="14677" y="26870"/>
                  </a:lnTo>
                  <a:lnTo>
                    <a:pt x="15105" y="26453"/>
                  </a:lnTo>
                  <a:lnTo>
                    <a:pt x="15747" y="27106"/>
                  </a:lnTo>
                  <a:lnTo>
                    <a:pt x="16218" y="28851"/>
                  </a:lnTo>
                  <a:close/>
                  <a:moveTo>
                    <a:pt x="15887" y="29793"/>
                  </a:moveTo>
                  <a:lnTo>
                    <a:pt x="14784" y="28690"/>
                  </a:lnTo>
                  <a:lnTo>
                    <a:pt x="16283" y="29097"/>
                  </a:lnTo>
                  <a:lnTo>
                    <a:pt x="16433" y="29654"/>
                  </a:lnTo>
                  <a:close/>
                  <a:moveTo>
                    <a:pt x="21164" y="28380"/>
                  </a:moveTo>
                  <a:lnTo>
                    <a:pt x="19409" y="28851"/>
                  </a:lnTo>
                  <a:lnTo>
                    <a:pt x="19880" y="27106"/>
                  </a:lnTo>
                  <a:lnTo>
                    <a:pt x="20522" y="26453"/>
                  </a:lnTo>
                  <a:lnTo>
                    <a:pt x="20950" y="26870"/>
                  </a:lnTo>
                  <a:lnTo>
                    <a:pt x="21389" y="26870"/>
                  </a:lnTo>
                  <a:lnTo>
                    <a:pt x="21389" y="27309"/>
                  </a:lnTo>
                  <a:lnTo>
                    <a:pt x="21806" y="27738"/>
                  </a:lnTo>
                  <a:lnTo>
                    <a:pt x="21164" y="28380"/>
                  </a:lnTo>
                  <a:close/>
                  <a:moveTo>
                    <a:pt x="26699" y="28284"/>
                  </a:moveTo>
                  <a:lnTo>
                    <a:pt x="26249" y="28209"/>
                  </a:lnTo>
                  <a:lnTo>
                    <a:pt x="25468" y="28904"/>
                  </a:lnTo>
                  <a:lnTo>
                    <a:pt x="25179" y="28027"/>
                  </a:lnTo>
                  <a:lnTo>
                    <a:pt x="24397" y="27812"/>
                  </a:lnTo>
                  <a:lnTo>
                    <a:pt x="25211" y="27277"/>
                  </a:lnTo>
                  <a:lnTo>
                    <a:pt x="25211" y="26742"/>
                  </a:lnTo>
                  <a:lnTo>
                    <a:pt x="25585" y="27117"/>
                  </a:lnTo>
                  <a:lnTo>
                    <a:pt x="26624" y="26903"/>
                  </a:lnTo>
                  <a:lnTo>
                    <a:pt x="26410" y="27930"/>
                  </a:lnTo>
                  <a:close/>
                  <a:moveTo>
                    <a:pt x="27031" y="28337"/>
                  </a:moveTo>
                  <a:lnTo>
                    <a:pt x="26645" y="27877"/>
                  </a:lnTo>
                  <a:lnTo>
                    <a:pt x="26859" y="26860"/>
                  </a:lnTo>
                  <a:lnTo>
                    <a:pt x="27876" y="26646"/>
                  </a:lnTo>
                  <a:lnTo>
                    <a:pt x="28337" y="27031"/>
                  </a:lnTo>
                  <a:lnTo>
                    <a:pt x="28615" y="28615"/>
                  </a:lnTo>
                  <a:close/>
                  <a:moveTo>
                    <a:pt x="27245" y="28594"/>
                  </a:moveTo>
                  <a:lnTo>
                    <a:pt x="28658" y="28840"/>
                  </a:lnTo>
                  <a:lnTo>
                    <a:pt x="28765" y="29472"/>
                  </a:lnTo>
                  <a:lnTo>
                    <a:pt x="28165" y="29697"/>
                  </a:lnTo>
                  <a:close/>
                  <a:moveTo>
                    <a:pt x="33646" y="28594"/>
                  </a:moveTo>
                  <a:lnTo>
                    <a:pt x="32736" y="29697"/>
                  </a:lnTo>
                  <a:lnTo>
                    <a:pt x="32126" y="29472"/>
                  </a:lnTo>
                  <a:lnTo>
                    <a:pt x="32244" y="28840"/>
                  </a:lnTo>
                  <a:close/>
                  <a:moveTo>
                    <a:pt x="34246" y="27877"/>
                  </a:moveTo>
                  <a:lnTo>
                    <a:pt x="33860" y="28337"/>
                  </a:lnTo>
                  <a:lnTo>
                    <a:pt x="32276" y="28615"/>
                  </a:lnTo>
                  <a:lnTo>
                    <a:pt x="32554" y="27031"/>
                  </a:lnTo>
                  <a:lnTo>
                    <a:pt x="33015" y="26646"/>
                  </a:lnTo>
                  <a:lnTo>
                    <a:pt x="34042" y="26860"/>
                  </a:lnTo>
                  <a:close/>
                  <a:moveTo>
                    <a:pt x="35680" y="26442"/>
                  </a:moveTo>
                  <a:lnTo>
                    <a:pt x="35231" y="26881"/>
                  </a:lnTo>
                  <a:lnTo>
                    <a:pt x="34224" y="26667"/>
                  </a:lnTo>
                  <a:lnTo>
                    <a:pt x="34010" y="25661"/>
                  </a:lnTo>
                  <a:lnTo>
                    <a:pt x="34449" y="25211"/>
                  </a:lnTo>
                  <a:lnTo>
                    <a:pt x="35680" y="25211"/>
                  </a:lnTo>
                  <a:lnTo>
                    <a:pt x="35680" y="26442"/>
                  </a:lnTo>
                  <a:close/>
                  <a:moveTo>
                    <a:pt x="35894" y="26217"/>
                  </a:moveTo>
                  <a:lnTo>
                    <a:pt x="35894" y="25211"/>
                  </a:lnTo>
                  <a:lnTo>
                    <a:pt x="36312" y="25211"/>
                  </a:lnTo>
                  <a:lnTo>
                    <a:pt x="36612" y="25511"/>
                  </a:lnTo>
                  <a:lnTo>
                    <a:pt x="35894" y="26217"/>
                  </a:lnTo>
                  <a:close/>
                  <a:moveTo>
                    <a:pt x="39737" y="28380"/>
                  </a:moveTo>
                  <a:lnTo>
                    <a:pt x="39084" y="27738"/>
                  </a:lnTo>
                  <a:lnTo>
                    <a:pt x="39502" y="27309"/>
                  </a:lnTo>
                  <a:lnTo>
                    <a:pt x="39502" y="26870"/>
                  </a:lnTo>
                  <a:lnTo>
                    <a:pt x="39941" y="26870"/>
                  </a:lnTo>
                  <a:lnTo>
                    <a:pt x="40369" y="26453"/>
                  </a:lnTo>
                  <a:lnTo>
                    <a:pt x="41022" y="27106"/>
                  </a:lnTo>
                  <a:lnTo>
                    <a:pt x="41482" y="28851"/>
                  </a:lnTo>
                  <a:close/>
                  <a:moveTo>
                    <a:pt x="41151" y="29793"/>
                  </a:moveTo>
                  <a:lnTo>
                    <a:pt x="40048" y="28690"/>
                  </a:lnTo>
                  <a:lnTo>
                    <a:pt x="41557" y="29097"/>
                  </a:lnTo>
                  <a:lnTo>
                    <a:pt x="41696" y="29654"/>
                  </a:lnTo>
                  <a:close/>
                  <a:moveTo>
                    <a:pt x="46428" y="28380"/>
                  </a:moveTo>
                  <a:lnTo>
                    <a:pt x="44672" y="28851"/>
                  </a:lnTo>
                  <a:lnTo>
                    <a:pt x="45143" y="27106"/>
                  </a:lnTo>
                  <a:lnTo>
                    <a:pt x="45797" y="26453"/>
                  </a:lnTo>
                  <a:lnTo>
                    <a:pt x="46214" y="26870"/>
                  </a:lnTo>
                  <a:lnTo>
                    <a:pt x="46653" y="26870"/>
                  </a:lnTo>
                  <a:lnTo>
                    <a:pt x="46653" y="27309"/>
                  </a:lnTo>
                  <a:lnTo>
                    <a:pt x="47081" y="27738"/>
                  </a:lnTo>
                  <a:lnTo>
                    <a:pt x="46428" y="28380"/>
                  </a:lnTo>
                  <a:close/>
                  <a:moveTo>
                    <a:pt x="50261" y="26217"/>
                  </a:moveTo>
                  <a:lnTo>
                    <a:pt x="49554" y="25511"/>
                  </a:lnTo>
                  <a:lnTo>
                    <a:pt x="49843" y="25211"/>
                  </a:lnTo>
                  <a:lnTo>
                    <a:pt x="50261" y="25211"/>
                  </a:lnTo>
                  <a:close/>
                  <a:moveTo>
                    <a:pt x="50924" y="26881"/>
                  </a:moveTo>
                  <a:lnTo>
                    <a:pt x="50485" y="26442"/>
                  </a:lnTo>
                  <a:lnTo>
                    <a:pt x="50485" y="25211"/>
                  </a:lnTo>
                  <a:lnTo>
                    <a:pt x="51706" y="25211"/>
                  </a:lnTo>
                  <a:lnTo>
                    <a:pt x="52145" y="25661"/>
                  </a:lnTo>
                  <a:lnTo>
                    <a:pt x="51941" y="26667"/>
                  </a:lnTo>
                  <a:close/>
                  <a:moveTo>
                    <a:pt x="53076" y="24398"/>
                  </a:moveTo>
                  <a:lnTo>
                    <a:pt x="53290" y="25179"/>
                  </a:lnTo>
                  <a:lnTo>
                    <a:pt x="54168" y="25468"/>
                  </a:lnTo>
                  <a:lnTo>
                    <a:pt x="53472" y="26250"/>
                  </a:lnTo>
                  <a:lnTo>
                    <a:pt x="53547" y="26699"/>
                  </a:lnTo>
                  <a:lnTo>
                    <a:pt x="53204" y="26410"/>
                  </a:lnTo>
                  <a:lnTo>
                    <a:pt x="52166" y="26624"/>
                  </a:lnTo>
                  <a:lnTo>
                    <a:pt x="52391" y="25586"/>
                  </a:lnTo>
                  <a:lnTo>
                    <a:pt x="52016" y="25211"/>
                  </a:lnTo>
                  <a:lnTo>
                    <a:pt x="52541" y="25211"/>
                  </a:lnTo>
                  <a:close/>
                  <a:moveTo>
                    <a:pt x="53536" y="21582"/>
                  </a:moveTo>
                  <a:lnTo>
                    <a:pt x="53344" y="22321"/>
                  </a:lnTo>
                  <a:lnTo>
                    <a:pt x="54039" y="22503"/>
                  </a:lnTo>
                  <a:lnTo>
                    <a:pt x="54200" y="22781"/>
                  </a:lnTo>
                  <a:lnTo>
                    <a:pt x="53290" y="23081"/>
                  </a:lnTo>
                  <a:lnTo>
                    <a:pt x="53076" y="23862"/>
                  </a:lnTo>
                  <a:lnTo>
                    <a:pt x="52541" y="23049"/>
                  </a:lnTo>
                  <a:lnTo>
                    <a:pt x="52016" y="23049"/>
                  </a:lnTo>
                  <a:lnTo>
                    <a:pt x="52391" y="22674"/>
                  </a:lnTo>
                  <a:lnTo>
                    <a:pt x="52166" y="21604"/>
                  </a:lnTo>
                  <a:lnTo>
                    <a:pt x="52487" y="21604"/>
                  </a:lnTo>
                  <a:lnTo>
                    <a:pt x="53001" y="22117"/>
                  </a:lnTo>
                  <a:close/>
                  <a:moveTo>
                    <a:pt x="53654" y="21154"/>
                  </a:moveTo>
                  <a:lnTo>
                    <a:pt x="53001" y="21807"/>
                  </a:lnTo>
                  <a:lnTo>
                    <a:pt x="52573" y="21389"/>
                  </a:lnTo>
                  <a:lnTo>
                    <a:pt x="52134" y="21389"/>
                  </a:lnTo>
                  <a:lnTo>
                    <a:pt x="52134" y="20951"/>
                  </a:lnTo>
                  <a:lnTo>
                    <a:pt x="51716" y="20522"/>
                  </a:lnTo>
                  <a:lnTo>
                    <a:pt x="52369" y="19880"/>
                  </a:lnTo>
                  <a:lnTo>
                    <a:pt x="54125" y="19409"/>
                  </a:lnTo>
                  <a:close/>
                  <a:moveTo>
                    <a:pt x="55067" y="19741"/>
                  </a:moveTo>
                  <a:lnTo>
                    <a:pt x="53964" y="20844"/>
                  </a:lnTo>
                  <a:lnTo>
                    <a:pt x="54361" y="19345"/>
                  </a:lnTo>
                  <a:lnTo>
                    <a:pt x="54917" y="19195"/>
                  </a:lnTo>
                  <a:close/>
                  <a:moveTo>
                    <a:pt x="53964" y="14774"/>
                  </a:moveTo>
                  <a:lnTo>
                    <a:pt x="55067" y="15887"/>
                  </a:lnTo>
                  <a:lnTo>
                    <a:pt x="54917" y="16433"/>
                  </a:lnTo>
                  <a:lnTo>
                    <a:pt x="54361" y="16283"/>
                  </a:lnTo>
                  <a:close/>
                  <a:moveTo>
                    <a:pt x="53654" y="14463"/>
                  </a:moveTo>
                  <a:lnTo>
                    <a:pt x="54125" y="16219"/>
                  </a:lnTo>
                  <a:lnTo>
                    <a:pt x="52369" y="15748"/>
                  </a:lnTo>
                  <a:lnTo>
                    <a:pt x="51716" y="15095"/>
                  </a:lnTo>
                  <a:lnTo>
                    <a:pt x="52134" y="14677"/>
                  </a:lnTo>
                  <a:lnTo>
                    <a:pt x="52134" y="14239"/>
                  </a:lnTo>
                  <a:lnTo>
                    <a:pt x="52573" y="14239"/>
                  </a:lnTo>
                  <a:lnTo>
                    <a:pt x="53001" y="13821"/>
                  </a:lnTo>
                  <a:close/>
                  <a:moveTo>
                    <a:pt x="51791" y="10631"/>
                  </a:moveTo>
                  <a:lnTo>
                    <a:pt x="52423" y="10631"/>
                  </a:lnTo>
                  <a:lnTo>
                    <a:pt x="52990" y="11498"/>
                  </a:lnTo>
                  <a:lnTo>
                    <a:pt x="52423" y="12365"/>
                  </a:lnTo>
                  <a:lnTo>
                    <a:pt x="51791" y="12365"/>
                  </a:lnTo>
                  <a:lnTo>
                    <a:pt x="50935" y="11498"/>
                  </a:lnTo>
                  <a:close/>
                  <a:moveTo>
                    <a:pt x="50485" y="10631"/>
                  </a:moveTo>
                  <a:lnTo>
                    <a:pt x="51481" y="10631"/>
                  </a:lnTo>
                  <a:lnTo>
                    <a:pt x="50774" y="11337"/>
                  </a:lnTo>
                  <a:lnTo>
                    <a:pt x="50485" y="11048"/>
                  </a:lnTo>
                  <a:close/>
                  <a:moveTo>
                    <a:pt x="49757" y="10631"/>
                  </a:moveTo>
                  <a:lnTo>
                    <a:pt x="50261" y="10631"/>
                  </a:lnTo>
                  <a:lnTo>
                    <a:pt x="50261" y="11134"/>
                  </a:lnTo>
                  <a:lnTo>
                    <a:pt x="50624" y="11498"/>
                  </a:lnTo>
                  <a:lnTo>
                    <a:pt x="50261" y="11851"/>
                  </a:lnTo>
                  <a:lnTo>
                    <a:pt x="50261" y="12365"/>
                  </a:lnTo>
                  <a:lnTo>
                    <a:pt x="49757" y="12365"/>
                  </a:lnTo>
                  <a:lnTo>
                    <a:pt x="49393" y="12718"/>
                  </a:lnTo>
                  <a:lnTo>
                    <a:pt x="49040" y="12365"/>
                  </a:lnTo>
                  <a:lnTo>
                    <a:pt x="48526" y="12365"/>
                  </a:lnTo>
                  <a:lnTo>
                    <a:pt x="48526" y="11851"/>
                  </a:lnTo>
                  <a:lnTo>
                    <a:pt x="48173" y="11498"/>
                  </a:lnTo>
                  <a:lnTo>
                    <a:pt x="48526" y="11134"/>
                  </a:lnTo>
                  <a:lnTo>
                    <a:pt x="48526" y="10631"/>
                  </a:lnTo>
                  <a:lnTo>
                    <a:pt x="49040" y="10631"/>
                  </a:lnTo>
                  <a:lnTo>
                    <a:pt x="49393" y="10278"/>
                  </a:lnTo>
                  <a:lnTo>
                    <a:pt x="49757" y="10631"/>
                  </a:lnTo>
                  <a:close/>
                  <a:moveTo>
                    <a:pt x="48526" y="9411"/>
                  </a:moveTo>
                  <a:lnTo>
                    <a:pt x="49244" y="10117"/>
                  </a:lnTo>
                  <a:lnTo>
                    <a:pt x="48944" y="10417"/>
                  </a:lnTo>
                  <a:lnTo>
                    <a:pt x="48526" y="10417"/>
                  </a:lnTo>
                  <a:close/>
                  <a:moveTo>
                    <a:pt x="46878" y="8972"/>
                  </a:moveTo>
                  <a:lnTo>
                    <a:pt x="46878" y="8950"/>
                  </a:lnTo>
                  <a:lnTo>
                    <a:pt x="47863" y="8747"/>
                  </a:lnTo>
                  <a:lnTo>
                    <a:pt x="48312" y="9186"/>
                  </a:lnTo>
                  <a:lnTo>
                    <a:pt x="48312" y="10417"/>
                  </a:lnTo>
                  <a:lnTo>
                    <a:pt x="47092" y="10417"/>
                  </a:lnTo>
                  <a:lnTo>
                    <a:pt x="46642" y="9967"/>
                  </a:lnTo>
                  <a:lnTo>
                    <a:pt x="46856" y="8972"/>
                  </a:lnTo>
                  <a:lnTo>
                    <a:pt x="46867" y="8972"/>
                  </a:lnTo>
                  <a:close/>
                  <a:moveTo>
                    <a:pt x="45454" y="9678"/>
                  </a:moveTo>
                  <a:lnTo>
                    <a:pt x="45251" y="8950"/>
                  </a:lnTo>
                  <a:lnTo>
                    <a:pt x="45797" y="9486"/>
                  </a:lnTo>
                  <a:lnTo>
                    <a:pt x="46310" y="8972"/>
                  </a:lnTo>
                  <a:lnTo>
                    <a:pt x="46631" y="8972"/>
                  </a:lnTo>
                  <a:lnTo>
                    <a:pt x="46407" y="10042"/>
                  </a:lnTo>
                  <a:lnTo>
                    <a:pt x="46781" y="10417"/>
                  </a:lnTo>
                  <a:lnTo>
                    <a:pt x="46246" y="10417"/>
                  </a:lnTo>
                  <a:lnTo>
                    <a:pt x="45711" y="11230"/>
                  </a:lnTo>
                  <a:lnTo>
                    <a:pt x="45497" y="10449"/>
                  </a:lnTo>
                  <a:lnTo>
                    <a:pt x="44587" y="10149"/>
                  </a:lnTo>
                  <a:lnTo>
                    <a:pt x="44747" y="9871"/>
                  </a:lnTo>
                  <a:close/>
                  <a:moveTo>
                    <a:pt x="44940" y="8640"/>
                  </a:moveTo>
                  <a:lnTo>
                    <a:pt x="45186" y="9528"/>
                  </a:lnTo>
                  <a:lnTo>
                    <a:pt x="44608" y="9678"/>
                  </a:lnTo>
                  <a:lnTo>
                    <a:pt x="44383" y="10064"/>
                  </a:lnTo>
                  <a:lnTo>
                    <a:pt x="44009" y="9839"/>
                  </a:lnTo>
                  <a:lnTo>
                    <a:pt x="43431" y="9999"/>
                  </a:lnTo>
                  <a:lnTo>
                    <a:pt x="43195" y="9111"/>
                  </a:lnTo>
                  <a:lnTo>
                    <a:pt x="43666" y="7355"/>
                  </a:lnTo>
                  <a:close/>
                  <a:moveTo>
                    <a:pt x="43077" y="6777"/>
                  </a:moveTo>
                  <a:lnTo>
                    <a:pt x="43484" y="7173"/>
                  </a:lnTo>
                  <a:lnTo>
                    <a:pt x="43077" y="8683"/>
                  </a:lnTo>
                  <a:lnTo>
                    <a:pt x="42671" y="7173"/>
                  </a:lnTo>
                  <a:close/>
                  <a:moveTo>
                    <a:pt x="41215" y="8640"/>
                  </a:moveTo>
                  <a:lnTo>
                    <a:pt x="42499" y="7355"/>
                  </a:lnTo>
                  <a:lnTo>
                    <a:pt x="42970" y="9111"/>
                  </a:lnTo>
                  <a:lnTo>
                    <a:pt x="42724" y="9999"/>
                  </a:lnTo>
                  <a:lnTo>
                    <a:pt x="42146" y="9839"/>
                  </a:lnTo>
                  <a:lnTo>
                    <a:pt x="41771" y="10064"/>
                  </a:lnTo>
                  <a:lnTo>
                    <a:pt x="41557" y="9678"/>
                  </a:lnTo>
                  <a:lnTo>
                    <a:pt x="40979" y="9528"/>
                  </a:lnTo>
                  <a:close/>
                  <a:moveTo>
                    <a:pt x="39759" y="10042"/>
                  </a:moveTo>
                  <a:lnTo>
                    <a:pt x="39534" y="8972"/>
                  </a:lnTo>
                  <a:lnTo>
                    <a:pt x="39855" y="8972"/>
                  </a:lnTo>
                  <a:lnTo>
                    <a:pt x="40369" y="9486"/>
                  </a:lnTo>
                  <a:lnTo>
                    <a:pt x="40904" y="8950"/>
                  </a:lnTo>
                  <a:lnTo>
                    <a:pt x="40712" y="9678"/>
                  </a:lnTo>
                  <a:lnTo>
                    <a:pt x="41407" y="9871"/>
                  </a:lnTo>
                  <a:lnTo>
                    <a:pt x="41568" y="10149"/>
                  </a:lnTo>
                  <a:lnTo>
                    <a:pt x="40658" y="10449"/>
                  </a:lnTo>
                  <a:lnTo>
                    <a:pt x="40444" y="11230"/>
                  </a:lnTo>
                  <a:lnTo>
                    <a:pt x="39909" y="10417"/>
                  </a:lnTo>
                  <a:lnTo>
                    <a:pt x="39384" y="10417"/>
                  </a:lnTo>
                  <a:close/>
                  <a:moveTo>
                    <a:pt x="37843" y="9186"/>
                  </a:moveTo>
                  <a:lnTo>
                    <a:pt x="38292" y="8747"/>
                  </a:lnTo>
                  <a:lnTo>
                    <a:pt x="39288" y="8950"/>
                  </a:lnTo>
                  <a:lnTo>
                    <a:pt x="39288" y="8972"/>
                  </a:lnTo>
                  <a:lnTo>
                    <a:pt x="39309" y="8972"/>
                  </a:lnTo>
                  <a:lnTo>
                    <a:pt x="39513" y="9967"/>
                  </a:lnTo>
                  <a:lnTo>
                    <a:pt x="39074" y="10417"/>
                  </a:lnTo>
                  <a:lnTo>
                    <a:pt x="37843" y="10417"/>
                  </a:lnTo>
                  <a:close/>
                  <a:moveTo>
                    <a:pt x="36922" y="10117"/>
                  </a:moveTo>
                  <a:lnTo>
                    <a:pt x="37629" y="9411"/>
                  </a:lnTo>
                  <a:lnTo>
                    <a:pt x="37629" y="10417"/>
                  </a:lnTo>
                  <a:lnTo>
                    <a:pt x="37211" y="10417"/>
                  </a:lnTo>
                  <a:close/>
                  <a:moveTo>
                    <a:pt x="35894" y="10631"/>
                  </a:moveTo>
                  <a:lnTo>
                    <a:pt x="36408" y="10631"/>
                  </a:lnTo>
                  <a:lnTo>
                    <a:pt x="36761" y="10278"/>
                  </a:lnTo>
                  <a:lnTo>
                    <a:pt x="37125" y="10631"/>
                  </a:lnTo>
                  <a:lnTo>
                    <a:pt x="37629" y="10631"/>
                  </a:lnTo>
                  <a:lnTo>
                    <a:pt x="37629" y="11134"/>
                  </a:lnTo>
                  <a:lnTo>
                    <a:pt x="37993" y="11498"/>
                  </a:lnTo>
                  <a:lnTo>
                    <a:pt x="37629" y="11851"/>
                  </a:lnTo>
                  <a:lnTo>
                    <a:pt x="37629" y="12365"/>
                  </a:lnTo>
                  <a:lnTo>
                    <a:pt x="37125" y="12365"/>
                  </a:lnTo>
                  <a:lnTo>
                    <a:pt x="36761" y="12718"/>
                  </a:lnTo>
                  <a:lnTo>
                    <a:pt x="36408" y="12365"/>
                  </a:lnTo>
                  <a:lnTo>
                    <a:pt x="35894" y="12365"/>
                  </a:lnTo>
                  <a:lnTo>
                    <a:pt x="35894" y="11851"/>
                  </a:lnTo>
                  <a:lnTo>
                    <a:pt x="35541" y="11498"/>
                  </a:lnTo>
                  <a:lnTo>
                    <a:pt x="35894" y="11134"/>
                  </a:lnTo>
                  <a:lnTo>
                    <a:pt x="35894" y="10631"/>
                  </a:lnTo>
                  <a:close/>
                  <a:moveTo>
                    <a:pt x="34674" y="10631"/>
                  </a:moveTo>
                  <a:lnTo>
                    <a:pt x="35680" y="10631"/>
                  </a:lnTo>
                  <a:lnTo>
                    <a:pt x="35680" y="11048"/>
                  </a:lnTo>
                  <a:lnTo>
                    <a:pt x="35380" y="11337"/>
                  </a:lnTo>
                  <a:lnTo>
                    <a:pt x="34674" y="10631"/>
                  </a:lnTo>
                  <a:close/>
                  <a:moveTo>
                    <a:pt x="34364" y="10631"/>
                  </a:moveTo>
                  <a:lnTo>
                    <a:pt x="35231" y="11498"/>
                  </a:lnTo>
                  <a:lnTo>
                    <a:pt x="34364" y="12365"/>
                  </a:lnTo>
                  <a:lnTo>
                    <a:pt x="33732" y="12365"/>
                  </a:lnTo>
                  <a:lnTo>
                    <a:pt x="33165" y="11498"/>
                  </a:lnTo>
                  <a:lnTo>
                    <a:pt x="33732" y="10631"/>
                  </a:lnTo>
                  <a:close/>
                  <a:moveTo>
                    <a:pt x="32694" y="9378"/>
                  </a:moveTo>
                  <a:lnTo>
                    <a:pt x="32608" y="8929"/>
                  </a:lnTo>
                  <a:lnTo>
                    <a:pt x="32961" y="9218"/>
                  </a:lnTo>
                  <a:lnTo>
                    <a:pt x="33989" y="9004"/>
                  </a:lnTo>
                  <a:lnTo>
                    <a:pt x="33775" y="10042"/>
                  </a:lnTo>
                  <a:lnTo>
                    <a:pt x="34149" y="10417"/>
                  </a:lnTo>
                  <a:lnTo>
                    <a:pt x="33614" y="10417"/>
                  </a:lnTo>
                  <a:lnTo>
                    <a:pt x="33079" y="11230"/>
                  </a:lnTo>
                  <a:lnTo>
                    <a:pt x="32865" y="10449"/>
                  </a:lnTo>
                  <a:lnTo>
                    <a:pt x="31987" y="10160"/>
                  </a:lnTo>
                  <a:close/>
                  <a:moveTo>
                    <a:pt x="32351" y="8715"/>
                  </a:moveTo>
                  <a:lnTo>
                    <a:pt x="32458" y="9314"/>
                  </a:lnTo>
                  <a:lnTo>
                    <a:pt x="31762" y="10085"/>
                  </a:lnTo>
                  <a:lnTo>
                    <a:pt x="30777" y="9764"/>
                  </a:lnTo>
                  <a:lnTo>
                    <a:pt x="30563" y="9196"/>
                  </a:lnTo>
                  <a:lnTo>
                    <a:pt x="31120" y="7687"/>
                  </a:lnTo>
                  <a:close/>
                  <a:moveTo>
                    <a:pt x="30445" y="7130"/>
                  </a:moveTo>
                  <a:lnTo>
                    <a:pt x="30938" y="7537"/>
                  </a:lnTo>
                  <a:lnTo>
                    <a:pt x="30445" y="8875"/>
                  </a:lnTo>
                  <a:lnTo>
                    <a:pt x="29953" y="7537"/>
                  </a:lnTo>
                  <a:close/>
                  <a:moveTo>
                    <a:pt x="28540" y="8715"/>
                  </a:moveTo>
                  <a:lnTo>
                    <a:pt x="29771" y="7687"/>
                  </a:lnTo>
                  <a:lnTo>
                    <a:pt x="30328" y="9196"/>
                  </a:lnTo>
                  <a:lnTo>
                    <a:pt x="30124" y="9764"/>
                  </a:lnTo>
                  <a:lnTo>
                    <a:pt x="29129" y="10085"/>
                  </a:lnTo>
                  <a:lnTo>
                    <a:pt x="28444" y="9314"/>
                  </a:lnTo>
                  <a:close/>
                  <a:moveTo>
                    <a:pt x="27127" y="10042"/>
                  </a:moveTo>
                  <a:lnTo>
                    <a:pt x="26902" y="9004"/>
                  </a:lnTo>
                  <a:lnTo>
                    <a:pt x="27930" y="9218"/>
                  </a:lnTo>
                  <a:lnTo>
                    <a:pt x="28283" y="8929"/>
                  </a:lnTo>
                  <a:lnTo>
                    <a:pt x="28208" y="9378"/>
                  </a:lnTo>
                  <a:lnTo>
                    <a:pt x="28904" y="10160"/>
                  </a:lnTo>
                  <a:lnTo>
                    <a:pt x="28026" y="10449"/>
                  </a:lnTo>
                  <a:lnTo>
                    <a:pt x="27812" y="11230"/>
                  </a:lnTo>
                  <a:lnTo>
                    <a:pt x="27277" y="10417"/>
                  </a:lnTo>
                  <a:lnTo>
                    <a:pt x="26752" y="10417"/>
                  </a:lnTo>
                  <a:close/>
                  <a:moveTo>
                    <a:pt x="25211" y="9186"/>
                  </a:moveTo>
                  <a:lnTo>
                    <a:pt x="25660" y="8747"/>
                  </a:lnTo>
                  <a:lnTo>
                    <a:pt x="26667" y="8961"/>
                  </a:lnTo>
                  <a:lnTo>
                    <a:pt x="26881" y="9967"/>
                  </a:lnTo>
                  <a:lnTo>
                    <a:pt x="26442" y="10417"/>
                  </a:lnTo>
                  <a:lnTo>
                    <a:pt x="25211" y="10417"/>
                  </a:lnTo>
                  <a:close/>
                  <a:moveTo>
                    <a:pt x="24997" y="9411"/>
                  </a:moveTo>
                  <a:lnTo>
                    <a:pt x="24997" y="10417"/>
                  </a:lnTo>
                  <a:lnTo>
                    <a:pt x="24579" y="10417"/>
                  </a:lnTo>
                  <a:lnTo>
                    <a:pt x="24290" y="10117"/>
                  </a:lnTo>
                  <a:close/>
                  <a:moveTo>
                    <a:pt x="23262" y="9411"/>
                  </a:moveTo>
                  <a:lnTo>
                    <a:pt x="23980" y="10117"/>
                  </a:lnTo>
                  <a:lnTo>
                    <a:pt x="23680" y="10417"/>
                  </a:lnTo>
                  <a:lnTo>
                    <a:pt x="23262" y="10417"/>
                  </a:lnTo>
                  <a:lnTo>
                    <a:pt x="23262" y="9411"/>
                  </a:lnTo>
                  <a:close/>
                  <a:moveTo>
                    <a:pt x="21603" y="8972"/>
                  </a:moveTo>
                  <a:lnTo>
                    <a:pt x="21603" y="8950"/>
                  </a:lnTo>
                  <a:lnTo>
                    <a:pt x="22599" y="8747"/>
                  </a:lnTo>
                  <a:lnTo>
                    <a:pt x="23048" y="9186"/>
                  </a:lnTo>
                  <a:lnTo>
                    <a:pt x="23048" y="10417"/>
                  </a:lnTo>
                  <a:lnTo>
                    <a:pt x="21817" y="10417"/>
                  </a:lnTo>
                  <a:lnTo>
                    <a:pt x="21378" y="9967"/>
                  </a:lnTo>
                  <a:lnTo>
                    <a:pt x="21582" y="8972"/>
                  </a:lnTo>
                  <a:lnTo>
                    <a:pt x="21603" y="8972"/>
                  </a:lnTo>
                  <a:close/>
                  <a:moveTo>
                    <a:pt x="20190" y="9678"/>
                  </a:moveTo>
                  <a:lnTo>
                    <a:pt x="19987" y="8950"/>
                  </a:lnTo>
                  <a:lnTo>
                    <a:pt x="20533" y="9486"/>
                  </a:lnTo>
                  <a:lnTo>
                    <a:pt x="21036" y="8972"/>
                  </a:lnTo>
                  <a:lnTo>
                    <a:pt x="21368" y="8972"/>
                  </a:lnTo>
                  <a:lnTo>
                    <a:pt x="21143" y="10042"/>
                  </a:lnTo>
                  <a:lnTo>
                    <a:pt x="21517" y="10417"/>
                  </a:lnTo>
                  <a:lnTo>
                    <a:pt x="20982" y="10417"/>
                  </a:lnTo>
                  <a:lnTo>
                    <a:pt x="20447" y="11230"/>
                  </a:lnTo>
                  <a:lnTo>
                    <a:pt x="20233" y="10449"/>
                  </a:lnTo>
                  <a:lnTo>
                    <a:pt x="19323" y="10149"/>
                  </a:lnTo>
                  <a:lnTo>
                    <a:pt x="19483" y="9871"/>
                  </a:lnTo>
                  <a:close/>
                  <a:moveTo>
                    <a:pt x="19676" y="8640"/>
                  </a:moveTo>
                  <a:lnTo>
                    <a:pt x="19922" y="9528"/>
                  </a:lnTo>
                  <a:lnTo>
                    <a:pt x="19344" y="9678"/>
                  </a:lnTo>
                  <a:lnTo>
                    <a:pt x="19120" y="10064"/>
                  </a:lnTo>
                  <a:lnTo>
                    <a:pt x="18745" y="9839"/>
                  </a:lnTo>
                  <a:lnTo>
                    <a:pt x="18167" y="9999"/>
                  </a:lnTo>
                  <a:lnTo>
                    <a:pt x="17931" y="9111"/>
                  </a:lnTo>
                  <a:lnTo>
                    <a:pt x="18402" y="7355"/>
                  </a:lnTo>
                  <a:close/>
                  <a:moveTo>
                    <a:pt x="17813" y="6777"/>
                  </a:moveTo>
                  <a:lnTo>
                    <a:pt x="18220" y="7173"/>
                  </a:lnTo>
                  <a:lnTo>
                    <a:pt x="17813" y="8683"/>
                  </a:lnTo>
                  <a:lnTo>
                    <a:pt x="17407" y="7173"/>
                  </a:lnTo>
                  <a:close/>
                  <a:moveTo>
                    <a:pt x="15951" y="8640"/>
                  </a:moveTo>
                  <a:lnTo>
                    <a:pt x="17235" y="7355"/>
                  </a:lnTo>
                  <a:lnTo>
                    <a:pt x="17706" y="9111"/>
                  </a:lnTo>
                  <a:lnTo>
                    <a:pt x="17460" y="9999"/>
                  </a:lnTo>
                  <a:lnTo>
                    <a:pt x="16882" y="9839"/>
                  </a:lnTo>
                  <a:lnTo>
                    <a:pt x="16507" y="10064"/>
                  </a:lnTo>
                  <a:lnTo>
                    <a:pt x="16283" y="9678"/>
                  </a:lnTo>
                  <a:lnTo>
                    <a:pt x="15715" y="9528"/>
                  </a:lnTo>
                  <a:close/>
                  <a:moveTo>
                    <a:pt x="14495" y="10042"/>
                  </a:moveTo>
                  <a:lnTo>
                    <a:pt x="14270" y="8972"/>
                  </a:lnTo>
                  <a:lnTo>
                    <a:pt x="14591" y="8972"/>
                  </a:lnTo>
                  <a:lnTo>
                    <a:pt x="15105" y="9486"/>
                  </a:lnTo>
                  <a:lnTo>
                    <a:pt x="15640" y="8950"/>
                  </a:lnTo>
                  <a:lnTo>
                    <a:pt x="15437" y="9678"/>
                  </a:lnTo>
                  <a:lnTo>
                    <a:pt x="16144" y="9871"/>
                  </a:lnTo>
                  <a:lnTo>
                    <a:pt x="16304" y="10149"/>
                  </a:lnTo>
                  <a:lnTo>
                    <a:pt x="15394" y="10449"/>
                  </a:lnTo>
                  <a:lnTo>
                    <a:pt x="15180" y="11230"/>
                  </a:lnTo>
                  <a:lnTo>
                    <a:pt x="14645" y="10417"/>
                  </a:lnTo>
                  <a:lnTo>
                    <a:pt x="14120" y="10417"/>
                  </a:lnTo>
                  <a:close/>
                  <a:moveTo>
                    <a:pt x="12579" y="9186"/>
                  </a:moveTo>
                  <a:lnTo>
                    <a:pt x="13028" y="8747"/>
                  </a:lnTo>
                  <a:lnTo>
                    <a:pt x="14024" y="8950"/>
                  </a:lnTo>
                  <a:lnTo>
                    <a:pt x="14024" y="8972"/>
                  </a:lnTo>
                  <a:lnTo>
                    <a:pt x="14045" y="8972"/>
                  </a:lnTo>
                  <a:lnTo>
                    <a:pt x="14249" y="9967"/>
                  </a:lnTo>
                  <a:lnTo>
                    <a:pt x="13810" y="10417"/>
                  </a:lnTo>
                  <a:lnTo>
                    <a:pt x="12579" y="10417"/>
                  </a:lnTo>
                  <a:close/>
                  <a:moveTo>
                    <a:pt x="11658" y="10117"/>
                  </a:moveTo>
                  <a:lnTo>
                    <a:pt x="12365" y="9411"/>
                  </a:lnTo>
                  <a:lnTo>
                    <a:pt x="12365" y="10417"/>
                  </a:lnTo>
                  <a:lnTo>
                    <a:pt x="11947" y="10417"/>
                  </a:lnTo>
                  <a:close/>
                  <a:moveTo>
                    <a:pt x="9410" y="12365"/>
                  </a:moveTo>
                  <a:lnTo>
                    <a:pt x="10117" y="11648"/>
                  </a:lnTo>
                  <a:lnTo>
                    <a:pt x="10416" y="11948"/>
                  </a:lnTo>
                  <a:lnTo>
                    <a:pt x="10416" y="12365"/>
                  </a:lnTo>
                  <a:close/>
                  <a:moveTo>
                    <a:pt x="8746" y="13029"/>
                  </a:moveTo>
                  <a:lnTo>
                    <a:pt x="9185" y="12579"/>
                  </a:lnTo>
                  <a:lnTo>
                    <a:pt x="10416" y="12579"/>
                  </a:lnTo>
                  <a:lnTo>
                    <a:pt x="10416" y="13810"/>
                  </a:lnTo>
                  <a:lnTo>
                    <a:pt x="9967" y="14249"/>
                  </a:lnTo>
                  <a:lnTo>
                    <a:pt x="8971" y="14046"/>
                  </a:lnTo>
                  <a:lnTo>
                    <a:pt x="8971" y="14024"/>
                  </a:lnTo>
                  <a:lnTo>
                    <a:pt x="8950" y="14024"/>
                  </a:lnTo>
                  <a:close/>
                  <a:moveTo>
                    <a:pt x="8950" y="15641"/>
                  </a:moveTo>
                  <a:lnTo>
                    <a:pt x="9485" y="15106"/>
                  </a:lnTo>
                  <a:lnTo>
                    <a:pt x="8971" y="14592"/>
                  </a:lnTo>
                  <a:lnTo>
                    <a:pt x="8971" y="14260"/>
                  </a:lnTo>
                  <a:lnTo>
                    <a:pt x="10042" y="14485"/>
                  </a:lnTo>
                  <a:lnTo>
                    <a:pt x="10416" y="14121"/>
                  </a:lnTo>
                  <a:lnTo>
                    <a:pt x="10416" y="14645"/>
                  </a:lnTo>
                  <a:lnTo>
                    <a:pt x="11230" y="15181"/>
                  </a:lnTo>
                  <a:lnTo>
                    <a:pt x="10448" y="15395"/>
                  </a:lnTo>
                  <a:lnTo>
                    <a:pt x="10149" y="16305"/>
                  </a:lnTo>
                  <a:lnTo>
                    <a:pt x="9870" y="16144"/>
                  </a:lnTo>
                  <a:lnTo>
                    <a:pt x="9688" y="15438"/>
                  </a:lnTo>
                  <a:close/>
                  <a:moveTo>
                    <a:pt x="8639" y="15951"/>
                  </a:moveTo>
                  <a:lnTo>
                    <a:pt x="9528" y="15705"/>
                  </a:lnTo>
                  <a:lnTo>
                    <a:pt x="9688" y="16283"/>
                  </a:lnTo>
                  <a:lnTo>
                    <a:pt x="10063" y="16508"/>
                  </a:lnTo>
                  <a:lnTo>
                    <a:pt x="9849" y="16883"/>
                  </a:lnTo>
                  <a:lnTo>
                    <a:pt x="9999" y="17461"/>
                  </a:lnTo>
                  <a:lnTo>
                    <a:pt x="9110" y="17696"/>
                  </a:lnTo>
                  <a:lnTo>
                    <a:pt x="7355" y="17236"/>
                  </a:lnTo>
                  <a:close/>
                  <a:moveTo>
                    <a:pt x="6712" y="16465"/>
                  </a:moveTo>
                  <a:lnTo>
                    <a:pt x="8222" y="16058"/>
                  </a:lnTo>
                  <a:lnTo>
                    <a:pt x="7108" y="17161"/>
                  </a:lnTo>
                  <a:lnTo>
                    <a:pt x="6562" y="17022"/>
                  </a:lnTo>
                  <a:close/>
                  <a:moveTo>
                    <a:pt x="6777" y="17814"/>
                  </a:moveTo>
                  <a:lnTo>
                    <a:pt x="7173" y="17407"/>
                  </a:lnTo>
                  <a:lnTo>
                    <a:pt x="8682" y="17814"/>
                  </a:lnTo>
                  <a:lnTo>
                    <a:pt x="7183" y="18221"/>
                  </a:lnTo>
                  <a:close/>
                  <a:moveTo>
                    <a:pt x="8222" y="19570"/>
                  </a:moveTo>
                  <a:lnTo>
                    <a:pt x="6712" y="19163"/>
                  </a:lnTo>
                  <a:lnTo>
                    <a:pt x="6562" y="18606"/>
                  </a:lnTo>
                  <a:lnTo>
                    <a:pt x="7108" y="18467"/>
                  </a:lnTo>
                  <a:close/>
                  <a:moveTo>
                    <a:pt x="8639" y="19677"/>
                  </a:moveTo>
                  <a:lnTo>
                    <a:pt x="7355" y="18392"/>
                  </a:lnTo>
                  <a:lnTo>
                    <a:pt x="9110" y="17932"/>
                  </a:lnTo>
                  <a:lnTo>
                    <a:pt x="9999" y="18167"/>
                  </a:lnTo>
                  <a:lnTo>
                    <a:pt x="9849" y="18745"/>
                  </a:lnTo>
                  <a:lnTo>
                    <a:pt x="10063" y="19120"/>
                  </a:lnTo>
                  <a:lnTo>
                    <a:pt x="9688" y="19345"/>
                  </a:lnTo>
                  <a:lnTo>
                    <a:pt x="9528" y="19923"/>
                  </a:lnTo>
                  <a:close/>
                  <a:moveTo>
                    <a:pt x="8971" y="21036"/>
                  </a:moveTo>
                  <a:lnTo>
                    <a:pt x="9485" y="20522"/>
                  </a:lnTo>
                  <a:lnTo>
                    <a:pt x="8950" y="19987"/>
                  </a:lnTo>
                  <a:lnTo>
                    <a:pt x="9688" y="20191"/>
                  </a:lnTo>
                  <a:lnTo>
                    <a:pt x="9870" y="19484"/>
                  </a:lnTo>
                  <a:lnTo>
                    <a:pt x="10149" y="19323"/>
                  </a:lnTo>
                  <a:lnTo>
                    <a:pt x="10448" y="20233"/>
                  </a:lnTo>
                  <a:lnTo>
                    <a:pt x="11230" y="20447"/>
                  </a:lnTo>
                  <a:lnTo>
                    <a:pt x="10416" y="20983"/>
                  </a:lnTo>
                  <a:lnTo>
                    <a:pt x="10416" y="21507"/>
                  </a:lnTo>
                  <a:lnTo>
                    <a:pt x="10042" y="21133"/>
                  </a:lnTo>
                  <a:lnTo>
                    <a:pt x="8971" y="21357"/>
                  </a:lnTo>
                  <a:close/>
                  <a:moveTo>
                    <a:pt x="9410" y="23263"/>
                  </a:moveTo>
                  <a:lnTo>
                    <a:pt x="10416" y="23263"/>
                  </a:lnTo>
                  <a:lnTo>
                    <a:pt x="10416" y="23680"/>
                  </a:lnTo>
                  <a:lnTo>
                    <a:pt x="10117" y="23980"/>
                  </a:lnTo>
                  <a:close/>
                  <a:moveTo>
                    <a:pt x="9100" y="24997"/>
                  </a:moveTo>
                  <a:lnTo>
                    <a:pt x="8468" y="24997"/>
                  </a:lnTo>
                  <a:lnTo>
                    <a:pt x="7901" y="24130"/>
                  </a:lnTo>
                  <a:lnTo>
                    <a:pt x="8468" y="23263"/>
                  </a:lnTo>
                  <a:lnTo>
                    <a:pt x="9100" y="23263"/>
                  </a:lnTo>
                  <a:lnTo>
                    <a:pt x="9967" y="24130"/>
                  </a:lnTo>
                  <a:close/>
                  <a:moveTo>
                    <a:pt x="10416" y="24997"/>
                  </a:moveTo>
                  <a:lnTo>
                    <a:pt x="9410" y="24997"/>
                  </a:lnTo>
                  <a:lnTo>
                    <a:pt x="10117" y="24280"/>
                  </a:lnTo>
                  <a:lnTo>
                    <a:pt x="10416" y="24580"/>
                  </a:lnTo>
                  <a:close/>
                  <a:moveTo>
                    <a:pt x="11144" y="24997"/>
                  </a:moveTo>
                  <a:lnTo>
                    <a:pt x="10630" y="24997"/>
                  </a:lnTo>
                  <a:lnTo>
                    <a:pt x="10630" y="24483"/>
                  </a:lnTo>
                  <a:lnTo>
                    <a:pt x="10277" y="24130"/>
                  </a:lnTo>
                  <a:lnTo>
                    <a:pt x="10630" y="23766"/>
                  </a:lnTo>
                  <a:lnTo>
                    <a:pt x="10630" y="23263"/>
                  </a:lnTo>
                  <a:lnTo>
                    <a:pt x="11144" y="23263"/>
                  </a:lnTo>
                  <a:lnTo>
                    <a:pt x="11498" y="22910"/>
                  </a:lnTo>
                  <a:lnTo>
                    <a:pt x="11851" y="23263"/>
                  </a:lnTo>
                  <a:lnTo>
                    <a:pt x="12365" y="23263"/>
                  </a:lnTo>
                  <a:lnTo>
                    <a:pt x="12365" y="23766"/>
                  </a:lnTo>
                  <a:lnTo>
                    <a:pt x="12718" y="24130"/>
                  </a:lnTo>
                  <a:lnTo>
                    <a:pt x="12365" y="24494"/>
                  </a:lnTo>
                  <a:lnTo>
                    <a:pt x="12365" y="24997"/>
                  </a:lnTo>
                  <a:lnTo>
                    <a:pt x="11861" y="24997"/>
                  </a:lnTo>
                  <a:lnTo>
                    <a:pt x="11498" y="25350"/>
                  </a:lnTo>
                  <a:close/>
                  <a:moveTo>
                    <a:pt x="12365" y="26217"/>
                  </a:moveTo>
                  <a:lnTo>
                    <a:pt x="11647" y="25511"/>
                  </a:lnTo>
                  <a:lnTo>
                    <a:pt x="11947" y="25211"/>
                  </a:lnTo>
                  <a:lnTo>
                    <a:pt x="12365" y="25211"/>
                  </a:lnTo>
                  <a:close/>
                  <a:moveTo>
                    <a:pt x="14024" y="26678"/>
                  </a:moveTo>
                  <a:lnTo>
                    <a:pt x="13028" y="26881"/>
                  </a:lnTo>
                  <a:lnTo>
                    <a:pt x="12579" y="26442"/>
                  </a:lnTo>
                  <a:lnTo>
                    <a:pt x="12579" y="25211"/>
                  </a:lnTo>
                  <a:lnTo>
                    <a:pt x="13810" y="25211"/>
                  </a:lnTo>
                  <a:lnTo>
                    <a:pt x="14249" y="25661"/>
                  </a:lnTo>
                  <a:lnTo>
                    <a:pt x="14045" y="26656"/>
                  </a:lnTo>
                  <a:lnTo>
                    <a:pt x="14024" y="26656"/>
                  </a:lnTo>
                  <a:close/>
                  <a:moveTo>
                    <a:pt x="15437" y="25939"/>
                  </a:moveTo>
                  <a:lnTo>
                    <a:pt x="15640" y="26678"/>
                  </a:lnTo>
                  <a:lnTo>
                    <a:pt x="15105" y="26143"/>
                  </a:lnTo>
                  <a:lnTo>
                    <a:pt x="14591" y="26656"/>
                  </a:lnTo>
                  <a:lnTo>
                    <a:pt x="14270" y="26656"/>
                  </a:lnTo>
                  <a:lnTo>
                    <a:pt x="14484" y="25586"/>
                  </a:lnTo>
                  <a:lnTo>
                    <a:pt x="14120" y="25211"/>
                  </a:lnTo>
                  <a:lnTo>
                    <a:pt x="14645" y="25211"/>
                  </a:lnTo>
                  <a:lnTo>
                    <a:pt x="15180" y="24398"/>
                  </a:lnTo>
                  <a:lnTo>
                    <a:pt x="15394" y="25179"/>
                  </a:lnTo>
                  <a:lnTo>
                    <a:pt x="16304" y="25479"/>
                  </a:lnTo>
                  <a:lnTo>
                    <a:pt x="16144" y="25757"/>
                  </a:lnTo>
                  <a:close/>
                  <a:moveTo>
                    <a:pt x="15951" y="26988"/>
                  </a:moveTo>
                  <a:lnTo>
                    <a:pt x="15705" y="26100"/>
                  </a:lnTo>
                  <a:lnTo>
                    <a:pt x="16283" y="25939"/>
                  </a:lnTo>
                  <a:lnTo>
                    <a:pt x="16507" y="25564"/>
                  </a:lnTo>
                  <a:lnTo>
                    <a:pt x="16882" y="25779"/>
                  </a:lnTo>
                  <a:lnTo>
                    <a:pt x="17460" y="25629"/>
                  </a:lnTo>
                  <a:lnTo>
                    <a:pt x="17696" y="26517"/>
                  </a:lnTo>
                  <a:lnTo>
                    <a:pt x="17235" y="28273"/>
                  </a:lnTo>
                  <a:lnTo>
                    <a:pt x="17235" y="28273"/>
                  </a:lnTo>
                  <a:lnTo>
                    <a:pt x="15951" y="26988"/>
                  </a:lnTo>
                  <a:close/>
                  <a:moveTo>
                    <a:pt x="17813" y="28851"/>
                  </a:moveTo>
                  <a:lnTo>
                    <a:pt x="17407" y="28444"/>
                  </a:lnTo>
                  <a:lnTo>
                    <a:pt x="17813" y="26945"/>
                  </a:lnTo>
                  <a:lnTo>
                    <a:pt x="18220" y="28455"/>
                  </a:lnTo>
                  <a:close/>
                  <a:moveTo>
                    <a:pt x="19676" y="26988"/>
                  </a:moveTo>
                  <a:lnTo>
                    <a:pt x="18392" y="28273"/>
                  </a:lnTo>
                  <a:lnTo>
                    <a:pt x="17931" y="26517"/>
                  </a:lnTo>
                  <a:lnTo>
                    <a:pt x="18167" y="25629"/>
                  </a:lnTo>
                  <a:lnTo>
                    <a:pt x="18745" y="25779"/>
                  </a:lnTo>
                  <a:lnTo>
                    <a:pt x="19120" y="25564"/>
                  </a:lnTo>
                  <a:lnTo>
                    <a:pt x="19344" y="25939"/>
                  </a:lnTo>
                  <a:lnTo>
                    <a:pt x="19922" y="26100"/>
                  </a:lnTo>
                  <a:close/>
                  <a:moveTo>
                    <a:pt x="21143" y="25586"/>
                  </a:moveTo>
                  <a:lnTo>
                    <a:pt x="21368" y="26656"/>
                  </a:lnTo>
                  <a:lnTo>
                    <a:pt x="21036" y="26656"/>
                  </a:lnTo>
                  <a:lnTo>
                    <a:pt x="20522" y="26143"/>
                  </a:lnTo>
                  <a:lnTo>
                    <a:pt x="19987" y="26678"/>
                  </a:lnTo>
                  <a:lnTo>
                    <a:pt x="20190" y="25939"/>
                  </a:lnTo>
                  <a:lnTo>
                    <a:pt x="19483" y="25757"/>
                  </a:lnTo>
                  <a:lnTo>
                    <a:pt x="19323" y="25479"/>
                  </a:lnTo>
                  <a:lnTo>
                    <a:pt x="20233" y="25179"/>
                  </a:lnTo>
                  <a:lnTo>
                    <a:pt x="20447" y="24398"/>
                  </a:lnTo>
                  <a:lnTo>
                    <a:pt x="20982" y="25211"/>
                  </a:lnTo>
                  <a:lnTo>
                    <a:pt x="21507" y="25211"/>
                  </a:lnTo>
                  <a:close/>
                  <a:moveTo>
                    <a:pt x="23048" y="26442"/>
                  </a:moveTo>
                  <a:lnTo>
                    <a:pt x="22599" y="26881"/>
                  </a:lnTo>
                  <a:lnTo>
                    <a:pt x="21603" y="26678"/>
                  </a:lnTo>
                  <a:lnTo>
                    <a:pt x="21603" y="26656"/>
                  </a:lnTo>
                  <a:lnTo>
                    <a:pt x="21582" y="26656"/>
                  </a:lnTo>
                  <a:lnTo>
                    <a:pt x="21378" y="25661"/>
                  </a:lnTo>
                  <a:lnTo>
                    <a:pt x="21817" y="25211"/>
                  </a:lnTo>
                  <a:lnTo>
                    <a:pt x="23048" y="25211"/>
                  </a:lnTo>
                  <a:close/>
                  <a:moveTo>
                    <a:pt x="23262" y="26217"/>
                  </a:moveTo>
                  <a:lnTo>
                    <a:pt x="23262" y="25211"/>
                  </a:lnTo>
                  <a:lnTo>
                    <a:pt x="23680" y="25211"/>
                  </a:lnTo>
                  <a:lnTo>
                    <a:pt x="23980" y="25511"/>
                  </a:lnTo>
                  <a:close/>
                  <a:moveTo>
                    <a:pt x="24997" y="26217"/>
                  </a:moveTo>
                  <a:lnTo>
                    <a:pt x="24290" y="25511"/>
                  </a:lnTo>
                  <a:lnTo>
                    <a:pt x="24579" y="25211"/>
                  </a:lnTo>
                  <a:lnTo>
                    <a:pt x="24997" y="25211"/>
                  </a:lnTo>
                  <a:close/>
                  <a:moveTo>
                    <a:pt x="25660" y="26881"/>
                  </a:moveTo>
                  <a:lnTo>
                    <a:pt x="25211" y="26442"/>
                  </a:lnTo>
                  <a:lnTo>
                    <a:pt x="25211" y="25211"/>
                  </a:lnTo>
                  <a:lnTo>
                    <a:pt x="26442" y="25211"/>
                  </a:lnTo>
                  <a:lnTo>
                    <a:pt x="26881" y="25661"/>
                  </a:lnTo>
                  <a:lnTo>
                    <a:pt x="26667" y="26667"/>
                  </a:lnTo>
                  <a:close/>
                  <a:moveTo>
                    <a:pt x="28208" y="26250"/>
                  </a:moveTo>
                  <a:lnTo>
                    <a:pt x="28283" y="26699"/>
                  </a:lnTo>
                  <a:lnTo>
                    <a:pt x="27930" y="26410"/>
                  </a:lnTo>
                  <a:lnTo>
                    <a:pt x="26902" y="26624"/>
                  </a:lnTo>
                  <a:lnTo>
                    <a:pt x="27127" y="25586"/>
                  </a:lnTo>
                  <a:lnTo>
                    <a:pt x="26752" y="25211"/>
                  </a:lnTo>
                  <a:lnTo>
                    <a:pt x="27277" y="25211"/>
                  </a:lnTo>
                  <a:lnTo>
                    <a:pt x="27812" y="24398"/>
                  </a:lnTo>
                  <a:lnTo>
                    <a:pt x="28026" y="25179"/>
                  </a:lnTo>
                  <a:lnTo>
                    <a:pt x="28904" y="25468"/>
                  </a:lnTo>
                  <a:close/>
                  <a:moveTo>
                    <a:pt x="28540" y="26913"/>
                  </a:moveTo>
                  <a:lnTo>
                    <a:pt x="28444" y="26314"/>
                  </a:lnTo>
                  <a:lnTo>
                    <a:pt x="29129" y="25543"/>
                  </a:lnTo>
                  <a:lnTo>
                    <a:pt x="30124" y="25864"/>
                  </a:lnTo>
                  <a:lnTo>
                    <a:pt x="30328" y="26432"/>
                  </a:lnTo>
                  <a:lnTo>
                    <a:pt x="29771" y="27941"/>
                  </a:lnTo>
                  <a:close/>
                  <a:moveTo>
                    <a:pt x="30445" y="28498"/>
                  </a:moveTo>
                  <a:lnTo>
                    <a:pt x="29953" y="28091"/>
                  </a:lnTo>
                  <a:lnTo>
                    <a:pt x="30445" y="26753"/>
                  </a:lnTo>
                  <a:lnTo>
                    <a:pt x="30938" y="28091"/>
                  </a:lnTo>
                  <a:close/>
                  <a:moveTo>
                    <a:pt x="32351" y="26913"/>
                  </a:moveTo>
                  <a:lnTo>
                    <a:pt x="31120" y="27941"/>
                  </a:lnTo>
                  <a:lnTo>
                    <a:pt x="30563" y="26432"/>
                  </a:lnTo>
                  <a:lnTo>
                    <a:pt x="30777" y="25864"/>
                  </a:lnTo>
                  <a:lnTo>
                    <a:pt x="31323" y="25682"/>
                  </a:lnTo>
                  <a:lnTo>
                    <a:pt x="31762" y="25543"/>
                  </a:lnTo>
                  <a:lnTo>
                    <a:pt x="32458" y="26314"/>
                  </a:lnTo>
                  <a:close/>
                  <a:moveTo>
                    <a:pt x="34149" y="25211"/>
                  </a:moveTo>
                  <a:lnTo>
                    <a:pt x="33775" y="25586"/>
                  </a:lnTo>
                  <a:lnTo>
                    <a:pt x="33989" y="26624"/>
                  </a:lnTo>
                  <a:lnTo>
                    <a:pt x="32961" y="26410"/>
                  </a:lnTo>
                  <a:lnTo>
                    <a:pt x="32608" y="26699"/>
                  </a:lnTo>
                  <a:lnTo>
                    <a:pt x="32694" y="26250"/>
                  </a:lnTo>
                  <a:lnTo>
                    <a:pt x="31987" y="25468"/>
                  </a:lnTo>
                  <a:lnTo>
                    <a:pt x="32865" y="25179"/>
                  </a:lnTo>
                  <a:lnTo>
                    <a:pt x="33079" y="24398"/>
                  </a:lnTo>
                  <a:lnTo>
                    <a:pt x="33614" y="25211"/>
                  </a:lnTo>
                  <a:close/>
                  <a:moveTo>
                    <a:pt x="34364" y="24997"/>
                  </a:moveTo>
                  <a:lnTo>
                    <a:pt x="33732" y="24997"/>
                  </a:lnTo>
                  <a:lnTo>
                    <a:pt x="33165" y="24130"/>
                  </a:lnTo>
                  <a:lnTo>
                    <a:pt x="33732" y="23263"/>
                  </a:lnTo>
                  <a:lnTo>
                    <a:pt x="34364" y="23263"/>
                  </a:lnTo>
                  <a:lnTo>
                    <a:pt x="35231" y="24130"/>
                  </a:lnTo>
                  <a:close/>
                  <a:moveTo>
                    <a:pt x="35680" y="24997"/>
                  </a:moveTo>
                  <a:lnTo>
                    <a:pt x="34674" y="24997"/>
                  </a:lnTo>
                  <a:lnTo>
                    <a:pt x="35380" y="24280"/>
                  </a:lnTo>
                  <a:lnTo>
                    <a:pt x="35680" y="24580"/>
                  </a:lnTo>
                  <a:lnTo>
                    <a:pt x="35680" y="24997"/>
                  </a:lnTo>
                  <a:close/>
                  <a:moveTo>
                    <a:pt x="36408" y="24997"/>
                  </a:moveTo>
                  <a:lnTo>
                    <a:pt x="35894" y="24997"/>
                  </a:lnTo>
                  <a:lnTo>
                    <a:pt x="35894" y="24483"/>
                  </a:lnTo>
                  <a:lnTo>
                    <a:pt x="35541" y="24130"/>
                  </a:lnTo>
                  <a:lnTo>
                    <a:pt x="35894" y="23766"/>
                  </a:lnTo>
                  <a:lnTo>
                    <a:pt x="35894" y="23263"/>
                  </a:lnTo>
                  <a:lnTo>
                    <a:pt x="36408" y="23263"/>
                  </a:lnTo>
                  <a:lnTo>
                    <a:pt x="36761" y="22910"/>
                  </a:lnTo>
                  <a:lnTo>
                    <a:pt x="37125" y="23263"/>
                  </a:lnTo>
                  <a:lnTo>
                    <a:pt x="37629" y="23263"/>
                  </a:lnTo>
                  <a:lnTo>
                    <a:pt x="37629" y="23766"/>
                  </a:lnTo>
                  <a:lnTo>
                    <a:pt x="37993" y="24130"/>
                  </a:lnTo>
                  <a:lnTo>
                    <a:pt x="37629" y="24494"/>
                  </a:lnTo>
                  <a:lnTo>
                    <a:pt x="37629" y="24997"/>
                  </a:lnTo>
                  <a:lnTo>
                    <a:pt x="37125" y="24997"/>
                  </a:lnTo>
                  <a:lnTo>
                    <a:pt x="36761" y="25350"/>
                  </a:lnTo>
                  <a:close/>
                  <a:moveTo>
                    <a:pt x="37629" y="26217"/>
                  </a:moveTo>
                  <a:lnTo>
                    <a:pt x="36922" y="25511"/>
                  </a:lnTo>
                  <a:lnTo>
                    <a:pt x="37211" y="25211"/>
                  </a:lnTo>
                  <a:lnTo>
                    <a:pt x="37629" y="25211"/>
                  </a:lnTo>
                  <a:close/>
                  <a:moveTo>
                    <a:pt x="39288" y="26678"/>
                  </a:moveTo>
                  <a:lnTo>
                    <a:pt x="38292" y="26881"/>
                  </a:lnTo>
                  <a:lnTo>
                    <a:pt x="37843" y="26442"/>
                  </a:lnTo>
                  <a:lnTo>
                    <a:pt x="37843" y="25211"/>
                  </a:lnTo>
                  <a:lnTo>
                    <a:pt x="39074" y="25211"/>
                  </a:lnTo>
                  <a:lnTo>
                    <a:pt x="39513" y="25661"/>
                  </a:lnTo>
                  <a:lnTo>
                    <a:pt x="39309" y="26656"/>
                  </a:lnTo>
                  <a:lnTo>
                    <a:pt x="39288" y="26656"/>
                  </a:lnTo>
                  <a:close/>
                  <a:moveTo>
                    <a:pt x="40712" y="25939"/>
                  </a:moveTo>
                  <a:lnTo>
                    <a:pt x="40904" y="26678"/>
                  </a:lnTo>
                  <a:lnTo>
                    <a:pt x="40369" y="26143"/>
                  </a:lnTo>
                  <a:lnTo>
                    <a:pt x="39855" y="26656"/>
                  </a:lnTo>
                  <a:lnTo>
                    <a:pt x="39534" y="26656"/>
                  </a:lnTo>
                  <a:lnTo>
                    <a:pt x="39759" y="25586"/>
                  </a:lnTo>
                  <a:lnTo>
                    <a:pt x="39384" y="25211"/>
                  </a:lnTo>
                  <a:lnTo>
                    <a:pt x="39909" y="25211"/>
                  </a:lnTo>
                  <a:lnTo>
                    <a:pt x="40444" y="24398"/>
                  </a:lnTo>
                  <a:lnTo>
                    <a:pt x="40658" y="25179"/>
                  </a:lnTo>
                  <a:lnTo>
                    <a:pt x="41568" y="25479"/>
                  </a:lnTo>
                  <a:lnTo>
                    <a:pt x="41407" y="25757"/>
                  </a:lnTo>
                  <a:close/>
                  <a:moveTo>
                    <a:pt x="41215" y="26988"/>
                  </a:moveTo>
                  <a:lnTo>
                    <a:pt x="40979" y="26100"/>
                  </a:lnTo>
                  <a:lnTo>
                    <a:pt x="41557" y="25939"/>
                  </a:lnTo>
                  <a:lnTo>
                    <a:pt x="41771" y="25564"/>
                  </a:lnTo>
                  <a:lnTo>
                    <a:pt x="42146" y="25779"/>
                  </a:lnTo>
                  <a:lnTo>
                    <a:pt x="42724" y="25629"/>
                  </a:lnTo>
                  <a:lnTo>
                    <a:pt x="42970" y="26517"/>
                  </a:lnTo>
                  <a:lnTo>
                    <a:pt x="42499" y="28273"/>
                  </a:lnTo>
                  <a:lnTo>
                    <a:pt x="42499" y="28273"/>
                  </a:lnTo>
                  <a:close/>
                  <a:moveTo>
                    <a:pt x="43077" y="28851"/>
                  </a:moveTo>
                  <a:lnTo>
                    <a:pt x="42671" y="28444"/>
                  </a:lnTo>
                  <a:lnTo>
                    <a:pt x="43077" y="26945"/>
                  </a:lnTo>
                  <a:lnTo>
                    <a:pt x="43484" y="28455"/>
                  </a:lnTo>
                  <a:close/>
                  <a:moveTo>
                    <a:pt x="44940" y="26988"/>
                  </a:moveTo>
                  <a:lnTo>
                    <a:pt x="43666" y="28273"/>
                  </a:lnTo>
                  <a:lnTo>
                    <a:pt x="43195" y="26517"/>
                  </a:lnTo>
                  <a:lnTo>
                    <a:pt x="43431" y="25629"/>
                  </a:lnTo>
                  <a:lnTo>
                    <a:pt x="44009" y="25779"/>
                  </a:lnTo>
                  <a:lnTo>
                    <a:pt x="44383" y="25564"/>
                  </a:lnTo>
                  <a:lnTo>
                    <a:pt x="44608" y="25939"/>
                  </a:lnTo>
                  <a:lnTo>
                    <a:pt x="45186" y="26100"/>
                  </a:lnTo>
                  <a:close/>
                  <a:moveTo>
                    <a:pt x="46407" y="25586"/>
                  </a:moveTo>
                  <a:lnTo>
                    <a:pt x="46631" y="26656"/>
                  </a:lnTo>
                  <a:lnTo>
                    <a:pt x="46310" y="26656"/>
                  </a:lnTo>
                  <a:lnTo>
                    <a:pt x="45797" y="26143"/>
                  </a:lnTo>
                  <a:lnTo>
                    <a:pt x="45251" y="26678"/>
                  </a:lnTo>
                  <a:lnTo>
                    <a:pt x="45454" y="25939"/>
                  </a:lnTo>
                  <a:lnTo>
                    <a:pt x="44747" y="25757"/>
                  </a:lnTo>
                  <a:lnTo>
                    <a:pt x="44587" y="25479"/>
                  </a:lnTo>
                  <a:lnTo>
                    <a:pt x="45497" y="25179"/>
                  </a:lnTo>
                  <a:lnTo>
                    <a:pt x="45711" y="24398"/>
                  </a:lnTo>
                  <a:lnTo>
                    <a:pt x="46246" y="25211"/>
                  </a:lnTo>
                  <a:lnTo>
                    <a:pt x="46781" y="25211"/>
                  </a:lnTo>
                  <a:close/>
                  <a:moveTo>
                    <a:pt x="48312" y="26442"/>
                  </a:moveTo>
                  <a:lnTo>
                    <a:pt x="47863" y="26881"/>
                  </a:lnTo>
                  <a:lnTo>
                    <a:pt x="46867" y="26678"/>
                  </a:lnTo>
                  <a:lnTo>
                    <a:pt x="46867" y="26656"/>
                  </a:lnTo>
                  <a:lnTo>
                    <a:pt x="46856" y="26656"/>
                  </a:lnTo>
                  <a:lnTo>
                    <a:pt x="46642" y="25661"/>
                  </a:lnTo>
                  <a:lnTo>
                    <a:pt x="47092" y="25211"/>
                  </a:lnTo>
                  <a:lnTo>
                    <a:pt x="48312" y="25211"/>
                  </a:lnTo>
                  <a:close/>
                  <a:moveTo>
                    <a:pt x="49244" y="25511"/>
                  </a:moveTo>
                  <a:lnTo>
                    <a:pt x="48526" y="26217"/>
                  </a:lnTo>
                  <a:lnTo>
                    <a:pt x="48526" y="25211"/>
                  </a:lnTo>
                  <a:lnTo>
                    <a:pt x="48944" y="25211"/>
                  </a:lnTo>
                  <a:close/>
                  <a:moveTo>
                    <a:pt x="50261" y="24997"/>
                  </a:moveTo>
                  <a:lnTo>
                    <a:pt x="49757" y="24997"/>
                  </a:lnTo>
                  <a:lnTo>
                    <a:pt x="49393" y="25350"/>
                  </a:lnTo>
                  <a:lnTo>
                    <a:pt x="49040" y="24997"/>
                  </a:lnTo>
                  <a:lnTo>
                    <a:pt x="48526" y="24997"/>
                  </a:lnTo>
                  <a:lnTo>
                    <a:pt x="48526" y="24483"/>
                  </a:lnTo>
                  <a:lnTo>
                    <a:pt x="48173" y="24130"/>
                  </a:lnTo>
                  <a:lnTo>
                    <a:pt x="48526" y="23766"/>
                  </a:lnTo>
                  <a:lnTo>
                    <a:pt x="48526" y="23263"/>
                  </a:lnTo>
                  <a:lnTo>
                    <a:pt x="49040" y="23263"/>
                  </a:lnTo>
                  <a:lnTo>
                    <a:pt x="49393" y="22899"/>
                  </a:lnTo>
                  <a:lnTo>
                    <a:pt x="49757" y="23263"/>
                  </a:lnTo>
                  <a:lnTo>
                    <a:pt x="50261" y="23263"/>
                  </a:lnTo>
                  <a:lnTo>
                    <a:pt x="50261" y="23766"/>
                  </a:lnTo>
                  <a:lnTo>
                    <a:pt x="50624" y="24130"/>
                  </a:lnTo>
                  <a:lnTo>
                    <a:pt x="50261" y="24483"/>
                  </a:lnTo>
                  <a:lnTo>
                    <a:pt x="50261" y="24997"/>
                  </a:lnTo>
                  <a:close/>
                  <a:moveTo>
                    <a:pt x="51481" y="24997"/>
                  </a:moveTo>
                  <a:lnTo>
                    <a:pt x="50485" y="24997"/>
                  </a:lnTo>
                  <a:lnTo>
                    <a:pt x="50485" y="24580"/>
                  </a:lnTo>
                  <a:lnTo>
                    <a:pt x="50774" y="24280"/>
                  </a:lnTo>
                  <a:close/>
                  <a:moveTo>
                    <a:pt x="51791" y="23263"/>
                  </a:moveTo>
                  <a:lnTo>
                    <a:pt x="52423" y="23263"/>
                  </a:lnTo>
                  <a:lnTo>
                    <a:pt x="52990" y="24130"/>
                  </a:lnTo>
                  <a:lnTo>
                    <a:pt x="52423" y="24997"/>
                  </a:lnTo>
                  <a:lnTo>
                    <a:pt x="51791" y="24997"/>
                  </a:lnTo>
                  <a:lnTo>
                    <a:pt x="50935" y="24130"/>
                  </a:lnTo>
                  <a:close/>
                  <a:moveTo>
                    <a:pt x="51481" y="23263"/>
                  </a:moveTo>
                  <a:lnTo>
                    <a:pt x="50774" y="23969"/>
                  </a:lnTo>
                  <a:lnTo>
                    <a:pt x="50485" y="23680"/>
                  </a:lnTo>
                  <a:lnTo>
                    <a:pt x="50485" y="23263"/>
                  </a:lnTo>
                  <a:close/>
                  <a:moveTo>
                    <a:pt x="52145" y="22599"/>
                  </a:moveTo>
                  <a:lnTo>
                    <a:pt x="51706" y="23049"/>
                  </a:lnTo>
                  <a:lnTo>
                    <a:pt x="50485" y="23049"/>
                  </a:lnTo>
                  <a:lnTo>
                    <a:pt x="50485" y="21818"/>
                  </a:lnTo>
                  <a:lnTo>
                    <a:pt x="50924" y="21379"/>
                  </a:lnTo>
                  <a:lnTo>
                    <a:pt x="51920" y="21582"/>
                  </a:lnTo>
                  <a:lnTo>
                    <a:pt x="51920" y="21604"/>
                  </a:lnTo>
                  <a:lnTo>
                    <a:pt x="51941" y="21604"/>
                  </a:lnTo>
                  <a:close/>
                  <a:moveTo>
                    <a:pt x="51941" y="19987"/>
                  </a:moveTo>
                  <a:lnTo>
                    <a:pt x="51406" y="20522"/>
                  </a:lnTo>
                  <a:lnTo>
                    <a:pt x="51920" y="21036"/>
                  </a:lnTo>
                  <a:lnTo>
                    <a:pt x="51920" y="21357"/>
                  </a:lnTo>
                  <a:lnTo>
                    <a:pt x="50849" y="21133"/>
                  </a:lnTo>
                  <a:lnTo>
                    <a:pt x="50485" y="21507"/>
                  </a:lnTo>
                  <a:lnTo>
                    <a:pt x="50485" y="20983"/>
                  </a:lnTo>
                  <a:lnTo>
                    <a:pt x="49661" y="20447"/>
                  </a:lnTo>
                  <a:lnTo>
                    <a:pt x="50442" y="20233"/>
                  </a:lnTo>
                  <a:lnTo>
                    <a:pt x="50742" y="19323"/>
                  </a:lnTo>
                  <a:lnTo>
                    <a:pt x="51021" y="19484"/>
                  </a:lnTo>
                  <a:lnTo>
                    <a:pt x="51213" y="20191"/>
                  </a:lnTo>
                  <a:close/>
                  <a:moveTo>
                    <a:pt x="52252" y="19677"/>
                  </a:moveTo>
                  <a:lnTo>
                    <a:pt x="51363" y="19912"/>
                  </a:lnTo>
                  <a:lnTo>
                    <a:pt x="51213" y="19345"/>
                  </a:lnTo>
                  <a:lnTo>
                    <a:pt x="50828" y="19120"/>
                  </a:lnTo>
                  <a:lnTo>
                    <a:pt x="51053" y="18745"/>
                  </a:lnTo>
                  <a:lnTo>
                    <a:pt x="50892" y="18167"/>
                  </a:lnTo>
                  <a:lnTo>
                    <a:pt x="51781" y="17921"/>
                  </a:lnTo>
                  <a:lnTo>
                    <a:pt x="53536" y="18392"/>
                  </a:lnTo>
                  <a:close/>
                  <a:moveTo>
                    <a:pt x="54189" y="19163"/>
                  </a:moveTo>
                  <a:lnTo>
                    <a:pt x="52680" y="19570"/>
                  </a:lnTo>
                  <a:lnTo>
                    <a:pt x="53782" y="18456"/>
                  </a:lnTo>
                  <a:lnTo>
                    <a:pt x="54328" y="18606"/>
                  </a:lnTo>
                  <a:close/>
                  <a:moveTo>
                    <a:pt x="54125" y="17814"/>
                  </a:moveTo>
                  <a:lnTo>
                    <a:pt x="53718" y="18221"/>
                  </a:lnTo>
                  <a:lnTo>
                    <a:pt x="52209" y="17814"/>
                  </a:lnTo>
                  <a:lnTo>
                    <a:pt x="53718" y="17407"/>
                  </a:lnTo>
                  <a:close/>
                  <a:moveTo>
                    <a:pt x="52252" y="15951"/>
                  </a:moveTo>
                  <a:lnTo>
                    <a:pt x="53536" y="17225"/>
                  </a:lnTo>
                  <a:lnTo>
                    <a:pt x="51781" y="17696"/>
                  </a:lnTo>
                  <a:lnTo>
                    <a:pt x="50892" y="17461"/>
                  </a:lnTo>
                  <a:lnTo>
                    <a:pt x="51053" y="16883"/>
                  </a:lnTo>
                  <a:lnTo>
                    <a:pt x="50828" y="16508"/>
                  </a:lnTo>
                  <a:lnTo>
                    <a:pt x="51213" y="16283"/>
                  </a:lnTo>
                  <a:lnTo>
                    <a:pt x="51363" y="15705"/>
                  </a:lnTo>
                  <a:close/>
                  <a:moveTo>
                    <a:pt x="51920" y="14592"/>
                  </a:moveTo>
                  <a:lnTo>
                    <a:pt x="51406" y="15095"/>
                  </a:lnTo>
                  <a:lnTo>
                    <a:pt x="51941" y="15641"/>
                  </a:lnTo>
                  <a:lnTo>
                    <a:pt x="51213" y="15438"/>
                  </a:lnTo>
                  <a:lnTo>
                    <a:pt x="51021" y="16144"/>
                  </a:lnTo>
                  <a:lnTo>
                    <a:pt x="50742" y="16305"/>
                  </a:lnTo>
                  <a:lnTo>
                    <a:pt x="50442" y="15395"/>
                  </a:lnTo>
                  <a:lnTo>
                    <a:pt x="49661" y="15181"/>
                  </a:lnTo>
                  <a:lnTo>
                    <a:pt x="50485" y="14645"/>
                  </a:lnTo>
                  <a:lnTo>
                    <a:pt x="50485" y="14121"/>
                  </a:lnTo>
                  <a:lnTo>
                    <a:pt x="50849" y="14485"/>
                  </a:lnTo>
                  <a:lnTo>
                    <a:pt x="51920" y="14260"/>
                  </a:lnTo>
                  <a:close/>
                  <a:moveTo>
                    <a:pt x="50774" y="11648"/>
                  </a:moveTo>
                  <a:lnTo>
                    <a:pt x="51492" y="12365"/>
                  </a:lnTo>
                  <a:lnTo>
                    <a:pt x="50485" y="12365"/>
                  </a:lnTo>
                  <a:lnTo>
                    <a:pt x="50485" y="11948"/>
                  </a:lnTo>
                  <a:close/>
                  <a:moveTo>
                    <a:pt x="49843" y="12579"/>
                  </a:moveTo>
                  <a:lnTo>
                    <a:pt x="50261" y="12579"/>
                  </a:lnTo>
                  <a:lnTo>
                    <a:pt x="50261" y="13586"/>
                  </a:lnTo>
                  <a:lnTo>
                    <a:pt x="49554" y="12879"/>
                  </a:lnTo>
                  <a:close/>
                  <a:moveTo>
                    <a:pt x="48526" y="12579"/>
                  </a:moveTo>
                  <a:lnTo>
                    <a:pt x="48944" y="12579"/>
                  </a:lnTo>
                  <a:lnTo>
                    <a:pt x="49244" y="12879"/>
                  </a:lnTo>
                  <a:lnTo>
                    <a:pt x="48526" y="13586"/>
                  </a:lnTo>
                  <a:close/>
                  <a:moveTo>
                    <a:pt x="45807" y="11498"/>
                  </a:moveTo>
                  <a:lnTo>
                    <a:pt x="46364" y="10631"/>
                  </a:lnTo>
                  <a:lnTo>
                    <a:pt x="46995" y="10631"/>
                  </a:lnTo>
                  <a:lnTo>
                    <a:pt x="47863" y="11498"/>
                  </a:lnTo>
                  <a:lnTo>
                    <a:pt x="46995" y="12365"/>
                  </a:lnTo>
                  <a:lnTo>
                    <a:pt x="46364" y="12365"/>
                  </a:lnTo>
                  <a:close/>
                  <a:moveTo>
                    <a:pt x="46246" y="12579"/>
                  </a:moveTo>
                  <a:lnTo>
                    <a:pt x="46781" y="12579"/>
                  </a:lnTo>
                  <a:lnTo>
                    <a:pt x="46407" y="12954"/>
                  </a:lnTo>
                  <a:lnTo>
                    <a:pt x="46621" y="13992"/>
                  </a:lnTo>
                  <a:lnTo>
                    <a:pt x="45593" y="13778"/>
                  </a:lnTo>
                  <a:lnTo>
                    <a:pt x="45240" y="14067"/>
                  </a:lnTo>
                  <a:lnTo>
                    <a:pt x="45325" y="13618"/>
                  </a:lnTo>
                  <a:lnTo>
                    <a:pt x="44619" y="12836"/>
                  </a:lnTo>
                  <a:lnTo>
                    <a:pt x="45497" y="12547"/>
                  </a:lnTo>
                  <a:lnTo>
                    <a:pt x="45711" y="11766"/>
                  </a:lnTo>
                  <a:close/>
                  <a:moveTo>
                    <a:pt x="44490" y="10353"/>
                  </a:moveTo>
                  <a:lnTo>
                    <a:pt x="45315" y="10620"/>
                  </a:lnTo>
                  <a:lnTo>
                    <a:pt x="45550" y="11477"/>
                  </a:lnTo>
                  <a:lnTo>
                    <a:pt x="45540" y="11498"/>
                  </a:lnTo>
                  <a:lnTo>
                    <a:pt x="45550" y="11519"/>
                  </a:lnTo>
                  <a:lnTo>
                    <a:pt x="45315" y="12376"/>
                  </a:lnTo>
                  <a:lnTo>
                    <a:pt x="44480" y="12654"/>
                  </a:lnTo>
                  <a:lnTo>
                    <a:pt x="43945" y="11787"/>
                  </a:lnTo>
                  <a:close/>
                  <a:moveTo>
                    <a:pt x="43977" y="10074"/>
                  </a:moveTo>
                  <a:lnTo>
                    <a:pt x="44287" y="10256"/>
                  </a:lnTo>
                  <a:lnTo>
                    <a:pt x="43805" y="11552"/>
                  </a:lnTo>
                  <a:lnTo>
                    <a:pt x="43206" y="10577"/>
                  </a:lnTo>
                  <a:lnTo>
                    <a:pt x="43420" y="10224"/>
                  </a:lnTo>
                  <a:close/>
                  <a:moveTo>
                    <a:pt x="42928" y="10117"/>
                  </a:moveTo>
                  <a:lnTo>
                    <a:pt x="43077" y="9528"/>
                  </a:lnTo>
                  <a:lnTo>
                    <a:pt x="43238" y="10117"/>
                  </a:lnTo>
                  <a:lnTo>
                    <a:pt x="43077" y="10374"/>
                  </a:lnTo>
                  <a:close/>
                  <a:moveTo>
                    <a:pt x="41868" y="10256"/>
                  </a:moveTo>
                  <a:lnTo>
                    <a:pt x="42178" y="10074"/>
                  </a:lnTo>
                  <a:lnTo>
                    <a:pt x="42735" y="10224"/>
                  </a:lnTo>
                  <a:lnTo>
                    <a:pt x="42949" y="10577"/>
                  </a:lnTo>
                  <a:lnTo>
                    <a:pt x="42349" y="11552"/>
                  </a:lnTo>
                  <a:close/>
                  <a:moveTo>
                    <a:pt x="40615" y="11498"/>
                  </a:moveTo>
                  <a:lnTo>
                    <a:pt x="40605" y="11477"/>
                  </a:lnTo>
                  <a:lnTo>
                    <a:pt x="40840" y="10620"/>
                  </a:lnTo>
                  <a:lnTo>
                    <a:pt x="41664" y="10353"/>
                  </a:lnTo>
                  <a:lnTo>
                    <a:pt x="42210" y="11787"/>
                  </a:lnTo>
                  <a:lnTo>
                    <a:pt x="41686" y="12654"/>
                  </a:lnTo>
                  <a:lnTo>
                    <a:pt x="40840" y="12376"/>
                  </a:lnTo>
                  <a:lnTo>
                    <a:pt x="40605" y="11519"/>
                  </a:lnTo>
                  <a:close/>
                  <a:moveTo>
                    <a:pt x="40444" y="11766"/>
                  </a:moveTo>
                  <a:lnTo>
                    <a:pt x="40658" y="12547"/>
                  </a:lnTo>
                  <a:lnTo>
                    <a:pt x="41536" y="12836"/>
                  </a:lnTo>
                  <a:lnTo>
                    <a:pt x="40840" y="13618"/>
                  </a:lnTo>
                  <a:lnTo>
                    <a:pt x="40915" y="14067"/>
                  </a:lnTo>
                  <a:lnTo>
                    <a:pt x="40562" y="13778"/>
                  </a:lnTo>
                  <a:lnTo>
                    <a:pt x="39534" y="13992"/>
                  </a:lnTo>
                  <a:lnTo>
                    <a:pt x="39759" y="12954"/>
                  </a:lnTo>
                  <a:lnTo>
                    <a:pt x="39384" y="12579"/>
                  </a:lnTo>
                  <a:lnTo>
                    <a:pt x="39909" y="12579"/>
                  </a:lnTo>
                  <a:close/>
                  <a:moveTo>
                    <a:pt x="39159" y="10631"/>
                  </a:moveTo>
                  <a:lnTo>
                    <a:pt x="39791" y="10631"/>
                  </a:lnTo>
                  <a:lnTo>
                    <a:pt x="40358" y="11498"/>
                  </a:lnTo>
                  <a:lnTo>
                    <a:pt x="39791" y="12365"/>
                  </a:lnTo>
                  <a:lnTo>
                    <a:pt x="39159" y="12365"/>
                  </a:lnTo>
                  <a:lnTo>
                    <a:pt x="38292" y="11498"/>
                  </a:lnTo>
                  <a:close/>
                  <a:moveTo>
                    <a:pt x="37843" y="10631"/>
                  </a:moveTo>
                  <a:lnTo>
                    <a:pt x="38849" y="10631"/>
                  </a:lnTo>
                  <a:lnTo>
                    <a:pt x="38142" y="11337"/>
                  </a:lnTo>
                  <a:lnTo>
                    <a:pt x="37843" y="11048"/>
                  </a:lnTo>
                  <a:close/>
                  <a:moveTo>
                    <a:pt x="37843" y="11948"/>
                  </a:moveTo>
                  <a:lnTo>
                    <a:pt x="38142" y="11648"/>
                  </a:lnTo>
                  <a:lnTo>
                    <a:pt x="38849" y="12365"/>
                  </a:lnTo>
                  <a:lnTo>
                    <a:pt x="37843" y="12365"/>
                  </a:lnTo>
                  <a:close/>
                  <a:moveTo>
                    <a:pt x="37211" y="12579"/>
                  </a:moveTo>
                  <a:lnTo>
                    <a:pt x="37629" y="12579"/>
                  </a:lnTo>
                  <a:lnTo>
                    <a:pt x="37629" y="13586"/>
                  </a:lnTo>
                  <a:lnTo>
                    <a:pt x="36922" y="12879"/>
                  </a:lnTo>
                  <a:close/>
                  <a:moveTo>
                    <a:pt x="35894" y="12579"/>
                  </a:moveTo>
                  <a:lnTo>
                    <a:pt x="36312" y="12579"/>
                  </a:lnTo>
                  <a:lnTo>
                    <a:pt x="36612" y="12879"/>
                  </a:lnTo>
                  <a:lnTo>
                    <a:pt x="35894" y="13586"/>
                  </a:lnTo>
                  <a:close/>
                  <a:moveTo>
                    <a:pt x="33614" y="12579"/>
                  </a:moveTo>
                  <a:lnTo>
                    <a:pt x="34149" y="12579"/>
                  </a:lnTo>
                  <a:lnTo>
                    <a:pt x="33775" y="12954"/>
                  </a:lnTo>
                  <a:lnTo>
                    <a:pt x="34000" y="14024"/>
                  </a:lnTo>
                  <a:lnTo>
                    <a:pt x="33678" y="14024"/>
                  </a:lnTo>
                  <a:lnTo>
                    <a:pt x="33165" y="13511"/>
                  </a:lnTo>
                  <a:lnTo>
                    <a:pt x="32619" y="14046"/>
                  </a:lnTo>
                  <a:lnTo>
                    <a:pt x="32822" y="13307"/>
                  </a:lnTo>
                  <a:lnTo>
                    <a:pt x="32115" y="13125"/>
                  </a:lnTo>
                  <a:lnTo>
                    <a:pt x="31955" y="12847"/>
                  </a:lnTo>
                  <a:lnTo>
                    <a:pt x="32865" y="12547"/>
                  </a:lnTo>
                  <a:lnTo>
                    <a:pt x="33079" y="11766"/>
                  </a:lnTo>
                  <a:close/>
                  <a:moveTo>
                    <a:pt x="31848" y="10342"/>
                  </a:moveTo>
                  <a:lnTo>
                    <a:pt x="32683" y="10620"/>
                  </a:lnTo>
                  <a:lnTo>
                    <a:pt x="32918" y="11477"/>
                  </a:lnTo>
                  <a:lnTo>
                    <a:pt x="32908" y="11498"/>
                  </a:lnTo>
                  <a:lnTo>
                    <a:pt x="32918" y="11519"/>
                  </a:lnTo>
                  <a:lnTo>
                    <a:pt x="32683" y="12376"/>
                  </a:lnTo>
                  <a:lnTo>
                    <a:pt x="31859" y="12643"/>
                  </a:lnTo>
                  <a:lnTo>
                    <a:pt x="31313" y="11198"/>
                  </a:lnTo>
                  <a:close/>
                  <a:moveTo>
                    <a:pt x="31634" y="10278"/>
                  </a:moveTo>
                  <a:lnTo>
                    <a:pt x="31216" y="10941"/>
                  </a:lnTo>
                  <a:lnTo>
                    <a:pt x="30874" y="10021"/>
                  </a:lnTo>
                  <a:close/>
                  <a:moveTo>
                    <a:pt x="30392" y="9678"/>
                  </a:moveTo>
                  <a:lnTo>
                    <a:pt x="30381" y="9678"/>
                  </a:lnTo>
                  <a:lnTo>
                    <a:pt x="30445" y="9507"/>
                  </a:lnTo>
                  <a:lnTo>
                    <a:pt x="30510" y="9678"/>
                  </a:lnTo>
                  <a:lnTo>
                    <a:pt x="30510" y="9678"/>
                  </a:lnTo>
                  <a:lnTo>
                    <a:pt x="30595" y="9924"/>
                  </a:lnTo>
                  <a:lnTo>
                    <a:pt x="30606" y="9935"/>
                  </a:lnTo>
                  <a:lnTo>
                    <a:pt x="30606" y="9935"/>
                  </a:lnTo>
                  <a:lnTo>
                    <a:pt x="31077" y="11177"/>
                  </a:lnTo>
                  <a:lnTo>
                    <a:pt x="30445" y="12205"/>
                  </a:lnTo>
                  <a:lnTo>
                    <a:pt x="29825" y="11177"/>
                  </a:lnTo>
                  <a:lnTo>
                    <a:pt x="30285" y="9935"/>
                  </a:lnTo>
                  <a:lnTo>
                    <a:pt x="30285" y="9935"/>
                  </a:lnTo>
                  <a:lnTo>
                    <a:pt x="30296" y="9914"/>
                  </a:lnTo>
                  <a:lnTo>
                    <a:pt x="30392" y="9678"/>
                  </a:lnTo>
                  <a:close/>
                  <a:moveTo>
                    <a:pt x="30017" y="10021"/>
                  </a:moveTo>
                  <a:lnTo>
                    <a:pt x="29675" y="10941"/>
                  </a:lnTo>
                  <a:lnTo>
                    <a:pt x="29268" y="10278"/>
                  </a:lnTo>
                  <a:close/>
                  <a:moveTo>
                    <a:pt x="27983" y="11498"/>
                  </a:moveTo>
                  <a:lnTo>
                    <a:pt x="27973" y="11477"/>
                  </a:lnTo>
                  <a:lnTo>
                    <a:pt x="28208" y="10620"/>
                  </a:lnTo>
                  <a:lnTo>
                    <a:pt x="29054" y="10342"/>
                  </a:lnTo>
                  <a:lnTo>
                    <a:pt x="29578" y="11198"/>
                  </a:lnTo>
                  <a:lnTo>
                    <a:pt x="29032" y="12643"/>
                  </a:lnTo>
                  <a:lnTo>
                    <a:pt x="28208" y="12376"/>
                  </a:lnTo>
                  <a:lnTo>
                    <a:pt x="27973" y="11519"/>
                  </a:lnTo>
                  <a:close/>
                  <a:moveTo>
                    <a:pt x="27812" y="11766"/>
                  </a:moveTo>
                  <a:lnTo>
                    <a:pt x="28026" y="12547"/>
                  </a:lnTo>
                  <a:lnTo>
                    <a:pt x="28936" y="12847"/>
                  </a:lnTo>
                  <a:lnTo>
                    <a:pt x="28775" y="13125"/>
                  </a:lnTo>
                  <a:lnTo>
                    <a:pt x="28069" y="13307"/>
                  </a:lnTo>
                  <a:lnTo>
                    <a:pt x="28272" y="14046"/>
                  </a:lnTo>
                  <a:lnTo>
                    <a:pt x="27737" y="13511"/>
                  </a:lnTo>
                  <a:lnTo>
                    <a:pt x="27223" y="14024"/>
                  </a:lnTo>
                  <a:lnTo>
                    <a:pt x="26902" y="14024"/>
                  </a:lnTo>
                  <a:lnTo>
                    <a:pt x="27127" y="12954"/>
                  </a:lnTo>
                  <a:lnTo>
                    <a:pt x="26752" y="12579"/>
                  </a:lnTo>
                  <a:lnTo>
                    <a:pt x="27277" y="12579"/>
                  </a:lnTo>
                  <a:close/>
                  <a:moveTo>
                    <a:pt x="26527" y="10631"/>
                  </a:moveTo>
                  <a:lnTo>
                    <a:pt x="27159" y="10631"/>
                  </a:lnTo>
                  <a:lnTo>
                    <a:pt x="27726" y="11498"/>
                  </a:lnTo>
                  <a:lnTo>
                    <a:pt x="27159" y="12365"/>
                  </a:lnTo>
                  <a:lnTo>
                    <a:pt x="26527" y="12365"/>
                  </a:lnTo>
                  <a:lnTo>
                    <a:pt x="25660" y="11498"/>
                  </a:lnTo>
                  <a:close/>
                  <a:moveTo>
                    <a:pt x="25211" y="10631"/>
                  </a:moveTo>
                  <a:lnTo>
                    <a:pt x="26217" y="10631"/>
                  </a:lnTo>
                  <a:lnTo>
                    <a:pt x="25510" y="11337"/>
                  </a:lnTo>
                  <a:lnTo>
                    <a:pt x="25211" y="11048"/>
                  </a:lnTo>
                  <a:close/>
                  <a:moveTo>
                    <a:pt x="22042" y="10631"/>
                  </a:moveTo>
                  <a:lnTo>
                    <a:pt x="23048" y="10631"/>
                  </a:lnTo>
                  <a:lnTo>
                    <a:pt x="23048" y="11048"/>
                  </a:lnTo>
                  <a:lnTo>
                    <a:pt x="22749" y="11337"/>
                  </a:lnTo>
                  <a:close/>
                  <a:moveTo>
                    <a:pt x="20533" y="11498"/>
                  </a:moveTo>
                  <a:lnTo>
                    <a:pt x="21100" y="10631"/>
                  </a:lnTo>
                  <a:lnTo>
                    <a:pt x="21732" y="10631"/>
                  </a:lnTo>
                  <a:lnTo>
                    <a:pt x="22599" y="11498"/>
                  </a:lnTo>
                  <a:lnTo>
                    <a:pt x="21732" y="12365"/>
                  </a:lnTo>
                  <a:lnTo>
                    <a:pt x="21100" y="12365"/>
                  </a:lnTo>
                  <a:close/>
                  <a:moveTo>
                    <a:pt x="20982" y="12579"/>
                  </a:moveTo>
                  <a:lnTo>
                    <a:pt x="21517" y="12579"/>
                  </a:lnTo>
                  <a:lnTo>
                    <a:pt x="21143" y="12954"/>
                  </a:lnTo>
                  <a:lnTo>
                    <a:pt x="21357" y="13992"/>
                  </a:lnTo>
                  <a:lnTo>
                    <a:pt x="20329" y="13778"/>
                  </a:lnTo>
                  <a:lnTo>
                    <a:pt x="19976" y="14067"/>
                  </a:lnTo>
                  <a:lnTo>
                    <a:pt x="20051" y="13618"/>
                  </a:lnTo>
                  <a:lnTo>
                    <a:pt x="19355" y="12836"/>
                  </a:lnTo>
                  <a:lnTo>
                    <a:pt x="20233" y="12547"/>
                  </a:lnTo>
                  <a:lnTo>
                    <a:pt x="20447" y="11766"/>
                  </a:lnTo>
                  <a:close/>
                  <a:moveTo>
                    <a:pt x="19227" y="10353"/>
                  </a:moveTo>
                  <a:lnTo>
                    <a:pt x="20051" y="10620"/>
                  </a:lnTo>
                  <a:lnTo>
                    <a:pt x="20286" y="11477"/>
                  </a:lnTo>
                  <a:lnTo>
                    <a:pt x="20276" y="11498"/>
                  </a:lnTo>
                  <a:lnTo>
                    <a:pt x="20286" y="11519"/>
                  </a:lnTo>
                  <a:lnTo>
                    <a:pt x="20051" y="12376"/>
                  </a:lnTo>
                  <a:lnTo>
                    <a:pt x="19205" y="12654"/>
                  </a:lnTo>
                  <a:lnTo>
                    <a:pt x="18681" y="11787"/>
                  </a:lnTo>
                  <a:close/>
                  <a:moveTo>
                    <a:pt x="18713" y="10074"/>
                  </a:moveTo>
                  <a:lnTo>
                    <a:pt x="19023" y="10256"/>
                  </a:lnTo>
                  <a:lnTo>
                    <a:pt x="18541" y="11552"/>
                  </a:lnTo>
                  <a:lnTo>
                    <a:pt x="17942" y="10577"/>
                  </a:lnTo>
                  <a:lnTo>
                    <a:pt x="18156" y="10224"/>
                  </a:lnTo>
                  <a:close/>
                  <a:moveTo>
                    <a:pt x="17653" y="10117"/>
                  </a:moveTo>
                  <a:lnTo>
                    <a:pt x="17813" y="9528"/>
                  </a:lnTo>
                  <a:lnTo>
                    <a:pt x="17974" y="10117"/>
                  </a:lnTo>
                  <a:lnTo>
                    <a:pt x="17813" y="10374"/>
                  </a:lnTo>
                  <a:close/>
                  <a:moveTo>
                    <a:pt x="16604" y="10256"/>
                  </a:moveTo>
                  <a:lnTo>
                    <a:pt x="16914" y="10074"/>
                  </a:lnTo>
                  <a:lnTo>
                    <a:pt x="17471" y="10224"/>
                  </a:lnTo>
                  <a:lnTo>
                    <a:pt x="17685" y="10577"/>
                  </a:lnTo>
                  <a:lnTo>
                    <a:pt x="17086" y="11552"/>
                  </a:lnTo>
                  <a:close/>
                  <a:moveTo>
                    <a:pt x="15351" y="11498"/>
                  </a:moveTo>
                  <a:lnTo>
                    <a:pt x="15341" y="11477"/>
                  </a:lnTo>
                  <a:lnTo>
                    <a:pt x="15576" y="10620"/>
                  </a:lnTo>
                  <a:lnTo>
                    <a:pt x="16400" y="10353"/>
                  </a:lnTo>
                  <a:lnTo>
                    <a:pt x="16946" y="11787"/>
                  </a:lnTo>
                  <a:lnTo>
                    <a:pt x="16422" y="12654"/>
                  </a:lnTo>
                  <a:lnTo>
                    <a:pt x="15576" y="12376"/>
                  </a:lnTo>
                  <a:lnTo>
                    <a:pt x="15341" y="11519"/>
                  </a:lnTo>
                  <a:close/>
                  <a:moveTo>
                    <a:pt x="15180" y="11766"/>
                  </a:moveTo>
                  <a:lnTo>
                    <a:pt x="15394" y="12547"/>
                  </a:lnTo>
                  <a:lnTo>
                    <a:pt x="16272" y="12836"/>
                  </a:lnTo>
                  <a:lnTo>
                    <a:pt x="15576" y="13618"/>
                  </a:lnTo>
                  <a:lnTo>
                    <a:pt x="15651" y="14067"/>
                  </a:lnTo>
                  <a:lnTo>
                    <a:pt x="15298" y="13778"/>
                  </a:lnTo>
                  <a:lnTo>
                    <a:pt x="14270" y="13992"/>
                  </a:lnTo>
                  <a:lnTo>
                    <a:pt x="14495" y="12954"/>
                  </a:lnTo>
                  <a:lnTo>
                    <a:pt x="14120" y="12579"/>
                  </a:lnTo>
                  <a:lnTo>
                    <a:pt x="14645" y="12579"/>
                  </a:lnTo>
                  <a:close/>
                  <a:moveTo>
                    <a:pt x="13895" y="10631"/>
                  </a:moveTo>
                  <a:lnTo>
                    <a:pt x="14527" y="10631"/>
                  </a:lnTo>
                  <a:lnTo>
                    <a:pt x="15094" y="11498"/>
                  </a:lnTo>
                  <a:lnTo>
                    <a:pt x="14527" y="12365"/>
                  </a:lnTo>
                  <a:lnTo>
                    <a:pt x="13895" y="12365"/>
                  </a:lnTo>
                  <a:lnTo>
                    <a:pt x="13028" y="11498"/>
                  </a:lnTo>
                  <a:close/>
                  <a:moveTo>
                    <a:pt x="12579" y="10631"/>
                  </a:moveTo>
                  <a:lnTo>
                    <a:pt x="13585" y="10631"/>
                  </a:lnTo>
                  <a:lnTo>
                    <a:pt x="12878" y="11337"/>
                  </a:lnTo>
                  <a:lnTo>
                    <a:pt x="12579" y="11048"/>
                  </a:lnTo>
                  <a:close/>
                  <a:moveTo>
                    <a:pt x="12579" y="11948"/>
                  </a:moveTo>
                  <a:lnTo>
                    <a:pt x="12878" y="11648"/>
                  </a:lnTo>
                  <a:lnTo>
                    <a:pt x="13585" y="12365"/>
                  </a:lnTo>
                  <a:lnTo>
                    <a:pt x="12579" y="12365"/>
                  </a:lnTo>
                  <a:close/>
                  <a:moveTo>
                    <a:pt x="11947" y="12579"/>
                  </a:moveTo>
                  <a:lnTo>
                    <a:pt x="12365" y="12579"/>
                  </a:lnTo>
                  <a:lnTo>
                    <a:pt x="12365" y="13586"/>
                  </a:lnTo>
                  <a:lnTo>
                    <a:pt x="11658" y="12879"/>
                  </a:lnTo>
                  <a:close/>
                  <a:moveTo>
                    <a:pt x="10630" y="14528"/>
                  </a:moveTo>
                  <a:lnTo>
                    <a:pt x="10630" y="13896"/>
                  </a:lnTo>
                  <a:lnTo>
                    <a:pt x="11498" y="13029"/>
                  </a:lnTo>
                  <a:lnTo>
                    <a:pt x="12365" y="13896"/>
                  </a:lnTo>
                  <a:lnTo>
                    <a:pt x="12365" y="14528"/>
                  </a:lnTo>
                  <a:lnTo>
                    <a:pt x="11498" y="15095"/>
                  </a:lnTo>
                  <a:close/>
                  <a:moveTo>
                    <a:pt x="10352" y="16401"/>
                  </a:moveTo>
                  <a:lnTo>
                    <a:pt x="10620" y="15577"/>
                  </a:lnTo>
                  <a:lnTo>
                    <a:pt x="11476" y="15341"/>
                  </a:lnTo>
                  <a:lnTo>
                    <a:pt x="11498" y="15352"/>
                  </a:lnTo>
                  <a:lnTo>
                    <a:pt x="11519" y="15341"/>
                  </a:lnTo>
                  <a:lnTo>
                    <a:pt x="12375" y="15577"/>
                  </a:lnTo>
                  <a:lnTo>
                    <a:pt x="12654" y="16412"/>
                  </a:lnTo>
                  <a:lnTo>
                    <a:pt x="11787" y="16947"/>
                  </a:lnTo>
                  <a:close/>
                  <a:moveTo>
                    <a:pt x="10256" y="16604"/>
                  </a:moveTo>
                  <a:lnTo>
                    <a:pt x="11551" y="17086"/>
                  </a:lnTo>
                  <a:lnTo>
                    <a:pt x="10577" y="17686"/>
                  </a:lnTo>
                  <a:lnTo>
                    <a:pt x="10224" y="17471"/>
                  </a:lnTo>
                  <a:lnTo>
                    <a:pt x="10084" y="16915"/>
                  </a:lnTo>
                  <a:close/>
                  <a:moveTo>
                    <a:pt x="9528" y="17814"/>
                  </a:moveTo>
                  <a:lnTo>
                    <a:pt x="10117" y="17653"/>
                  </a:lnTo>
                  <a:lnTo>
                    <a:pt x="10373" y="17814"/>
                  </a:lnTo>
                  <a:lnTo>
                    <a:pt x="10117" y="17975"/>
                  </a:lnTo>
                  <a:close/>
                  <a:moveTo>
                    <a:pt x="10256" y="19024"/>
                  </a:moveTo>
                  <a:lnTo>
                    <a:pt x="10084" y="18713"/>
                  </a:lnTo>
                  <a:lnTo>
                    <a:pt x="10224" y="18157"/>
                  </a:lnTo>
                  <a:lnTo>
                    <a:pt x="10577" y="17942"/>
                  </a:lnTo>
                  <a:lnTo>
                    <a:pt x="11551" y="18542"/>
                  </a:lnTo>
                  <a:close/>
                  <a:moveTo>
                    <a:pt x="11476" y="20287"/>
                  </a:moveTo>
                  <a:lnTo>
                    <a:pt x="10620" y="20051"/>
                  </a:lnTo>
                  <a:lnTo>
                    <a:pt x="10352" y="19227"/>
                  </a:lnTo>
                  <a:lnTo>
                    <a:pt x="11787" y="18681"/>
                  </a:lnTo>
                  <a:lnTo>
                    <a:pt x="12654" y="19206"/>
                  </a:lnTo>
                  <a:lnTo>
                    <a:pt x="12375" y="20051"/>
                  </a:lnTo>
                  <a:lnTo>
                    <a:pt x="11519" y="20287"/>
                  </a:lnTo>
                  <a:lnTo>
                    <a:pt x="11498" y="20276"/>
                  </a:lnTo>
                  <a:close/>
                  <a:moveTo>
                    <a:pt x="11048" y="23049"/>
                  </a:moveTo>
                  <a:lnTo>
                    <a:pt x="10630" y="23049"/>
                  </a:lnTo>
                  <a:lnTo>
                    <a:pt x="10630" y="22042"/>
                  </a:lnTo>
                  <a:lnTo>
                    <a:pt x="11348" y="22749"/>
                  </a:lnTo>
                  <a:close/>
                  <a:moveTo>
                    <a:pt x="11947" y="23049"/>
                  </a:moveTo>
                  <a:lnTo>
                    <a:pt x="11647" y="22749"/>
                  </a:lnTo>
                  <a:lnTo>
                    <a:pt x="12365" y="22042"/>
                  </a:lnTo>
                  <a:lnTo>
                    <a:pt x="12365" y="23049"/>
                  </a:lnTo>
                  <a:close/>
                  <a:moveTo>
                    <a:pt x="12579" y="23263"/>
                  </a:moveTo>
                  <a:lnTo>
                    <a:pt x="13585" y="23263"/>
                  </a:lnTo>
                  <a:lnTo>
                    <a:pt x="12878" y="23980"/>
                  </a:lnTo>
                  <a:lnTo>
                    <a:pt x="12579" y="23680"/>
                  </a:lnTo>
                  <a:close/>
                  <a:moveTo>
                    <a:pt x="15094" y="24130"/>
                  </a:moveTo>
                  <a:lnTo>
                    <a:pt x="14527" y="24997"/>
                  </a:lnTo>
                  <a:lnTo>
                    <a:pt x="13895" y="24997"/>
                  </a:lnTo>
                  <a:lnTo>
                    <a:pt x="13028" y="24130"/>
                  </a:lnTo>
                  <a:lnTo>
                    <a:pt x="13895" y="23263"/>
                  </a:lnTo>
                  <a:lnTo>
                    <a:pt x="14527" y="23263"/>
                  </a:lnTo>
                  <a:close/>
                  <a:moveTo>
                    <a:pt x="14645" y="23049"/>
                  </a:moveTo>
                  <a:lnTo>
                    <a:pt x="14120" y="23049"/>
                  </a:lnTo>
                  <a:lnTo>
                    <a:pt x="14495" y="22674"/>
                  </a:lnTo>
                  <a:lnTo>
                    <a:pt x="14270" y="21636"/>
                  </a:lnTo>
                  <a:lnTo>
                    <a:pt x="15298" y="21850"/>
                  </a:lnTo>
                  <a:lnTo>
                    <a:pt x="15651" y="21561"/>
                  </a:lnTo>
                  <a:lnTo>
                    <a:pt x="15576" y="22010"/>
                  </a:lnTo>
                  <a:lnTo>
                    <a:pt x="16272" y="22792"/>
                  </a:lnTo>
                  <a:lnTo>
                    <a:pt x="15394" y="23081"/>
                  </a:lnTo>
                  <a:lnTo>
                    <a:pt x="15180" y="23862"/>
                  </a:lnTo>
                  <a:close/>
                  <a:moveTo>
                    <a:pt x="16400" y="25275"/>
                  </a:moveTo>
                  <a:lnTo>
                    <a:pt x="15576" y="25008"/>
                  </a:lnTo>
                  <a:lnTo>
                    <a:pt x="15341" y="24151"/>
                  </a:lnTo>
                  <a:lnTo>
                    <a:pt x="15351" y="24130"/>
                  </a:lnTo>
                  <a:lnTo>
                    <a:pt x="15341" y="24109"/>
                  </a:lnTo>
                  <a:lnTo>
                    <a:pt x="15576" y="23252"/>
                  </a:lnTo>
                  <a:lnTo>
                    <a:pt x="16422" y="22974"/>
                  </a:lnTo>
                  <a:lnTo>
                    <a:pt x="16946" y="23841"/>
                  </a:lnTo>
                  <a:close/>
                  <a:moveTo>
                    <a:pt x="16914" y="25543"/>
                  </a:moveTo>
                  <a:lnTo>
                    <a:pt x="16604" y="25361"/>
                  </a:lnTo>
                  <a:lnTo>
                    <a:pt x="17086" y="24076"/>
                  </a:lnTo>
                  <a:lnTo>
                    <a:pt x="17685" y="25051"/>
                  </a:lnTo>
                  <a:lnTo>
                    <a:pt x="17471" y="25404"/>
                  </a:lnTo>
                  <a:close/>
                  <a:moveTo>
                    <a:pt x="17974" y="25511"/>
                  </a:moveTo>
                  <a:lnTo>
                    <a:pt x="17813" y="26100"/>
                  </a:lnTo>
                  <a:lnTo>
                    <a:pt x="17653" y="25511"/>
                  </a:lnTo>
                  <a:lnTo>
                    <a:pt x="17813" y="25254"/>
                  </a:lnTo>
                  <a:close/>
                  <a:moveTo>
                    <a:pt x="19023" y="25361"/>
                  </a:moveTo>
                  <a:lnTo>
                    <a:pt x="18713" y="25543"/>
                  </a:lnTo>
                  <a:lnTo>
                    <a:pt x="18156" y="25404"/>
                  </a:lnTo>
                  <a:lnTo>
                    <a:pt x="17942" y="25051"/>
                  </a:lnTo>
                  <a:lnTo>
                    <a:pt x="18541" y="24076"/>
                  </a:lnTo>
                  <a:close/>
                  <a:moveTo>
                    <a:pt x="20276" y="24130"/>
                  </a:moveTo>
                  <a:lnTo>
                    <a:pt x="20286" y="24151"/>
                  </a:lnTo>
                  <a:lnTo>
                    <a:pt x="20051" y="25008"/>
                  </a:lnTo>
                  <a:lnTo>
                    <a:pt x="19227" y="25275"/>
                  </a:lnTo>
                  <a:lnTo>
                    <a:pt x="18681" y="23841"/>
                  </a:lnTo>
                  <a:lnTo>
                    <a:pt x="19205" y="22974"/>
                  </a:lnTo>
                  <a:lnTo>
                    <a:pt x="20051" y="23252"/>
                  </a:lnTo>
                  <a:lnTo>
                    <a:pt x="20286" y="24109"/>
                  </a:lnTo>
                  <a:close/>
                  <a:moveTo>
                    <a:pt x="20447" y="23862"/>
                  </a:moveTo>
                  <a:lnTo>
                    <a:pt x="20233" y="23081"/>
                  </a:lnTo>
                  <a:lnTo>
                    <a:pt x="19355" y="22792"/>
                  </a:lnTo>
                  <a:lnTo>
                    <a:pt x="20051" y="22010"/>
                  </a:lnTo>
                  <a:lnTo>
                    <a:pt x="19976" y="21561"/>
                  </a:lnTo>
                  <a:lnTo>
                    <a:pt x="20329" y="21850"/>
                  </a:lnTo>
                  <a:lnTo>
                    <a:pt x="21357" y="21636"/>
                  </a:lnTo>
                  <a:lnTo>
                    <a:pt x="21143" y="22674"/>
                  </a:lnTo>
                  <a:lnTo>
                    <a:pt x="21507" y="23049"/>
                  </a:lnTo>
                  <a:lnTo>
                    <a:pt x="20982" y="23049"/>
                  </a:lnTo>
                  <a:close/>
                  <a:moveTo>
                    <a:pt x="21732" y="24997"/>
                  </a:moveTo>
                  <a:lnTo>
                    <a:pt x="21100" y="24997"/>
                  </a:lnTo>
                  <a:lnTo>
                    <a:pt x="20533" y="24130"/>
                  </a:lnTo>
                  <a:lnTo>
                    <a:pt x="21100" y="23263"/>
                  </a:lnTo>
                  <a:lnTo>
                    <a:pt x="21732" y="23263"/>
                  </a:lnTo>
                  <a:lnTo>
                    <a:pt x="22599" y="24130"/>
                  </a:lnTo>
                  <a:close/>
                  <a:moveTo>
                    <a:pt x="23048" y="24997"/>
                  </a:moveTo>
                  <a:lnTo>
                    <a:pt x="22042" y="24997"/>
                  </a:lnTo>
                  <a:lnTo>
                    <a:pt x="22749" y="24280"/>
                  </a:lnTo>
                  <a:lnTo>
                    <a:pt x="23048" y="24580"/>
                  </a:lnTo>
                  <a:close/>
                  <a:moveTo>
                    <a:pt x="26217" y="24997"/>
                  </a:moveTo>
                  <a:lnTo>
                    <a:pt x="25211" y="24997"/>
                  </a:lnTo>
                  <a:lnTo>
                    <a:pt x="25211" y="24580"/>
                  </a:lnTo>
                  <a:lnTo>
                    <a:pt x="25510" y="24280"/>
                  </a:lnTo>
                  <a:close/>
                  <a:moveTo>
                    <a:pt x="27726" y="24130"/>
                  </a:moveTo>
                  <a:lnTo>
                    <a:pt x="27159" y="24997"/>
                  </a:lnTo>
                  <a:lnTo>
                    <a:pt x="26527" y="24997"/>
                  </a:lnTo>
                  <a:lnTo>
                    <a:pt x="25660" y="24130"/>
                  </a:lnTo>
                  <a:lnTo>
                    <a:pt x="26527" y="23263"/>
                  </a:lnTo>
                  <a:lnTo>
                    <a:pt x="27159" y="23263"/>
                  </a:lnTo>
                  <a:close/>
                  <a:moveTo>
                    <a:pt x="27277" y="23049"/>
                  </a:moveTo>
                  <a:lnTo>
                    <a:pt x="26752" y="23049"/>
                  </a:lnTo>
                  <a:lnTo>
                    <a:pt x="27127" y="22674"/>
                  </a:lnTo>
                  <a:lnTo>
                    <a:pt x="26902" y="21604"/>
                  </a:lnTo>
                  <a:lnTo>
                    <a:pt x="27223" y="21604"/>
                  </a:lnTo>
                  <a:lnTo>
                    <a:pt x="27737" y="22117"/>
                  </a:lnTo>
                  <a:lnTo>
                    <a:pt x="28272" y="21582"/>
                  </a:lnTo>
                  <a:lnTo>
                    <a:pt x="28080" y="22321"/>
                  </a:lnTo>
                  <a:lnTo>
                    <a:pt x="28775" y="22503"/>
                  </a:lnTo>
                  <a:lnTo>
                    <a:pt x="28936" y="22781"/>
                  </a:lnTo>
                  <a:lnTo>
                    <a:pt x="28026" y="23081"/>
                  </a:lnTo>
                  <a:lnTo>
                    <a:pt x="27812" y="23862"/>
                  </a:lnTo>
                  <a:close/>
                  <a:moveTo>
                    <a:pt x="29054" y="25286"/>
                  </a:moveTo>
                  <a:lnTo>
                    <a:pt x="28208" y="25008"/>
                  </a:lnTo>
                  <a:lnTo>
                    <a:pt x="27973" y="24151"/>
                  </a:lnTo>
                  <a:lnTo>
                    <a:pt x="27983" y="24130"/>
                  </a:lnTo>
                  <a:lnTo>
                    <a:pt x="27973" y="24109"/>
                  </a:lnTo>
                  <a:lnTo>
                    <a:pt x="28208" y="23252"/>
                  </a:lnTo>
                  <a:lnTo>
                    <a:pt x="29032" y="22985"/>
                  </a:lnTo>
                  <a:lnTo>
                    <a:pt x="29578" y="24419"/>
                  </a:lnTo>
                  <a:close/>
                  <a:moveTo>
                    <a:pt x="29268" y="25350"/>
                  </a:moveTo>
                  <a:lnTo>
                    <a:pt x="29675" y="24687"/>
                  </a:lnTo>
                  <a:lnTo>
                    <a:pt x="30017" y="25607"/>
                  </a:lnTo>
                  <a:lnTo>
                    <a:pt x="29653" y="25479"/>
                  </a:lnTo>
                  <a:close/>
                  <a:moveTo>
                    <a:pt x="30510" y="25950"/>
                  </a:moveTo>
                  <a:lnTo>
                    <a:pt x="30510" y="25950"/>
                  </a:lnTo>
                  <a:lnTo>
                    <a:pt x="30445" y="26121"/>
                  </a:lnTo>
                  <a:lnTo>
                    <a:pt x="30392" y="25950"/>
                  </a:lnTo>
                  <a:lnTo>
                    <a:pt x="30392" y="25950"/>
                  </a:lnTo>
                  <a:lnTo>
                    <a:pt x="30306" y="25746"/>
                  </a:lnTo>
                  <a:lnTo>
                    <a:pt x="30296" y="25693"/>
                  </a:lnTo>
                  <a:lnTo>
                    <a:pt x="30296" y="25693"/>
                  </a:lnTo>
                  <a:lnTo>
                    <a:pt x="29825" y="24451"/>
                  </a:lnTo>
                  <a:lnTo>
                    <a:pt x="30445" y="23423"/>
                  </a:lnTo>
                  <a:lnTo>
                    <a:pt x="31077" y="24451"/>
                  </a:lnTo>
                  <a:lnTo>
                    <a:pt x="30606" y="25693"/>
                  </a:lnTo>
                  <a:lnTo>
                    <a:pt x="30606" y="25693"/>
                  </a:lnTo>
                  <a:lnTo>
                    <a:pt x="30585" y="25736"/>
                  </a:lnTo>
                  <a:lnTo>
                    <a:pt x="30510" y="25950"/>
                  </a:lnTo>
                  <a:close/>
                  <a:moveTo>
                    <a:pt x="31634" y="25350"/>
                  </a:moveTo>
                  <a:lnTo>
                    <a:pt x="30874" y="25607"/>
                  </a:lnTo>
                  <a:lnTo>
                    <a:pt x="31216" y="24687"/>
                  </a:lnTo>
                  <a:close/>
                  <a:moveTo>
                    <a:pt x="32908" y="24130"/>
                  </a:moveTo>
                  <a:lnTo>
                    <a:pt x="32918" y="24151"/>
                  </a:lnTo>
                  <a:lnTo>
                    <a:pt x="32683" y="25008"/>
                  </a:lnTo>
                  <a:lnTo>
                    <a:pt x="31848" y="25286"/>
                  </a:lnTo>
                  <a:lnTo>
                    <a:pt x="31313" y="24419"/>
                  </a:lnTo>
                  <a:lnTo>
                    <a:pt x="31859" y="22985"/>
                  </a:lnTo>
                  <a:lnTo>
                    <a:pt x="32683" y="23252"/>
                  </a:lnTo>
                  <a:lnTo>
                    <a:pt x="32918" y="24109"/>
                  </a:lnTo>
                  <a:close/>
                  <a:moveTo>
                    <a:pt x="34149" y="23049"/>
                  </a:moveTo>
                  <a:lnTo>
                    <a:pt x="33614" y="23049"/>
                  </a:lnTo>
                  <a:lnTo>
                    <a:pt x="33079" y="23862"/>
                  </a:lnTo>
                  <a:lnTo>
                    <a:pt x="32865" y="23081"/>
                  </a:lnTo>
                  <a:lnTo>
                    <a:pt x="31955" y="22781"/>
                  </a:lnTo>
                  <a:lnTo>
                    <a:pt x="32115" y="22503"/>
                  </a:lnTo>
                  <a:lnTo>
                    <a:pt x="32822" y="22321"/>
                  </a:lnTo>
                  <a:lnTo>
                    <a:pt x="32619" y="21582"/>
                  </a:lnTo>
                  <a:lnTo>
                    <a:pt x="33165" y="22117"/>
                  </a:lnTo>
                  <a:lnTo>
                    <a:pt x="33678" y="21604"/>
                  </a:lnTo>
                  <a:lnTo>
                    <a:pt x="34000" y="21604"/>
                  </a:lnTo>
                  <a:lnTo>
                    <a:pt x="33775" y="22674"/>
                  </a:lnTo>
                  <a:close/>
                  <a:moveTo>
                    <a:pt x="34449" y="23049"/>
                  </a:moveTo>
                  <a:lnTo>
                    <a:pt x="34010" y="22599"/>
                  </a:lnTo>
                  <a:lnTo>
                    <a:pt x="34214" y="21604"/>
                  </a:lnTo>
                  <a:lnTo>
                    <a:pt x="34235" y="21604"/>
                  </a:lnTo>
                  <a:lnTo>
                    <a:pt x="34235" y="21582"/>
                  </a:lnTo>
                  <a:lnTo>
                    <a:pt x="35231" y="21379"/>
                  </a:lnTo>
                  <a:lnTo>
                    <a:pt x="35680" y="21818"/>
                  </a:lnTo>
                  <a:lnTo>
                    <a:pt x="35680" y="23049"/>
                  </a:lnTo>
                  <a:close/>
                  <a:moveTo>
                    <a:pt x="36312" y="23049"/>
                  </a:moveTo>
                  <a:lnTo>
                    <a:pt x="35894" y="23049"/>
                  </a:lnTo>
                  <a:lnTo>
                    <a:pt x="35894" y="22042"/>
                  </a:lnTo>
                  <a:lnTo>
                    <a:pt x="36612" y="22749"/>
                  </a:lnTo>
                  <a:close/>
                  <a:moveTo>
                    <a:pt x="37211" y="23049"/>
                  </a:moveTo>
                  <a:lnTo>
                    <a:pt x="36922" y="22749"/>
                  </a:lnTo>
                  <a:lnTo>
                    <a:pt x="37629" y="22042"/>
                  </a:lnTo>
                  <a:lnTo>
                    <a:pt x="37629" y="23049"/>
                  </a:lnTo>
                  <a:close/>
                  <a:moveTo>
                    <a:pt x="37843" y="23263"/>
                  </a:moveTo>
                  <a:lnTo>
                    <a:pt x="38849" y="23263"/>
                  </a:lnTo>
                  <a:lnTo>
                    <a:pt x="38142" y="23980"/>
                  </a:lnTo>
                  <a:lnTo>
                    <a:pt x="37843" y="23680"/>
                  </a:lnTo>
                  <a:close/>
                  <a:moveTo>
                    <a:pt x="40358" y="24130"/>
                  </a:moveTo>
                  <a:lnTo>
                    <a:pt x="39791" y="24997"/>
                  </a:lnTo>
                  <a:lnTo>
                    <a:pt x="39159" y="24997"/>
                  </a:lnTo>
                  <a:lnTo>
                    <a:pt x="38292" y="24130"/>
                  </a:lnTo>
                  <a:lnTo>
                    <a:pt x="39159" y="23263"/>
                  </a:lnTo>
                  <a:lnTo>
                    <a:pt x="39791" y="23263"/>
                  </a:lnTo>
                  <a:close/>
                  <a:moveTo>
                    <a:pt x="39909" y="23049"/>
                  </a:moveTo>
                  <a:lnTo>
                    <a:pt x="39384" y="23049"/>
                  </a:lnTo>
                  <a:lnTo>
                    <a:pt x="39759" y="22674"/>
                  </a:lnTo>
                  <a:lnTo>
                    <a:pt x="39534" y="21636"/>
                  </a:lnTo>
                  <a:lnTo>
                    <a:pt x="40562" y="21850"/>
                  </a:lnTo>
                  <a:lnTo>
                    <a:pt x="40915" y="21561"/>
                  </a:lnTo>
                  <a:lnTo>
                    <a:pt x="40840" y="22010"/>
                  </a:lnTo>
                  <a:lnTo>
                    <a:pt x="41536" y="22792"/>
                  </a:lnTo>
                  <a:lnTo>
                    <a:pt x="40658" y="23081"/>
                  </a:lnTo>
                  <a:lnTo>
                    <a:pt x="40444" y="23862"/>
                  </a:lnTo>
                  <a:close/>
                  <a:moveTo>
                    <a:pt x="41664" y="25275"/>
                  </a:moveTo>
                  <a:lnTo>
                    <a:pt x="40840" y="25008"/>
                  </a:lnTo>
                  <a:lnTo>
                    <a:pt x="40605" y="24151"/>
                  </a:lnTo>
                  <a:lnTo>
                    <a:pt x="40615" y="24130"/>
                  </a:lnTo>
                  <a:lnTo>
                    <a:pt x="40605" y="24109"/>
                  </a:lnTo>
                  <a:lnTo>
                    <a:pt x="40840" y="23252"/>
                  </a:lnTo>
                  <a:lnTo>
                    <a:pt x="41686" y="22974"/>
                  </a:lnTo>
                  <a:lnTo>
                    <a:pt x="42210" y="23841"/>
                  </a:lnTo>
                  <a:close/>
                  <a:moveTo>
                    <a:pt x="42178" y="25543"/>
                  </a:moveTo>
                  <a:lnTo>
                    <a:pt x="41868" y="25361"/>
                  </a:lnTo>
                  <a:lnTo>
                    <a:pt x="42360" y="24076"/>
                  </a:lnTo>
                  <a:lnTo>
                    <a:pt x="42949" y="25051"/>
                  </a:lnTo>
                  <a:lnTo>
                    <a:pt x="42735" y="25404"/>
                  </a:lnTo>
                  <a:close/>
                  <a:moveTo>
                    <a:pt x="43238" y="25511"/>
                  </a:moveTo>
                  <a:lnTo>
                    <a:pt x="43077" y="26100"/>
                  </a:lnTo>
                  <a:lnTo>
                    <a:pt x="42928" y="25511"/>
                  </a:lnTo>
                  <a:lnTo>
                    <a:pt x="43077" y="25254"/>
                  </a:lnTo>
                  <a:close/>
                  <a:moveTo>
                    <a:pt x="44287" y="25361"/>
                  </a:moveTo>
                  <a:lnTo>
                    <a:pt x="43977" y="25543"/>
                  </a:lnTo>
                  <a:lnTo>
                    <a:pt x="43420" y="25404"/>
                  </a:lnTo>
                  <a:lnTo>
                    <a:pt x="43206" y="25051"/>
                  </a:lnTo>
                  <a:lnTo>
                    <a:pt x="43805" y="24076"/>
                  </a:lnTo>
                  <a:close/>
                  <a:moveTo>
                    <a:pt x="45540" y="24130"/>
                  </a:moveTo>
                  <a:lnTo>
                    <a:pt x="45550" y="24151"/>
                  </a:lnTo>
                  <a:lnTo>
                    <a:pt x="45315" y="25008"/>
                  </a:lnTo>
                  <a:lnTo>
                    <a:pt x="44490" y="25275"/>
                  </a:lnTo>
                  <a:lnTo>
                    <a:pt x="43945" y="23841"/>
                  </a:lnTo>
                  <a:lnTo>
                    <a:pt x="44480" y="22974"/>
                  </a:lnTo>
                  <a:lnTo>
                    <a:pt x="45315" y="23252"/>
                  </a:lnTo>
                  <a:lnTo>
                    <a:pt x="45550" y="24109"/>
                  </a:lnTo>
                  <a:close/>
                  <a:moveTo>
                    <a:pt x="45711" y="23862"/>
                  </a:moveTo>
                  <a:lnTo>
                    <a:pt x="45497" y="23081"/>
                  </a:lnTo>
                  <a:lnTo>
                    <a:pt x="44619" y="22792"/>
                  </a:lnTo>
                  <a:lnTo>
                    <a:pt x="45325" y="22010"/>
                  </a:lnTo>
                  <a:lnTo>
                    <a:pt x="45240" y="21561"/>
                  </a:lnTo>
                  <a:lnTo>
                    <a:pt x="45593" y="21850"/>
                  </a:lnTo>
                  <a:lnTo>
                    <a:pt x="46621" y="21636"/>
                  </a:lnTo>
                  <a:lnTo>
                    <a:pt x="46407" y="22674"/>
                  </a:lnTo>
                  <a:lnTo>
                    <a:pt x="46781" y="23049"/>
                  </a:lnTo>
                  <a:lnTo>
                    <a:pt x="46246" y="23049"/>
                  </a:lnTo>
                  <a:close/>
                  <a:moveTo>
                    <a:pt x="46995" y="24997"/>
                  </a:moveTo>
                  <a:lnTo>
                    <a:pt x="46364" y="24997"/>
                  </a:lnTo>
                  <a:lnTo>
                    <a:pt x="45807" y="24130"/>
                  </a:lnTo>
                  <a:lnTo>
                    <a:pt x="46364" y="23263"/>
                  </a:lnTo>
                  <a:lnTo>
                    <a:pt x="46995" y="23263"/>
                  </a:lnTo>
                  <a:lnTo>
                    <a:pt x="47863" y="24130"/>
                  </a:lnTo>
                  <a:close/>
                  <a:moveTo>
                    <a:pt x="48312" y="23680"/>
                  </a:moveTo>
                  <a:lnTo>
                    <a:pt x="48012" y="23969"/>
                  </a:lnTo>
                  <a:lnTo>
                    <a:pt x="47306" y="23263"/>
                  </a:lnTo>
                  <a:lnTo>
                    <a:pt x="48312" y="23263"/>
                  </a:lnTo>
                  <a:close/>
                  <a:moveTo>
                    <a:pt x="49244" y="22749"/>
                  </a:moveTo>
                  <a:lnTo>
                    <a:pt x="49244" y="22749"/>
                  </a:lnTo>
                  <a:lnTo>
                    <a:pt x="48944" y="23049"/>
                  </a:lnTo>
                  <a:lnTo>
                    <a:pt x="48526" y="23049"/>
                  </a:lnTo>
                  <a:lnTo>
                    <a:pt x="48526" y="22042"/>
                  </a:lnTo>
                  <a:close/>
                  <a:moveTo>
                    <a:pt x="50550" y="19227"/>
                  </a:moveTo>
                  <a:lnTo>
                    <a:pt x="50271" y="20051"/>
                  </a:lnTo>
                  <a:lnTo>
                    <a:pt x="49415" y="20287"/>
                  </a:lnTo>
                  <a:lnTo>
                    <a:pt x="49393" y="20276"/>
                  </a:lnTo>
                  <a:lnTo>
                    <a:pt x="49372" y="20287"/>
                  </a:lnTo>
                  <a:lnTo>
                    <a:pt x="48516" y="20051"/>
                  </a:lnTo>
                  <a:lnTo>
                    <a:pt x="48237" y="19206"/>
                  </a:lnTo>
                  <a:lnTo>
                    <a:pt x="49104" y="18681"/>
                  </a:lnTo>
                  <a:close/>
                  <a:moveTo>
                    <a:pt x="50635" y="19024"/>
                  </a:moveTo>
                  <a:lnTo>
                    <a:pt x="49340" y="18542"/>
                  </a:lnTo>
                  <a:lnTo>
                    <a:pt x="50314" y="17942"/>
                  </a:lnTo>
                  <a:lnTo>
                    <a:pt x="50667" y="18157"/>
                  </a:lnTo>
                  <a:lnTo>
                    <a:pt x="50817" y="18713"/>
                  </a:lnTo>
                  <a:close/>
                  <a:moveTo>
                    <a:pt x="51363" y="17814"/>
                  </a:moveTo>
                  <a:lnTo>
                    <a:pt x="50774" y="17964"/>
                  </a:lnTo>
                  <a:lnTo>
                    <a:pt x="50517" y="17814"/>
                  </a:lnTo>
                  <a:lnTo>
                    <a:pt x="50774" y="17653"/>
                  </a:lnTo>
                  <a:close/>
                  <a:moveTo>
                    <a:pt x="50635" y="16604"/>
                  </a:moveTo>
                  <a:lnTo>
                    <a:pt x="50817" y="16915"/>
                  </a:lnTo>
                  <a:lnTo>
                    <a:pt x="50667" y="17471"/>
                  </a:lnTo>
                  <a:lnTo>
                    <a:pt x="50314" y="17686"/>
                  </a:lnTo>
                  <a:lnTo>
                    <a:pt x="49340" y="17086"/>
                  </a:lnTo>
                  <a:close/>
                  <a:moveTo>
                    <a:pt x="49415" y="15341"/>
                  </a:moveTo>
                  <a:lnTo>
                    <a:pt x="50271" y="15577"/>
                  </a:lnTo>
                  <a:lnTo>
                    <a:pt x="50550" y="16401"/>
                  </a:lnTo>
                  <a:lnTo>
                    <a:pt x="49104" y="16947"/>
                  </a:lnTo>
                  <a:lnTo>
                    <a:pt x="48237" y="16412"/>
                  </a:lnTo>
                  <a:lnTo>
                    <a:pt x="48516" y="15577"/>
                  </a:lnTo>
                  <a:lnTo>
                    <a:pt x="49372" y="15341"/>
                  </a:lnTo>
                  <a:lnTo>
                    <a:pt x="49393" y="15352"/>
                  </a:lnTo>
                  <a:close/>
                  <a:moveTo>
                    <a:pt x="48312" y="14121"/>
                  </a:moveTo>
                  <a:lnTo>
                    <a:pt x="48312" y="14645"/>
                  </a:lnTo>
                  <a:lnTo>
                    <a:pt x="49126" y="15181"/>
                  </a:lnTo>
                  <a:lnTo>
                    <a:pt x="48344" y="15395"/>
                  </a:lnTo>
                  <a:lnTo>
                    <a:pt x="48055" y="16272"/>
                  </a:lnTo>
                  <a:lnTo>
                    <a:pt x="47274" y="15566"/>
                  </a:lnTo>
                  <a:lnTo>
                    <a:pt x="46824" y="15652"/>
                  </a:lnTo>
                  <a:lnTo>
                    <a:pt x="47124" y="15298"/>
                  </a:lnTo>
                  <a:lnTo>
                    <a:pt x="46899" y="14271"/>
                  </a:lnTo>
                  <a:lnTo>
                    <a:pt x="47938" y="14485"/>
                  </a:lnTo>
                  <a:close/>
                  <a:moveTo>
                    <a:pt x="45186" y="14399"/>
                  </a:moveTo>
                  <a:lnTo>
                    <a:pt x="45647" y="14014"/>
                  </a:lnTo>
                  <a:lnTo>
                    <a:pt x="46674" y="14228"/>
                  </a:lnTo>
                  <a:lnTo>
                    <a:pt x="46888" y="15245"/>
                  </a:lnTo>
                  <a:lnTo>
                    <a:pt x="46492" y="15705"/>
                  </a:lnTo>
                  <a:lnTo>
                    <a:pt x="44908" y="15983"/>
                  </a:lnTo>
                  <a:close/>
                  <a:moveTo>
                    <a:pt x="44929" y="14613"/>
                  </a:moveTo>
                  <a:lnTo>
                    <a:pt x="44683" y="16016"/>
                  </a:lnTo>
                  <a:lnTo>
                    <a:pt x="44052" y="16133"/>
                  </a:lnTo>
                  <a:lnTo>
                    <a:pt x="43827" y="15523"/>
                  </a:lnTo>
                  <a:close/>
                  <a:moveTo>
                    <a:pt x="41900" y="12718"/>
                  </a:moveTo>
                  <a:lnTo>
                    <a:pt x="42307" y="12044"/>
                  </a:lnTo>
                  <a:lnTo>
                    <a:pt x="42660" y="12965"/>
                  </a:lnTo>
                  <a:close/>
                  <a:moveTo>
                    <a:pt x="41236" y="14613"/>
                  </a:moveTo>
                  <a:lnTo>
                    <a:pt x="42328" y="15523"/>
                  </a:lnTo>
                  <a:lnTo>
                    <a:pt x="42328" y="15523"/>
                  </a:lnTo>
                  <a:lnTo>
                    <a:pt x="42103" y="16133"/>
                  </a:lnTo>
                  <a:lnTo>
                    <a:pt x="41472" y="16016"/>
                  </a:lnTo>
                  <a:close/>
                  <a:moveTo>
                    <a:pt x="40508" y="14014"/>
                  </a:moveTo>
                  <a:lnTo>
                    <a:pt x="40969" y="14399"/>
                  </a:lnTo>
                  <a:lnTo>
                    <a:pt x="41247" y="15983"/>
                  </a:lnTo>
                  <a:lnTo>
                    <a:pt x="39663" y="15705"/>
                  </a:lnTo>
                  <a:lnTo>
                    <a:pt x="39277" y="15245"/>
                  </a:lnTo>
                  <a:lnTo>
                    <a:pt x="39491" y="14228"/>
                  </a:lnTo>
                  <a:close/>
                  <a:moveTo>
                    <a:pt x="37843" y="13810"/>
                  </a:moveTo>
                  <a:lnTo>
                    <a:pt x="37843" y="12579"/>
                  </a:lnTo>
                  <a:lnTo>
                    <a:pt x="39074" y="12579"/>
                  </a:lnTo>
                  <a:lnTo>
                    <a:pt x="39513" y="13029"/>
                  </a:lnTo>
                  <a:lnTo>
                    <a:pt x="39309" y="14035"/>
                  </a:lnTo>
                  <a:lnTo>
                    <a:pt x="38292" y="14249"/>
                  </a:lnTo>
                  <a:close/>
                  <a:moveTo>
                    <a:pt x="37843" y="14645"/>
                  </a:moveTo>
                  <a:lnTo>
                    <a:pt x="37843" y="14121"/>
                  </a:lnTo>
                  <a:lnTo>
                    <a:pt x="38217" y="14485"/>
                  </a:lnTo>
                  <a:lnTo>
                    <a:pt x="39256" y="14271"/>
                  </a:lnTo>
                  <a:lnTo>
                    <a:pt x="39042" y="15298"/>
                  </a:lnTo>
                  <a:lnTo>
                    <a:pt x="39331" y="15652"/>
                  </a:lnTo>
                  <a:lnTo>
                    <a:pt x="38881" y="15566"/>
                  </a:lnTo>
                  <a:lnTo>
                    <a:pt x="38100" y="16272"/>
                  </a:lnTo>
                  <a:lnTo>
                    <a:pt x="37811" y="15395"/>
                  </a:lnTo>
                  <a:lnTo>
                    <a:pt x="37029" y="15181"/>
                  </a:lnTo>
                  <a:close/>
                  <a:moveTo>
                    <a:pt x="35894" y="13896"/>
                  </a:moveTo>
                  <a:lnTo>
                    <a:pt x="36761" y="13029"/>
                  </a:lnTo>
                  <a:lnTo>
                    <a:pt x="37629" y="13896"/>
                  </a:lnTo>
                  <a:lnTo>
                    <a:pt x="37629" y="14528"/>
                  </a:lnTo>
                  <a:lnTo>
                    <a:pt x="36761" y="15095"/>
                  </a:lnTo>
                  <a:lnTo>
                    <a:pt x="35894" y="14528"/>
                  </a:lnTo>
                  <a:close/>
                  <a:moveTo>
                    <a:pt x="34235" y="14260"/>
                  </a:moveTo>
                  <a:lnTo>
                    <a:pt x="35306" y="14485"/>
                  </a:lnTo>
                  <a:lnTo>
                    <a:pt x="35680" y="14121"/>
                  </a:lnTo>
                  <a:lnTo>
                    <a:pt x="35680" y="14645"/>
                  </a:lnTo>
                  <a:lnTo>
                    <a:pt x="36494" y="15181"/>
                  </a:lnTo>
                  <a:lnTo>
                    <a:pt x="35712" y="15395"/>
                  </a:lnTo>
                  <a:lnTo>
                    <a:pt x="35413" y="16305"/>
                  </a:lnTo>
                  <a:lnTo>
                    <a:pt x="35134" y="16144"/>
                  </a:lnTo>
                  <a:lnTo>
                    <a:pt x="34952" y="15438"/>
                  </a:lnTo>
                  <a:lnTo>
                    <a:pt x="34214" y="15641"/>
                  </a:lnTo>
                  <a:lnTo>
                    <a:pt x="34749" y="15095"/>
                  </a:lnTo>
                  <a:lnTo>
                    <a:pt x="34235" y="14592"/>
                  </a:lnTo>
                  <a:close/>
                  <a:moveTo>
                    <a:pt x="32512" y="14463"/>
                  </a:moveTo>
                  <a:lnTo>
                    <a:pt x="33165" y="13821"/>
                  </a:lnTo>
                  <a:lnTo>
                    <a:pt x="33582" y="14239"/>
                  </a:lnTo>
                  <a:lnTo>
                    <a:pt x="34021" y="14239"/>
                  </a:lnTo>
                  <a:lnTo>
                    <a:pt x="34021" y="14677"/>
                  </a:lnTo>
                  <a:lnTo>
                    <a:pt x="34438" y="15095"/>
                  </a:lnTo>
                  <a:lnTo>
                    <a:pt x="33796" y="15748"/>
                  </a:lnTo>
                  <a:lnTo>
                    <a:pt x="32041" y="16219"/>
                  </a:lnTo>
                  <a:close/>
                  <a:moveTo>
                    <a:pt x="32201" y="14774"/>
                  </a:moveTo>
                  <a:lnTo>
                    <a:pt x="31794" y="16283"/>
                  </a:lnTo>
                  <a:lnTo>
                    <a:pt x="31238" y="16433"/>
                  </a:lnTo>
                  <a:lnTo>
                    <a:pt x="31098" y="15887"/>
                  </a:lnTo>
                  <a:close/>
                  <a:moveTo>
                    <a:pt x="30574" y="12419"/>
                  </a:moveTo>
                  <a:lnTo>
                    <a:pt x="31173" y="11445"/>
                  </a:lnTo>
                  <a:lnTo>
                    <a:pt x="31655" y="12729"/>
                  </a:lnTo>
                  <a:lnTo>
                    <a:pt x="31345" y="12911"/>
                  </a:lnTo>
                  <a:lnTo>
                    <a:pt x="30788" y="12772"/>
                  </a:lnTo>
                  <a:close/>
                  <a:moveTo>
                    <a:pt x="30445" y="12622"/>
                  </a:moveTo>
                  <a:lnTo>
                    <a:pt x="30606" y="12879"/>
                  </a:lnTo>
                  <a:lnTo>
                    <a:pt x="30445" y="13468"/>
                  </a:lnTo>
                  <a:lnTo>
                    <a:pt x="30296" y="12879"/>
                  </a:lnTo>
                  <a:close/>
                  <a:moveTo>
                    <a:pt x="29236" y="12729"/>
                  </a:moveTo>
                  <a:lnTo>
                    <a:pt x="29718" y="11445"/>
                  </a:lnTo>
                  <a:lnTo>
                    <a:pt x="30317" y="12419"/>
                  </a:lnTo>
                  <a:lnTo>
                    <a:pt x="30103" y="12772"/>
                  </a:lnTo>
                  <a:lnTo>
                    <a:pt x="29546" y="12911"/>
                  </a:lnTo>
                  <a:close/>
                  <a:moveTo>
                    <a:pt x="28690" y="14774"/>
                  </a:moveTo>
                  <a:lnTo>
                    <a:pt x="29803" y="15887"/>
                  </a:lnTo>
                  <a:lnTo>
                    <a:pt x="29653" y="16433"/>
                  </a:lnTo>
                  <a:lnTo>
                    <a:pt x="29097" y="16283"/>
                  </a:lnTo>
                  <a:close/>
                  <a:moveTo>
                    <a:pt x="26870" y="14677"/>
                  </a:moveTo>
                  <a:lnTo>
                    <a:pt x="26870" y="14239"/>
                  </a:lnTo>
                  <a:lnTo>
                    <a:pt x="27309" y="14239"/>
                  </a:lnTo>
                  <a:lnTo>
                    <a:pt x="27737" y="13821"/>
                  </a:lnTo>
                  <a:lnTo>
                    <a:pt x="28379" y="14463"/>
                  </a:lnTo>
                  <a:lnTo>
                    <a:pt x="28850" y="16219"/>
                  </a:lnTo>
                  <a:lnTo>
                    <a:pt x="27105" y="15748"/>
                  </a:lnTo>
                  <a:lnTo>
                    <a:pt x="26452" y="15106"/>
                  </a:lnTo>
                  <a:close/>
                  <a:moveTo>
                    <a:pt x="24579" y="12579"/>
                  </a:moveTo>
                  <a:lnTo>
                    <a:pt x="24997" y="12579"/>
                  </a:lnTo>
                  <a:lnTo>
                    <a:pt x="24997" y="13586"/>
                  </a:lnTo>
                  <a:lnTo>
                    <a:pt x="24290" y="12879"/>
                  </a:lnTo>
                  <a:close/>
                  <a:moveTo>
                    <a:pt x="23262" y="12579"/>
                  </a:moveTo>
                  <a:lnTo>
                    <a:pt x="23680" y="12579"/>
                  </a:lnTo>
                  <a:lnTo>
                    <a:pt x="23980" y="12879"/>
                  </a:lnTo>
                  <a:lnTo>
                    <a:pt x="23262" y="13586"/>
                  </a:lnTo>
                  <a:close/>
                  <a:moveTo>
                    <a:pt x="19922" y="14399"/>
                  </a:moveTo>
                  <a:lnTo>
                    <a:pt x="20383" y="14014"/>
                  </a:lnTo>
                  <a:lnTo>
                    <a:pt x="21400" y="14228"/>
                  </a:lnTo>
                  <a:lnTo>
                    <a:pt x="21614" y="15245"/>
                  </a:lnTo>
                  <a:lnTo>
                    <a:pt x="21228" y="15705"/>
                  </a:lnTo>
                  <a:lnTo>
                    <a:pt x="19644" y="15983"/>
                  </a:lnTo>
                  <a:close/>
                  <a:moveTo>
                    <a:pt x="19665" y="14613"/>
                  </a:moveTo>
                  <a:lnTo>
                    <a:pt x="19419" y="16016"/>
                  </a:lnTo>
                  <a:lnTo>
                    <a:pt x="18788" y="16133"/>
                  </a:lnTo>
                  <a:lnTo>
                    <a:pt x="18563" y="15523"/>
                  </a:lnTo>
                  <a:close/>
                  <a:moveTo>
                    <a:pt x="16636" y="12718"/>
                  </a:moveTo>
                  <a:lnTo>
                    <a:pt x="17043" y="12044"/>
                  </a:lnTo>
                  <a:lnTo>
                    <a:pt x="17385" y="12965"/>
                  </a:lnTo>
                  <a:close/>
                  <a:moveTo>
                    <a:pt x="15962" y="14613"/>
                  </a:moveTo>
                  <a:lnTo>
                    <a:pt x="17064" y="15523"/>
                  </a:lnTo>
                  <a:lnTo>
                    <a:pt x="17064" y="15523"/>
                  </a:lnTo>
                  <a:lnTo>
                    <a:pt x="16839" y="16133"/>
                  </a:lnTo>
                  <a:lnTo>
                    <a:pt x="16208" y="16016"/>
                  </a:lnTo>
                  <a:close/>
                  <a:moveTo>
                    <a:pt x="15244" y="14014"/>
                  </a:moveTo>
                  <a:lnTo>
                    <a:pt x="15705" y="14399"/>
                  </a:lnTo>
                  <a:lnTo>
                    <a:pt x="15983" y="15983"/>
                  </a:lnTo>
                  <a:lnTo>
                    <a:pt x="14399" y="15705"/>
                  </a:lnTo>
                  <a:lnTo>
                    <a:pt x="14013" y="15245"/>
                  </a:lnTo>
                  <a:lnTo>
                    <a:pt x="14227" y="14228"/>
                  </a:lnTo>
                  <a:close/>
                  <a:moveTo>
                    <a:pt x="12579" y="13810"/>
                  </a:moveTo>
                  <a:lnTo>
                    <a:pt x="12579" y="12579"/>
                  </a:lnTo>
                  <a:lnTo>
                    <a:pt x="13810" y="12579"/>
                  </a:lnTo>
                  <a:lnTo>
                    <a:pt x="14249" y="13029"/>
                  </a:lnTo>
                  <a:lnTo>
                    <a:pt x="14035" y="14035"/>
                  </a:lnTo>
                  <a:lnTo>
                    <a:pt x="13028" y="14249"/>
                  </a:lnTo>
                  <a:close/>
                  <a:moveTo>
                    <a:pt x="12836" y="16272"/>
                  </a:moveTo>
                  <a:lnTo>
                    <a:pt x="12547" y="15395"/>
                  </a:lnTo>
                  <a:lnTo>
                    <a:pt x="11765" y="15181"/>
                  </a:lnTo>
                  <a:lnTo>
                    <a:pt x="12579" y="14645"/>
                  </a:lnTo>
                  <a:lnTo>
                    <a:pt x="12579" y="14121"/>
                  </a:lnTo>
                  <a:lnTo>
                    <a:pt x="12953" y="14485"/>
                  </a:lnTo>
                  <a:lnTo>
                    <a:pt x="13992" y="14271"/>
                  </a:lnTo>
                  <a:lnTo>
                    <a:pt x="13778" y="15298"/>
                  </a:lnTo>
                  <a:lnTo>
                    <a:pt x="14067" y="15652"/>
                  </a:lnTo>
                  <a:lnTo>
                    <a:pt x="13617" y="15566"/>
                  </a:lnTo>
                  <a:close/>
                  <a:moveTo>
                    <a:pt x="12054" y="17043"/>
                  </a:moveTo>
                  <a:lnTo>
                    <a:pt x="12718" y="16626"/>
                  </a:lnTo>
                  <a:lnTo>
                    <a:pt x="12975" y="17386"/>
                  </a:lnTo>
                  <a:close/>
                  <a:moveTo>
                    <a:pt x="11819" y="18435"/>
                  </a:moveTo>
                  <a:lnTo>
                    <a:pt x="10791" y="17814"/>
                  </a:lnTo>
                  <a:lnTo>
                    <a:pt x="11819" y="17182"/>
                  </a:lnTo>
                  <a:lnTo>
                    <a:pt x="13060" y="17653"/>
                  </a:lnTo>
                  <a:lnTo>
                    <a:pt x="13060" y="17653"/>
                  </a:lnTo>
                  <a:lnTo>
                    <a:pt x="13114" y="17675"/>
                  </a:lnTo>
                  <a:lnTo>
                    <a:pt x="13317" y="17760"/>
                  </a:lnTo>
                  <a:lnTo>
                    <a:pt x="13317" y="17750"/>
                  </a:lnTo>
                  <a:lnTo>
                    <a:pt x="13489" y="17814"/>
                  </a:lnTo>
                  <a:lnTo>
                    <a:pt x="13317" y="17878"/>
                  </a:lnTo>
                  <a:lnTo>
                    <a:pt x="13317" y="17868"/>
                  </a:lnTo>
                  <a:close/>
                  <a:moveTo>
                    <a:pt x="12718" y="18992"/>
                  </a:moveTo>
                  <a:lnTo>
                    <a:pt x="12054" y="18585"/>
                  </a:lnTo>
                  <a:lnTo>
                    <a:pt x="12975" y="18242"/>
                  </a:lnTo>
                  <a:close/>
                  <a:moveTo>
                    <a:pt x="14249" y="22599"/>
                  </a:moveTo>
                  <a:lnTo>
                    <a:pt x="13810" y="23049"/>
                  </a:lnTo>
                  <a:lnTo>
                    <a:pt x="12579" y="23049"/>
                  </a:lnTo>
                  <a:lnTo>
                    <a:pt x="12579" y="21818"/>
                  </a:lnTo>
                  <a:lnTo>
                    <a:pt x="13028" y="21379"/>
                  </a:lnTo>
                  <a:lnTo>
                    <a:pt x="14035" y="21593"/>
                  </a:lnTo>
                  <a:lnTo>
                    <a:pt x="14035" y="21593"/>
                  </a:lnTo>
                  <a:lnTo>
                    <a:pt x="14035" y="21593"/>
                  </a:lnTo>
                  <a:close/>
                  <a:moveTo>
                    <a:pt x="15705" y="21229"/>
                  </a:moveTo>
                  <a:lnTo>
                    <a:pt x="15244" y="21614"/>
                  </a:lnTo>
                  <a:lnTo>
                    <a:pt x="14227" y="21400"/>
                  </a:lnTo>
                  <a:lnTo>
                    <a:pt x="14227" y="21400"/>
                  </a:lnTo>
                  <a:lnTo>
                    <a:pt x="14013" y="20383"/>
                  </a:lnTo>
                  <a:lnTo>
                    <a:pt x="14399" y="19923"/>
                  </a:lnTo>
                  <a:lnTo>
                    <a:pt x="15983" y="19645"/>
                  </a:lnTo>
                  <a:close/>
                  <a:moveTo>
                    <a:pt x="15962" y="21015"/>
                  </a:moveTo>
                  <a:lnTo>
                    <a:pt x="16208" y="19612"/>
                  </a:lnTo>
                  <a:lnTo>
                    <a:pt x="16839" y="19495"/>
                  </a:lnTo>
                  <a:lnTo>
                    <a:pt x="17064" y="20105"/>
                  </a:lnTo>
                  <a:close/>
                  <a:moveTo>
                    <a:pt x="18991" y="22910"/>
                  </a:moveTo>
                  <a:lnTo>
                    <a:pt x="18584" y="23573"/>
                  </a:lnTo>
                  <a:lnTo>
                    <a:pt x="18242" y="22653"/>
                  </a:lnTo>
                  <a:close/>
                  <a:moveTo>
                    <a:pt x="19665" y="21015"/>
                  </a:moveTo>
                  <a:lnTo>
                    <a:pt x="18563" y="20094"/>
                  </a:lnTo>
                  <a:lnTo>
                    <a:pt x="18606" y="19987"/>
                  </a:lnTo>
                  <a:lnTo>
                    <a:pt x="18788" y="19495"/>
                  </a:lnTo>
                  <a:lnTo>
                    <a:pt x="19291" y="19591"/>
                  </a:lnTo>
                  <a:lnTo>
                    <a:pt x="19419" y="19612"/>
                  </a:lnTo>
                  <a:close/>
                  <a:moveTo>
                    <a:pt x="21400" y="21400"/>
                  </a:moveTo>
                  <a:lnTo>
                    <a:pt x="20383" y="21614"/>
                  </a:lnTo>
                  <a:lnTo>
                    <a:pt x="19922" y="21229"/>
                  </a:lnTo>
                  <a:lnTo>
                    <a:pt x="19644" y="19645"/>
                  </a:lnTo>
                  <a:lnTo>
                    <a:pt x="21228" y="19923"/>
                  </a:lnTo>
                  <a:lnTo>
                    <a:pt x="21614" y="20383"/>
                  </a:lnTo>
                  <a:close/>
                  <a:moveTo>
                    <a:pt x="21817" y="23049"/>
                  </a:moveTo>
                  <a:lnTo>
                    <a:pt x="21378" y="22599"/>
                  </a:lnTo>
                  <a:lnTo>
                    <a:pt x="21592" y="21593"/>
                  </a:lnTo>
                  <a:lnTo>
                    <a:pt x="22599" y="21379"/>
                  </a:lnTo>
                  <a:lnTo>
                    <a:pt x="23048" y="21818"/>
                  </a:lnTo>
                  <a:lnTo>
                    <a:pt x="23048" y="23049"/>
                  </a:lnTo>
                  <a:close/>
                  <a:moveTo>
                    <a:pt x="23680" y="23049"/>
                  </a:moveTo>
                  <a:lnTo>
                    <a:pt x="23262" y="23049"/>
                  </a:lnTo>
                  <a:lnTo>
                    <a:pt x="23262" y="22042"/>
                  </a:lnTo>
                  <a:lnTo>
                    <a:pt x="23980" y="22749"/>
                  </a:lnTo>
                  <a:close/>
                  <a:moveTo>
                    <a:pt x="24579" y="23049"/>
                  </a:moveTo>
                  <a:lnTo>
                    <a:pt x="24290" y="22749"/>
                  </a:lnTo>
                  <a:lnTo>
                    <a:pt x="24997" y="22042"/>
                  </a:lnTo>
                  <a:lnTo>
                    <a:pt x="24997" y="23049"/>
                  </a:lnTo>
                  <a:lnTo>
                    <a:pt x="24579" y="23049"/>
                  </a:lnTo>
                  <a:close/>
                  <a:moveTo>
                    <a:pt x="26881" y="22599"/>
                  </a:moveTo>
                  <a:lnTo>
                    <a:pt x="26442" y="23049"/>
                  </a:lnTo>
                  <a:lnTo>
                    <a:pt x="25211" y="23049"/>
                  </a:lnTo>
                  <a:lnTo>
                    <a:pt x="25211" y="21818"/>
                  </a:lnTo>
                  <a:lnTo>
                    <a:pt x="25660" y="21379"/>
                  </a:lnTo>
                  <a:lnTo>
                    <a:pt x="26656" y="21582"/>
                  </a:lnTo>
                  <a:lnTo>
                    <a:pt x="26656" y="21604"/>
                  </a:lnTo>
                  <a:lnTo>
                    <a:pt x="26677" y="21604"/>
                  </a:lnTo>
                  <a:close/>
                  <a:moveTo>
                    <a:pt x="28390" y="21154"/>
                  </a:moveTo>
                  <a:lnTo>
                    <a:pt x="27737" y="21807"/>
                  </a:lnTo>
                  <a:lnTo>
                    <a:pt x="27309" y="21389"/>
                  </a:lnTo>
                  <a:lnTo>
                    <a:pt x="26870" y="21389"/>
                  </a:lnTo>
                  <a:lnTo>
                    <a:pt x="26870" y="20951"/>
                  </a:lnTo>
                  <a:lnTo>
                    <a:pt x="26452" y="20522"/>
                  </a:lnTo>
                  <a:lnTo>
                    <a:pt x="27105" y="19880"/>
                  </a:lnTo>
                  <a:lnTo>
                    <a:pt x="28850" y="19409"/>
                  </a:lnTo>
                  <a:lnTo>
                    <a:pt x="28850" y="19409"/>
                  </a:lnTo>
                  <a:lnTo>
                    <a:pt x="28850" y="19409"/>
                  </a:lnTo>
                  <a:close/>
                  <a:moveTo>
                    <a:pt x="28690" y="20844"/>
                  </a:moveTo>
                  <a:lnTo>
                    <a:pt x="29097" y="19345"/>
                  </a:lnTo>
                  <a:lnTo>
                    <a:pt x="29653" y="19195"/>
                  </a:lnTo>
                  <a:lnTo>
                    <a:pt x="29803" y="19741"/>
                  </a:lnTo>
                  <a:close/>
                  <a:moveTo>
                    <a:pt x="30317" y="23209"/>
                  </a:moveTo>
                  <a:lnTo>
                    <a:pt x="29718" y="24183"/>
                  </a:lnTo>
                  <a:lnTo>
                    <a:pt x="29236" y="22888"/>
                  </a:lnTo>
                  <a:lnTo>
                    <a:pt x="29546" y="22706"/>
                  </a:lnTo>
                  <a:lnTo>
                    <a:pt x="30103" y="22856"/>
                  </a:lnTo>
                  <a:close/>
                  <a:moveTo>
                    <a:pt x="30445" y="23006"/>
                  </a:moveTo>
                  <a:lnTo>
                    <a:pt x="30296" y="22749"/>
                  </a:lnTo>
                  <a:lnTo>
                    <a:pt x="30445" y="22160"/>
                  </a:lnTo>
                  <a:lnTo>
                    <a:pt x="30606" y="22749"/>
                  </a:lnTo>
                  <a:close/>
                  <a:moveTo>
                    <a:pt x="31655" y="22888"/>
                  </a:moveTo>
                  <a:lnTo>
                    <a:pt x="31173" y="24183"/>
                  </a:lnTo>
                  <a:lnTo>
                    <a:pt x="30574" y="23209"/>
                  </a:lnTo>
                  <a:lnTo>
                    <a:pt x="30788" y="22856"/>
                  </a:lnTo>
                  <a:lnTo>
                    <a:pt x="31345" y="22706"/>
                  </a:lnTo>
                  <a:close/>
                  <a:moveTo>
                    <a:pt x="32201" y="20844"/>
                  </a:moveTo>
                  <a:lnTo>
                    <a:pt x="31098" y="19741"/>
                  </a:lnTo>
                  <a:lnTo>
                    <a:pt x="31248" y="19195"/>
                  </a:lnTo>
                  <a:lnTo>
                    <a:pt x="31794" y="19345"/>
                  </a:lnTo>
                  <a:close/>
                  <a:moveTo>
                    <a:pt x="34021" y="20951"/>
                  </a:moveTo>
                  <a:lnTo>
                    <a:pt x="34021" y="21389"/>
                  </a:lnTo>
                  <a:lnTo>
                    <a:pt x="33582" y="21389"/>
                  </a:lnTo>
                  <a:lnTo>
                    <a:pt x="33165" y="21807"/>
                  </a:lnTo>
                  <a:lnTo>
                    <a:pt x="32512" y="21154"/>
                  </a:lnTo>
                  <a:lnTo>
                    <a:pt x="32041" y="19409"/>
                  </a:lnTo>
                  <a:lnTo>
                    <a:pt x="32041" y="19409"/>
                  </a:lnTo>
                  <a:lnTo>
                    <a:pt x="33796" y="19880"/>
                  </a:lnTo>
                  <a:lnTo>
                    <a:pt x="34438" y="20522"/>
                  </a:lnTo>
                  <a:close/>
                  <a:moveTo>
                    <a:pt x="35680" y="20983"/>
                  </a:moveTo>
                  <a:lnTo>
                    <a:pt x="35680" y="21507"/>
                  </a:lnTo>
                  <a:lnTo>
                    <a:pt x="35306" y="21133"/>
                  </a:lnTo>
                  <a:lnTo>
                    <a:pt x="34235" y="21357"/>
                  </a:lnTo>
                  <a:lnTo>
                    <a:pt x="34235" y="21036"/>
                  </a:lnTo>
                  <a:lnTo>
                    <a:pt x="34749" y="20522"/>
                  </a:lnTo>
                  <a:lnTo>
                    <a:pt x="34214" y="19987"/>
                  </a:lnTo>
                  <a:lnTo>
                    <a:pt x="34952" y="20191"/>
                  </a:lnTo>
                  <a:lnTo>
                    <a:pt x="35134" y="19484"/>
                  </a:lnTo>
                  <a:lnTo>
                    <a:pt x="35413" y="19323"/>
                  </a:lnTo>
                  <a:lnTo>
                    <a:pt x="35712" y="20233"/>
                  </a:lnTo>
                  <a:lnTo>
                    <a:pt x="36494" y="20447"/>
                  </a:lnTo>
                  <a:close/>
                  <a:moveTo>
                    <a:pt x="37629" y="21732"/>
                  </a:moveTo>
                  <a:lnTo>
                    <a:pt x="36761" y="22599"/>
                  </a:lnTo>
                  <a:lnTo>
                    <a:pt x="35894" y="21732"/>
                  </a:lnTo>
                  <a:lnTo>
                    <a:pt x="35894" y="21100"/>
                  </a:lnTo>
                  <a:lnTo>
                    <a:pt x="36761" y="20533"/>
                  </a:lnTo>
                  <a:lnTo>
                    <a:pt x="37629" y="21100"/>
                  </a:lnTo>
                  <a:close/>
                  <a:moveTo>
                    <a:pt x="37843" y="21507"/>
                  </a:moveTo>
                  <a:lnTo>
                    <a:pt x="37843" y="20983"/>
                  </a:lnTo>
                  <a:lnTo>
                    <a:pt x="37029" y="20447"/>
                  </a:lnTo>
                  <a:lnTo>
                    <a:pt x="37811" y="20233"/>
                  </a:lnTo>
                  <a:lnTo>
                    <a:pt x="38100" y="19356"/>
                  </a:lnTo>
                  <a:lnTo>
                    <a:pt x="38881" y="20051"/>
                  </a:lnTo>
                  <a:lnTo>
                    <a:pt x="39331" y="19976"/>
                  </a:lnTo>
                  <a:lnTo>
                    <a:pt x="39042" y="20330"/>
                  </a:lnTo>
                  <a:lnTo>
                    <a:pt x="39256" y="21357"/>
                  </a:lnTo>
                  <a:lnTo>
                    <a:pt x="38217" y="21133"/>
                  </a:lnTo>
                  <a:close/>
                  <a:moveTo>
                    <a:pt x="39513" y="22599"/>
                  </a:moveTo>
                  <a:lnTo>
                    <a:pt x="39074" y="23049"/>
                  </a:lnTo>
                  <a:lnTo>
                    <a:pt x="37843" y="23049"/>
                  </a:lnTo>
                  <a:lnTo>
                    <a:pt x="37843" y="21818"/>
                  </a:lnTo>
                  <a:lnTo>
                    <a:pt x="38292" y="21379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299" y="21593"/>
                  </a:lnTo>
                  <a:lnTo>
                    <a:pt x="39513" y="22599"/>
                  </a:lnTo>
                  <a:close/>
                  <a:moveTo>
                    <a:pt x="40969" y="21229"/>
                  </a:moveTo>
                  <a:lnTo>
                    <a:pt x="40508" y="21614"/>
                  </a:lnTo>
                  <a:lnTo>
                    <a:pt x="39491" y="21400"/>
                  </a:lnTo>
                  <a:lnTo>
                    <a:pt x="39491" y="21400"/>
                  </a:lnTo>
                  <a:lnTo>
                    <a:pt x="39277" y="20383"/>
                  </a:lnTo>
                  <a:lnTo>
                    <a:pt x="39663" y="19923"/>
                  </a:lnTo>
                  <a:lnTo>
                    <a:pt x="41247" y="19645"/>
                  </a:lnTo>
                  <a:lnTo>
                    <a:pt x="40969" y="21229"/>
                  </a:lnTo>
                  <a:close/>
                  <a:moveTo>
                    <a:pt x="41236" y="21015"/>
                  </a:moveTo>
                  <a:lnTo>
                    <a:pt x="41472" y="19612"/>
                  </a:lnTo>
                  <a:lnTo>
                    <a:pt x="42103" y="19495"/>
                  </a:lnTo>
                  <a:lnTo>
                    <a:pt x="42328" y="20105"/>
                  </a:lnTo>
                  <a:close/>
                  <a:moveTo>
                    <a:pt x="44266" y="22910"/>
                  </a:moveTo>
                  <a:lnTo>
                    <a:pt x="43848" y="23573"/>
                  </a:lnTo>
                  <a:lnTo>
                    <a:pt x="43506" y="22653"/>
                  </a:lnTo>
                  <a:close/>
                  <a:moveTo>
                    <a:pt x="44929" y="21015"/>
                  </a:moveTo>
                  <a:lnTo>
                    <a:pt x="43827" y="20094"/>
                  </a:lnTo>
                  <a:lnTo>
                    <a:pt x="43945" y="19805"/>
                  </a:lnTo>
                  <a:lnTo>
                    <a:pt x="44052" y="19495"/>
                  </a:lnTo>
                  <a:lnTo>
                    <a:pt x="44555" y="19591"/>
                  </a:lnTo>
                  <a:lnTo>
                    <a:pt x="44683" y="19612"/>
                  </a:lnTo>
                  <a:close/>
                  <a:moveTo>
                    <a:pt x="46674" y="21400"/>
                  </a:moveTo>
                  <a:lnTo>
                    <a:pt x="45647" y="21614"/>
                  </a:lnTo>
                  <a:lnTo>
                    <a:pt x="45186" y="21229"/>
                  </a:lnTo>
                  <a:lnTo>
                    <a:pt x="44908" y="19645"/>
                  </a:lnTo>
                  <a:lnTo>
                    <a:pt x="46492" y="19923"/>
                  </a:lnTo>
                  <a:lnTo>
                    <a:pt x="46888" y="20383"/>
                  </a:lnTo>
                  <a:close/>
                  <a:moveTo>
                    <a:pt x="48055" y="19356"/>
                  </a:moveTo>
                  <a:lnTo>
                    <a:pt x="48344" y="20233"/>
                  </a:lnTo>
                  <a:lnTo>
                    <a:pt x="49136" y="20447"/>
                  </a:lnTo>
                  <a:lnTo>
                    <a:pt x="48312" y="20983"/>
                  </a:lnTo>
                  <a:lnTo>
                    <a:pt x="48312" y="21507"/>
                  </a:lnTo>
                  <a:lnTo>
                    <a:pt x="47938" y="21133"/>
                  </a:lnTo>
                  <a:lnTo>
                    <a:pt x="46899" y="21357"/>
                  </a:lnTo>
                  <a:lnTo>
                    <a:pt x="47124" y="20330"/>
                  </a:lnTo>
                  <a:lnTo>
                    <a:pt x="46824" y="19976"/>
                  </a:lnTo>
                  <a:lnTo>
                    <a:pt x="47274" y="20051"/>
                  </a:lnTo>
                  <a:close/>
                  <a:moveTo>
                    <a:pt x="48847" y="18585"/>
                  </a:moveTo>
                  <a:lnTo>
                    <a:pt x="48173" y="18992"/>
                  </a:lnTo>
                  <a:lnTo>
                    <a:pt x="47927" y="18232"/>
                  </a:lnTo>
                  <a:close/>
                  <a:moveTo>
                    <a:pt x="49083" y="17182"/>
                  </a:moveTo>
                  <a:lnTo>
                    <a:pt x="50100" y="17814"/>
                  </a:lnTo>
                  <a:lnTo>
                    <a:pt x="49083" y="18435"/>
                  </a:lnTo>
                  <a:lnTo>
                    <a:pt x="47574" y="17868"/>
                  </a:lnTo>
                  <a:lnTo>
                    <a:pt x="47574" y="17878"/>
                  </a:lnTo>
                  <a:lnTo>
                    <a:pt x="47413" y="17814"/>
                  </a:lnTo>
                  <a:lnTo>
                    <a:pt x="47574" y="17750"/>
                  </a:lnTo>
                  <a:lnTo>
                    <a:pt x="47574" y="17750"/>
                  </a:lnTo>
                  <a:lnTo>
                    <a:pt x="47756" y="17686"/>
                  </a:lnTo>
                  <a:lnTo>
                    <a:pt x="47830" y="17653"/>
                  </a:lnTo>
                  <a:lnTo>
                    <a:pt x="47830" y="17653"/>
                  </a:lnTo>
                  <a:lnTo>
                    <a:pt x="49083" y="17182"/>
                  </a:lnTo>
                  <a:close/>
                  <a:moveTo>
                    <a:pt x="48173" y="16626"/>
                  </a:moveTo>
                  <a:lnTo>
                    <a:pt x="48847" y="17043"/>
                  </a:lnTo>
                  <a:lnTo>
                    <a:pt x="47927" y="17386"/>
                  </a:lnTo>
                  <a:close/>
                  <a:moveTo>
                    <a:pt x="46610" y="15909"/>
                  </a:moveTo>
                  <a:lnTo>
                    <a:pt x="47210" y="15801"/>
                  </a:lnTo>
                  <a:lnTo>
                    <a:pt x="47980" y="16497"/>
                  </a:lnTo>
                  <a:lnTo>
                    <a:pt x="47659" y="17493"/>
                  </a:lnTo>
                  <a:lnTo>
                    <a:pt x="47092" y="17696"/>
                  </a:lnTo>
                  <a:lnTo>
                    <a:pt x="45582" y="17140"/>
                  </a:lnTo>
                  <a:close/>
                  <a:moveTo>
                    <a:pt x="46278" y="15962"/>
                  </a:moveTo>
                  <a:lnTo>
                    <a:pt x="45368" y="17065"/>
                  </a:lnTo>
                  <a:lnTo>
                    <a:pt x="44769" y="16840"/>
                  </a:lnTo>
                  <a:lnTo>
                    <a:pt x="44876" y="16208"/>
                  </a:lnTo>
                  <a:close/>
                  <a:moveTo>
                    <a:pt x="45433" y="17322"/>
                  </a:moveTo>
                  <a:lnTo>
                    <a:pt x="46771" y="17814"/>
                  </a:lnTo>
                  <a:lnTo>
                    <a:pt x="45433" y="18306"/>
                  </a:lnTo>
                  <a:lnTo>
                    <a:pt x="45026" y="17814"/>
                  </a:lnTo>
                  <a:close/>
                  <a:moveTo>
                    <a:pt x="47980" y="19131"/>
                  </a:moveTo>
                  <a:lnTo>
                    <a:pt x="47210" y="19827"/>
                  </a:lnTo>
                  <a:lnTo>
                    <a:pt x="46610" y="19720"/>
                  </a:lnTo>
                  <a:lnTo>
                    <a:pt x="45582" y="18488"/>
                  </a:lnTo>
                  <a:lnTo>
                    <a:pt x="47092" y="17932"/>
                  </a:lnTo>
                  <a:lnTo>
                    <a:pt x="47659" y="18135"/>
                  </a:lnTo>
                  <a:close/>
                  <a:moveTo>
                    <a:pt x="44769" y="18788"/>
                  </a:moveTo>
                  <a:lnTo>
                    <a:pt x="45368" y="18563"/>
                  </a:lnTo>
                  <a:lnTo>
                    <a:pt x="46278" y="19666"/>
                  </a:lnTo>
                  <a:lnTo>
                    <a:pt x="44876" y="19420"/>
                  </a:lnTo>
                  <a:close/>
                  <a:moveTo>
                    <a:pt x="43570" y="20169"/>
                  </a:moveTo>
                  <a:lnTo>
                    <a:pt x="43077" y="21507"/>
                  </a:lnTo>
                  <a:lnTo>
                    <a:pt x="42585" y="20169"/>
                  </a:lnTo>
                  <a:lnTo>
                    <a:pt x="43077" y="19762"/>
                  </a:lnTo>
                  <a:close/>
                  <a:moveTo>
                    <a:pt x="39877" y="15962"/>
                  </a:moveTo>
                  <a:lnTo>
                    <a:pt x="41290" y="16208"/>
                  </a:lnTo>
                  <a:lnTo>
                    <a:pt x="41290" y="16208"/>
                  </a:lnTo>
                  <a:lnTo>
                    <a:pt x="41397" y="16840"/>
                  </a:lnTo>
                  <a:lnTo>
                    <a:pt x="40797" y="17065"/>
                  </a:lnTo>
                  <a:lnTo>
                    <a:pt x="39877" y="15962"/>
                  </a:lnTo>
                  <a:close/>
                  <a:moveTo>
                    <a:pt x="38175" y="16497"/>
                  </a:moveTo>
                  <a:lnTo>
                    <a:pt x="38945" y="15801"/>
                  </a:lnTo>
                  <a:lnTo>
                    <a:pt x="39545" y="15909"/>
                  </a:lnTo>
                  <a:lnTo>
                    <a:pt x="40572" y="17140"/>
                  </a:lnTo>
                  <a:lnTo>
                    <a:pt x="39063" y="17696"/>
                  </a:lnTo>
                  <a:lnTo>
                    <a:pt x="38496" y="17493"/>
                  </a:lnTo>
                  <a:close/>
                  <a:moveTo>
                    <a:pt x="35530" y="16604"/>
                  </a:moveTo>
                  <a:lnTo>
                    <a:pt x="36815" y="17086"/>
                  </a:lnTo>
                  <a:lnTo>
                    <a:pt x="35841" y="17686"/>
                  </a:lnTo>
                  <a:lnTo>
                    <a:pt x="35488" y="17471"/>
                  </a:lnTo>
                  <a:lnTo>
                    <a:pt x="35348" y="16915"/>
                  </a:lnTo>
                  <a:close/>
                  <a:moveTo>
                    <a:pt x="35530" y="19024"/>
                  </a:moveTo>
                  <a:lnTo>
                    <a:pt x="35348" y="18713"/>
                  </a:lnTo>
                  <a:lnTo>
                    <a:pt x="35498" y="18157"/>
                  </a:lnTo>
                  <a:lnTo>
                    <a:pt x="35841" y="17942"/>
                  </a:lnTo>
                  <a:lnTo>
                    <a:pt x="36815" y="18542"/>
                  </a:lnTo>
                  <a:close/>
                  <a:moveTo>
                    <a:pt x="37993" y="18992"/>
                  </a:moveTo>
                  <a:lnTo>
                    <a:pt x="37318" y="18585"/>
                  </a:lnTo>
                  <a:lnTo>
                    <a:pt x="38239" y="18242"/>
                  </a:lnTo>
                  <a:close/>
                  <a:moveTo>
                    <a:pt x="38217" y="17343"/>
                  </a:moveTo>
                  <a:lnTo>
                    <a:pt x="38239" y="17386"/>
                  </a:lnTo>
                  <a:lnTo>
                    <a:pt x="37318" y="17043"/>
                  </a:lnTo>
                  <a:lnTo>
                    <a:pt x="37993" y="16626"/>
                  </a:lnTo>
                  <a:close/>
                  <a:moveTo>
                    <a:pt x="38581" y="17878"/>
                  </a:moveTo>
                  <a:lnTo>
                    <a:pt x="38592" y="17868"/>
                  </a:lnTo>
                  <a:lnTo>
                    <a:pt x="37083" y="18435"/>
                  </a:lnTo>
                  <a:lnTo>
                    <a:pt x="36055" y="17814"/>
                  </a:lnTo>
                  <a:lnTo>
                    <a:pt x="37083" y="17182"/>
                  </a:lnTo>
                  <a:lnTo>
                    <a:pt x="38324" y="17653"/>
                  </a:lnTo>
                  <a:lnTo>
                    <a:pt x="38324" y="17653"/>
                  </a:lnTo>
                  <a:lnTo>
                    <a:pt x="38378" y="17675"/>
                  </a:lnTo>
                  <a:lnTo>
                    <a:pt x="38592" y="17760"/>
                  </a:lnTo>
                  <a:lnTo>
                    <a:pt x="38592" y="17750"/>
                  </a:lnTo>
                  <a:lnTo>
                    <a:pt x="38753" y="17814"/>
                  </a:lnTo>
                  <a:lnTo>
                    <a:pt x="38592" y="17878"/>
                  </a:lnTo>
                  <a:close/>
                  <a:moveTo>
                    <a:pt x="39545" y="19720"/>
                  </a:moveTo>
                  <a:lnTo>
                    <a:pt x="38945" y="19827"/>
                  </a:lnTo>
                  <a:lnTo>
                    <a:pt x="38175" y="19131"/>
                  </a:lnTo>
                  <a:lnTo>
                    <a:pt x="38496" y="18135"/>
                  </a:lnTo>
                  <a:lnTo>
                    <a:pt x="39063" y="17932"/>
                  </a:lnTo>
                  <a:lnTo>
                    <a:pt x="40572" y="18488"/>
                  </a:lnTo>
                  <a:close/>
                  <a:moveTo>
                    <a:pt x="41129" y="17814"/>
                  </a:moveTo>
                  <a:lnTo>
                    <a:pt x="40722" y="18306"/>
                  </a:lnTo>
                  <a:lnTo>
                    <a:pt x="39384" y="17814"/>
                  </a:lnTo>
                  <a:lnTo>
                    <a:pt x="40722" y="17322"/>
                  </a:lnTo>
                  <a:close/>
                  <a:moveTo>
                    <a:pt x="41290" y="19420"/>
                  </a:moveTo>
                  <a:lnTo>
                    <a:pt x="39877" y="19666"/>
                  </a:lnTo>
                  <a:lnTo>
                    <a:pt x="40797" y="18563"/>
                  </a:lnTo>
                  <a:lnTo>
                    <a:pt x="41397" y="18788"/>
                  </a:lnTo>
                  <a:close/>
                  <a:moveTo>
                    <a:pt x="36740" y="20287"/>
                  </a:moveTo>
                  <a:lnTo>
                    <a:pt x="35884" y="20051"/>
                  </a:lnTo>
                  <a:lnTo>
                    <a:pt x="35616" y="19227"/>
                  </a:lnTo>
                  <a:lnTo>
                    <a:pt x="37061" y="18681"/>
                  </a:lnTo>
                  <a:lnTo>
                    <a:pt x="37918" y="19206"/>
                  </a:lnTo>
                  <a:lnTo>
                    <a:pt x="37639" y="20051"/>
                  </a:lnTo>
                  <a:lnTo>
                    <a:pt x="36783" y="20287"/>
                  </a:lnTo>
                  <a:lnTo>
                    <a:pt x="36761" y="20276"/>
                  </a:lnTo>
                  <a:close/>
                  <a:moveTo>
                    <a:pt x="35380" y="17653"/>
                  </a:moveTo>
                  <a:lnTo>
                    <a:pt x="35637" y="17814"/>
                  </a:lnTo>
                  <a:lnTo>
                    <a:pt x="35380" y="17975"/>
                  </a:lnTo>
                  <a:lnTo>
                    <a:pt x="34802" y="17814"/>
                  </a:lnTo>
                  <a:close/>
                  <a:moveTo>
                    <a:pt x="33903" y="15951"/>
                  </a:moveTo>
                  <a:lnTo>
                    <a:pt x="34792" y="15705"/>
                  </a:lnTo>
                  <a:lnTo>
                    <a:pt x="34952" y="16283"/>
                  </a:lnTo>
                  <a:lnTo>
                    <a:pt x="35327" y="16508"/>
                  </a:lnTo>
                  <a:lnTo>
                    <a:pt x="35113" y="16883"/>
                  </a:lnTo>
                  <a:lnTo>
                    <a:pt x="35263" y="17461"/>
                  </a:lnTo>
                  <a:lnTo>
                    <a:pt x="34374" y="17696"/>
                  </a:lnTo>
                  <a:lnTo>
                    <a:pt x="32619" y="17236"/>
                  </a:lnTo>
                  <a:close/>
                  <a:moveTo>
                    <a:pt x="31976" y="16465"/>
                  </a:moveTo>
                  <a:lnTo>
                    <a:pt x="33486" y="16058"/>
                  </a:lnTo>
                  <a:lnTo>
                    <a:pt x="32383" y="17161"/>
                  </a:lnTo>
                  <a:lnTo>
                    <a:pt x="31826" y="17022"/>
                  </a:lnTo>
                  <a:close/>
                  <a:moveTo>
                    <a:pt x="31088" y="16701"/>
                  </a:moveTo>
                  <a:lnTo>
                    <a:pt x="31730" y="16529"/>
                  </a:lnTo>
                  <a:lnTo>
                    <a:pt x="31559" y="17172"/>
                  </a:lnTo>
                  <a:lnTo>
                    <a:pt x="32201" y="17343"/>
                  </a:lnTo>
                  <a:lnTo>
                    <a:pt x="31730" y="17814"/>
                  </a:lnTo>
                  <a:lnTo>
                    <a:pt x="32201" y="18285"/>
                  </a:lnTo>
                  <a:lnTo>
                    <a:pt x="31559" y="18456"/>
                  </a:lnTo>
                  <a:lnTo>
                    <a:pt x="31730" y="19099"/>
                  </a:lnTo>
                  <a:lnTo>
                    <a:pt x="31088" y="18927"/>
                  </a:lnTo>
                  <a:lnTo>
                    <a:pt x="30916" y="19570"/>
                  </a:lnTo>
                  <a:lnTo>
                    <a:pt x="30445" y="19099"/>
                  </a:lnTo>
                  <a:lnTo>
                    <a:pt x="29974" y="19570"/>
                  </a:lnTo>
                  <a:lnTo>
                    <a:pt x="29803" y="18927"/>
                  </a:lnTo>
                  <a:lnTo>
                    <a:pt x="29161" y="19099"/>
                  </a:lnTo>
                  <a:lnTo>
                    <a:pt x="29332" y="18456"/>
                  </a:lnTo>
                  <a:lnTo>
                    <a:pt x="28690" y="18285"/>
                  </a:lnTo>
                  <a:lnTo>
                    <a:pt x="29161" y="17814"/>
                  </a:lnTo>
                  <a:lnTo>
                    <a:pt x="28701" y="17343"/>
                  </a:lnTo>
                  <a:lnTo>
                    <a:pt x="29332" y="17172"/>
                  </a:lnTo>
                  <a:lnTo>
                    <a:pt x="29161" y="16529"/>
                  </a:lnTo>
                  <a:lnTo>
                    <a:pt x="29803" y="16701"/>
                  </a:lnTo>
                  <a:lnTo>
                    <a:pt x="29974" y="16058"/>
                  </a:lnTo>
                  <a:lnTo>
                    <a:pt x="30445" y="16529"/>
                  </a:lnTo>
                  <a:lnTo>
                    <a:pt x="30916" y="16058"/>
                  </a:lnTo>
                  <a:close/>
                  <a:moveTo>
                    <a:pt x="30039" y="15812"/>
                  </a:moveTo>
                  <a:lnTo>
                    <a:pt x="30039" y="15812"/>
                  </a:lnTo>
                  <a:lnTo>
                    <a:pt x="30445" y="14313"/>
                  </a:lnTo>
                  <a:lnTo>
                    <a:pt x="30852" y="15812"/>
                  </a:lnTo>
                  <a:lnTo>
                    <a:pt x="30445" y="16219"/>
                  </a:lnTo>
                  <a:close/>
                  <a:moveTo>
                    <a:pt x="27416" y="16058"/>
                  </a:moveTo>
                  <a:lnTo>
                    <a:pt x="28925" y="16465"/>
                  </a:lnTo>
                  <a:lnTo>
                    <a:pt x="29065" y="17022"/>
                  </a:lnTo>
                  <a:lnTo>
                    <a:pt x="28519" y="17161"/>
                  </a:lnTo>
                  <a:close/>
                  <a:moveTo>
                    <a:pt x="26988" y="15951"/>
                  </a:moveTo>
                  <a:lnTo>
                    <a:pt x="28272" y="17236"/>
                  </a:lnTo>
                  <a:lnTo>
                    <a:pt x="26517" y="17696"/>
                  </a:lnTo>
                  <a:lnTo>
                    <a:pt x="25628" y="17461"/>
                  </a:lnTo>
                  <a:lnTo>
                    <a:pt x="25789" y="16883"/>
                  </a:lnTo>
                  <a:lnTo>
                    <a:pt x="25564" y="16508"/>
                  </a:lnTo>
                  <a:lnTo>
                    <a:pt x="25949" y="16283"/>
                  </a:lnTo>
                  <a:lnTo>
                    <a:pt x="26099" y="15705"/>
                  </a:lnTo>
                  <a:close/>
                  <a:moveTo>
                    <a:pt x="23262" y="13896"/>
                  </a:moveTo>
                  <a:lnTo>
                    <a:pt x="24129" y="13029"/>
                  </a:lnTo>
                  <a:lnTo>
                    <a:pt x="24997" y="13896"/>
                  </a:lnTo>
                  <a:lnTo>
                    <a:pt x="24997" y="14528"/>
                  </a:lnTo>
                  <a:lnTo>
                    <a:pt x="24129" y="15095"/>
                  </a:lnTo>
                  <a:lnTo>
                    <a:pt x="23262" y="14528"/>
                  </a:lnTo>
                  <a:close/>
                  <a:moveTo>
                    <a:pt x="21560" y="15652"/>
                  </a:moveTo>
                  <a:lnTo>
                    <a:pt x="21849" y="15298"/>
                  </a:lnTo>
                  <a:lnTo>
                    <a:pt x="21635" y="14271"/>
                  </a:lnTo>
                  <a:lnTo>
                    <a:pt x="22674" y="14485"/>
                  </a:lnTo>
                  <a:lnTo>
                    <a:pt x="23048" y="14110"/>
                  </a:lnTo>
                  <a:lnTo>
                    <a:pt x="23048" y="14645"/>
                  </a:lnTo>
                  <a:lnTo>
                    <a:pt x="23862" y="15181"/>
                  </a:lnTo>
                  <a:lnTo>
                    <a:pt x="23080" y="15395"/>
                  </a:lnTo>
                  <a:lnTo>
                    <a:pt x="22791" y="16272"/>
                  </a:lnTo>
                  <a:lnTo>
                    <a:pt x="22010" y="15566"/>
                  </a:lnTo>
                  <a:close/>
                  <a:moveTo>
                    <a:pt x="21346" y="15909"/>
                  </a:moveTo>
                  <a:lnTo>
                    <a:pt x="21946" y="15801"/>
                  </a:lnTo>
                  <a:lnTo>
                    <a:pt x="22716" y="16497"/>
                  </a:lnTo>
                  <a:lnTo>
                    <a:pt x="22395" y="17493"/>
                  </a:lnTo>
                  <a:lnTo>
                    <a:pt x="21828" y="17696"/>
                  </a:lnTo>
                  <a:lnTo>
                    <a:pt x="20318" y="17140"/>
                  </a:lnTo>
                  <a:close/>
                  <a:moveTo>
                    <a:pt x="21014" y="15962"/>
                  </a:moveTo>
                  <a:lnTo>
                    <a:pt x="20104" y="17065"/>
                  </a:lnTo>
                  <a:lnTo>
                    <a:pt x="19494" y="16840"/>
                  </a:lnTo>
                  <a:lnTo>
                    <a:pt x="19612" y="16208"/>
                  </a:lnTo>
                  <a:lnTo>
                    <a:pt x="19612" y="16208"/>
                  </a:lnTo>
                  <a:lnTo>
                    <a:pt x="21014" y="15962"/>
                  </a:lnTo>
                  <a:close/>
                  <a:moveTo>
                    <a:pt x="21014" y="19666"/>
                  </a:moveTo>
                  <a:lnTo>
                    <a:pt x="19612" y="19420"/>
                  </a:lnTo>
                  <a:lnTo>
                    <a:pt x="19505" y="18788"/>
                  </a:lnTo>
                  <a:lnTo>
                    <a:pt x="20104" y="18563"/>
                  </a:lnTo>
                  <a:close/>
                  <a:moveTo>
                    <a:pt x="20169" y="17322"/>
                  </a:moveTo>
                  <a:lnTo>
                    <a:pt x="21507" y="17814"/>
                  </a:lnTo>
                  <a:lnTo>
                    <a:pt x="20169" y="18306"/>
                  </a:lnTo>
                  <a:lnTo>
                    <a:pt x="19762" y="17814"/>
                  </a:lnTo>
                  <a:close/>
                  <a:moveTo>
                    <a:pt x="21346" y="19720"/>
                  </a:moveTo>
                  <a:lnTo>
                    <a:pt x="20318" y="18488"/>
                  </a:lnTo>
                  <a:lnTo>
                    <a:pt x="21828" y="17932"/>
                  </a:lnTo>
                  <a:lnTo>
                    <a:pt x="22395" y="18135"/>
                  </a:lnTo>
                  <a:lnTo>
                    <a:pt x="22716" y="19131"/>
                  </a:lnTo>
                  <a:lnTo>
                    <a:pt x="21946" y="19827"/>
                  </a:lnTo>
                  <a:close/>
                  <a:moveTo>
                    <a:pt x="23048" y="20983"/>
                  </a:moveTo>
                  <a:lnTo>
                    <a:pt x="23048" y="21507"/>
                  </a:lnTo>
                  <a:lnTo>
                    <a:pt x="22674" y="21133"/>
                  </a:lnTo>
                  <a:lnTo>
                    <a:pt x="21635" y="21357"/>
                  </a:lnTo>
                  <a:lnTo>
                    <a:pt x="21860" y="20330"/>
                  </a:lnTo>
                  <a:lnTo>
                    <a:pt x="21560" y="19976"/>
                  </a:lnTo>
                  <a:lnTo>
                    <a:pt x="22010" y="20051"/>
                  </a:lnTo>
                  <a:lnTo>
                    <a:pt x="22791" y="19356"/>
                  </a:lnTo>
                  <a:lnTo>
                    <a:pt x="23080" y="20233"/>
                  </a:lnTo>
                  <a:lnTo>
                    <a:pt x="23873" y="20447"/>
                  </a:lnTo>
                  <a:close/>
                  <a:moveTo>
                    <a:pt x="24997" y="21732"/>
                  </a:moveTo>
                  <a:lnTo>
                    <a:pt x="24129" y="22599"/>
                  </a:lnTo>
                  <a:lnTo>
                    <a:pt x="23262" y="21732"/>
                  </a:lnTo>
                  <a:lnTo>
                    <a:pt x="23262" y="21100"/>
                  </a:lnTo>
                  <a:lnTo>
                    <a:pt x="24129" y="20533"/>
                  </a:lnTo>
                  <a:lnTo>
                    <a:pt x="24997" y="21100"/>
                  </a:lnTo>
                  <a:close/>
                  <a:moveTo>
                    <a:pt x="26677" y="19987"/>
                  </a:moveTo>
                  <a:lnTo>
                    <a:pt x="26142" y="20522"/>
                  </a:lnTo>
                  <a:lnTo>
                    <a:pt x="26656" y="21036"/>
                  </a:lnTo>
                  <a:lnTo>
                    <a:pt x="26656" y="21357"/>
                  </a:lnTo>
                  <a:lnTo>
                    <a:pt x="25585" y="21133"/>
                  </a:lnTo>
                  <a:lnTo>
                    <a:pt x="25221" y="21507"/>
                  </a:lnTo>
                  <a:lnTo>
                    <a:pt x="25221" y="20983"/>
                  </a:lnTo>
                  <a:lnTo>
                    <a:pt x="24397" y="20447"/>
                  </a:lnTo>
                  <a:lnTo>
                    <a:pt x="25179" y="20233"/>
                  </a:lnTo>
                  <a:lnTo>
                    <a:pt x="25478" y="19323"/>
                  </a:lnTo>
                  <a:lnTo>
                    <a:pt x="25757" y="19484"/>
                  </a:lnTo>
                  <a:lnTo>
                    <a:pt x="25949" y="20191"/>
                  </a:lnTo>
                  <a:close/>
                  <a:moveTo>
                    <a:pt x="26099" y="17814"/>
                  </a:moveTo>
                  <a:lnTo>
                    <a:pt x="25510" y="17975"/>
                  </a:lnTo>
                  <a:lnTo>
                    <a:pt x="25254" y="17814"/>
                  </a:lnTo>
                  <a:lnTo>
                    <a:pt x="25510" y="17653"/>
                  </a:lnTo>
                  <a:close/>
                  <a:moveTo>
                    <a:pt x="25371" y="16604"/>
                  </a:moveTo>
                  <a:lnTo>
                    <a:pt x="25553" y="16915"/>
                  </a:lnTo>
                  <a:lnTo>
                    <a:pt x="25403" y="17471"/>
                  </a:lnTo>
                  <a:lnTo>
                    <a:pt x="25050" y="17686"/>
                  </a:lnTo>
                  <a:lnTo>
                    <a:pt x="24076" y="17086"/>
                  </a:lnTo>
                  <a:close/>
                  <a:moveTo>
                    <a:pt x="22909" y="16626"/>
                  </a:moveTo>
                  <a:lnTo>
                    <a:pt x="23584" y="17043"/>
                  </a:lnTo>
                  <a:lnTo>
                    <a:pt x="22663" y="17386"/>
                  </a:lnTo>
                  <a:close/>
                  <a:moveTo>
                    <a:pt x="22310" y="17868"/>
                  </a:moveTo>
                  <a:lnTo>
                    <a:pt x="22310" y="17878"/>
                  </a:lnTo>
                  <a:lnTo>
                    <a:pt x="22149" y="17814"/>
                  </a:lnTo>
                  <a:lnTo>
                    <a:pt x="22310" y="17750"/>
                  </a:lnTo>
                  <a:lnTo>
                    <a:pt x="22310" y="17750"/>
                  </a:lnTo>
                  <a:lnTo>
                    <a:pt x="22492" y="17686"/>
                  </a:lnTo>
                  <a:lnTo>
                    <a:pt x="22567" y="17653"/>
                  </a:lnTo>
                  <a:lnTo>
                    <a:pt x="22567" y="17653"/>
                  </a:lnTo>
                  <a:lnTo>
                    <a:pt x="23819" y="17182"/>
                  </a:lnTo>
                  <a:lnTo>
                    <a:pt x="24836" y="17814"/>
                  </a:lnTo>
                  <a:lnTo>
                    <a:pt x="23819" y="18435"/>
                  </a:lnTo>
                  <a:lnTo>
                    <a:pt x="22310" y="17868"/>
                  </a:lnTo>
                  <a:close/>
                  <a:moveTo>
                    <a:pt x="22663" y="18232"/>
                  </a:moveTo>
                  <a:lnTo>
                    <a:pt x="23584" y="18585"/>
                  </a:lnTo>
                  <a:lnTo>
                    <a:pt x="22909" y="18992"/>
                  </a:lnTo>
                  <a:close/>
                  <a:moveTo>
                    <a:pt x="25371" y="19024"/>
                  </a:moveTo>
                  <a:lnTo>
                    <a:pt x="24076" y="18542"/>
                  </a:lnTo>
                  <a:lnTo>
                    <a:pt x="25050" y="17942"/>
                  </a:lnTo>
                  <a:lnTo>
                    <a:pt x="25403" y="18157"/>
                  </a:lnTo>
                  <a:lnTo>
                    <a:pt x="25553" y="18713"/>
                  </a:lnTo>
                  <a:close/>
                  <a:moveTo>
                    <a:pt x="24108" y="20287"/>
                  </a:moveTo>
                  <a:lnTo>
                    <a:pt x="23252" y="20051"/>
                  </a:lnTo>
                  <a:lnTo>
                    <a:pt x="22973" y="19206"/>
                  </a:lnTo>
                  <a:lnTo>
                    <a:pt x="23840" y="18681"/>
                  </a:lnTo>
                  <a:lnTo>
                    <a:pt x="25286" y="19227"/>
                  </a:lnTo>
                  <a:lnTo>
                    <a:pt x="25007" y="20051"/>
                  </a:lnTo>
                  <a:lnTo>
                    <a:pt x="24151" y="20287"/>
                  </a:lnTo>
                  <a:lnTo>
                    <a:pt x="24129" y="20276"/>
                  </a:lnTo>
                  <a:close/>
                  <a:moveTo>
                    <a:pt x="24151" y="15341"/>
                  </a:moveTo>
                  <a:lnTo>
                    <a:pt x="25007" y="15577"/>
                  </a:lnTo>
                  <a:lnTo>
                    <a:pt x="25286" y="16401"/>
                  </a:lnTo>
                  <a:lnTo>
                    <a:pt x="23840" y="16947"/>
                  </a:lnTo>
                  <a:lnTo>
                    <a:pt x="22973" y="16412"/>
                  </a:lnTo>
                  <a:lnTo>
                    <a:pt x="23252" y="15577"/>
                  </a:lnTo>
                  <a:lnTo>
                    <a:pt x="24108" y="15341"/>
                  </a:lnTo>
                  <a:lnTo>
                    <a:pt x="24129" y="15352"/>
                  </a:lnTo>
                  <a:close/>
                  <a:moveTo>
                    <a:pt x="26988" y="19677"/>
                  </a:moveTo>
                  <a:lnTo>
                    <a:pt x="26099" y="19923"/>
                  </a:lnTo>
                  <a:lnTo>
                    <a:pt x="25949" y="19345"/>
                  </a:lnTo>
                  <a:lnTo>
                    <a:pt x="25564" y="19120"/>
                  </a:lnTo>
                  <a:lnTo>
                    <a:pt x="25789" y="18745"/>
                  </a:lnTo>
                  <a:lnTo>
                    <a:pt x="25628" y="18167"/>
                  </a:lnTo>
                  <a:lnTo>
                    <a:pt x="26517" y="17932"/>
                  </a:lnTo>
                  <a:lnTo>
                    <a:pt x="28272" y="18392"/>
                  </a:lnTo>
                  <a:lnTo>
                    <a:pt x="28272" y="18392"/>
                  </a:lnTo>
                  <a:close/>
                  <a:moveTo>
                    <a:pt x="28925" y="19163"/>
                  </a:moveTo>
                  <a:lnTo>
                    <a:pt x="27416" y="19570"/>
                  </a:lnTo>
                  <a:lnTo>
                    <a:pt x="28519" y="18467"/>
                  </a:lnTo>
                  <a:lnTo>
                    <a:pt x="29065" y="18606"/>
                  </a:lnTo>
                  <a:close/>
                  <a:moveTo>
                    <a:pt x="28850" y="17814"/>
                  </a:moveTo>
                  <a:lnTo>
                    <a:pt x="28454" y="18221"/>
                  </a:lnTo>
                  <a:lnTo>
                    <a:pt x="26945" y="17814"/>
                  </a:lnTo>
                  <a:lnTo>
                    <a:pt x="28454" y="17407"/>
                  </a:lnTo>
                  <a:close/>
                  <a:moveTo>
                    <a:pt x="30852" y="19805"/>
                  </a:moveTo>
                  <a:lnTo>
                    <a:pt x="30445" y="21315"/>
                  </a:lnTo>
                  <a:lnTo>
                    <a:pt x="30039" y="19805"/>
                  </a:lnTo>
                  <a:lnTo>
                    <a:pt x="30445" y="19409"/>
                  </a:lnTo>
                  <a:close/>
                  <a:moveTo>
                    <a:pt x="33486" y="19570"/>
                  </a:moveTo>
                  <a:lnTo>
                    <a:pt x="31976" y="19163"/>
                  </a:lnTo>
                  <a:lnTo>
                    <a:pt x="31826" y="18606"/>
                  </a:lnTo>
                  <a:lnTo>
                    <a:pt x="32383" y="18467"/>
                  </a:lnTo>
                  <a:close/>
                  <a:moveTo>
                    <a:pt x="33957" y="17814"/>
                  </a:moveTo>
                  <a:lnTo>
                    <a:pt x="32447" y="18221"/>
                  </a:lnTo>
                  <a:lnTo>
                    <a:pt x="32041" y="17814"/>
                  </a:lnTo>
                  <a:lnTo>
                    <a:pt x="32447" y="17407"/>
                  </a:lnTo>
                  <a:close/>
                  <a:moveTo>
                    <a:pt x="35113" y="18745"/>
                  </a:moveTo>
                  <a:lnTo>
                    <a:pt x="35327" y="19120"/>
                  </a:lnTo>
                  <a:lnTo>
                    <a:pt x="34952" y="19345"/>
                  </a:lnTo>
                  <a:lnTo>
                    <a:pt x="34792" y="19923"/>
                  </a:lnTo>
                  <a:lnTo>
                    <a:pt x="33903" y="19677"/>
                  </a:lnTo>
                  <a:lnTo>
                    <a:pt x="32619" y="18392"/>
                  </a:lnTo>
                  <a:lnTo>
                    <a:pt x="34374" y="17932"/>
                  </a:lnTo>
                  <a:lnTo>
                    <a:pt x="35263" y="18167"/>
                  </a:lnTo>
                  <a:close/>
                  <a:moveTo>
                    <a:pt x="18306" y="20169"/>
                  </a:moveTo>
                  <a:lnTo>
                    <a:pt x="17813" y="21507"/>
                  </a:lnTo>
                  <a:lnTo>
                    <a:pt x="17321" y="20169"/>
                  </a:lnTo>
                  <a:lnTo>
                    <a:pt x="17813" y="19762"/>
                  </a:lnTo>
                  <a:close/>
                  <a:moveTo>
                    <a:pt x="14613" y="15962"/>
                  </a:moveTo>
                  <a:lnTo>
                    <a:pt x="16026" y="16208"/>
                  </a:lnTo>
                  <a:lnTo>
                    <a:pt x="16026" y="16208"/>
                  </a:lnTo>
                  <a:lnTo>
                    <a:pt x="16133" y="16840"/>
                  </a:lnTo>
                  <a:lnTo>
                    <a:pt x="15533" y="17065"/>
                  </a:lnTo>
                  <a:close/>
                  <a:moveTo>
                    <a:pt x="14120" y="17814"/>
                  </a:moveTo>
                  <a:lnTo>
                    <a:pt x="15458" y="17322"/>
                  </a:lnTo>
                  <a:lnTo>
                    <a:pt x="15865" y="17814"/>
                  </a:lnTo>
                  <a:lnTo>
                    <a:pt x="15458" y="18306"/>
                  </a:lnTo>
                  <a:close/>
                  <a:moveTo>
                    <a:pt x="16026" y="19420"/>
                  </a:moveTo>
                  <a:lnTo>
                    <a:pt x="14613" y="19666"/>
                  </a:lnTo>
                  <a:lnTo>
                    <a:pt x="15533" y="18563"/>
                  </a:lnTo>
                  <a:lnTo>
                    <a:pt x="16133" y="18788"/>
                  </a:lnTo>
                  <a:close/>
                  <a:moveTo>
                    <a:pt x="13232" y="18135"/>
                  </a:moveTo>
                  <a:lnTo>
                    <a:pt x="13799" y="17932"/>
                  </a:lnTo>
                  <a:lnTo>
                    <a:pt x="15309" y="18488"/>
                  </a:lnTo>
                  <a:lnTo>
                    <a:pt x="14281" y="19720"/>
                  </a:lnTo>
                  <a:lnTo>
                    <a:pt x="13681" y="19827"/>
                  </a:lnTo>
                  <a:lnTo>
                    <a:pt x="12911" y="19131"/>
                  </a:lnTo>
                  <a:close/>
                  <a:moveTo>
                    <a:pt x="12911" y="16497"/>
                  </a:moveTo>
                  <a:lnTo>
                    <a:pt x="13681" y="15801"/>
                  </a:lnTo>
                  <a:lnTo>
                    <a:pt x="14281" y="15909"/>
                  </a:lnTo>
                  <a:lnTo>
                    <a:pt x="15309" y="17140"/>
                  </a:lnTo>
                  <a:lnTo>
                    <a:pt x="13799" y="17696"/>
                  </a:lnTo>
                  <a:lnTo>
                    <a:pt x="13232" y="17493"/>
                  </a:lnTo>
                  <a:close/>
                  <a:moveTo>
                    <a:pt x="18648" y="16380"/>
                  </a:moveTo>
                  <a:lnTo>
                    <a:pt x="19376" y="16251"/>
                  </a:lnTo>
                  <a:lnTo>
                    <a:pt x="19248" y="16979"/>
                  </a:lnTo>
                  <a:lnTo>
                    <a:pt x="19955" y="17236"/>
                  </a:lnTo>
                  <a:lnTo>
                    <a:pt x="19473" y="17814"/>
                  </a:lnTo>
                  <a:lnTo>
                    <a:pt x="19955" y="18381"/>
                  </a:lnTo>
                  <a:lnTo>
                    <a:pt x="19248" y="18649"/>
                  </a:lnTo>
                  <a:lnTo>
                    <a:pt x="19376" y="19377"/>
                  </a:lnTo>
                  <a:lnTo>
                    <a:pt x="18648" y="19248"/>
                  </a:lnTo>
                  <a:lnTo>
                    <a:pt x="18392" y="19955"/>
                  </a:lnTo>
                  <a:lnTo>
                    <a:pt x="17813" y="19473"/>
                  </a:lnTo>
                  <a:lnTo>
                    <a:pt x="17246" y="19955"/>
                  </a:lnTo>
                  <a:lnTo>
                    <a:pt x="16989" y="19248"/>
                  </a:lnTo>
                  <a:lnTo>
                    <a:pt x="16251" y="19377"/>
                  </a:lnTo>
                  <a:lnTo>
                    <a:pt x="16379" y="18649"/>
                  </a:lnTo>
                  <a:lnTo>
                    <a:pt x="15672" y="18381"/>
                  </a:lnTo>
                  <a:lnTo>
                    <a:pt x="16154" y="17814"/>
                  </a:lnTo>
                  <a:lnTo>
                    <a:pt x="15672" y="17236"/>
                  </a:lnTo>
                  <a:lnTo>
                    <a:pt x="16379" y="16979"/>
                  </a:lnTo>
                  <a:lnTo>
                    <a:pt x="16251" y="16251"/>
                  </a:lnTo>
                  <a:lnTo>
                    <a:pt x="16989" y="16380"/>
                  </a:lnTo>
                  <a:lnTo>
                    <a:pt x="17246" y="15673"/>
                  </a:lnTo>
                  <a:lnTo>
                    <a:pt x="17813" y="16155"/>
                  </a:lnTo>
                  <a:lnTo>
                    <a:pt x="18392" y="15673"/>
                  </a:lnTo>
                  <a:close/>
                  <a:moveTo>
                    <a:pt x="17321" y="15459"/>
                  </a:moveTo>
                  <a:lnTo>
                    <a:pt x="17813" y="14121"/>
                  </a:lnTo>
                  <a:lnTo>
                    <a:pt x="18306" y="15459"/>
                  </a:lnTo>
                  <a:lnTo>
                    <a:pt x="17813" y="15866"/>
                  </a:lnTo>
                  <a:close/>
                  <a:moveTo>
                    <a:pt x="26656" y="14592"/>
                  </a:moveTo>
                  <a:lnTo>
                    <a:pt x="26142" y="15106"/>
                  </a:lnTo>
                  <a:lnTo>
                    <a:pt x="26677" y="15641"/>
                  </a:lnTo>
                  <a:lnTo>
                    <a:pt x="25949" y="15438"/>
                  </a:lnTo>
                  <a:lnTo>
                    <a:pt x="25757" y="16144"/>
                  </a:lnTo>
                  <a:lnTo>
                    <a:pt x="25478" y="16305"/>
                  </a:lnTo>
                  <a:lnTo>
                    <a:pt x="25179" y="15395"/>
                  </a:lnTo>
                  <a:lnTo>
                    <a:pt x="24397" y="15181"/>
                  </a:lnTo>
                  <a:lnTo>
                    <a:pt x="25221" y="14645"/>
                  </a:lnTo>
                  <a:lnTo>
                    <a:pt x="25221" y="14121"/>
                  </a:lnTo>
                  <a:lnTo>
                    <a:pt x="25585" y="14485"/>
                  </a:lnTo>
                  <a:lnTo>
                    <a:pt x="26656" y="14260"/>
                  </a:lnTo>
                  <a:close/>
                  <a:moveTo>
                    <a:pt x="36783" y="15341"/>
                  </a:moveTo>
                  <a:lnTo>
                    <a:pt x="37639" y="15577"/>
                  </a:lnTo>
                  <a:lnTo>
                    <a:pt x="37918" y="16412"/>
                  </a:lnTo>
                  <a:lnTo>
                    <a:pt x="37061" y="16947"/>
                  </a:lnTo>
                  <a:lnTo>
                    <a:pt x="35616" y="16401"/>
                  </a:lnTo>
                  <a:lnTo>
                    <a:pt x="35884" y="15577"/>
                  </a:lnTo>
                  <a:lnTo>
                    <a:pt x="36740" y="15341"/>
                  </a:lnTo>
                  <a:lnTo>
                    <a:pt x="36761" y="15352"/>
                  </a:lnTo>
                  <a:close/>
                  <a:moveTo>
                    <a:pt x="43912" y="16380"/>
                  </a:moveTo>
                  <a:lnTo>
                    <a:pt x="44640" y="16251"/>
                  </a:lnTo>
                  <a:lnTo>
                    <a:pt x="44523" y="16979"/>
                  </a:lnTo>
                  <a:lnTo>
                    <a:pt x="45218" y="17236"/>
                  </a:lnTo>
                  <a:lnTo>
                    <a:pt x="44737" y="17814"/>
                  </a:lnTo>
                  <a:lnTo>
                    <a:pt x="45218" y="18381"/>
                  </a:lnTo>
                  <a:lnTo>
                    <a:pt x="44523" y="18649"/>
                  </a:lnTo>
                  <a:lnTo>
                    <a:pt x="44640" y="19377"/>
                  </a:lnTo>
                  <a:lnTo>
                    <a:pt x="43912" y="19248"/>
                  </a:lnTo>
                  <a:lnTo>
                    <a:pt x="43655" y="19955"/>
                  </a:lnTo>
                  <a:lnTo>
                    <a:pt x="43077" y="19473"/>
                  </a:lnTo>
                  <a:lnTo>
                    <a:pt x="42510" y="19955"/>
                  </a:lnTo>
                  <a:lnTo>
                    <a:pt x="42253" y="19248"/>
                  </a:lnTo>
                  <a:lnTo>
                    <a:pt x="41514" y="19377"/>
                  </a:lnTo>
                  <a:lnTo>
                    <a:pt x="41643" y="18649"/>
                  </a:lnTo>
                  <a:lnTo>
                    <a:pt x="40947" y="18381"/>
                  </a:lnTo>
                  <a:lnTo>
                    <a:pt x="41418" y="17814"/>
                  </a:lnTo>
                  <a:lnTo>
                    <a:pt x="40947" y="17236"/>
                  </a:lnTo>
                  <a:lnTo>
                    <a:pt x="41643" y="16979"/>
                  </a:lnTo>
                  <a:lnTo>
                    <a:pt x="41514" y="16251"/>
                  </a:lnTo>
                  <a:lnTo>
                    <a:pt x="42253" y="16380"/>
                  </a:lnTo>
                  <a:lnTo>
                    <a:pt x="42510" y="15673"/>
                  </a:lnTo>
                  <a:lnTo>
                    <a:pt x="43077" y="16155"/>
                  </a:lnTo>
                  <a:lnTo>
                    <a:pt x="43655" y="15673"/>
                  </a:lnTo>
                  <a:close/>
                  <a:moveTo>
                    <a:pt x="42585" y="15459"/>
                  </a:moveTo>
                  <a:lnTo>
                    <a:pt x="43077" y="14121"/>
                  </a:lnTo>
                  <a:lnTo>
                    <a:pt x="43570" y="15459"/>
                  </a:lnTo>
                  <a:lnTo>
                    <a:pt x="43077" y="15866"/>
                  </a:lnTo>
                  <a:close/>
                  <a:moveTo>
                    <a:pt x="48312" y="23049"/>
                  </a:moveTo>
                  <a:lnTo>
                    <a:pt x="47092" y="23049"/>
                  </a:lnTo>
                  <a:lnTo>
                    <a:pt x="46642" y="22599"/>
                  </a:lnTo>
                  <a:lnTo>
                    <a:pt x="46856" y="21582"/>
                  </a:lnTo>
                  <a:lnTo>
                    <a:pt x="47873" y="21379"/>
                  </a:lnTo>
                  <a:lnTo>
                    <a:pt x="48312" y="21818"/>
                  </a:lnTo>
                  <a:close/>
                  <a:moveTo>
                    <a:pt x="45090" y="21946"/>
                  </a:moveTo>
                  <a:lnTo>
                    <a:pt x="44394" y="22717"/>
                  </a:lnTo>
                  <a:lnTo>
                    <a:pt x="43409" y="22396"/>
                  </a:lnTo>
                  <a:lnTo>
                    <a:pt x="43195" y="21828"/>
                  </a:lnTo>
                  <a:lnTo>
                    <a:pt x="43752" y="20319"/>
                  </a:lnTo>
                  <a:lnTo>
                    <a:pt x="44983" y="21347"/>
                  </a:lnTo>
                  <a:close/>
                  <a:moveTo>
                    <a:pt x="43024" y="22310"/>
                  </a:moveTo>
                  <a:lnTo>
                    <a:pt x="43024" y="22310"/>
                  </a:lnTo>
                  <a:lnTo>
                    <a:pt x="43077" y="22139"/>
                  </a:lnTo>
                  <a:lnTo>
                    <a:pt x="43142" y="22310"/>
                  </a:lnTo>
                  <a:lnTo>
                    <a:pt x="43142" y="22310"/>
                  </a:lnTo>
                  <a:lnTo>
                    <a:pt x="43206" y="22481"/>
                  </a:lnTo>
                  <a:lnTo>
                    <a:pt x="43238" y="22567"/>
                  </a:lnTo>
                  <a:lnTo>
                    <a:pt x="43238" y="22567"/>
                  </a:lnTo>
                  <a:lnTo>
                    <a:pt x="43709" y="23809"/>
                  </a:lnTo>
                  <a:lnTo>
                    <a:pt x="43077" y="24836"/>
                  </a:lnTo>
                  <a:lnTo>
                    <a:pt x="42457" y="23809"/>
                  </a:lnTo>
                  <a:lnTo>
                    <a:pt x="42928" y="22567"/>
                  </a:lnTo>
                  <a:lnTo>
                    <a:pt x="42928" y="22567"/>
                  </a:lnTo>
                  <a:lnTo>
                    <a:pt x="42928" y="22567"/>
                  </a:lnTo>
                  <a:close/>
                  <a:moveTo>
                    <a:pt x="42660" y="22653"/>
                  </a:moveTo>
                  <a:lnTo>
                    <a:pt x="42307" y="23573"/>
                  </a:lnTo>
                  <a:lnTo>
                    <a:pt x="41900" y="22910"/>
                  </a:lnTo>
                  <a:close/>
                  <a:moveTo>
                    <a:pt x="41172" y="21347"/>
                  </a:moveTo>
                  <a:lnTo>
                    <a:pt x="42414" y="20319"/>
                  </a:lnTo>
                  <a:lnTo>
                    <a:pt x="42960" y="21828"/>
                  </a:lnTo>
                  <a:lnTo>
                    <a:pt x="42756" y="22396"/>
                  </a:lnTo>
                  <a:lnTo>
                    <a:pt x="41771" y="22717"/>
                  </a:lnTo>
                  <a:lnTo>
                    <a:pt x="41076" y="21946"/>
                  </a:lnTo>
                  <a:close/>
                  <a:moveTo>
                    <a:pt x="32554" y="22160"/>
                  </a:moveTo>
                  <a:lnTo>
                    <a:pt x="31976" y="22321"/>
                  </a:lnTo>
                  <a:lnTo>
                    <a:pt x="31751" y="22695"/>
                  </a:lnTo>
                  <a:lnTo>
                    <a:pt x="31377" y="22481"/>
                  </a:lnTo>
                  <a:lnTo>
                    <a:pt x="30799" y="22631"/>
                  </a:lnTo>
                  <a:lnTo>
                    <a:pt x="30563" y="21743"/>
                  </a:lnTo>
                  <a:lnTo>
                    <a:pt x="31034" y="19987"/>
                  </a:lnTo>
                  <a:lnTo>
                    <a:pt x="32308" y="21272"/>
                  </a:lnTo>
                  <a:close/>
                  <a:moveTo>
                    <a:pt x="28583" y="21272"/>
                  </a:moveTo>
                  <a:lnTo>
                    <a:pt x="29867" y="19987"/>
                  </a:lnTo>
                  <a:lnTo>
                    <a:pt x="30338" y="21743"/>
                  </a:lnTo>
                  <a:lnTo>
                    <a:pt x="30092" y="22631"/>
                  </a:lnTo>
                  <a:lnTo>
                    <a:pt x="29514" y="22481"/>
                  </a:lnTo>
                  <a:lnTo>
                    <a:pt x="29139" y="22695"/>
                  </a:lnTo>
                  <a:lnTo>
                    <a:pt x="28925" y="22321"/>
                  </a:lnTo>
                  <a:lnTo>
                    <a:pt x="28347" y="22160"/>
                  </a:lnTo>
                  <a:close/>
                  <a:moveTo>
                    <a:pt x="25221" y="23263"/>
                  </a:moveTo>
                  <a:lnTo>
                    <a:pt x="26217" y="23263"/>
                  </a:lnTo>
                  <a:lnTo>
                    <a:pt x="25510" y="23969"/>
                  </a:lnTo>
                  <a:lnTo>
                    <a:pt x="25221" y="23680"/>
                  </a:lnTo>
                  <a:lnTo>
                    <a:pt x="25221" y="23263"/>
                  </a:lnTo>
                  <a:close/>
                  <a:moveTo>
                    <a:pt x="22749" y="23969"/>
                  </a:moveTo>
                  <a:lnTo>
                    <a:pt x="22042" y="23263"/>
                  </a:lnTo>
                  <a:lnTo>
                    <a:pt x="23048" y="23263"/>
                  </a:lnTo>
                  <a:lnTo>
                    <a:pt x="23048" y="23680"/>
                  </a:lnTo>
                  <a:close/>
                  <a:moveTo>
                    <a:pt x="19826" y="21946"/>
                  </a:moveTo>
                  <a:lnTo>
                    <a:pt x="19130" y="22717"/>
                  </a:lnTo>
                  <a:lnTo>
                    <a:pt x="18145" y="22396"/>
                  </a:lnTo>
                  <a:lnTo>
                    <a:pt x="17931" y="21828"/>
                  </a:lnTo>
                  <a:lnTo>
                    <a:pt x="18488" y="20319"/>
                  </a:lnTo>
                  <a:lnTo>
                    <a:pt x="19719" y="21347"/>
                  </a:lnTo>
                  <a:close/>
                  <a:moveTo>
                    <a:pt x="17760" y="22310"/>
                  </a:moveTo>
                  <a:lnTo>
                    <a:pt x="17760" y="22310"/>
                  </a:lnTo>
                  <a:lnTo>
                    <a:pt x="17813" y="22139"/>
                  </a:lnTo>
                  <a:lnTo>
                    <a:pt x="17878" y="22310"/>
                  </a:lnTo>
                  <a:lnTo>
                    <a:pt x="17878" y="22310"/>
                  </a:lnTo>
                  <a:lnTo>
                    <a:pt x="17931" y="22471"/>
                  </a:lnTo>
                  <a:lnTo>
                    <a:pt x="17974" y="22567"/>
                  </a:lnTo>
                  <a:lnTo>
                    <a:pt x="17974" y="22567"/>
                  </a:lnTo>
                  <a:lnTo>
                    <a:pt x="18445" y="23809"/>
                  </a:lnTo>
                  <a:lnTo>
                    <a:pt x="17813" y="24836"/>
                  </a:lnTo>
                  <a:lnTo>
                    <a:pt x="17193" y="23809"/>
                  </a:lnTo>
                  <a:lnTo>
                    <a:pt x="17664" y="22567"/>
                  </a:lnTo>
                  <a:lnTo>
                    <a:pt x="17664" y="22567"/>
                  </a:lnTo>
                  <a:lnTo>
                    <a:pt x="17760" y="22310"/>
                  </a:lnTo>
                  <a:close/>
                  <a:moveTo>
                    <a:pt x="17396" y="22653"/>
                  </a:moveTo>
                  <a:lnTo>
                    <a:pt x="17043" y="23573"/>
                  </a:lnTo>
                  <a:lnTo>
                    <a:pt x="16636" y="22910"/>
                  </a:lnTo>
                  <a:close/>
                  <a:moveTo>
                    <a:pt x="15908" y="21347"/>
                  </a:moveTo>
                  <a:lnTo>
                    <a:pt x="17139" y="20319"/>
                  </a:lnTo>
                  <a:lnTo>
                    <a:pt x="17696" y="21828"/>
                  </a:lnTo>
                  <a:lnTo>
                    <a:pt x="17492" y="22396"/>
                  </a:lnTo>
                  <a:lnTo>
                    <a:pt x="16497" y="22717"/>
                  </a:lnTo>
                  <a:lnTo>
                    <a:pt x="15812" y="21946"/>
                  </a:lnTo>
                  <a:close/>
                  <a:moveTo>
                    <a:pt x="12579" y="20983"/>
                  </a:moveTo>
                  <a:lnTo>
                    <a:pt x="11765" y="20447"/>
                  </a:lnTo>
                  <a:lnTo>
                    <a:pt x="12547" y="20233"/>
                  </a:lnTo>
                  <a:lnTo>
                    <a:pt x="12836" y="19356"/>
                  </a:lnTo>
                  <a:lnTo>
                    <a:pt x="13617" y="20051"/>
                  </a:lnTo>
                  <a:lnTo>
                    <a:pt x="14067" y="19976"/>
                  </a:lnTo>
                  <a:lnTo>
                    <a:pt x="13778" y="20330"/>
                  </a:lnTo>
                  <a:lnTo>
                    <a:pt x="13992" y="21357"/>
                  </a:lnTo>
                  <a:lnTo>
                    <a:pt x="12953" y="21133"/>
                  </a:lnTo>
                  <a:lnTo>
                    <a:pt x="12579" y="21507"/>
                  </a:lnTo>
                  <a:close/>
                  <a:moveTo>
                    <a:pt x="15812" y="13682"/>
                  </a:moveTo>
                  <a:lnTo>
                    <a:pt x="16497" y="12911"/>
                  </a:lnTo>
                  <a:lnTo>
                    <a:pt x="17492" y="13232"/>
                  </a:lnTo>
                  <a:lnTo>
                    <a:pt x="17696" y="13800"/>
                  </a:lnTo>
                  <a:lnTo>
                    <a:pt x="17139" y="15309"/>
                  </a:lnTo>
                  <a:lnTo>
                    <a:pt x="15908" y="14281"/>
                  </a:lnTo>
                  <a:close/>
                  <a:moveTo>
                    <a:pt x="17878" y="13318"/>
                  </a:moveTo>
                  <a:lnTo>
                    <a:pt x="17878" y="13318"/>
                  </a:lnTo>
                  <a:lnTo>
                    <a:pt x="17813" y="13478"/>
                  </a:lnTo>
                  <a:lnTo>
                    <a:pt x="17749" y="13318"/>
                  </a:lnTo>
                  <a:lnTo>
                    <a:pt x="17760" y="13318"/>
                  </a:lnTo>
                  <a:lnTo>
                    <a:pt x="17674" y="13093"/>
                  </a:lnTo>
                  <a:lnTo>
                    <a:pt x="17664" y="13061"/>
                  </a:lnTo>
                  <a:lnTo>
                    <a:pt x="17653" y="13061"/>
                  </a:lnTo>
                  <a:lnTo>
                    <a:pt x="17193" y="11809"/>
                  </a:lnTo>
                  <a:lnTo>
                    <a:pt x="17813" y="10792"/>
                  </a:lnTo>
                  <a:lnTo>
                    <a:pt x="18445" y="11809"/>
                  </a:lnTo>
                  <a:close/>
                  <a:moveTo>
                    <a:pt x="18242" y="12965"/>
                  </a:moveTo>
                  <a:lnTo>
                    <a:pt x="18584" y="12044"/>
                  </a:lnTo>
                  <a:lnTo>
                    <a:pt x="19002" y="12718"/>
                  </a:lnTo>
                  <a:close/>
                  <a:moveTo>
                    <a:pt x="19719" y="14281"/>
                  </a:moveTo>
                  <a:lnTo>
                    <a:pt x="18488" y="15309"/>
                  </a:lnTo>
                  <a:lnTo>
                    <a:pt x="17931" y="13800"/>
                  </a:lnTo>
                  <a:lnTo>
                    <a:pt x="18145" y="13232"/>
                  </a:lnTo>
                  <a:lnTo>
                    <a:pt x="19130" y="12911"/>
                  </a:lnTo>
                  <a:lnTo>
                    <a:pt x="19826" y="13682"/>
                  </a:lnTo>
                  <a:close/>
                  <a:moveTo>
                    <a:pt x="23048" y="12579"/>
                  </a:moveTo>
                  <a:lnTo>
                    <a:pt x="23048" y="13810"/>
                  </a:lnTo>
                  <a:lnTo>
                    <a:pt x="22599" y="14249"/>
                  </a:lnTo>
                  <a:lnTo>
                    <a:pt x="21592" y="14035"/>
                  </a:lnTo>
                  <a:lnTo>
                    <a:pt x="21378" y="13029"/>
                  </a:lnTo>
                  <a:lnTo>
                    <a:pt x="21828" y="12579"/>
                  </a:lnTo>
                  <a:close/>
                  <a:moveTo>
                    <a:pt x="23048" y="12365"/>
                  </a:moveTo>
                  <a:lnTo>
                    <a:pt x="22042" y="12365"/>
                  </a:lnTo>
                  <a:lnTo>
                    <a:pt x="22749" y="11648"/>
                  </a:lnTo>
                  <a:lnTo>
                    <a:pt x="23048" y="11948"/>
                  </a:lnTo>
                  <a:close/>
                  <a:moveTo>
                    <a:pt x="25510" y="11648"/>
                  </a:moveTo>
                  <a:lnTo>
                    <a:pt x="26217" y="12365"/>
                  </a:lnTo>
                  <a:lnTo>
                    <a:pt x="25221" y="12365"/>
                  </a:lnTo>
                  <a:lnTo>
                    <a:pt x="25221" y="11948"/>
                  </a:lnTo>
                  <a:close/>
                  <a:moveTo>
                    <a:pt x="26677" y="14024"/>
                  </a:moveTo>
                  <a:lnTo>
                    <a:pt x="26656" y="14024"/>
                  </a:lnTo>
                  <a:lnTo>
                    <a:pt x="26656" y="14046"/>
                  </a:lnTo>
                  <a:lnTo>
                    <a:pt x="25660" y="14249"/>
                  </a:lnTo>
                  <a:lnTo>
                    <a:pt x="25221" y="13810"/>
                  </a:lnTo>
                  <a:lnTo>
                    <a:pt x="25221" y="12579"/>
                  </a:lnTo>
                  <a:lnTo>
                    <a:pt x="26442" y="12579"/>
                  </a:lnTo>
                  <a:lnTo>
                    <a:pt x="26881" y="13029"/>
                  </a:lnTo>
                  <a:close/>
                  <a:moveTo>
                    <a:pt x="28347" y="13468"/>
                  </a:moveTo>
                  <a:lnTo>
                    <a:pt x="28925" y="13307"/>
                  </a:lnTo>
                  <a:lnTo>
                    <a:pt x="29139" y="12933"/>
                  </a:lnTo>
                  <a:lnTo>
                    <a:pt x="29514" y="13147"/>
                  </a:lnTo>
                  <a:lnTo>
                    <a:pt x="30092" y="12997"/>
                  </a:lnTo>
                  <a:lnTo>
                    <a:pt x="30338" y="13885"/>
                  </a:lnTo>
                  <a:lnTo>
                    <a:pt x="29867" y="15641"/>
                  </a:lnTo>
                  <a:lnTo>
                    <a:pt x="28583" y="14356"/>
                  </a:lnTo>
                  <a:close/>
                  <a:moveTo>
                    <a:pt x="32319" y="14356"/>
                  </a:moveTo>
                  <a:lnTo>
                    <a:pt x="31034" y="15641"/>
                  </a:lnTo>
                  <a:lnTo>
                    <a:pt x="30563" y="13885"/>
                  </a:lnTo>
                  <a:lnTo>
                    <a:pt x="30799" y="12997"/>
                  </a:lnTo>
                  <a:lnTo>
                    <a:pt x="31377" y="13147"/>
                  </a:lnTo>
                  <a:lnTo>
                    <a:pt x="31751" y="12933"/>
                  </a:lnTo>
                  <a:lnTo>
                    <a:pt x="31976" y="13307"/>
                  </a:lnTo>
                  <a:lnTo>
                    <a:pt x="32554" y="13468"/>
                  </a:lnTo>
                  <a:close/>
                  <a:moveTo>
                    <a:pt x="41076" y="13682"/>
                  </a:moveTo>
                  <a:lnTo>
                    <a:pt x="41771" y="12911"/>
                  </a:lnTo>
                  <a:lnTo>
                    <a:pt x="42756" y="13232"/>
                  </a:lnTo>
                  <a:lnTo>
                    <a:pt x="42960" y="13800"/>
                  </a:lnTo>
                  <a:lnTo>
                    <a:pt x="42414" y="15309"/>
                  </a:lnTo>
                  <a:lnTo>
                    <a:pt x="41172" y="14281"/>
                  </a:lnTo>
                  <a:close/>
                  <a:moveTo>
                    <a:pt x="43142" y="13318"/>
                  </a:moveTo>
                  <a:lnTo>
                    <a:pt x="43142" y="13318"/>
                  </a:lnTo>
                  <a:lnTo>
                    <a:pt x="43077" y="13478"/>
                  </a:lnTo>
                  <a:lnTo>
                    <a:pt x="43024" y="13318"/>
                  </a:lnTo>
                  <a:lnTo>
                    <a:pt x="43024" y="13318"/>
                  </a:lnTo>
                  <a:lnTo>
                    <a:pt x="42938" y="13093"/>
                  </a:lnTo>
                  <a:lnTo>
                    <a:pt x="42928" y="13061"/>
                  </a:lnTo>
                  <a:lnTo>
                    <a:pt x="42928" y="13061"/>
                  </a:lnTo>
                  <a:lnTo>
                    <a:pt x="42457" y="11809"/>
                  </a:lnTo>
                  <a:lnTo>
                    <a:pt x="43077" y="10792"/>
                  </a:lnTo>
                  <a:lnTo>
                    <a:pt x="43709" y="11809"/>
                  </a:lnTo>
                  <a:lnTo>
                    <a:pt x="43142" y="13318"/>
                  </a:lnTo>
                  <a:close/>
                  <a:moveTo>
                    <a:pt x="43506" y="12965"/>
                  </a:moveTo>
                  <a:lnTo>
                    <a:pt x="43848" y="12044"/>
                  </a:lnTo>
                  <a:lnTo>
                    <a:pt x="44266" y="12718"/>
                  </a:lnTo>
                  <a:close/>
                  <a:moveTo>
                    <a:pt x="44983" y="14281"/>
                  </a:moveTo>
                  <a:lnTo>
                    <a:pt x="43752" y="15309"/>
                  </a:lnTo>
                  <a:lnTo>
                    <a:pt x="43195" y="13800"/>
                  </a:lnTo>
                  <a:lnTo>
                    <a:pt x="43409" y="13232"/>
                  </a:lnTo>
                  <a:lnTo>
                    <a:pt x="44394" y="12911"/>
                  </a:lnTo>
                  <a:lnTo>
                    <a:pt x="45090" y="13682"/>
                  </a:lnTo>
                  <a:close/>
                  <a:moveTo>
                    <a:pt x="48312" y="12579"/>
                  </a:moveTo>
                  <a:lnTo>
                    <a:pt x="48312" y="13810"/>
                  </a:lnTo>
                  <a:lnTo>
                    <a:pt x="47873" y="14249"/>
                  </a:lnTo>
                  <a:lnTo>
                    <a:pt x="46856" y="14035"/>
                  </a:lnTo>
                  <a:lnTo>
                    <a:pt x="46642" y="13029"/>
                  </a:lnTo>
                  <a:lnTo>
                    <a:pt x="47092" y="12579"/>
                  </a:lnTo>
                  <a:close/>
                  <a:moveTo>
                    <a:pt x="48312" y="11948"/>
                  </a:moveTo>
                  <a:lnTo>
                    <a:pt x="48312" y="12365"/>
                  </a:lnTo>
                  <a:lnTo>
                    <a:pt x="47306" y="12365"/>
                  </a:lnTo>
                  <a:lnTo>
                    <a:pt x="48023" y="11648"/>
                  </a:lnTo>
                  <a:close/>
                  <a:moveTo>
                    <a:pt x="50261" y="14528"/>
                  </a:moveTo>
                  <a:lnTo>
                    <a:pt x="49393" y="15095"/>
                  </a:lnTo>
                  <a:lnTo>
                    <a:pt x="48537" y="14528"/>
                  </a:lnTo>
                  <a:lnTo>
                    <a:pt x="48537" y="13896"/>
                  </a:lnTo>
                  <a:lnTo>
                    <a:pt x="49393" y="13029"/>
                  </a:lnTo>
                  <a:lnTo>
                    <a:pt x="50261" y="13896"/>
                  </a:lnTo>
                  <a:close/>
                  <a:moveTo>
                    <a:pt x="50261" y="21732"/>
                  </a:moveTo>
                  <a:lnTo>
                    <a:pt x="49393" y="22599"/>
                  </a:lnTo>
                  <a:lnTo>
                    <a:pt x="48526" y="21732"/>
                  </a:lnTo>
                  <a:lnTo>
                    <a:pt x="48526" y="21100"/>
                  </a:lnTo>
                  <a:lnTo>
                    <a:pt x="49393" y="20533"/>
                  </a:lnTo>
                  <a:lnTo>
                    <a:pt x="50261" y="21100"/>
                  </a:lnTo>
                  <a:close/>
                  <a:moveTo>
                    <a:pt x="49843" y="23049"/>
                  </a:moveTo>
                  <a:lnTo>
                    <a:pt x="49554" y="22749"/>
                  </a:lnTo>
                  <a:lnTo>
                    <a:pt x="50261" y="22042"/>
                  </a:lnTo>
                  <a:lnTo>
                    <a:pt x="50261" y="23049"/>
                  </a:lnTo>
                  <a:lnTo>
                    <a:pt x="49843" y="23049"/>
                  </a:lnTo>
                  <a:close/>
                  <a:moveTo>
                    <a:pt x="48312" y="24997"/>
                  </a:moveTo>
                  <a:lnTo>
                    <a:pt x="47306" y="24997"/>
                  </a:lnTo>
                  <a:lnTo>
                    <a:pt x="48012" y="24280"/>
                  </a:lnTo>
                  <a:lnTo>
                    <a:pt x="48312" y="24580"/>
                  </a:lnTo>
                  <a:close/>
                  <a:moveTo>
                    <a:pt x="37853" y="24580"/>
                  </a:moveTo>
                  <a:lnTo>
                    <a:pt x="38142" y="24280"/>
                  </a:lnTo>
                  <a:lnTo>
                    <a:pt x="38849" y="24997"/>
                  </a:lnTo>
                  <a:lnTo>
                    <a:pt x="37853" y="24997"/>
                  </a:lnTo>
                  <a:close/>
                  <a:moveTo>
                    <a:pt x="35380" y="23980"/>
                  </a:moveTo>
                  <a:lnTo>
                    <a:pt x="34674" y="23263"/>
                  </a:lnTo>
                  <a:lnTo>
                    <a:pt x="35680" y="23263"/>
                  </a:lnTo>
                  <a:lnTo>
                    <a:pt x="35680" y="23680"/>
                  </a:lnTo>
                  <a:close/>
                  <a:moveTo>
                    <a:pt x="23776" y="24997"/>
                  </a:moveTo>
                  <a:lnTo>
                    <a:pt x="23262" y="24997"/>
                  </a:lnTo>
                  <a:lnTo>
                    <a:pt x="23262" y="24483"/>
                  </a:lnTo>
                  <a:lnTo>
                    <a:pt x="22909" y="24130"/>
                  </a:lnTo>
                  <a:lnTo>
                    <a:pt x="23262" y="23766"/>
                  </a:lnTo>
                  <a:lnTo>
                    <a:pt x="23262" y="23263"/>
                  </a:lnTo>
                  <a:lnTo>
                    <a:pt x="23776" y="23263"/>
                  </a:lnTo>
                  <a:lnTo>
                    <a:pt x="24129" y="22910"/>
                  </a:lnTo>
                  <a:lnTo>
                    <a:pt x="24493" y="23263"/>
                  </a:lnTo>
                  <a:lnTo>
                    <a:pt x="24997" y="23263"/>
                  </a:lnTo>
                  <a:lnTo>
                    <a:pt x="24997" y="23766"/>
                  </a:lnTo>
                  <a:lnTo>
                    <a:pt x="25361" y="24130"/>
                  </a:lnTo>
                  <a:lnTo>
                    <a:pt x="24997" y="24483"/>
                  </a:lnTo>
                  <a:lnTo>
                    <a:pt x="24997" y="24997"/>
                  </a:lnTo>
                  <a:lnTo>
                    <a:pt x="24493" y="24997"/>
                  </a:lnTo>
                  <a:lnTo>
                    <a:pt x="24129" y="25350"/>
                  </a:lnTo>
                  <a:lnTo>
                    <a:pt x="23776" y="24997"/>
                  </a:lnTo>
                  <a:close/>
                  <a:moveTo>
                    <a:pt x="12579" y="24580"/>
                  </a:moveTo>
                  <a:lnTo>
                    <a:pt x="12878" y="24280"/>
                  </a:lnTo>
                  <a:lnTo>
                    <a:pt x="13585" y="24997"/>
                  </a:lnTo>
                  <a:lnTo>
                    <a:pt x="12579" y="24997"/>
                  </a:lnTo>
                  <a:close/>
                  <a:moveTo>
                    <a:pt x="10630" y="21100"/>
                  </a:moveTo>
                  <a:lnTo>
                    <a:pt x="11498" y="20533"/>
                  </a:lnTo>
                  <a:lnTo>
                    <a:pt x="12365" y="21100"/>
                  </a:lnTo>
                  <a:lnTo>
                    <a:pt x="12365" y="21732"/>
                  </a:lnTo>
                  <a:lnTo>
                    <a:pt x="11498" y="22599"/>
                  </a:lnTo>
                  <a:lnTo>
                    <a:pt x="10630" y="21732"/>
                  </a:lnTo>
                  <a:close/>
                  <a:moveTo>
                    <a:pt x="10630" y="12579"/>
                  </a:moveTo>
                  <a:lnTo>
                    <a:pt x="11048" y="12579"/>
                  </a:lnTo>
                  <a:lnTo>
                    <a:pt x="11348" y="12879"/>
                  </a:lnTo>
                  <a:lnTo>
                    <a:pt x="10630" y="13586"/>
                  </a:lnTo>
                  <a:close/>
                  <a:moveTo>
                    <a:pt x="24493" y="10631"/>
                  </a:moveTo>
                  <a:lnTo>
                    <a:pt x="24997" y="10631"/>
                  </a:lnTo>
                  <a:lnTo>
                    <a:pt x="24997" y="11134"/>
                  </a:lnTo>
                  <a:lnTo>
                    <a:pt x="25361" y="11498"/>
                  </a:lnTo>
                  <a:lnTo>
                    <a:pt x="24997" y="11851"/>
                  </a:lnTo>
                  <a:lnTo>
                    <a:pt x="24997" y="12365"/>
                  </a:lnTo>
                  <a:lnTo>
                    <a:pt x="24493" y="12365"/>
                  </a:lnTo>
                  <a:lnTo>
                    <a:pt x="24129" y="12718"/>
                  </a:lnTo>
                  <a:lnTo>
                    <a:pt x="23776" y="12365"/>
                  </a:lnTo>
                  <a:lnTo>
                    <a:pt x="23262" y="12365"/>
                  </a:lnTo>
                  <a:lnTo>
                    <a:pt x="23262" y="11851"/>
                  </a:lnTo>
                  <a:lnTo>
                    <a:pt x="22909" y="11498"/>
                  </a:lnTo>
                  <a:lnTo>
                    <a:pt x="23262" y="11134"/>
                  </a:lnTo>
                  <a:lnTo>
                    <a:pt x="23262" y="10631"/>
                  </a:lnTo>
                  <a:lnTo>
                    <a:pt x="23776" y="10631"/>
                  </a:lnTo>
                  <a:lnTo>
                    <a:pt x="24129" y="10278"/>
                  </a:lnTo>
                  <a:lnTo>
                    <a:pt x="24493" y="10631"/>
                  </a:lnTo>
                  <a:close/>
                  <a:moveTo>
                    <a:pt x="35680" y="12579"/>
                  </a:moveTo>
                  <a:lnTo>
                    <a:pt x="35680" y="13810"/>
                  </a:lnTo>
                  <a:lnTo>
                    <a:pt x="35231" y="14249"/>
                  </a:lnTo>
                  <a:lnTo>
                    <a:pt x="34235" y="14046"/>
                  </a:lnTo>
                  <a:lnTo>
                    <a:pt x="34235" y="14024"/>
                  </a:lnTo>
                  <a:lnTo>
                    <a:pt x="34224" y="14024"/>
                  </a:lnTo>
                  <a:lnTo>
                    <a:pt x="34010" y="13029"/>
                  </a:lnTo>
                  <a:lnTo>
                    <a:pt x="34460" y="12579"/>
                  </a:lnTo>
                  <a:close/>
                  <a:moveTo>
                    <a:pt x="35680" y="12365"/>
                  </a:moveTo>
                  <a:lnTo>
                    <a:pt x="34674" y="12365"/>
                  </a:lnTo>
                  <a:lnTo>
                    <a:pt x="35380" y="11648"/>
                  </a:lnTo>
                  <a:lnTo>
                    <a:pt x="35680" y="11948"/>
                  </a:lnTo>
                  <a:close/>
                  <a:moveTo>
                    <a:pt x="48312" y="11048"/>
                  </a:moveTo>
                  <a:lnTo>
                    <a:pt x="48023" y="11337"/>
                  </a:lnTo>
                  <a:lnTo>
                    <a:pt x="47306" y="10631"/>
                  </a:lnTo>
                  <a:lnTo>
                    <a:pt x="48312" y="10631"/>
                  </a:lnTo>
                  <a:lnTo>
                    <a:pt x="48312" y="11048"/>
                  </a:lnTo>
                  <a:close/>
                  <a:moveTo>
                    <a:pt x="51941" y="14024"/>
                  </a:moveTo>
                  <a:lnTo>
                    <a:pt x="51920" y="14024"/>
                  </a:lnTo>
                  <a:lnTo>
                    <a:pt x="51920" y="14046"/>
                  </a:lnTo>
                  <a:lnTo>
                    <a:pt x="50924" y="14249"/>
                  </a:lnTo>
                  <a:lnTo>
                    <a:pt x="50485" y="13810"/>
                  </a:lnTo>
                  <a:lnTo>
                    <a:pt x="50485" y="12579"/>
                  </a:lnTo>
                  <a:lnTo>
                    <a:pt x="51706" y="12579"/>
                  </a:lnTo>
                  <a:lnTo>
                    <a:pt x="52155" y="13029"/>
                  </a:lnTo>
                  <a:close/>
                  <a:moveTo>
                    <a:pt x="54339" y="17022"/>
                  </a:moveTo>
                  <a:lnTo>
                    <a:pt x="53782" y="17161"/>
                  </a:lnTo>
                  <a:lnTo>
                    <a:pt x="52680" y="16058"/>
                  </a:lnTo>
                  <a:lnTo>
                    <a:pt x="54189" y="16465"/>
                  </a:lnTo>
                  <a:close/>
                  <a:moveTo>
                    <a:pt x="43880" y="29065"/>
                  </a:moveTo>
                  <a:lnTo>
                    <a:pt x="43730" y="28519"/>
                  </a:lnTo>
                  <a:lnTo>
                    <a:pt x="44833" y="27416"/>
                  </a:lnTo>
                  <a:lnTo>
                    <a:pt x="44426" y="28915"/>
                  </a:lnTo>
                  <a:close/>
                  <a:moveTo>
                    <a:pt x="41332" y="27406"/>
                  </a:moveTo>
                  <a:lnTo>
                    <a:pt x="42435" y="28519"/>
                  </a:lnTo>
                  <a:lnTo>
                    <a:pt x="42285" y="29065"/>
                  </a:lnTo>
                  <a:lnTo>
                    <a:pt x="41729" y="28915"/>
                  </a:lnTo>
                  <a:close/>
                  <a:moveTo>
                    <a:pt x="31420" y="28765"/>
                  </a:moveTo>
                  <a:lnTo>
                    <a:pt x="31195" y="28155"/>
                  </a:lnTo>
                  <a:lnTo>
                    <a:pt x="31195" y="28155"/>
                  </a:lnTo>
                  <a:lnTo>
                    <a:pt x="32297" y="27245"/>
                  </a:lnTo>
                  <a:lnTo>
                    <a:pt x="32051" y="28647"/>
                  </a:lnTo>
                  <a:close/>
                  <a:moveTo>
                    <a:pt x="28840" y="28647"/>
                  </a:moveTo>
                  <a:lnTo>
                    <a:pt x="28604" y="27245"/>
                  </a:lnTo>
                  <a:lnTo>
                    <a:pt x="29696" y="28155"/>
                  </a:lnTo>
                  <a:lnTo>
                    <a:pt x="29471" y="28765"/>
                  </a:lnTo>
                  <a:close/>
                  <a:moveTo>
                    <a:pt x="24997" y="27159"/>
                  </a:moveTo>
                  <a:lnTo>
                    <a:pt x="24129" y="27727"/>
                  </a:lnTo>
                  <a:lnTo>
                    <a:pt x="23262" y="27159"/>
                  </a:lnTo>
                  <a:lnTo>
                    <a:pt x="23262" y="26528"/>
                  </a:lnTo>
                  <a:lnTo>
                    <a:pt x="24129" y="25661"/>
                  </a:lnTo>
                  <a:lnTo>
                    <a:pt x="24997" y="26528"/>
                  </a:lnTo>
                  <a:close/>
                  <a:moveTo>
                    <a:pt x="18606" y="29065"/>
                  </a:moveTo>
                  <a:lnTo>
                    <a:pt x="18467" y="28519"/>
                  </a:lnTo>
                  <a:lnTo>
                    <a:pt x="19569" y="27416"/>
                  </a:lnTo>
                  <a:lnTo>
                    <a:pt x="19162" y="28915"/>
                  </a:lnTo>
                  <a:close/>
                  <a:moveTo>
                    <a:pt x="16058" y="27406"/>
                  </a:moveTo>
                  <a:lnTo>
                    <a:pt x="17171" y="28519"/>
                  </a:lnTo>
                  <a:lnTo>
                    <a:pt x="17021" y="29065"/>
                  </a:lnTo>
                  <a:lnTo>
                    <a:pt x="16465" y="28915"/>
                  </a:lnTo>
                  <a:close/>
                  <a:moveTo>
                    <a:pt x="8950" y="21604"/>
                  </a:moveTo>
                  <a:lnTo>
                    <a:pt x="8971" y="21604"/>
                  </a:lnTo>
                  <a:lnTo>
                    <a:pt x="8971" y="21582"/>
                  </a:lnTo>
                  <a:lnTo>
                    <a:pt x="9967" y="21379"/>
                  </a:lnTo>
                  <a:lnTo>
                    <a:pt x="10416" y="21818"/>
                  </a:lnTo>
                  <a:lnTo>
                    <a:pt x="10416" y="23049"/>
                  </a:lnTo>
                  <a:lnTo>
                    <a:pt x="9185" y="23049"/>
                  </a:lnTo>
                  <a:lnTo>
                    <a:pt x="8746" y="22599"/>
                  </a:lnTo>
                  <a:close/>
                  <a:moveTo>
                    <a:pt x="10630" y="10631"/>
                  </a:moveTo>
                  <a:lnTo>
                    <a:pt x="11144" y="10631"/>
                  </a:lnTo>
                  <a:lnTo>
                    <a:pt x="11498" y="10278"/>
                  </a:lnTo>
                  <a:lnTo>
                    <a:pt x="11861" y="10631"/>
                  </a:lnTo>
                  <a:lnTo>
                    <a:pt x="12365" y="10631"/>
                  </a:lnTo>
                  <a:lnTo>
                    <a:pt x="12365" y="11134"/>
                  </a:lnTo>
                  <a:lnTo>
                    <a:pt x="12729" y="11498"/>
                  </a:lnTo>
                  <a:lnTo>
                    <a:pt x="12365" y="11851"/>
                  </a:lnTo>
                  <a:lnTo>
                    <a:pt x="12365" y="12365"/>
                  </a:lnTo>
                  <a:lnTo>
                    <a:pt x="11861" y="12365"/>
                  </a:lnTo>
                  <a:lnTo>
                    <a:pt x="11498" y="12718"/>
                  </a:lnTo>
                  <a:lnTo>
                    <a:pt x="11144" y="12365"/>
                  </a:lnTo>
                  <a:lnTo>
                    <a:pt x="10630" y="12365"/>
                  </a:lnTo>
                  <a:lnTo>
                    <a:pt x="10630" y="11851"/>
                  </a:lnTo>
                  <a:lnTo>
                    <a:pt x="10277" y="11498"/>
                  </a:lnTo>
                  <a:lnTo>
                    <a:pt x="10630" y="11134"/>
                  </a:lnTo>
                  <a:close/>
                  <a:moveTo>
                    <a:pt x="17021" y="6563"/>
                  </a:moveTo>
                  <a:lnTo>
                    <a:pt x="17171" y="7109"/>
                  </a:lnTo>
                  <a:lnTo>
                    <a:pt x="16058" y="8212"/>
                  </a:lnTo>
                  <a:lnTo>
                    <a:pt x="16465" y="6702"/>
                  </a:lnTo>
                  <a:close/>
                  <a:moveTo>
                    <a:pt x="19162" y="6702"/>
                  </a:moveTo>
                  <a:lnTo>
                    <a:pt x="19569" y="8212"/>
                  </a:lnTo>
                  <a:lnTo>
                    <a:pt x="18467" y="7109"/>
                  </a:lnTo>
                  <a:lnTo>
                    <a:pt x="18616" y="6563"/>
                  </a:lnTo>
                  <a:close/>
                  <a:moveTo>
                    <a:pt x="23262" y="8469"/>
                  </a:moveTo>
                  <a:lnTo>
                    <a:pt x="24129" y="7901"/>
                  </a:lnTo>
                  <a:lnTo>
                    <a:pt x="24997" y="8469"/>
                  </a:lnTo>
                  <a:lnTo>
                    <a:pt x="24997" y="9100"/>
                  </a:lnTo>
                  <a:lnTo>
                    <a:pt x="24129" y="9967"/>
                  </a:lnTo>
                  <a:lnTo>
                    <a:pt x="23262" y="9100"/>
                  </a:lnTo>
                  <a:close/>
                  <a:moveTo>
                    <a:pt x="29471" y="6863"/>
                  </a:moveTo>
                  <a:lnTo>
                    <a:pt x="29696" y="7462"/>
                  </a:lnTo>
                  <a:lnTo>
                    <a:pt x="28604" y="8383"/>
                  </a:lnTo>
                  <a:lnTo>
                    <a:pt x="28840" y="6970"/>
                  </a:lnTo>
                  <a:close/>
                  <a:moveTo>
                    <a:pt x="32297" y="8383"/>
                  </a:moveTo>
                  <a:lnTo>
                    <a:pt x="31195" y="7462"/>
                  </a:lnTo>
                  <a:lnTo>
                    <a:pt x="31420" y="6863"/>
                  </a:lnTo>
                  <a:lnTo>
                    <a:pt x="32051" y="6970"/>
                  </a:lnTo>
                  <a:close/>
                  <a:moveTo>
                    <a:pt x="42285" y="6563"/>
                  </a:moveTo>
                  <a:lnTo>
                    <a:pt x="42435" y="7109"/>
                  </a:lnTo>
                  <a:lnTo>
                    <a:pt x="41332" y="8212"/>
                  </a:lnTo>
                  <a:lnTo>
                    <a:pt x="41729" y="6702"/>
                  </a:lnTo>
                  <a:close/>
                  <a:moveTo>
                    <a:pt x="44426" y="6702"/>
                  </a:moveTo>
                  <a:lnTo>
                    <a:pt x="44833" y="8212"/>
                  </a:lnTo>
                  <a:lnTo>
                    <a:pt x="43730" y="7109"/>
                  </a:lnTo>
                  <a:lnTo>
                    <a:pt x="43880" y="6563"/>
                  </a:lnTo>
                  <a:close/>
                  <a:moveTo>
                    <a:pt x="53076" y="11766"/>
                  </a:moveTo>
                  <a:lnTo>
                    <a:pt x="53290" y="12547"/>
                  </a:lnTo>
                  <a:lnTo>
                    <a:pt x="54200" y="12847"/>
                  </a:lnTo>
                  <a:lnTo>
                    <a:pt x="54039" y="13125"/>
                  </a:lnTo>
                  <a:lnTo>
                    <a:pt x="53344" y="13307"/>
                  </a:lnTo>
                  <a:lnTo>
                    <a:pt x="53536" y="14046"/>
                  </a:lnTo>
                  <a:lnTo>
                    <a:pt x="53001" y="13511"/>
                  </a:lnTo>
                  <a:lnTo>
                    <a:pt x="52487" y="14024"/>
                  </a:lnTo>
                  <a:lnTo>
                    <a:pt x="52166" y="14024"/>
                  </a:lnTo>
                  <a:lnTo>
                    <a:pt x="52391" y="12954"/>
                  </a:lnTo>
                  <a:lnTo>
                    <a:pt x="52016" y="12579"/>
                  </a:lnTo>
                  <a:lnTo>
                    <a:pt x="52541" y="12579"/>
                  </a:lnTo>
                  <a:close/>
                  <a:moveTo>
                    <a:pt x="55709" y="19099"/>
                  </a:moveTo>
                  <a:lnTo>
                    <a:pt x="55249" y="19570"/>
                  </a:lnTo>
                  <a:lnTo>
                    <a:pt x="55067" y="18927"/>
                  </a:lnTo>
                  <a:lnTo>
                    <a:pt x="54435" y="19099"/>
                  </a:lnTo>
                  <a:lnTo>
                    <a:pt x="54607" y="18456"/>
                  </a:lnTo>
                  <a:lnTo>
                    <a:pt x="53964" y="18285"/>
                  </a:lnTo>
                  <a:lnTo>
                    <a:pt x="54435" y="17814"/>
                  </a:lnTo>
                  <a:lnTo>
                    <a:pt x="53964" y="17343"/>
                  </a:lnTo>
                  <a:lnTo>
                    <a:pt x="54607" y="17172"/>
                  </a:lnTo>
                  <a:lnTo>
                    <a:pt x="54435" y="16529"/>
                  </a:lnTo>
                  <a:lnTo>
                    <a:pt x="55067" y="16701"/>
                  </a:lnTo>
                  <a:lnTo>
                    <a:pt x="55249" y="16058"/>
                  </a:lnTo>
                  <a:lnTo>
                    <a:pt x="55709" y="16529"/>
                  </a:lnTo>
                  <a:lnTo>
                    <a:pt x="56180" y="16058"/>
                  </a:lnTo>
                  <a:lnTo>
                    <a:pt x="56352" y="16701"/>
                  </a:lnTo>
                  <a:lnTo>
                    <a:pt x="56994" y="16529"/>
                  </a:lnTo>
                  <a:lnTo>
                    <a:pt x="56823" y="17172"/>
                  </a:lnTo>
                  <a:lnTo>
                    <a:pt x="57465" y="17343"/>
                  </a:lnTo>
                  <a:lnTo>
                    <a:pt x="56994" y="17814"/>
                  </a:lnTo>
                  <a:lnTo>
                    <a:pt x="57465" y="18285"/>
                  </a:lnTo>
                  <a:lnTo>
                    <a:pt x="56823" y="18456"/>
                  </a:lnTo>
                  <a:lnTo>
                    <a:pt x="56994" y="19099"/>
                  </a:lnTo>
                  <a:lnTo>
                    <a:pt x="56352" y="18927"/>
                  </a:lnTo>
                  <a:lnTo>
                    <a:pt x="56180" y="19570"/>
                  </a:lnTo>
                  <a:close/>
                  <a:moveTo>
                    <a:pt x="52294" y="28337"/>
                  </a:moveTo>
                  <a:lnTo>
                    <a:pt x="51909" y="27877"/>
                  </a:lnTo>
                  <a:lnTo>
                    <a:pt x="52123" y="26860"/>
                  </a:lnTo>
                  <a:lnTo>
                    <a:pt x="53140" y="26646"/>
                  </a:lnTo>
                  <a:lnTo>
                    <a:pt x="53611" y="27031"/>
                  </a:lnTo>
                  <a:lnTo>
                    <a:pt x="53879" y="28615"/>
                  </a:lnTo>
                  <a:close/>
                  <a:moveTo>
                    <a:pt x="53429" y="29697"/>
                  </a:moveTo>
                  <a:lnTo>
                    <a:pt x="52509" y="28594"/>
                  </a:lnTo>
                  <a:lnTo>
                    <a:pt x="53922" y="28840"/>
                  </a:lnTo>
                  <a:lnTo>
                    <a:pt x="54029" y="29472"/>
                  </a:lnTo>
                  <a:close/>
                  <a:moveTo>
                    <a:pt x="53868" y="27245"/>
                  </a:moveTo>
                  <a:lnTo>
                    <a:pt x="54960" y="28155"/>
                  </a:lnTo>
                  <a:lnTo>
                    <a:pt x="54960" y="28155"/>
                  </a:lnTo>
                  <a:lnTo>
                    <a:pt x="54735" y="28765"/>
                  </a:lnTo>
                  <a:lnTo>
                    <a:pt x="54104" y="28647"/>
                  </a:lnTo>
                  <a:close/>
                  <a:moveTo>
                    <a:pt x="54050" y="30446"/>
                  </a:moveTo>
                  <a:lnTo>
                    <a:pt x="53579" y="29879"/>
                  </a:lnTo>
                  <a:lnTo>
                    <a:pt x="54275" y="29611"/>
                  </a:lnTo>
                  <a:lnTo>
                    <a:pt x="54146" y="28883"/>
                  </a:lnTo>
                  <a:lnTo>
                    <a:pt x="54885" y="29011"/>
                  </a:lnTo>
                  <a:lnTo>
                    <a:pt x="55142" y="28305"/>
                  </a:lnTo>
                  <a:lnTo>
                    <a:pt x="55709" y="28787"/>
                  </a:lnTo>
                  <a:lnTo>
                    <a:pt x="56287" y="28305"/>
                  </a:lnTo>
                  <a:lnTo>
                    <a:pt x="56544" y="29011"/>
                  </a:lnTo>
                  <a:lnTo>
                    <a:pt x="57283" y="28883"/>
                  </a:lnTo>
                  <a:lnTo>
                    <a:pt x="57155" y="29611"/>
                  </a:lnTo>
                  <a:lnTo>
                    <a:pt x="57850" y="29879"/>
                  </a:lnTo>
                  <a:lnTo>
                    <a:pt x="57369" y="30446"/>
                  </a:lnTo>
                  <a:lnTo>
                    <a:pt x="57850" y="31024"/>
                  </a:lnTo>
                  <a:lnTo>
                    <a:pt x="57155" y="31281"/>
                  </a:lnTo>
                  <a:lnTo>
                    <a:pt x="57283" y="32009"/>
                  </a:lnTo>
                  <a:lnTo>
                    <a:pt x="56544" y="31880"/>
                  </a:lnTo>
                  <a:lnTo>
                    <a:pt x="56287" y="32587"/>
                  </a:lnTo>
                  <a:lnTo>
                    <a:pt x="55709" y="32105"/>
                  </a:lnTo>
                  <a:lnTo>
                    <a:pt x="55142" y="32587"/>
                  </a:lnTo>
                  <a:lnTo>
                    <a:pt x="54885" y="31880"/>
                  </a:lnTo>
                  <a:lnTo>
                    <a:pt x="54146" y="32009"/>
                  </a:lnTo>
                  <a:lnTo>
                    <a:pt x="54275" y="31281"/>
                  </a:lnTo>
                  <a:lnTo>
                    <a:pt x="53579" y="31024"/>
                  </a:lnTo>
                  <a:close/>
                  <a:moveTo>
                    <a:pt x="50261" y="27159"/>
                  </a:moveTo>
                  <a:lnTo>
                    <a:pt x="49393" y="27727"/>
                  </a:lnTo>
                  <a:lnTo>
                    <a:pt x="48526" y="27159"/>
                  </a:lnTo>
                  <a:lnTo>
                    <a:pt x="48526" y="26528"/>
                  </a:lnTo>
                  <a:lnTo>
                    <a:pt x="49393" y="25661"/>
                  </a:lnTo>
                  <a:lnTo>
                    <a:pt x="50261" y="26528"/>
                  </a:lnTo>
                  <a:close/>
                  <a:moveTo>
                    <a:pt x="47766" y="28776"/>
                  </a:moveTo>
                  <a:lnTo>
                    <a:pt x="47584" y="28069"/>
                  </a:lnTo>
                  <a:lnTo>
                    <a:pt x="46846" y="28273"/>
                  </a:lnTo>
                  <a:lnTo>
                    <a:pt x="47381" y="27738"/>
                  </a:lnTo>
                  <a:lnTo>
                    <a:pt x="46878" y="27224"/>
                  </a:lnTo>
                  <a:lnTo>
                    <a:pt x="46878" y="26892"/>
                  </a:lnTo>
                  <a:lnTo>
                    <a:pt x="47938" y="27117"/>
                  </a:lnTo>
                  <a:lnTo>
                    <a:pt x="48312" y="26742"/>
                  </a:lnTo>
                  <a:lnTo>
                    <a:pt x="48312" y="27277"/>
                  </a:lnTo>
                  <a:lnTo>
                    <a:pt x="49136" y="27812"/>
                  </a:lnTo>
                  <a:lnTo>
                    <a:pt x="48344" y="28027"/>
                  </a:lnTo>
                  <a:lnTo>
                    <a:pt x="48045" y="28937"/>
                  </a:lnTo>
                  <a:lnTo>
                    <a:pt x="47766" y="28776"/>
                  </a:lnTo>
                  <a:close/>
                  <a:moveTo>
                    <a:pt x="44458" y="29654"/>
                  </a:moveTo>
                  <a:lnTo>
                    <a:pt x="44608" y="29097"/>
                  </a:lnTo>
                  <a:lnTo>
                    <a:pt x="44608" y="29097"/>
                  </a:lnTo>
                  <a:lnTo>
                    <a:pt x="46118" y="28690"/>
                  </a:lnTo>
                  <a:lnTo>
                    <a:pt x="45015" y="29793"/>
                  </a:lnTo>
                  <a:close/>
                  <a:moveTo>
                    <a:pt x="41793" y="30446"/>
                  </a:moveTo>
                  <a:lnTo>
                    <a:pt x="41332" y="29975"/>
                  </a:lnTo>
                  <a:lnTo>
                    <a:pt x="41975" y="29804"/>
                  </a:lnTo>
                  <a:lnTo>
                    <a:pt x="41793" y="29161"/>
                  </a:lnTo>
                  <a:lnTo>
                    <a:pt x="42435" y="29333"/>
                  </a:lnTo>
                  <a:lnTo>
                    <a:pt x="42606" y="28690"/>
                  </a:lnTo>
                  <a:lnTo>
                    <a:pt x="43077" y="29161"/>
                  </a:lnTo>
                  <a:lnTo>
                    <a:pt x="43548" y="28690"/>
                  </a:lnTo>
                  <a:lnTo>
                    <a:pt x="43720" y="29333"/>
                  </a:lnTo>
                  <a:lnTo>
                    <a:pt x="44362" y="29161"/>
                  </a:lnTo>
                  <a:lnTo>
                    <a:pt x="44191" y="29804"/>
                  </a:lnTo>
                  <a:lnTo>
                    <a:pt x="44833" y="29975"/>
                  </a:lnTo>
                  <a:lnTo>
                    <a:pt x="44362" y="30446"/>
                  </a:lnTo>
                  <a:lnTo>
                    <a:pt x="44833" y="30917"/>
                  </a:lnTo>
                  <a:lnTo>
                    <a:pt x="44191" y="31088"/>
                  </a:lnTo>
                  <a:lnTo>
                    <a:pt x="44362" y="31731"/>
                  </a:lnTo>
                  <a:lnTo>
                    <a:pt x="43720" y="31559"/>
                  </a:lnTo>
                  <a:lnTo>
                    <a:pt x="43548" y="32202"/>
                  </a:lnTo>
                  <a:lnTo>
                    <a:pt x="43077" y="31731"/>
                  </a:lnTo>
                  <a:lnTo>
                    <a:pt x="42606" y="32202"/>
                  </a:lnTo>
                  <a:lnTo>
                    <a:pt x="42435" y="31559"/>
                  </a:lnTo>
                  <a:lnTo>
                    <a:pt x="41793" y="31731"/>
                  </a:lnTo>
                  <a:lnTo>
                    <a:pt x="41975" y="31088"/>
                  </a:lnTo>
                  <a:lnTo>
                    <a:pt x="41332" y="30917"/>
                  </a:lnTo>
                  <a:close/>
                  <a:moveTo>
                    <a:pt x="38110" y="28937"/>
                  </a:moveTo>
                  <a:lnTo>
                    <a:pt x="37811" y="28027"/>
                  </a:lnTo>
                  <a:lnTo>
                    <a:pt x="37029" y="27812"/>
                  </a:lnTo>
                  <a:lnTo>
                    <a:pt x="37853" y="27277"/>
                  </a:lnTo>
                  <a:lnTo>
                    <a:pt x="37853" y="26753"/>
                  </a:lnTo>
                  <a:lnTo>
                    <a:pt x="38217" y="27117"/>
                  </a:lnTo>
                  <a:lnTo>
                    <a:pt x="39288" y="26903"/>
                  </a:lnTo>
                  <a:lnTo>
                    <a:pt x="39288" y="27224"/>
                  </a:lnTo>
                  <a:lnTo>
                    <a:pt x="38774" y="27738"/>
                  </a:lnTo>
                  <a:lnTo>
                    <a:pt x="39309" y="28273"/>
                  </a:lnTo>
                  <a:lnTo>
                    <a:pt x="38581" y="28069"/>
                  </a:lnTo>
                  <a:lnTo>
                    <a:pt x="38389" y="28776"/>
                  </a:lnTo>
                  <a:lnTo>
                    <a:pt x="38110" y="28937"/>
                  </a:lnTo>
                  <a:close/>
                  <a:moveTo>
                    <a:pt x="35894" y="26528"/>
                  </a:moveTo>
                  <a:lnTo>
                    <a:pt x="36761" y="25661"/>
                  </a:lnTo>
                  <a:lnTo>
                    <a:pt x="37629" y="26528"/>
                  </a:lnTo>
                  <a:lnTo>
                    <a:pt x="37629" y="27159"/>
                  </a:lnTo>
                  <a:lnTo>
                    <a:pt x="36761" y="27727"/>
                  </a:lnTo>
                  <a:lnTo>
                    <a:pt x="35894" y="27159"/>
                  </a:lnTo>
                  <a:close/>
                  <a:moveTo>
                    <a:pt x="28786" y="30446"/>
                  </a:moveTo>
                  <a:lnTo>
                    <a:pt x="28315" y="29879"/>
                  </a:lnTo>
                  <a:lnTo>
                    <a:pt x="29011" y="29611"/>
                  </a:lnTo>
                  <a:lnTo>
                    <a:pt x="28883" y="28883"/>
                  </a:lnTo>
                  <a:lnTo>
                    <a:pt x="29621" y="29011"/>
                  </a:lnTo>
                  <a:lnTo>
                    <a:pt x="29878" y="28305"/>
                  </a:lnTo>
                  <a:lnTo>
                    <a:pt x="30445" y="28787"/>
                  </a:lnTo>
                  <a:lnTo>
                    <a:pt x="31024" y="28305"/>
                  </a:lnTo>
                  <a:lnTo>
                    <a:pt x="31280" y="29011"/>
                  </a:lnTo>
                  <a:lnTo>
                    <a:pt x="32008" y="28883"/>
                  </a:lnTo>
                  <a:lnTo>
                    <a:pt x="31891" y="29611"/>
                  </a:lnTo>
                  <a:lnTo>
                    <a:pt x="32586" y="29879"/>
                  </a:lnTo>
                  <a:lnTo>
                    <a:pt x="32105" y="30446"/>
                  </a:lnTo>
                  <a:lnTo>
                    <a:pt x="32586" y="31024"/>
                  </a:lnTo>
                  <a:lnTo>
                    <a:pt x="31891" y="31281"/>
                  </a:lnTo>
                  <a:lnTo>
                    <a:pt x="32008" y="32009"/>
                  </a:lnTo>
                  <a:lnTo>
                    <a:pt x="31280" y="31880"/>
                  </a:lnTo>
                  <a:lnTo>
                    <a:pt x="31024" y="32587"/>
                  </a:lnTo>
                  <a:lnTo>
                    <a:pt x="30445" y="32105"/>
                  </a:lnTo>
                  <a:lnTo>
                    <a:pt x="29878" y="32587"/>
                  </a:lnTo>
                  <a:lnTo>
                    <a:pt x="29621" y="31880"/>
                  </a:lnTo>
                  <a:lnTo>
                    <a:pt x="28883" y="32009"/>
                  </a:lnTo>
                  <a:lnTo>
                    <a:pt x="29011" y="31281"/>
                  </a:lnTo>
                  <a:lnTo>
                    <a:pt x="28315" y="31024"/>
                  </a:lnTo>
                  <a:close/>
                  <a:moveTo>
                    <a:pt x="22502" y="28776"/>
                  </a:moveTo>
                  <a:lnTo>
                    <a:pt x="22320" y="28069"/>
                  </a:lnTo>
                  <a:lnTo>
                    <a:pt x="21582" y="28273"/>
                  </a:lnTo>
                  <a:lnTo>
                    <a:pt x="22117" y="27738"/>
                  </a:lnTo>
                  <a:lnTo>
                    <a:pt x="21603" y="27224"/>
                  </a:lnTo>
                  <a:lnTo>
                    <a:pt x="21603" y="26892"/>
                  </a:lnTo>
                  <a:lnTo>
                    <a:pt x="22674" y="27117"/>
                  </a:lnTo>
                  <a:lnTo>
                    <a:pt x="23048" y="26742"/>
                  </a:lnTo>
                  <a:lnTo>
                    <a:pt x="23048" y="27277"/>
                  </a:lnTo>
                  <a:lnTo>
                    <a:pt x="23873" y="27812"/>
                  </a:lnTo>
                  <a:lnTo>
                    <a:pt x="23080" y="28027"/>
                  </a:lnTo>
                  <a:lnTo>
                    <a:pt x="22781" y="28937"/>
                  </a:lnTo>
                  <a:lnTo>
                    <a:pt x="22502" y="28776"/>
                  </a:lnTo>
                  <a:close/>
                  <a:moveTo>
                    <a:pt x="19194" y="29654"/>
                  </a:moveTo>
                  <a:lnTo>
                    <a:pt x="19344" y="29097"/>
                  </a:lnTo>
                  <a:lnTo>
                    <a:pt x="20854" y="28690"/>
                  </a:lnTo>
                  <a:lnTo>
                    <a:pt x="19751" y="29793"/>
                  </a:lnTo>
                  <a:close/>
                  <a:moveTo>
                    <a:pt x="16529" y="30446"/>
                  </a:moveTo>
                  <a:lnTo>
                    <a:pt x="16058" y="29975"/>
                  </a:lnTo>
                  <a:lnTo>
                    <a:pt x="16700" y="29804"/>
                  </a:lnTo>
                  <a:lnTo>
                    <a:pt x="16529" y="29161"/>
                  </a:lnTo>
                  <a:lnTo>
                    <a:pt x="17171" y="29333"/>
                  </a:lnTo>
                  <a:lnTo>
                    <a:pt x="17342" y="28690"/>
                  </a:lnTo>
                  <a:lnTo>
                    <a:pt x="17813" y="29161"/>
                  </a:lnTo>
                  <a:lnTo>
                    <a:pt x="18285" y="28690"/>
                  </a:lnTo>
                  <a:lnTo>
                    <a:pt x="18456" y="29333"/>
                  </a:lnTo>
                  <a:lnTo>
                    <a:pt x="19098" y="29161"/>
                  </a:lnTo>
                  <a:lnTo>
                    <a:pt x="18927" y="29804"/>
                  </a:lnTo>
                  <a:lnTo>
                    <a:pt x="19569" y="29975"/>
                  </a:lnTo>
                  <a:lnTo>
                    <a:pt x="19098" y="30446"/>
                  </a:lnTo>
                  <a:lnTo>
                    <a:pt x="19569" y="30917"/>
                  </a:lnTo>
                  <a:lnTo>
                    <a:pt x="18927" y="31088"/>
                  </a:lnTo>
                  <a:lnTo>
                    <a:pt x="19098" y="31731"/>
                  </a:lnTo>
                  <a:lnTo>
                    <a:pt x="18456" y="31559"/>
                  </a:lnTo>
                  <a:lnTo>
                    <a:pt x="18285" y="32202"/>
                  </a:lnTo>
                  <a:lnTo>
                    <a:pt x="17813" y="31731"/>
                  </a:lnTo>
                  <a:lnTo>
                    <a:pt x="17342" y="32202"/>
                  </a:lnTo>
                  <a:lnTo>
                    <a:pt x="17171" y="31559"/>
                  </a:lnTo>
                  <a:lnTo>
                    <a:pt x="16529" y="31731"/>
                  </a:lnTo>
                  <a:lnTo>
                    <a:pt x="16700" y="31088"/>
                  </a:lnTo>
                  <a:lnTo>
                    <a:pt x="16058" y="30917"/>
                  </a:lnTo>
                  <a:close/>
                  <a:moveTo>
                    <a:pt x="12846" y="28937"/>
                  </a:moveTo>
                  <a:lnTo>
                    <a:pt x="12547" y="28027"/>
                  </a:lnTo>
                  <a:lnTo>
                    <a:pt x="11765" y="27812"/>
                  </a:lnTo>
                  <a:lnTo>
                    <a:pt x="12579" y="27277"/>
                  </a:lnTo>
                  <a:lnTo>
                    <a:pt x="12579" y="26753"/>
                  </a:lnTo>
                  <a:lnTo>
                    <a:pt x="12953" y="27117"/>
                  </a:lnTo>
                  <a:lnTo>
                    <a:pt x="14024" y="26903"/>
                  </a:lnTo>
                  <a:lnTo>
                    <a:pt x="14024" y="27224"/>
                  </a:lnTo>
                  <a:lnTo>
                    <a:pt x="13510" y="27738"/>
                  </a:lnTo>
                  <a:lnTo>
                    <a:pt x="14045" y="28273"/>
                  </a:lnTo>
                  <a:lnTo>
                    <a:pt x="13317" y="28069"/>
                  </a:lnTo>
                  <a:lnTo>
                    <a:pt x="13125" y="28776"/>
                  </a:lnTo>
                  <a:close/>
                  <a:moveTo>
                    <a:pt x="10630" y="26528"/>
                  </a:moveTo>
                  <a:lnTo>
                    <a:pt x="11498" y="25661"/>
                  </a:lnTo>
                  <a:lnTo>
                    <a:pt x="12365" y="26528"/>
                  </a:lnTo>
                  <a:lnTo>
                    <a:pt x="12365" y="27159"/>
                  </a:lnTo>
                  <a:lnTo>
                    <a:pt x="11498" y="27727"/>
                  </a:lnTo>
                  <a:lnTo>
                    <a:pt x="10630" y="27159"/>
                  </a:lnTo>
                  <a:close/>
                  <a:moveTo>
                    <a:pt x="7290" y="27031"/>
                  </a:moveTo>
                  <a:lnTo>
                    <a:pt x="7751" y="26646"/>
                  </a:lnTo>
                  <a:lnTo>
                    <a:pt x="8778" y="26860"/>
                  </a:lnTo>
                  <a:lnTo>
                    <a:pt x="8982" y="27877"/>
                  </a:lnTo>
                  <a:lnTo>
                    <a:pt x="8596" y="28337"/>
                  </a:lnTo>
                  <a:lnTo>
                    <a:pt x="7012" y="28615"/>
                  </a:lnTo>
                  <a:close/>
                  <a:moveTo>
                    <a:pt x="5931" y="28155"/>
                  </a:moveTo>
                  <a:lnTo>
                    <a:pt x="5931" y="28155"/>
                  </a:lnTo>
                  <a:lnTo>
                    <a:pt x="7034" y="27245"/>
                  </a:lnTo>
                  <a:lnTo>
                    <a:pt x="6787" y="28647"/>
                  </a:lnTo>
                  <a:lnTo>
                    <a:pt x="6156" y="28765"/>
                  </a:lnTo>
                  <a:close/>
                  <a:moveTo>
                    <a:pt x="8382" y="28594"/>
                  </a:moveTo>
                  <a:lnTo>
                    <a:pt x="7472" y="29697"/>
                  </a:lnTo>
                  <a:lnTo>
                    <a:pt x="6862" y="29472"/>
                  </a:lnTo>
                  <a:lnTo>
                    <a:pt x="6980" y="28840"/>
                  </a:lnTo>
                  <a:close/>
                  <a:moveTo>
                    <a:pt x="5182" y="28787"/>
                  </a:moveTo>
                  <a:lnTo>
                    <a:pt x="5760" y="28305"/>
                  </a:lnTo>
                  <a:lnTo>
                    <a:pt x="6017" y="29011"/>
                  </a:lnTo>
                  <a:lnTo>
                    <a:pt x="6744" y="28883"/>
                  </a:lnTo>
                  <a:lnTo>
                    <a:pt x="6616" y="29611"/>
                  </a:lnTo>
                  <a:lnTo>
                    <a:pt x="7323" y="29879"/>
                  </a:lnTo>
                  <a:lnTo>
                    <a:pt x="6841" y="30446"/>
                  </a:lnTo>
                  <a:lnTo>
                    <a:pt x="7323" y="31024"/>
                  </a:lnTo>
                  <a:lnTo>
                    <a:pt x="6616" y="31281"/>
                  </a:lnTo>
                  <a:lnTo>
                    <a:pt x="6744" y="32009"/>
                  </a:lnTo>
                  <a:lnTo>
                    <a:pt x="6017" y="31880"/>
                  </a:lnTo>
                  <a:lnTo>
                    <a:pt x="5760" y="32587"/>
                  </a:lnTo>
                  <a:lnTo>
                    <a:pt x="5182" y="32105"/>
                  </a:lnTo>
                  <a:lnTo>
                    <a:pt x="4614" y="32587"/>
                  </a:lnTo>
                  <a:lnTo>
                    <a:pt x="4347" y="31880"/>
                  </a:lnTo>
                  <a:lnTo>
                    <a:pt x="3619" y="32009"/>
                  </a:lnTo>
                  <a:lnTo>
                    <a:pt x="3747" y="31281"/>
                  </a:lnTo>
                  <a:lnTo>
                    <a:pt x="3041" y="31024"/>
                  </a:lnTo>
                  <a:lnTo>
                    <a:pt x="3522" y="30446"/>
                  </a:lnTo>
                  <a:lnTo>
                    <a:pt x="3041" y="29879"/>
                  </a:lnTo>
                  <a:lnTo>
                    <a:pt x="3747" y="29611"/>
                  </a:lnTo>
                  <a:lnTo>
                    <a:pt x="3619" y="28883"/>
                  </a:lnTo>
                  <a:lnTo>
                    <a:pt x="4347" y="29011"/>
                  </a:lnTo>
                  <a:lnTo>
                    <a:pt x="4614" y="28305"/>
                  </a:lnTo>
                  <a:close/>
                  <a:moveTo>
                    <a:pt x="5182" y="16529"/>
                  </a:moveTo>
                  <a:lnTo>
                    <a:pt x="5653" y="16058"/>
                  </a:lnTo>
                  <a:lnTo>
                    <a:pt x="5824" y="16701"/>
                  </a:lnTo>
                  <a:lnTo>
                    <a:pt x="6466" y="16529"/>
                  </a:lnTo>
                  <a:lnTo>
                    <a:pt x="6295" y="17172"/>
                  </a:lnTo>
                  <a:lnTo>
                    <a:pt x="6937" y="17343"/>
                  </a:lnTo>
                  <a:lnTo>
                    <a:pt x="6466" y="17814"/>
                  </a:lnTo>
                  <a:lnTo>
                    <a:pt x="6937" y="18285"/>
                  </a:lnTo>
                  <a:lnTo>
                    <a:pt x="6295" y="18456"/>
                  </a:lnTo>
                  <a:lnTo>
                    <a:pt x="6466" y="19099"/>
                  </a:lnTo>
                  <a:lnTo>
                    <a:pt x="5824" y="18927"/>
                  </a:lnTo>
                  <a:lnTo>
                    <a:pt x="5653" y="19570"/>
                  </a:lnTo>
                  <a:lnTo>
                    <a:pt x="5182" y="19099"/>
                  </a:lnTo>
                  <a:lnTo>
                    <a:pt x="4711" y="19570"/>
                  </a:lnTo>
                  <a:lnTo>
                    <a:pt x="4539" y="18927"/>
                  </a:lnTo>
                  <a:lnTo>
                    <a:pt x="3897" y="19099"/>
                  </a:lnTo>
                  <a:lnTo>
                    <a:pt x="4068" y="18456"/>
                  </a:lnTo>
                  <a:lnTo>
                    <a:pt x="3426" y="18285"/>
                  </a:lnTo>
                  <a:lnTo>
                    <a:pt x="3897" y="17814"/>
                  </a:lnTo>
                  <a:lnTo>
                    <a:pt x="3426" y="17343"/>
                  </a:lnTo>
                  <a:lnTo>
                    <a:pt x="4068" y="17172"/>
                  </a:lnTo>
                  <a:lnTo>
                    <a:pt x="3897" y="16529"/>
                  </a:lnTo>
                  <a:lnTo>
                    <a:pt x="4539" y="16701"/>
                  </a:lnTo>
                  <a:lnTo>
                    <a:pt x="4711" y="16058"/>
                  </a:lnTo>
                  <a:close/>
                  <a:moveTo>
                    <a:pt x="8350" y="12579"/>
                  </a:moveTo>
                  <a:lnTo>
                    <a:pt x="8885" y="12579"/>
                  </a:lnTo>
                  <a:lnTo>
                    <a:pt x="8511" y="12954"/>
                  </a:lnTo>
                  <a:lnTo>
                    <a:pt x="8736" y="14024"/>
                  </a:lnTo>
                  <a:lnTo>
                    <a:pt x="8404" y="14024"/>
                  </a:lnTo>
                  <a:lnTo>
                    <a:pt x="7901" y="13511"/>
                  </a:lnTo>
                  <a:lnTo>
                    <a:pt x="7355" y="14046"/>
                  </a:lnTo>
                  <a:lnTo>
                    <a:pt x="7558" y="13307"/>
                  </a:lnTo>
                  <a:lnTo>
                    <a:pt x="6852" y="13125"/>
                  </a:lnTo>
                  <a:lnTo>
                    <a:pt x="6691" y="12847"/>
                  </a:lnTo>
                  <a:lnTo>
                    <a:pt x="7601" y="12547"/>
                  </a:lnTo>
                  <a:lnTo>
                    <a:pt x="7815" y="11766"/>
                  </a:lnTo>
                  <a:close/>
                  <a:moveTo>
                    <a:pt x="8960" y="8961"/>
                  </a:moveTo>
                  <a:lnTo>
                    <a:pt x="9967" y="8747"/>
                  </a:lnTo>
                  <a:lnTo>
                    <a:pt x="10416" y="9186"/>
                  </a:lnTo>
                  <a:lnTo>
                    <a:pt x="10416" y="10417"/>
                  </a:lnTo>
                  <a:lnTo>
                    <a:pt x="9185" y="10417"/>
                  </a:lnTo>
                  <a:lnTo>
                    <a:pt x="8746" y="9967"/>
                  </a:lnTo>
                  <a:close/>
                  <a:moveTo>
                    <a:pt x="8596" y="7291"/>
                  </a:moveTo>
                  <a:lnTo>
                    <a:pt x="8982" y="7751"/>
                  </a:lnTo>
                  <a:lnTo>
                    <a:pt x="8768" y="8768"/>
                  </a:lnTo>
                  <a:lnTo>
                    <a:pt x="7751" y="8982"/>
                  </a:lnTo>
                  <a:lnTo>
                    <a:pt x="7290" y="8597"/>
                  </a:lnTo>
                  <a:lnTo>
                    <a:pt x="7012" y="7013"/>
                  </a:lnTo>
                  <a:close/>
                  <a:moveTo>
                    <a:pt x="7472" y="5931"/>
                  </a:moveTo>
                  <a:lnTo>
                    <a:pt x="8382" y="7023"/>
                  </a:lnTo>
                  <a:lnTo>
                    <a:pt x="6980" y="6788"/>
                  </a:lnTo>
                  <a:lnTo>
                    <a:pt x="6862" y="6156"/>
                  </a:lnTo>
                  <a:close/>
                  <a:moveTo>
                    <a:pt x="7034" y="8383"/>
                  </a:moveTo>
                  <a:lnTo>
                    <a:pt x="5931" y="7462"/>
                  </a:lnTo>
                  <a:lnTo>
                    <a:pt x="6156" y="6863"/>
                  </a:lnTo>
                  <a:lnTo>
                    <a:pt x="6787" y="6970"/>
                  </a:lnTo>
                  <a:close/>
                  <a:moveTo>
                    <a:pt x="6841" y="5182"/>
                  </a:moveTo>
                  <a:lnTo>
                    <a:pt x="7323" y="5749"/>
                  </a:lnTo>
                  <a:lnTo>
                    <a:pt x="6616" y="6006"/>
                  </a:lnTo>
                  <a:lnTo>
                    <a:pt x="6744" y="6745"/>
                  </a:lnTo>
                  <a:lnTo>
                    <a:pt x="6017" y="6617"/>
                  </a:lnTo>
                  <a:lnTo>
                    <a:pt x="5760" y="7312"/>
                  </a:lnTo>
                  <a:lnTo>
                    <a:pt x="5182" y="6841"/>
                  </a:lnTo>
                  <a:lnTo>
                    <a:pt x="4614" y="7312"/>
                  </a:lnTo>
                  <a:lnTo>
                    <a:pt x="4347" y="6617"/>
                  </a:lnTo>
                  <a:lnTo>
                    <a:pt x="3619" y="6745"/>
                  </a:lnTo>
                  <a:lnTo>
                    <a:pt x="3747" y="6006"/>
                  </a:lnTo>
                  <a:lnTo>
                    <a:pt x="3041" y="5749"/>
                  </a:lnTo>
                  <a:lnTo>
                    <a:pt x="3522" y="5182"/>
                  </a:lnTo>
                  <a:lnTo>
                    <a:pt x="3041" y="4604"/>
                  </a:lnTo>
                  <a:lnTo>
                    <a:pt x="3747" y="4347"/>
                  </a:lnTo>
                  <a:lnTo>
                    <a:pt x="3619" y="3619"/>
                  </a:lnTo>
                  <a:lnTo>
                    <a:pt x="4347" y="3737"/>
                  </a:lnTo>
                  <a:lnTo>
                    <a:pt x="4614" y="3041"/>
                  </a:lnTo>
                  <a:lnTo>
                    <a:pt x="5182" y="3523"/>
                  </a:lnTo>
                  <a:lnTo>
                    <a:pt x="5760" y="3041"/>
                  </a:lnTo>
                  <a:lnTo>
                    <a:pt x="6017" y="3737"/>
                  </a:lnTo>
                  <a:lnTo>
                    <a:pt x="6744" y="3619"/>
                  </a:lnTo>
                  <a:lnTo>
                    <a:pt x="6616" y="4347"/>
                  </a:lnTo>
                  <a:lnTo>
                    <a:pt x="7323" y="4604"/>
                  </a:lnTo>
                  <a:close/>
                  <a:moveTo>
                    <a:pt x="10630" y="8469"/>
                  </a:moveTo>
                  <a:lnTo>
                    <a:pt x="11498" y="7901"/>
                  </a:lnTo>
                  <a:lnTo>
                    <a:pt x="12365" y="8469"/>
                  </a:lnTo>
                  <a:lnTo>
                    <a:pt x="12365" y="9100"/>
                  </a:lnTo>
                  <a:lnTo>
                    <a:pt x="11498" y="9967"/>
                  </a:lnTo>
                  <a:lnTo>
                    <a:pt x="10630" y="9100"/>
                  </a:lnTo>
                  <a:close/>
                  <a:moveTo>
                    <a:pt x="13125" y="6852"/>
                  </a:moveTo>
                  <a:lnTo>
                    <a:pt x="13317" y="7548"/>
                  </a:lnTo>
                  <a:lnTo>
                    <a:pt x="14045" y="7355"/>
                  </a:lnTo>
                  <a:lnTo>
                    <a:pt x="13510" y="7890"/>
                  </a:lnTo>
                  <a:lnTo>
                    <a:pt x="14024" y="8404"/>
                  </a:lnTo>
                  <a:lnTo>
                    <a:pt x="14024" y="8725"/>
                  </a:lnTo>
                  <a:lnTo>
                    <a:pt x="12953" y="8501"/>
                  </a:lnTo>
                  <a:lnTo>
                    <a:pt x="12579" y="8875"/>
                  </a:lnTo>
                  <a:lnTo>
                    <a:pt x="12579" y="8351"/>
                  </a:lnTo>
                  <a:lnTo>
                    <a:pt x="11765" y="7816"/>
                  </a:lnTo>
                  <a:lnTo>
                    <a:pt x="12547" y="7601"/>
                  </a:lnTo>
                  <a:lnTo>
                    <a:pt x="12846" y="6692"/>
                  </a:lnTo>
                  <a:close/>
                  <a:moveTo>
                    <a:pt x="16433" y="5974"/>
                  </a:moveTo>
                  <a:lnTo>
                    <a:pt x="16293" y="6531"/>
                  </a:lnTo>
                  <a:lnTo>
                    <a:pt x="14784" y="6938"/>
                  </a:lnTo>
                  <a:lnTo>
                    <a:pt x="15887" y="5824"/>
                  </a:lnTo>
                  <a:close/>
                  <a:moveTo>
                    <a:pt x="19098" y="5182"/>
                  </a:moveTo>
                  <a:lnTo>
                    <a:pt x="19569" y="5653"/>
                  </a:lnTo>
                  <a:lnTo>
                    <a:pt x="18927" y="5824"/>
                  </a:lnTo>
                  <a:lnTo>
                    <a:pt x="19098" y="6467"/>
                  </a:lnTo>
                  <a:lnTo>
                    <a:pt x="18456" y="6295"/>
                  </a:lnTo>
                  <a:lnTo>
                    <a:pt x="18285" y="6938"/>
                  </a:lnTo>
                  <a:lnTo>
                    <a:pt x="17813" y="6467"/>
                  </a:lnTo>
                  <a:lnTo>
                    <a:pt x="17342" y="6938"/>
                  </a:lnTo>
                  <a:lnTo>
                    <a:pt x="17171" y="6295"/>
                  </a:lnTo>
                  <a:lnTo>
                    <a:pt x="16529" y="6467"/>
                  </a:lnTo>
                  <a:lnTo>
                    <a:pt x="16700" y="5824"/>
                  </a:lnTo>
                  <a:lnTo>
                    <a:pt x="16058" y="5653"/>
                  </a:lnTo>
                  <a:lnTo>
                    <a:pt x="16529" y="5182"/>
                  </a:lnTo>
                  <a:lnTo>
                    <a:pt x="16058" y="4711"/>
                  </a:lnTo>
                  <a:lnTo>
                    <a:pt x="16700" y="4540"/>
                  </a:lnTo>
                  <a:lnTo>
                    <a:pt x="16529" y="3898"/>
                  </a:lnTo>
                  <a:lnTo>
                    <a:pt x="17171" y="4069"/>
                  </a:lnTo>
                  <a:lnTo>
                    <a:pt x="17342" y="3426"/>
                  </a:lnTo>
                  <a:lnTo>
                    <a:pt x="17813" y="3898"/>
                  </a:lnTo>
                  <a:lnTo>
                    <a:pt x="18285" y="3426"/>
                  </a:lnTo>
                  <a:lnTo>
                    <a:pt x="18456" y="4069"/>
                  </a:lnTo>
                  <a:lnTo>
                    <a:pt x="19098" y="3898"/>
                  </a:lnTo>
                  <a:lnTo>
                    <a:pt x="18927" y="4540"/>
                  </a:lnTo>
                  <a:lnTo>
                    <a:pt x="19569" y="4711"/>
                  </a:lnTo>
                  <a:close/>
                  <a:moveTo>
                    <a:pt x="22781" y="6692"/>
                  </a:moveTo>
                  <a:lnTo>
                    <a:pt x="23080" y="7601"/>
                  </a:lnTo>
                  <a:lnTo>
                    <a:pt x="23873" y="7816"/>
                  </a:lnTo>
                  <a:lnTo>
                    <a:pt x="23048" y="8351"/>
                  </a:lnTo>
                  <a:lnTo>
                    <a:pt x="23048" y="8875"/>
                  </a:lnTo>
                  <a:lnTo>
                    <a:pt x="22674" y="8501"/>
                  </a:lnTo>
                  <a:lnTo>
                    <a:pt x="21603" y="8725"/>
                  </a:lnTo>
                  <a:lnTo>
                    <a:pt x="21603" y="8404"/>
                  </a:lnTo>
                  <a:lnTo>
                    <a:pt x="22117" y="7890"/>
                  </a:lnTo>
                  <a:lnTo>
                    <a:pt x="21582" y="7355"/>
                  </a:lnTo>
                  <a:lnTo>
                    <a:pt x="22320" y="7548"/>
                  </a:lnTo>
                  <a:lnTo>
                    <a:pt x="22502" y="6852"/>
                  </a:lnTo>
                  <a:lnTo>
                    <a:pt x="22781" y="6692"/>
                  </a:lnTo>
                  <a:close/>
                  <a:moveTo>
                    <a:pt x="32105" y="5182"/>
                  </a:moveTo>
                  <a:lnTo>
                    <a:pt x="32586" y="5749"/>
                  </a:lnTo>
                  <a:lnTo>
                    <a:pt x="31891" y="6006"/>
                  </a:lnTo>
                  <a:lnTo>
                    <a:pt x="32008" y="6745"/>
                  </a:lnTo>
                  <a:lnTo>
                    <a:pt x="31280" y="6617"/>
                  </a:lnTo>
                  <a:lnTo>
                    <a:pt x="31024" y="7312"/>
                  </a:lnTo>
                  <a:lnTo>
                    <a:pt x="30445" y="6841"/>
                  </a:lnTo>
                  <a:lnTo>
                    <a:pt x="29878" y="7312"/>
                  </a:lnTo>
                  <a:lnTo>
                    <a:pt x="29621" y="6617"/>
                  </a:lnTo>
                  <a:lnTo>
                    <a:pt x="28883" y="6745"/>
                  </a:lnTo>
                  <a:lnTo>
                    <a:pt x="29011" y="6006"/>
                  </a:lnTo>
                  <a:lnTo>
                    <a:pt x="28315" y="5749"/>
                  </a:lnTo>
                  <a:lnTo>
                    <a:pt x="28786" y="5182"/>
                  </a:lnTo>
                  <a:lnTo>
                    <a:pt x="28304" y="4604"/>
                  </a:lnTo>
                  <a:lnTo>
                    <a:pt x="29011" y="4347"/>
                  </a:lnTo>
                  <a:lnTo>
                    <a:pt x="28883" y="3619"/>
                  </a:lnTo>
                  <a:lnTo>
                    <a:pt x="29621" y="3737"/>
                  </a:lnTo>
                  <a:lnTo>
                    <a:pt x="29878" y="3041"/>
                  </a:lnTo>
                  <a:lnTo>
                    <a:pt x="30445" y="3523"/>
                  </a:lnTo>
                  <a:lnTo>
                    <a:pt x="31024" y="3041"/>
                  </a:lnTo>
                  <a:lnTo>
                    <a:pt x="31280" y="3737"/>
                  </a:lnTo>
                  <a:lnTo>
                    <a:pt x="32008" y="3619"/>
                  </a:lnTo>
                  <a:lnTo>
                    <a:pt x="31891" y="4347"/>
                  </a:lnTo>
                  <a:lnTo>
                    <a:pt x="32586" y="4604"/>
                  </a:lnTo>
                  <a:close/>
                  <a:moveTo>
                    <a:pt x="35894" y="8469"/>
                  </a:moveTo>
                  <a:lnTo>
                    <a:pt x="36761" y="7901"/>
                  </a:lnTo>
                  <a:lnTo>
                    <a:pt x="37629" y="8469"/>
                  </a:lnTo>
                  <a:lnTo>
                    <a:pt x="37629" y="9100"/>
                  </a:lnTo>
                  <a:lnTo>
                    <a:pt x="36761" y="9967"/>
                  </a:lnTo>
                  <a:lnTo>
                    <a:pt x="35894" y="9100"/>
                  </a:lnTo>
                  <a:close/>
                  <a:moveTo>
                    <a:pt x="38389" y="6852"/>
                  </a:moveTo>
                  <a:lnTo>
                    <a:pt x="38581" y="7548"/>
                  </a:lnTo>
                  <a:lnTo>
                    <a:pt x="39309" y="7355"/>
                  </a:lnTo>
                  <a:lnTo>
                    <a:pt x="38774" y="7890"/>
                  </a:lnTo>
                  <a:lnTo>
                    <a:pt x="39288" y="8404"/>
                  </a:lnTo>
                  <a:lnTo>
                    <a:pt x="39288" y="8725"/>
                  </a:lnTo>
                  <a:lnTo>
                    <a:pt x="38217" y="8501"/>
                  </a:lnTo>
                  <a:lnTo>
                    <a:pt x="37853" y="8875"/>
                  </a:lnTo>
                  <a:lnTo>
                    <a:pt x="37853" y="8351"/>
                  </a:lnTo>
                  <a:lnTo>
                    <a:pt x="37029" y="7816"/>
                  </a:lnTo>
                  <a:lnTo>
                    <a:pt x="37811" y="7601"/>
                  </a:lnTo>
                  <a:lnTo>
                    <a:pt x="38110" y="6692"/>
                  </a:lnTo>
                  <a:close/>
                  <a:moveTo>
                    <a:pt x="41696" y="5974"/>
                  </a:moveTo>
                  <a:lnTo>
                    <a:pt x="41557" y="6531"/>
                  </a:lnTo>
                  <a:lnTo>
                    <a:pt x="40048" y="6938"/>
                  </a:lnTo>
                  <a:lnTo>
                    <a:pt x="41151" y="5824"/>
                  </a:lnTo>
                  <a:close/>
                  <a:moveTo>
                    <a:pt x="44362" y="5182"/>
                  </a:moveTo>
                  <a:lnTo>
                    <a:pt x="44833" y="5653"/>
                  </a:lnTo>
                  <a:lnTo>
                    <a:pt x="44191" y="5824"/>
                  </a:lnTo>
                  <a:lnTo>
                    <a:pt x="44362" y="6467"/>
                  </a:lnTo>
                  <a:lnTo>
                    <a:pt x="43720" y="6295"/>
                  </a:lnTo>
                  <a:lnTo>
                    <a:pt x="43548" y="6938"/>
                  </a:lnTo>
                  <a:lnTo>
                    <a:pt x="43077" y="6467"/>
                  </a:lnTo>
                  <a:lnTo>
                    <a:pt x="42606" y="6938"/>
                  </a:lnTo>
                  <a:lnTo>
                    <a:pt x="42435" y="6295"/>
                  </a:lnTo>
                  <a:lnTo>
                    <a:pt x="41793" y="6467"/>
                  </a:lnTo>
                  <a:lnTo>
                    <a:pt x="41975" y="5824"/>
                  </a:lnTo>
                  <a:lnTo>
                    <a:pt x="41332" y="5653"/>
                  </a:lnTo>
                  <a:lnTo>
                    <a:pt x="41793" y="5182"/>
                  </a:lnTo>
                  <a:lnTo>
                    <a:pt x="41332" y="4711"/>
                  </a:lnTo>
                  <a:lnTo>
                    <a:pt x="41975" y="4540"/>
                  </a:lnTo>
                  <a:lnTo>
                    <a:pt x="41793" y="3898"/>
                  </a:lnTo>
                  <a:lnTo>
                    <a:pt x="42435" y="4069"/>
                  </a:lnTo>
                  <a:lnTo>
                    <a:pt x="42606" y="3426"/>
                  </a:lnTo>
                  <a:lnTo>
                    <a:pt x="43077" y="3898"/>
                  </a:lnTo>
                  <a:lnTo>
                    <a:pt x="43548" y="3426"/>
                  </a:lnTo>
                  <a:lnTo>
                    <a:pt x="43720" y="4069"/>
                  </a:lnTo>
                  <a:lnTo>
                    <a:pt x="44362" y="3898"/>
                  </a:lnTo>
                  <a:lnTo>
                    <a:pt x="44191" y="4540"/>
                  </a:lnTo>
                  <a:lnTo>
                    <a:pt x="44833" y="4711"/>
                  </a:lnTo>
                  <a:close/>
                  <a:moveTo>
                    <a:pt x="48045" y="6692"/>
                  </a:moveTo>
                  <a:lnTo>
                    <a:pt x="48344" y="7601"/>
                  </a:lnTo>
                  <a:lnTo>
                    <a:pt x="49136" y="7816"/>
                  </a:lnTo>
                  <a:lnTo>
                    <a:pt x="48312" y="8351"/>
                  </a:lnTo>
                  <a:lnTo>
                    <a:pt x="48312" y="8875"/>
                  </a:lnTo>
                  <a:lnTo>
                    <a:pt x="47938" y="8501"/>
                  </a:lnTo>
                  <a:lnTo>
                    <a:pt x="46878" y="8725"/>
                  </a:lnTo>
                  <a:lnTo>
                    <a:pt x="46878" y="8404"/>
                  </a:lnTo>
                  <a:lnTo>
                    <a:pt x="47392" y="7890"/>
                  </a:lnTo>
                  <a:lnTo>
                    <a:pt x="46846" y="7355"/>
                  </a:lnTo>
                  <a:lnTo>
                    <a:pt x="47584" y="7548"/>
                  </a:lnTo>
                  <a:lnTo>
                    <a:pt x="47766" y="6852"/>
                  </a:lnTo>
                  <a:lnTo>
                    <a:pt x="48045" y="6692"/>
                  </a:lnTo>
                  <a:close/>
                  <a:moveTo>
                    <a:pt x="50261" y="9100"/>
                  </a:moveTo>
                  <a:lnTo>
                    <a:pt x="49393" y="9967"/>
                  </a:lnTo>
                  <a:lnTo>
                    <a:pt x="48526" y="9100"/>
                  </a:lnTo>
                  <a:lnTo>
                    <a:pt x="48526" y="8469"/>
                  </a:lnTo>
                  <a:lnTo>
                    <a:pt x="49393" y="7901"/>
                  </a:lnTo>
                  <a:lnTo>
                    <a:pt x="50261" y="8469"/>
                  </a:lnTo>
                  <a:close/>
                  <a:moveTo>
                    <a:pt x="57155" y="6006"/>
                  </a:moveTo>
                  <a:lnTo>
                    <a:pt x="57283" y="6745"/>
                  </a:lnTo>
                  <a:lnTo>
                    <a:pt x="56544" y="6617"/>
                  </a:lnTo>
                  <a:lnTo>
                    <a:pt x="56287" y="7312"/>
                  </a:lnTo>
                  <a:lnTo>
                    <a:pt x="55709" y="6841"/>
                  </a:lnTo>
                  <a:lnTo>
                    <a:pt x="55142" y="7312"/>
                  </a:lnTo>
                  <a:lnTo>
                    <a:pt x="54885" y="6617"/>
                  </a:lnTo>
                  <a:lnTo>
                    <a:pt x="54146" y="6745"/>
                  </a:lnTo>
                  <a:lnTo>
                    <a:pt x="54275" y="6006"/>
                  </a:lnTo>
                  <a:lnTo>
                    <a:pt x="53579" y="5749"/>
                  </a:lnTo>
                  <a:lnTo>
                    <a:pt x="54050" y="5182"/>
                  </a:lnTo>
                  <a:lnTo>
                    <a:pt x="53579" y="4604"/>
                  </a:lnTo>
                  <a:lnTo>
                    <a:pt x="54275" y="4347"/>
                  </a:lnTo>
                  <a:lnTo>
                    <a:pt x="54146" y="3619"/>
                  </a:lnTo>
                  <a:lnTo>
                    <a:pt x="54885" y="3737"/>
                  </a:lnTo>
                  <a:lnTo>
                    <a:pt x="55142" y="3041"/>
                  </a:lnTo>
                  <a:lnTo>
                    <a:pt x="55709" y="3523"/>
                  </a:lnTo>
                  <a:lnTo>
                    <a:pt x="56287" y="3041"/>
                  </a:lnTo>
                  <a:lnTo>
                    <a:pt x="56544" y="3737"/>
                  </a:lnTo>
                  <a:lnTo>
                    <a:pt x="57283" y="3619"/>
                  </a:lnTo>
                  <a:lnTo>
                    <a:pt x="57155" y="4347"/>
                  </a:lnTo>
                  <a:lnTo>
                    <a:pt x="57850" y="4604"/>
                  </a:lnTo>
                  <a:lnTo>
                    <a:pt x="57379" y="5182"/>
                  </a:lnTo>
                  <a:lnTo>
                    <a:pt x="57850" y="5749"/>
                  </a:lnTo>
                  <a:close/>
                  <a:moveTo>
                    <a:pt x="55870" y="12879"/>
                  </a:moveTo>
                  <a:lnTo>
                    <a:pt x="55709" y="13457"/>
                  </a:lnTo>
                  <a:lnTo>
                    <a:pt x="55560" y="12879"/>
                  </a:lnTo>
                  <a:lnTo>
                    <a:pt x="55709" y="12622"/>
                  </a:lnTo>
                  <a:close/>
                  <a:moveTo>
                    <a:pt x="55838" y="12419"/>
                  </a:moveTo>
                  <a:lnTo>
                    <a:pt x="56437" y="11445"/>
                  </a:lnTo>
                  <a:lnTo>
                    <a:pt x="56930" y="12729"/>
                  </a:lnTo>
                  <a:lnTo>
                    <a:pt x="56609" y="12911"/>
                  </a:lnTo>
                  <a:lnTo>
                    <a:pt x="56063" y="12772"/>
                  </a:lnTo>
                  <a:close/>
                  <a:moveTo>
                    <a:pt x="55709" y="23006"/>
                  </a:moveTo>
                  <a:lnTo>
                    <a:pt x="55560" y="22749"/>
                  </a:lnTo>
                  <a:lnTo>
                    <a:pt x="55709" y="22160"/>
                  </a:lnTo>
                  <a:lnTo>
                    <a:pt x="55870" y="22749"/>
                  </a:lnTo>
                  <a:close/>
                  <a:moveTo>
                    <a:pt x="56609" y="22706"/>
                  </a:moveTo>
                  <a:lnTo>
                    <a:pt x="56930" y="22888"/>
                  </a:lnTo>
                  <a:lnTo>
                    <a:pt x="56437" y="24183"/>
                  </a:lnTo>
                  <a:lnTo>
                    <a:pt x="55838" y="23209"/>
                  </a:lnTo>
                  <a:lnTo>
                    <a:pt x="56063" y="22856"/>
                  </a:lnTo>
                  <a:close/>
                  <a:moveTo>
                    <a:pt x="57658" y="30446"/>
                  </a:moveTo>
                  <a:lnTo>
                    <a:pt x="58064" y="29953"/>
                  </a:lnTo>
                  <a:lnTo>
                    <a:pt x="59413" y="30446"/>
                  </a:lnTo>
                  <a:lnTo>
                    <a:pt x="58064" y="30938"/>
                  </a:lnTo>
                  <a:close/>
                  <a:moveTo>
                    <a:pt x="47434" y="30446"/>
                  </a:moveTo>
                  <a:lnTo>
                    <a:pt x="48012" y="30285"/>
                  </a:lnTo>
                  <a:lnTo>
                    <a:pt x="48269" y="30446"/>
                  </a:lnTo>
                  <a:lnTo>
                    <a:pt x="48012" y="30606"/>
                  </a:lnTo>
                  <a:close/>
                  <a:moveTo>
                    <a:pt x="48483" y="30574"/>
                  </a:moveTo>
                  <a:lnTo>
                    <a:pt x="49458" y="31174"/>
                  </a:lnTo>
                  <a:lnTo>
                    <a:pt x="48162" y="31656"/>
                  </a:lnTo>
                  <a:lnTo>
                    <a:pt x="47980" y="31345"/>
                  </a:lnTo>
                  <a:lnTo>
                    <a:pt x="48130" y="30788"/>
                  </a:lnTo>
                  <a:close/>
                  <a:moveTo>
                    <a:pt x="41696" y="31238"/>
                  </a:moveTo>
                  <a:lnTo>
                    <a:pt x="41557" y="31795"/>
                  </a:lnTo>
                  <a:lnTo>
                    <a:pt x="40048" y="32202"/>
                  </a:lnTo>
                  <a:lnTo>
                    <a:pt x="41151" y="31099"/>
                  </a:lnTo>
                  <a:close/>
                  <a:moveTo>
                    <a:pt x="37896" y="30446"/>
                  </a:moveTo>
                  <a:lnTo>
                    <a:pt x="38142" y="30285"/>
                  </a:lnTo>
                  <a:lnTo>
                    <a:pt x="38731" y="30446"/>
                  </a:lnTo>
                  <a:lnTo>
                    <a:pt x="38142" y="30606"/>
                  </a:lnTo>
                  <a:close/>
                  <a:moveTo>
                    <a:pt x="38003" y="31656"/>
                  </a:moveTo>
                  <a:lnTo>
                    <a:pt x="36708" y="31174"/>
                  </a:lnTo>
                  <a:lnTo>
                    <a:pt x="37682" y="30574"/>
                  </a:lnTo>
                  <a:lnTo>
                    <a:pt x="38035" y="30788"/>
                  </a:lnTo>
                  <a:lnTo>
                    <a:pt x="38185" y="31345"/>
                  </a:lnTo>
                  <a:close/>
                  <a:moveTo>
                    <a:pt x="30445" y="32394"/>
                  </a:moveTo>
                  <a:lnTo>
                    <a:pt x="30938" y="32801"/>
                  </a:lnTo>
                  <a:lnTo>
                    <a:pt x="30445" y="34139"/>
                  </a:lnTo>
                  <a:lnTo>
                    <a:pt x="29953" y="32801"/>
                  </a:lnTo>
                  <a:close/>
                  <a:moveTo>
                    <a:pt x="22749" y="30606"/>
                  </a:moveTo>
                  <a:lnTo>
                    <a:pt x="22170" y="30446"/>
                  </a:lnTo>
                  <a:lnTo>
                    <a:pt x="22749" y="30285"/>
                  </a:lnTo>
                  <a:lnTo>
                    <a:pt x="23005" y="30446"/>
                  </a:lnTo>
                  <a:close/>
                  <a:moveTo>
                    <a:pt x="22716" y="31345"/>
                  </a:moveTo>
                  <a:lnTo>
                    <a:pt x="22866" y="30788"/>
                  </a:lnTo>
                  <a:lnTo>
                    <a:pt x="23220" y="30574"/>
                  </a:lnTo>
                  <a:lnTo>
                    <a:pt x="24183" y="31174"/>
                  </a:lnTo>
                  <a:lnTo>
                    <a:pt x="22898" y="31656"/>
                  </a:lnTo>
                  <a:close/>
                  <a:moveTo>
                    <a:pt x="16433" y="31238"/>
                  </a:moveTo>
                  <a:lnTo>
                    <a:pt x="16293" y="31795"/>
                  </a:lnTo>
                  <a:lnTo>
                    <a:pt x="14784" y="32202"/>
                  </a:lnTo>
                  <a:lnTo>
                    <a:pt x="15887" y="31099"/>
                  </a:lnTo>
                  <a:close/>
                  <a:moveTo>
                    <a:pt x="12622" y="30446"/>
                  </a:moveTo>
                  <a:lnTo>
                    <a:pt x="12878" y="30285"/>
                  </a:lnTo>
                  <a:lnTo>
                    <a:pt x="13467" y="30446"/>
                  </a:lnTo>
                  <a:lnTo>
                    <a:pt x="12878" y="30606"/>
                  </a:lnTo>
                  <a:close/>
                  <a:moveTo>
                    <a:pt x="12739" y="31656"/>
                  </a:moveTo>
                  <a:lnTo>
                    <a:pt x="11444" y="31174"/>
                  </a:lnTo>
                  <a:lnTo>
                    <a:pt x="12418" y="30574"/>
                  </a:lnTo>
                  <a:lnTo>
                    <a:pt x="12771" y="30788"/>
                  </a:lnTo>
                  <a:lnTo>
                    <a:pt x="12921" y="31345"/>
                  </a:lnTo>
                  <a:close/>
                  <a:moveTo>
                    <a:pt x="5182" y="32394"/>
                  </a:moveTo>
                  <a:lnTo>
                    <a:pt x="5674" y="32801"/>
                  </a:lnTo>
                  <a:lnTo>
                    <a:pt x="5182" y="34139"/>
                  </a:lnTo>
                  <a:lnTo>
                    <a:pt x="4689" y="32801"/>
                  </a:lnTo>
                  <a:close/>
                  <a:moveTo>
                    <a:pt x="3233" y="30446"/>
                  </a:moveTo>
                  <a:lnTo>
                    <a:pt x="2826" y="30938"/>
                  </a:lnTo>
                  <a:lnTo>
                    <a:pt x="1488" y="30446"/>
                  </a:lnTo>
                  <a:lnTo>
                    <a:pt x="2826" y="29953"/>
                  </a:lnTo>
                  <a:close/>
                  <a:moveTo>
                    <a:pt x="6177" y="25650"/>
                  </a:moveTo>
                  <a:lnTo>
                    <a:pt x="6498" y="25543"/>
                  </a:lnTo>
                  <a:lnTo>
                    <a:pt x="7194" y="26314"/>
                  </a:lnTo>
                  <a:lnTo>
                    <a:pt x="7087" y="26913"/>
                  </a:lnTo>
                  <a:lnTo>
                    <a:pt x="5856" y="27941"/>
                  </a:lnTo>
                  <a:lnTo>
                    <a:pt x="5299" y="26432"/>
                  </a:lnTo>
                  <a:lnTo>
                    <a:pt x="5503" y="25864"/>
                  </a:lnTo>
                  <a:close/>
                  <a:moveTo>
                    <a:pt x="5021" y="22749"/>
                  </a:moveTo>
                  <a:lnTo>
                    <a:pt x="5182" y="22160"/>
                  </a:lnTo>
                  <a:lnTo>
                    <a:pt x="5342" y="22749"/>
                  </a:lnTo>
                  <a:lnTo>
                    <a:pt x="5182" y="23006"/>
                  </a:lnTo>
                  <a:close/>
                  <a:moveTo>
                    <a:pt x="5053" y="23209"/>
                  </a:moveTo>
                  <a:lnTo>
                    <a:pt x="4454" y="24183"/>
                  </a:lnTo>
                  <a:lnTo>
                    <a:pt x="3972" y="22888"/>
                  </a:lnTo>
                  <a:lnTo>
                    <a:pt x="4282" y="22706"/>
                  </a:lnTo>
                  <a:lnTo>
                    <a:pt x="4839" y="22856"/>
                  </a:lnTo>
                  <a:close/>
                  <a:moveTo>
                    <a:pt x="4389" y="19195"/>
                  </a:moveTo>
                  <a:lnTo>
                    <a:pt x="4539" y="19741"/>
                  </a:lnTo>
                  <a:lnTo>
                    <a:pt x="3426" y="20844"/>
                  </a:lnTo>
                  <a:lnTo>
                    <a:pt x="3833" y="19345"/>
                  </a:lnTo>
                  <a:close/>
                  <a:moveTo>
                    <a:pt x="5182" y="12622"/>
                  </a:moveTo>
                  <a:lnTo>
                    <a:pt x="5342" y="12879"/>
                  </a:lnTo>
                  <a:lnTo>
                    <a:pt x="5182" y="13468"/>
                  </a:lnTo>
                  <a:lnTo>
                    <a:pt x="5021" y="12879"/>
                  </a:lnTo>
                  <a:close/>
                  <a:moveTo>
                    <a:pt x="4282" y="12911"/>
                  </a:moveTo>
                  <a:lnTo>
                    <a:pt x="3972" y="12729"/>
                  </a:lnTo>
                  <a:lnTo>
                    <a:pt x="4454" y="11445"/>
                  </a:lnTo>
                  <a:lnTo>
                    <a:pt x="5053" y="12419"/>
                  </a:lnTo>
                  <a:lnTo>
                    <a:pt x="4839" y="12772"/>
                  </a:lnTo>
                  <a:close/>
                  <a:moveTo>
                    <a:pt x="3233" y="5182"/>
                  </a:moveTo>
                  <a:lnTo>
                    <a:pt x="2826" y="5675"/>
                  </a:lnTo>
                  <a:lnTo>
                    <a:pt x="1488" y="5182"/>
                  </a:lnTo>
                  <a:lnTo>
                    <a:pt x="2826" y="4690"/>
                  </a:lnTo>
                  <a:close/>
                  <a:moveTo>
                    <a:pt x="13467" y="5182"/>
                  </a:moveTo>
                  <a:lnTo>
                    <a:pt x="12878" y="5332"/>
                  </a:lnTo>
                  <a:lnTo>
                    <a:pt x="12622" y="5182"/>
                  </a:lnTo>
                  <a:lnTo>
                    <a:pt x="12878" y="5022"/>
                  </a:lnTo>
                  <a:close/>
                  <a:moveTo>
                    <a:pt x="12418" y="5054"/>
                  </a:moveTo>
                  <a:lnTo>
                    <a:pt x="11444" y="4454"/>
                  </a:lnTo>
                  <a:lnTo>
                    <a:pt x="12739" y="3972"/>
                  </a:lnTo>
                  <a:lnTo>
                    <a:pt x="12921" y="4283"/>
                  </a:lnTo>
                  <a:lnTo>
                    <a:pt x="12771" y="4840"/>
                  </a:lnTo>
                  <a:close/>
                  <a:moveTo>
                    <a:pt x="19194" y="4379"/>
                  </a:moveTo>
                  <a:lnTo>
                    <a:pt x="19344" y="3833"/>
                  </a:lnTo>
                  <a:lnTo>
                    <a:pt x="20854" y="3426"/>
                  </a:lnTo>
                  <a:lnTo>
                    <a:pt x="19751" y="4529"/>
                  </a:lnTo>
                  <a:close/>
                  <a:moveTo>
                    <a:pt x="23005" y="5182"/>
                  </a:moveTo>
                  <a:lnTo>
                    <a:pt x="22749" y="5332"/>
                  </a:lnTo>
                  <a:lnTo>
                    <a:pt x="22170" y="5182"/>
                  </a:lnTo>
                  <a:lnTo>
                    <a:pt x="22749" y="5022"/>
                  </a:lnTo>
                  <a:close/>
                  <a:moveTo>
                    <a:pt x="22898" y="3972"/>
                  </a:moveTo>
                  <a:lnTo>
                    <a:pt x="24183" y="4454"/>
                  </a:lnTo>
                  <a:lnTo>
                    <a:pt x="23220" y="5054"/>
                  </a:lnTo>
                  <a:lnTo>
                    <a:pt x="22866" y="4840"/>
                  </a:lnTo>
                  <a:lnTo>
                    <a:pt x="22716" y="4283"/>
                  </a:lnTo>
                  <a:close/>
                  <a:moveTo>
                    <a:pt x="28497" y="5182"/>
                  </a:moveTo>
                  <a:lnTo>
                    <a:pt x="28090" y="5675"/>
                  </a:lnTo>
                  <a:lnTo>
                    <a:pt x="26752" y="5182"/>
                  </a:lnTo>
                  <a:lnTo>
                    <a:pt x="28090" y="4690"/>
                  </a:lnTo>
                  <a:close/>
                  <a:moveTo>
                    <a:pt x="38142" y="5022"/>
                  </a:moveTo>
                  <a:lnTo>
                    <a:pt x="38731" y="5182"/>
                  </a:lnTo>
                  <a:lnTo>
                    <a:pt x="38142" y="5332"/>
                  </a:lnTo>
                  <a:lnTo>
                    <a:pt x="37896" y="5182"/>
                  </a:lnTo>
                  <a:close/>
                  <a:moveTo>
                    <a:pt x="38185" y="4283"/>
                  </a:moveTo>
                  <a:lnTo>
                    <a:pt x="38035" y="4840"/>
                  </a:lnTo>
                  <a:lnTo>
                    <a:pt x="37682" y="5054"/>
                  </a:lnTo>
                  <a:lnTo>
                    <a:pt x="36708" y="4454"/>
                  </a:lnTo>
                  <a:lnTo>
                    <a:pt x="38003" y="3972"/>
                  </a:lnTo>
                  <a:close/>
                  <a:moveTo>
                    <a:pt x="43077" y="3587"/>
                  </a:moveTo>
                  <a:lnTo>
                    <a:pt x="42681" y="3180"/>
                  </a:lnTo>
                  <a:lnTo>
                    <a:pt x="43077" y="1671"/>
                  </a:lnTo>
                  <a:lnTo>
                    <a:pt x="43484" y="3180"/>
                  </a:lnTo>
                  <a:close/>
                  <a:moveTo>
                    <a:pt x="44458" y="4379"/>
                  </a:moveTo>
                  <a:lnTo>
                    <a:pt x="44608" y="3833"/>
                  </a:lnTo>
                  <a:lnTo>
                    <a:pt x="46118" y="3426"/>
                  </a:lnTo>
                  <a:lnTo>
                    <a:pt x="45015" y="4529"/>
                  </a:lnTo>
                  <a:close/>
                  <a:moveTo>
                    <a:pt x="48269" y="5182"/>
                  </a:moveTo>
                  <a:lnTo>
                    <a:pt x="48012" y="5332"/>
                  </a:lnTo>
                  <a:lnTo>
                    <a:pt x="47434" y="5182"/>
                  </a:lnTo>
                  <a:lnTo>
                    <a:pt x="48012" y="5022"/>
                  </a:lnTo>
                  <a:close/>
                  <a:moveTo>
                    <a:pt x="48162" y="3972"/>
                  </a:moveTo>
                  <a:lnTo>
                    <a:pt x="49458" y="4454"/>
                  </a:lnTo>
                  <a:lnTo>
                    <a:pt x="48483" y="5054"/>
                  </a:lnTo>
                  <a:lnTo>
                    <a:pt x="48130" y="4840"/>
                  </a:lnTo>
                  <a:lnTo>
                    <a:pt x="47980" y="4283"/>
                  </a:lnTo>
                  <a:close/>
                  <a:moveTo>
                    <a:pt x="54029" y="4208"/>
                  </a:moveTo>
                  <a:lnTo>
                    <a:pt x="53429" y="4433"/>
                  </a:lnTo>
                  <a:lnTo>
                    <a:pt x="52519" y="3330"/>
                  </a:lnTo>
                  <a:lnTo>
                    <a:pt x="53922" y="3576"/>
                  </a:lnTo>
                  <a:close/>
                  <a:moveTo>
                    <a:pt x="57658" y="5182"/>
                  </a:moveTo>
                  <a:lnTo>
                    <a:pt x="58075" y="4690"/>
                  </a:lnTo>
                  <a:lnTo>
                    <a:pt x="59413" y="5182"/>
                  </a:lnTo>
                  <a:lnTo>
                    <a:pt x="58064" y="5675"/>
                  </a:lnTo>
                  <a:close/>
                  <a:moveTo>
                    <a:pt x="57818" y="8597"/>
                  </a:moveTo>
                  <a:lnTo>
                    <a:pt x="57551" y="7013"/>
                  </a:lnTo>
                  <a:lnTo>
                    <a:pt x="59135" y="7291"/>
                  </a:lnTo>
                  <a:lnTo>
                    <a:pt x="59520" y="7751"/>
                  </a:lnTo>
                  <a:lnTo>
                    <a:pt x="59306" y="8768"/>
                  </a:lnTo>
                  <a:lnTo>
                    <a:pt x="58289" y="8982"/>
                  </a:lnTo>
                  <a:close/>
                  <a:moveTo>
                    <a:pt x="60473" y="5332"/>
                  </a:moveTo>
                  <a:lnTo>
                    <a:pt x="60045" y="5182"/>
                  </a:lnTo>
                  <a:lnTo>
                    <a:pt x="60473" y="5022"/>
                  </a:lnTo>
                  <a:lnTo>
                    <a:pt x="60869" y="3801"/>
                  </a:lnTo>
                  <a:lnTo>
                    <a:pt x="59906" y="2934"/>
                  </a:lnTo>
                  <a:lnTo>
                    <a:pt x="59467" y="3020"/>
                  </a:lnTo>
                  <a:lnTo>
                    <a:pt x="59756" y="2666"/>
                  </a:lnTo>
                  <a:lnTo>
                    <a:pt x="59488" y="1403"/>
                  </a:lnTo>
                  <a:lnTo>
                    <a:pt x="58225" y="1136"/>
                  </a:lnTo>
                  <a:lnTo>
                    <a:pt x="57883" y="1435"/>
                  </a:lnTo>
                  <a:lnTo>
                    <a:pt x="57957" y="986"/>
                  </a:lnTo>
                  <a:lnTo>
                    <a:pt x="57090" y="22"/>
                  </a:lnTo>
                  <a:lnTo>
                    <a:pt x="55870" y="429"/>
                  </a:lnTo>
                  <a:lnTo>
                    <a:pt x="55709" y="847"/>
                  </a:lnTo>
                  <a:lnTo>
                    <a:pt x="55560" y="429"/>
                  </a:lnTo>
                  <a:lnTo>
                    <a:pt x="54328" y="22"/>
                  </a:lnTo>
                  <a:lnTo>
                    <a:pt x="53472" y="986"/>
                  </a:lnTo>
                  <a:lnTo>
                    <a:pt x="53547" y="1435"/>
                  </a:lnTo>
                  <a:lnTo>
                    <a:pt x="53204" y="1136"/>
                  </a:lnTo>
                  <a:lnTo>
                    <a:pt x="51941" y="1403"/>
                  </a:lnTo>
                  <a:lnTo>
                    <a:pt x="51674" y="2666"/>
                  </a:lnTo>
                  <a:lnTo>
                    <a:pt x="51963" y="3020"/>
                  </a:lnTo>
                  <a:lnTo>
                    <a:pt x="51513" y="2934"/>
                  </a:lnTo>
                  <a:lnTo>
                    <a:pt x="50732" y="3641"/>
                  </a:lnTo>
                  <a:lnTo>
                    <a:pt x="50442" y="2763"/>
                  </a:lnTo>
                  <a:lnTo>
                    <a:pt x="49426" y="2484"/>
                  </a:lnTo>
                  <a:lnTo>
                    <a:pt x="49393" y="2581"/>
                  </a:lnTo>
                  <a:lnTo>
                    <a:pt x="49372" y="2484"/>
                  </a:lnTo>
                  <a:lnTo>
                    <a:pt x="48344" y="2763"/>
                  </a:lnTo>
                  <a:lnTo>
                    <a:pt x="48045" y="3673"/>
                  </a:lnTo>
                  <a:lnTo>
                    <a:pt x="47766" y="3512"/>
                  </a:lnTo>
                  <a:lnTo>
                    <a:pt x="47584" y="2806"/>
                  </a:lnTo>
                  <a:lnTo>
                    <a:pt x="46846" y="3009"/>
                  </a:lnTo>
                  <a:lnTo>
                    <a:pt x="47392" y="2463"/>
                  </a:lnTo>
                  <a:lnTo>
                    <a:pt x="46878" y="1949"/>
                  </a:lnTo>
                  <a:lnTo>
                    <a:pt x="46878" y="1393"/>
                  </a:lnTo>
                  <a:lnTo>
                    <a:pt x="46310" y="1393"/>
                  </a:lnTo>
                  <a:lnTo>
                    <a:pt x="45797" y="879"/>
                  </a:lnTo>
                  <a:lnTo>
                    <a:pt x="45251" y="1414"/>
                  </a:lnTo>
                  <a:lnTo>
                    <a:pt x="45454" y="675"/>
                  </a:lnTo>
                  <a:lnTo>
                    <a:pt x="44747" y="493"/>
                  </a:lnTo>
                  <a:lnTo>
                    <a:pt x="44469" y="1"/>
                  </a:lnTo>
                  <a:lnTo>
                    <a:pt x="43977" y="279"/>
                  </a:lnTo>
                  <a:lnTo>
                    <a:pt x="43281" y="97"/>
                  </a:lnTo>
                  <a:lnTo>
                    <a:pt x="43077" y="825"/>
                  </a:lnTo>
                  <a:lnTo>
                    <a:pt x="42885" y="97"/>
                  </a:lnTo>
                  <a:lnTo>
                    <a:pt x="42178" y="279"/>
                  </a:lnTo>
                  <a:lnTo>
                    <a:pt x="41696" y="1"/>
                  </a:lnTo>
                  <a:lnTo>
                    <a:pt x="41407" y="493"/>
                  </a:lnTo>
                  <a:lnTo>
                    <a:pt x="40712" y="675"/>
                  </a:lnTo>
                  <a:lnTo>
                    <a:pt x="40904" y="1414"/>
                  </a:lnTo>
                  <a:lnTo>
                    <a:pt x="40369" y="879"/>
                  </a:lnTo>
                  <a:lnTo>
                    <a:pt x="39855" y="1393"/>
                  </a:lnTo>
                  <a:lnTo>
                    <a:pt x="39288" y="1393"/>
                  </a:lnTo>
                  <a:lnTo>
                    <a:pt x="39288" y="1949"/>
                  </a:lnTo>
                  <a:lnTo>
                    <a:pt x="38774" y="2463"/>
                  </a:lnTo>
                  <a:lnTo>
                    <a:pt x="39309" y="3009"/>
                  </a:lnTo>
                  <a:lnTo>
                    <a:pt x="38581" y="2806"/>
                  </a:lnTo>
                  <a:lnTo>
                    <a:pt x="38389" y="3512"/>
                  </a:lnTo>
                  <a:lnTo>
                    <a:pt x="38110" y="3673"/>
                  </a:lnTo>
                  <a:lnTo>
                    <a:pt x="37811" y="2763"/>
                  </a:lnTo>
                  <a:lnTo>
                    <a:pt x="36794" y="2484"/>
                  </a:lnTo>
                  <a:lnTo>
                    <a:pt x="36761" y="2581"/>
                  </a:lnTo>
                  <a:lnTo>
                    <a:pt x="36740" y="2484"/>
                  </a:lnTo>
                  <a:lnTo>
                    <a:pt x="35712" y="2763"/>
                  </a:lnTo>
                  <a:lnTo>
                    <a:pt x="35423" y="3641"/>
                  </a:lnTo>
                  <a:lnTo>
                    <a:pt x="34642" y="2934"/>
                  </a:lnTo>
                  <a:lnTo>
                    <a:pt x="34192" y="3020"/>
                  </a:lnTo>
                  <a:lnTo>
                    <a:pt x="34492" y="2666"/>
                  </a:lnTo>
                  <a:lnTo>
                    <a:pt x="34224" y="1403"/>
                  </a:lnTo>
                  <a:lnTo>
                    <a:pt x="32961" y="1136"/>
                  </a:lnTo>
                  <a:lnTo>
                    <a:pt x="32608" y="1435"/>
                  </a:lnTo>
                  <a:lnTo>
                    <a:pt x="32694" y="986"/>
                  </a:lnTo>
                  <a:lnTo>
                    <a:pt x="31826" y="22"/>
                  </a:lnTo>
                  <a:lnTo>
                    <a:pt x="30606" y="429"/>
                  </a:lnTo>
                  <a:lnTo>
                    <a:pt x="30445" y="847"/>
                  </a:lnTo>
                  <a:lnTo>
                    <a:pt x="30296" y="429"/>
                  </a:lnTo>
                  <a:lnTo>
                    <a:pt x="29065" y="22"/>
                  </a:lnTo>
                  <a:lnTo>
                    <a:pt x="28208" y="986"/>
                  </a:lnTo>
                  <a:lnTo>
                    <a:pt x="28283" y="1435"/>
                  </a:lnTo>
                  <a:lnTo>
                    <a:pt x="27930" y="1136"/>
                  </a:lnTo>
                  <a:lnTo>
                    <a:pt x="26677" y="1403"/>
                  </a:lnTo>
                  <a:lnTo>
                    <a:pt x="26410" y="2666"/>
                  </a:lnTo>
                  <a:lnTo>
                    <a:pt x="26699" y="3020"/>
                  </a:lnTo>
                  <a:lnTo>
                    <a:pt x="26249" y="2934"/>
                  </a:lnTo>
                  <a:lnTo>
                    <a:pt x="25468" y="3641"/>
                  </a:lnTo>
                  <a:lnTo>
                    <a:pt x="25179" y="2763"/>
                  </a:lnTo>
                  <a:lnTo>
                    <a:pt x="24162" y="2484"/>
                  </a:lnTo>
                  <a:lnTo>
                    <a:pt x="24129" y="2581"/>
                  </a:lnTo>
                  <a:lnTo>
                    <a:pt x="24108" y="2484"/>
                  </a:lnTo>
                  <a:lnTo>
                    <a:pt x="23080" y="2763"/>
                  </a:lnTo>
                  <a:lnTo>
                    <a:pt x="22781" y="3673"/>
                  </a:lnTo>
                  <a:lnTo>
                    <a:pt x="22502" y="3512"/>
                  </a:lnTo>
                  <a:lnTo>
                    <a:pt x="22320" y="2806"/>
                  </a:lnTo>
                  <a:lnTo>
                    <a:pt x="21582" y="3009"/>
                  </a:lnTo>
                  <a:lnTo>
                    <a:pt x="22117" y="2463"/>
                  </a:lnTo>
                  <a:lnTo>
                    <a:pt x="21603" y="1949"/>
                  </a:lnTo>
                  <a:lnTo>
                    <a:pt x="21603" y="1393"/>
                  </a:lnTo>
                  <a:lnTo>
                    <a:pt x="21046" y="1393"/>
                  </a:lnTo>
                  <a:lnTo>
                    <a:pt x="20533" y="879"/>
                  </a:lnTo>
                  <a:lnTo>
                    <a:pt x="19987" y="1414"/>
                  </a:lnTo>
                  <a:lnTo>
                    <a:pt x="20190" y="675"/>
                  </a:lnTo>
                  <a:lnTo>
                    <a:pt x="19483" y="493"/>
                  </a:lnTo>
                  <a:lnTo>
                    <a:pt x="19205" y="1"/>
                  </a:lnTo>
                  <a:lnTo>
                    <a:pt x="18713" y="279"/>
                  </a:lnTo>
                  <a:lnTo>
                    <a:pt x="18017" y="97"/>
                  </a:lnTo>
                  <a:lnTo>
                    <a:pt x="17813" y="825"/>
                  </a:lnTo>
                  <a:lnTo>
                    <a:pt x="17621" y="97"/>
                  </a:lnTo>
                  <a:lnTo>
                    <a:pt x="16914" y="279"/>
                  </a:lnTo>
                  <a:lnTo>
                    <a:pt x="16422" y="1"/>
                  </a:lnTo>
                  <a:lnTo>
                    <a:pt x="16144" y="493"/>
                  </a:lnTo>
                  <a:lnTo>
                    <a:pt x="15448" y="675"/>
                  </a:lnTo>
                  <a:lnTo>
                    <a:pt x="15640" y="1414"/>
                  </a:lnTo>
                  <a:lnTo>
                    <a:pt x="15105" y="879"/>
                  </a:lnTo>
                  <a:lnTo>
                    <a:pt x="14591" y="1393"/>
                  </a:lnTo>
                  <a:lnTo>
                    <a:pt x="14024" y="1393"/>
                  </a:lnTo>
                  <a:lnTo>
                    <a:pt x="14024" y="1949"/>
                  </a:lnTo>
                  <a:lnTo>
                    <a:pt x="13510" y="2463"/>
                  </a:lnTo>
                  <a:lnTo>
                    <a:pt x="14045" y="3009"/>
                  </a:lnTo>
                  <a:lnTo>
                    <a:pt x="13317" y="2806"/>
                  </a:lnTo>
                  <a:lnTo>
                    <a:pt x="13125" y="3512"/>
                  </a:lnTo>
                  <a:lnTo>
                    <a:pt x="12846" y="3673"/>
                  </a:lnTo>
                  <a:lnTo>
                    <a:pt x="12547" y="2763"/>
                  </a:lnTo>
                  <a:lnTo>
                    <a:pt x="11530" y="2484"/>
                  </a:lnTo>
                  <a:lnTo>
                    <a:pt x="11498" y="2581"/>
                  </a:lnTo>
                  <a:lnTo>
                    <a:pt x="11465" y="2484"/>
                  </a:lnTo>
                  <a:lnTo>
                    <a:pt x="10448" y="2763"/>
                  </a:lnTo>
                  <a:lnTo>
                    <a:pt x="10159" y="3641"/>
                  </a:lnTo>
                  <a:lnTo>
                    <a:pt x="9378" y="2934"/>
                  </a:lnTo>
                  <a:lnTo>
                    <a:pt x="8928" y="3020"/>
                  </a:lnTo>
                  <a:lnTo>
                    <a:pt x="9217" y="2666"/>
                  </a:lnTo>
                  <a:lnTo>
                    <a:pt x="8960" y="1403"/>
                  </a:lnTo>
                  <a:lnTo>
                    <a:pt x="7697" y="1136"/>
                  </a:lnTo>
                  <a:lnTo>
                    <a:pt x="7344" y="1435"/>
                  </a:lnTo>
                  <a:lnTo>
                    <a:pt x="7419" y="986"/>
                  </a:lnTo>
                  <a:lnTo>
                    <a:pt x="6562" y="22"/>
                  </a:lnTo>
                  <a:lnTo>
                    <a:pt x="5342" y="429"/>
                  </a:lnTo>
                  <a:lnTo>
                    <a:pt x="5182" y="847"/>
                  </a:lnTo>
                  <a:lnTo>
                    <a:pt x="5021" y="429"/>
                  </a:lnTo>
                  <a:lnTo>
                    <a:pt x="3801" y="22"/>
                  </a:lnTo>
                  <a:lnTo>
                    <a:pt x="2944" y="986"/>
                  </a:lnTo>
                  <a:lnTo>
                    <a:pt x="3019" y="1435"/>
                  </a:lnTo>
                  <a:lnTo>
                    <a:pt x="2666" y="1136"/>
                  </a:lnTo>
                  <a:lnTo>
                    <a:pt x="1403" y="1403"/>
                  </a:lnTo>
                  <a:lnTo>
                    <a:pt x="1146" y="2666"/>
                  </a:lnTo>
                  <a:lnTo>
                    <a:pt x="1435" y="3020"/>
                  </a:lnTo>
                  <a:lnTo>
                    <a:pt x="985" y="2934"/>
                  </a:lnTo>
                  <a:lnTo>
                    <a:pt x="22" y="3801"/>
                  </a:lnTo>
                  <a:lnTo>
                    <a:pt x="428" y="5022"/>
                  </a:lnTo>
                  <a:lnTo>
                    <a:pt x="857" y="5182"/>
                  </a:lnTo>
                  <a:lnTo>
                    <a:pt x="428" y="5332"/>
                  </a:lnTo>
                  <a:lnTo>
                    <a:pt x="22" y="6563"/>
                  </a:lnTo>
                  <a:lnTo>
                    <a:pt x="985" y="7419"/>
                  </a:lnTo>
                  <a:lnTo>
                    <a:pt x="1435" y="7345"/>
                  </a:lnTo>
                  <a:lnTo>
                    <a:pt x="1146" y="7698"/>
                  </a:lnTo>
                  <a:lnTo>
                    <a:pt x="1403" y="8950"/>
                  </a:lnTo>
                  <a:lnTo>
                    <a:pt x="2666" y="9218"/>
                  </a:lnTo>
                  <a:lnTo>
                    <a:pt x="3019" y="8929"/>
                  </a:lnTo>
                  <a:lnTo>
                    <a:pt x="2944" y="9378"/>
                  </a:lnTo>
                  <a:lnTo>
                    <a:pt x="3640" y="10160"/>
                  </a:lnTo>
                  <a:lnTo>
                    <a:pt x="2762" y="10449"/>
                  </a:lnTo>
                  <a:lnTo>
                    <a:pt x="2484" y="11466"/>
                  </a:lnTo>
                  <a:lnTo>
                    <a:pt x="2591" y="11498"/>
                  </a:lnTo>
                  <a:lnTo>
                    <a:pt x="2484" y="11519"/>
                  </a:lnTo>
                  <a:lnTo>
                    <a:pt x="2762" y="12547"/>
                  </a:lnTo>
                  <a:lnTo>
                    <a:pt x="3672" y="12847"/>
                  </a:lnTo>
                  <a:lnTo>
                    <a:pt x="3512" y="13125"/>
                  </a:lnTo>
                  <a:lnTo>
                    <a:pt x="2805" y="13307"/>
                  </a:lnTo>
                  <a:lnTo>
                    <a:pt x="3008" y="14046"/>
                  </a:lnTo>
                  <a:lnTo>
                    <a:pt x="2473" y="13511"/>
                  </a:lnTo>
                  <a:lnTo>
                    <a:pt x="1959" y="14024"/>
                  </a:lnTo>
                  <a:lnTo>
                    <a:pt x="1392" y="14024"/>
                  </a:lnTo>
                  <a:lnTo>
                    <a:pt x="1392" y="14592"/>
                  </a:lnTo>
                  <a:lnTo>
                    <a:pt x="878" y="15106"/>
                  </a:lnTo>
                  <a:lnTo>
                    <a:pt x="1413" y="15641"/>
                  </a:lnTo>
                  <a:lnTo>
                    <a:pt x="675" y="15438"/>
                  </a:lnTo>
                  <a:lnTo>
                    <a:pt x="493" y="16144"/>
                  </a:lnTo>
                  <a:lnTo>
                    <a:pt x="0" y="16422"/>
                  </a:lnTo>
                  <a:lnTo>
                    <a:pt x="289" y="16915"/>
                  </a:lnTo>
                  <a:lnTo>
                    <a:pt x="97" y="17621"/>
                  </a:lnTo>
                  <a:lnTo>
                    <a:pt x="835" y="17814"/>
                  </a:lnTo>
                  <a:lnTo>
                    <a:pt x="97" y="18007"/>
                  </a:lnTo>
                  <a:lnTo>
                    <a:pt x="289" y="18713"/>
                  </a:lnTo>
                  <a:lnTo>
                    <a:pt x="0" y="19206"/>
                  </a:lnTo>
                  <a:lnTo>
                    <a:pt x="493" y="19484"/>
                  </a:lnTo>
                  <a:lnTo>
                    <a:pt x="675" y="20191"/>
                  </a:lnTo>
                  <a:lnTo>
                    <a:pt x="1413" y="19987"/>
                  </a:lnTo>
                  <a:lnTo>
                    <a:pt x="878" y="20522"/>
                  </a:lnTo>
                  <a:lnTo>
                    <a:pt x="1392" y="21036"/>
                  </a:lnTo>
                  <a:lnTo>
                    <a:pt x="1392" y="21604"/>
                  </a:lnTo>
                  <a:lnTo>
                    <a:pt x="1959" y="21604"/>
                  </a:lnTo>
                  <a:lnTo>
                    <a:pt x="2473" y="22117"/>
                  </a:lnTo>
                  <a:lnTo>
                    <a:pt x="3008" y="21582"/>
                  </a:lnTo>
                  <a:lnTo>
                    <a:pt x="2805" y="22321"/>
                  </a:lnTo>
                  <a:lnTo>
                    <a:pt x="3512" y="22503"/>
                  </a:lnTo>
                  <a:lnTo>
                    <a:pt x="3672" y="22781"/>
                  </a:lnTo>
                  <a:lnTo>
                    <a:pt x="2762" y="23081"/>
                  </a:lnTo>
                  <a:lnTo>
                    <a:pt x="2484" y="24098"/>
                  </a:lnTo>
                  <a:lnTo>
                    <a:pt x="2591" y="24130"/>
                  </a:lnTo>
                  <a:lnTo>
                    <a:pt x="2484" y="24162"/>
                  </a:lnTo>
                  <a:lnTo>
                    <a:pt x="2762" y="25179"/>
                  </a:lnTo>
                  <a:lnTo>
                    <a:pt x="3640" y="25468"/>
                  </a:lnTo>
                  <a:lnTo>
                    <a:pt x="2944" y="26250"/>
                  </a:lnTo>
                  <a:lnTo>
                    <a:pt x="3019" y="26699"/>
                  </a:lnTo>
                  <a:lnTo>
                    <a:pt x="2666" y="26410"/>
                  </a:lnTo>
                  <a:lnTo>
                    <a:pt x="1403" y="26667"/>
                  </a:lnTo>
                  <a:lnTo>
                    <a:pt x="1146" y="27930"/>
                  </a:lnTo>
                  <a:lnTo>
                    <a:pt x="1435" y="28284"/>
                  </a:lnTo>
                  <a:lnTo>
                    <a:pt x="985" y="28209"/>
                  </a:lnTo>
                  <a:lnTo>
                    <a:pt x="22" y="29065"/>
                  </a:lnTo>
                  <a:lnTo>
                    <a:pt x="428" y="30285"/>
                  </a:lnTo>
                  <a:lnTo>
                    <a:pt x="857" y="30446"/>
                  </a:lnTo>
                  <a:lnTo>
                    <a:pt x="428" y="30606"/>
                  </a:lnTo>
                  <a:lnTo>
                    <a:pt x="22" y="31827"/>
                  </a:lnTo>
                  <a:lnTo>
                    <a:pt x="985" y="32683"/>
                  </a:lnTo>
                  <a:lnTo>
                    <a:pt x="1435" y="32608"/>
                  </a:lnTo>
                  <a:lnTo>
                    <a:pt x="1146" y="32962"/>
                  </a:lnTo>
                  <a:lnTo>
                    <a:pt x="1403" y="34225"/>
                  </a:lnTo>
                  <a:lnTo>
                    <a:pt x="2666" y="34482"/>
                  </a:lnTo>
                  <a:lnTo>
                    <a:pt x="3019" y="34193"/>
                  </a:lnTo>
                  <a:lnTo>
                    <a:pt x="2944" y="34642"/>
                  </a:lnTo>
                  <a:lnTo>
                    <a:pt x="3801" y="35606"/>
                  </a:lnTo>
                  <a:lnTo>
                    <a:pt x="5021" y="35199"/>
                  </a:lnTo>
                  <a:lnTo>
                    <a:pt x="5182" y="34771"/>
                  </a:lnTo>
                  <a:lnTo>
                    <a:pt x="5342" y="35199"/>
                  </a:lnTo>
                  <a:lnTo>
                    <a:pt x="6562" y="35606"/>
                  </a:lnTo>
                  <a:lnTo>
                    <a:pt x="7419" y="34642"/>
                  </a:lnTo>
                  <a:lnTo>
                    <a:pt x="7344" y="34193"/>
                  </a:lnTo>
                  <a:lnTo>
                    <a:pt x="7697" y="34482"/>
                  </a:lnTo>
                  <a:lnTo>
                    <a:pt x="8960" y="34225"/>
                  </a:lnTo>
                  <a:lnTo>
                    <a:pt x="9217" y="32962"/>
                  </a:lnTo>
                  <a:lnTo>
                    <a:pt x="8928" y="32608"/>
                  </a:lnTo>
                  <a:lnTo>
                    <a:pt x="9378" y="32683"/>
                  </a:lnTo>
                  <a:lnTo>
                    <a:pt x="10159" y="31987"/>
                  </a:lnTo>
                  <a:lnTo>
                    <a:pt x="10448" y="32865"/>
                  </a:lnTo>
                  <a:lnTo>
                    <a:pt x="11465" y="33144"/>
                  </a:lnTo>
                  <a:lnTo>
                    <a:pt x="11498" y="33037"/>
                  </a:lnTo>
                  <a:lnTo>
                    <a:pt x="11530" y="33144"/>
                  </a:lnTo>
                  <a:lnTo>
                    <a:pt x="12547" y="32865"/>
                  </a:lnTo>
                  <a:lnTo>
                    <a:pt x="12846" y="31955"/>
                  </a:lnTo>
                  <a:lnTo>
                    <a:pt x="13125" y="32116"/>
                  </a:lnTo>
                  <a:lnTo>
                    <a:pt x="13307" y="32822"/>
                  </a:lnTo>
                  <a:lnTo>
                    <a:pt x="14045" y="32619"/>
                  </a:lnTo>
                  <a:lnTo>
                    <a:pt x="13510" y="33154"/>
                  </a:lnTo>
                  <a:lnTo>
                    <a:pt x="14024" y="33668"/>
                  </a:lnTo>
                  <a:lnTo>
                    <a:pt x="14024" y="34235"/>
                  </a:lnTo>
                  <a:lnTo>
                    <a:pt x="14591" y="34235"/>
                  </a:lnTo>
                  <a:lnTo>
                    <a:pt x="15105" y="34749"/>
                  </a:lnTo>
                  <a:lnTo>
                    <a:pt x="15640" y="34214"/>
                  </a:lnTo>
                  <a:lnTo>
                    <a:pt x="15448" y="34953"/>
                  </a:lnTo>
                  <a:lnTo>
                    <a:pt x="16144" y="35135"/>
                  </a:lnTo>
                  <a:lnTo>
                    <a:pt x="16422" y="35627"/>
                  </a:lnTo>
                  <a:lnTo>
                    <a:pt x="16914" y="35349"/>
                  </a:lnTo>
                  <a:lnTo>
                    <a:pt x="17621" y="35531"/>
                  </a:lnTo>
                  <a:lnTo>
                    <a:pt x="17813" y="34792"/>
                  </a:lnTo>
                  <a:lnTo>
                    <a:pt x="18017" y="35531"/>
                  </a:lnTo>
                  <a:lnTo>
                    <a:pt x="18713" y="35349"/>
                  </a:lnTo>
                  <a:lnTo>
                    <a:pt x="19205" y="35627"/>
                  </a:lnTo>
                  <a:lnTo>
                    <a:pt x="19483" y="35135"/>
                  </a:lnTo>
                  <a:lnTo>
                    <a:pt x="20190" y="34953"/>
                  </a:lnTo>
                  <a:lnTo>
                    <a:pt x="19987" y="34214"/>
                  </a:lnTo>
                  <a:lnTo>
                    <a:pt x="20533" y="34749"/>
                  </a:lnTo>
                  <a:lnTo>
                    <a:pt x="21036" y="34235"/>
                  </a:lnTo>
                  <a:lnTo>
                    <a:pt x="21603" y="34235"/>
                  </a:lnTo>
                  <a:lnTo>
                    <a:pt x="21603" y="33668"/>
                  </a:lnTo>
                  <a:lnTo>
                    <a:pt x="22117" y="33154"/>
                  </a:lnTo>
                  <a:lnTo>
                    <a:pt x="21582" y="32619"/>
                  </a:lnTo>
                  <a:lnTo>
                    <a:pt x="22320" y="32822"/>
                  </a:lnTo>
                  <a:lnTo>
                    <a:pt x="22502" y="32116"/>
                  </a:lnTo>
                  <a:lnTo>
                    <a:pt x="22781" y="31955"/>
                  </a:lnTo>
                  <a:lnTo>
                    <a:pt x="23080" y="32865"/>
                  </a:lnTo>
                  <a:lnTo>
                    <a:pt x="24108" y="33144"/>
                  </a:lnTo>
                  <a:lnTo>
                    <a:pt x="24129" y="33037"/>
                  </a:lnTo>
                  <a:lnTo>
                    <a:pt x="24162" y="33144"/>
                  </a:lnTo>
                  <a:lnTo>
                    <a:pt x="25179" y="32865"/>
                  </a:lnTo>
                  <a:lnTo>
                    <a:pt x="25468" y="31987"/>
                  </a:lnTo>
                  <a:lnTo>
                    <a:pt x="26249" y="32683"/>
                  </a:lnTo>
                  <a:lnTo>
                    <a:pt x="26699" y="32608"/>
                  </a:lnTo>
                  <a:lnTo>
                    <a:pt x="26410" y="32962"/>
                  </a:lnTo>
                  <a:lnTo>
                    <a:pt x="26677" y="34225"/>
                  </a:lnTo>
                  <a:lnTo>
                    <a:pt x="27930" y="34482"/>
                  </a:lnTo>
                  <a:lnTo>
                    <a:pt x="28283" y="34193"/>
                  </a:lnTo>
                  <a:lnTo>
                    <a:pt x="28208" y="34642"/>
                  </a:lnTo>
                  <a:lnTo>
                    <a:pt x="29065" y="35606"/>
                  </a:lnTo>
                  <a:lnTo>
                    <a:pt x="30296" y="35199"/>
                  </a:lnTo>
                  <a:lnTo>
                    <a:pt x="30445" y="34771"/>
                  </a:lnTo>
                  <a:lnTo>
                    <a:pt x="30606" y="35199"/>
                  </a:lnTo>
                  <a:lnTo>
                    <a:pt x="31826" y="35606"/>
                  </a:lnTo>
                  <a:lnTo>
                    <a:pt x="32694" y="34642"/>
                  </a:lnTo>
                  <a:lnTo>
                    <a:pt x="32608" y="34193"/>
                  </a:lnTo>
                  <a:lnTo>
                    <a:pt x="32961" y="34482"/>
                  </a:lnTo>
                  <a:lnTo>
                    <a:pt x="34224" y="34225"/>
                  </a:lnTo>
                  <a:lnTo>
                    <a:pt x="34492" y="32962"/>
                  </a:lnTo>
                  <a:lnTo>
                    <a:pt x="34192" y="32608"/>
                  </a:lnTo>
                  <a:lnTo>
                    <a:pt x="34642" y="32683"/>
                  </a:lnTo>
                  <a:lnTo>
                    <a:pt x="35423" y="31987"/>
                  </a:lnTo>
                  <a:lnTo>
                    <a:pt x="35712" y="32865"/>
                  </a:lnTo>
                  <a:lnTo>
                    <a:pt x="36740" y="33144"/>
                  </a:lnTo>
                  <a:lnTo>
                    <a:pt x="36761" y="33037"/>
                  </a:lnTo>
                  <a:lnTo>
                    <a:pt x="36794" y="33144"/>
                  </a:lnTo>
                  <a:lnTo>
                    <a:pt x="37811" y="32865"/>
                  </a:lnTo>
                  <a:lnTo>
                    <a:pt x="38110" y="31955"/>
                  </a:lnTo>
                  <a:lnTo>
                    <a:pt x="38389" y="32116"/>
                  </a:lnTo>
                  <a:lnTo>
                    <a:pt x="38581" y="32822"/>
                  </a:lnTo>
                  <a:lnTo>
                    <a:pt x="39309" y="32619"/>
                  </a:lnTo>
                  <a:lnTo>
                    <a:pt x="38774" y="33154"/>
                  </a:lnTo>
                  <a:lnTo>
                    <a:pt x="39288" y="33668"/>
                  </a:lnTo>
                  <a:lnTo>
                    <a:pt x="39288" y="34235"/>
                  </a:lnTo>
                  <a:lnTo>
                    <a:pt x="39855" y="34235"/>
                  </a:lnTo>
                  <a:lnTo>
                    <a:pt x="40369" y="34749"/>
                  </a:lnTo>
                  <a:lnTo>
                    <a:pt x="40904" y="34214"/>
                  </a:lnTo>
                  <a:lnTo>
                    <a:pt x="40712" y="34953"/>
                  </a:lnTo>
                  <a:lnTo>
                    <a:pt x="41407" y="35135"/>
                  </a:lnTo>
                  <a:lnTo>
                    <a:pt x="41696" y="35627"/>
                  </a:lnTo>
                  <a:lnTo>
                    <a:pt x="42178" y="35349"/>
                  </a:lnTo>
                  <a:lnTo>
                    <a:pt x="42885" y="35531"/>
                  </a:lnTo>
                  <a:lnTo>
                    <a:pt x="43077" y="34792"/>
                  </a:lnTo>
                  <a:lnTo>
                    <a:pt x="43281" y="35531"/>
                  </a:lnTo>
                  <a:lnTo>
                    <a:pt x="43977" y="35349"/>
                  </a:lnTo>
                  <a:lnTo>
                    <a:pt x="44469" y="35627"/>
                  </a:lnTo>
                  <a:lnTo>
                    <a:pt x="44747" y="35135"/>
                  </a:lnTo>
                  <a:lnTo>
                    <a:pt x="45454" y="34953"/>
                  </a:lnTo>
                  <a:lnTo>
                    <a:pt x="45251" y="34214"/>
                  </a:lnTo>
                  <a:lnTo>
                    <a:pt x="45797" y="34749"/>
                  </a:lnTo>
                  <a:lnTo>
                    <a:pt x="46310" y="34235"/>
                  </a:lnTo>
                  <a:lnTo>
                    <a:pt x="46878" y="34235"/>
                  </a:lnTo>
                  <a:lnTo>
                    <a:pt x="46878" y="33668"/>
                  </a:lnTo>
                  <a:lnTo>
                    <a:pt x="47392" y="33154"/>
                  </a:lnTo>
                  <a:lnTo>
                    <a:pt x="46846" y="32619"/>
                  </a:lnTo>
                  <a:lnTo>
                    <a:pt x="47584" y="32822"/>
                  </a:lnTo>
                  <a:lnTo>
                    <a:pt x="47766" y="32116"/>
                  </a:lnTo>
                  <a:lnTo>
                    <a:pt x="48045" y="31955"/>
                  </a:lnTo>
                  <a:lnTo>
                    <a:pt x="48344" y="32865"/>
                  </a:lnTo>
                  <a:lnTo>
                    <a:pt x="49372" y="33144"/>
                  </a:lnTo>
                  <a:lnTo>
                    <a:pt x="49393" y="33037"/>
                  </a:lnTo>
                  <a:lnTo>
                    <a:pt x="49426" y="33144"/>
                  </a:lnTo>
                  <a:lnTo>
                    <a:pt x="50442" y="32865"/>
                  </a:lnTo>
                  <a:lnTo>
                    <a:pt x="50732" y="31987"/>
                  </a:lnTo>
                  <a:lnTo>
                    <a:pt x="51513" y="32683"/>
                  </a:lnTo>
                  <a:lnTo>
                    <a:pt x="51963" y="32608"/>
                  </a:lnTo>
                  <a:lnTo>
                    <a:pt x="51674" y="32962"/>
                  </a:lnTo>
                  <a:lnTo>
                    <a:pt x="51941" y="34225"/>
                  </a:lnTo>
                  <a:lnTo>
                    <a:pt x="53204" y="34482"/>
                  </a:lnTo>
                  <a:lnTo>
                    <a:pt x="53547" y="34193"/>
                  </a:lnTo>
                  <a:lnTo>
                    <a:pt x="53472" y="34642"/>
                  </a:lnTo>
                  <a:lnTo>
                    <a:pt x="54328" y="35606"/>
                  </a:lnTo>
                  <a:lnTo>
                    <a:pt x="55560" y="35199"/>
                  </a:lnTo>
                  <a:lnTo>
                    <a:pt x="55709" y="34771"/>
                  </a:lnTo>
                  <a:lnTo>
                    <a:pt x="55870" y="35199"/>
                  </a:lnTo>
                  <a:lnTo>
                    <a:pt x="57101" y="35606"/>
                  </a:lnTo>
                  <a:lnTo>
                    <a:pt x="57957" y="34642"/>
                  </a:lnTo>
                  <a:lnTo>
                    <a:pt x="57883" y="34193"/>
                  </a:lnTo>
                  <a:lnTo>
                    <a:pt x="58225" y="34482"/>
                  </a:lnTo>
                  <a:lnTo>
                    <a:pt x="59488" y="34225"/>
                  </a:lnTo>
                  <a:lnTo>
                    <a:pt x="59756" y="32962"/>
                  </a:lnTo>
                  <a:lnTo>
                    <a:pt x="59467" y="32608"/>
                  </a:lnTo>
                  <a:lnTo>
                    <a:pt x="59906" y="32683"/>
                  </a:lnTo>
                  <a:lnTo>
                    <a:pt x="60869" y="31827"/>
                  </a:lnTo>
                  <a:lnTo>
                    <a:pt x="60473" y="30606"/>
                  </a:lnTo>
                  <a:lnTo>
                    <a:pt x="60045" y="30446"/>
                  </a:lnTo>
                  <a:lnTo>
                    <a:pt x="60473" y="30285"/>
                  </a:lnTo>
                  <a:lnTo>
                    <a:pt x="60869" y="29065"/>
                  </a:lnTo>
                  <a:lnTo>
                    <a:pt x="59906" y="28209"/>
                  </a:lnTo>
                  <a:lnTo>
                    <a:pt x="59467" y="28284"/>
                  </a:lnTo>
                  <a:lnTo>
                    <a:pt x="59756" y="27930"/>
                  </a:lnTo>
                  <a:lnTo>
                    <a:pt x="59488" y="26667"/>
                  </a:lnTo>
                  <a:lnTo>
                    <a:pt x="58225" y="26410"/>
                  </a:lnTo>
                  <a:lnTo>
                    <a:pt x="57883" y="26699"/>
                  </a:lnTo>
                  <a:lnTo>
                    <a:pt x="57957" y="26250"/>
                  </a:lnTo>
                  <a:lnTo>
                    <a:pt x="57251" y="25468"/>
                  </a:lnTo>
                  <a:lnTo>
                    <a:pt x="58139" y="25179"/>
                  </a:lnTo>
                  <a:lnTo>
                    <a:pt x="58407" y="24162"/>
                  </a:lnTo>
                  <a:lnTo>
                    <a:pt x="58311" y="24130"/>
                  </a:lnTo>
                  <a:lnTo>
                    <a:pt x="58407" y="24098"/>
                  </a:lnTo>
                  <a:lnTo>
                    <a:pt x="58139" y="23081"/>
                  </a:lnTo>
                  <a:lnTo>
                    <a:pt x="57219" y="22781"/>
                  </a:lnTo>
                  <a:lnTo>
                    <a:pt x="57390" y="22503"/>
                  </a:lnTo>
                  <a:lnTo>
                    <a:pt x="58086" y="22321"/>
                  </a:lnTo>
                  <a:lnTo>
                    <a:pt x="57893" y="21582"/>
                  </a:lnTo>
                  <a:lnTo>
                    <a:pt x="58428" y="22117"/>
                  </a:lnTo>
                  <a:lnTo>
                    <a:pt x="58942" y="21604"/>
                  </a:lnTo>
                  <a:lnTo>
                    <a:pt x="59510" y="21604"/>
                  </a:lnTo>
                  <a:lnTo>
                    <a:pt x="59510" y="21036"/>
                  </a:lnTo>
                  <a:lnTo>
                    <a:pt x="60024" y="20522"/>
                  </a:lnTo>
                  <a:lnTo>
                    <a:pt x="59478" y="19987"/>
                  </a:lnTo>
                  <a:lnTo>
                    <a:pt x="60216" y="20191"/>
                  </a:lnTo>
                  <a:lnTo>
                    <a:pt x="60409" y="19484"/>
                  </a:lnTo>
                  <a:lnTo>
                    <a:pt x="60891" y="19206"/>
                  </a:lnTo>
                  <a:lnTo>
                    <a:pt x="60612" y="18713"/>
                  </a:lnTo>
                  <a:lnTo>
                    <a:pt x="60794" y="18007"/>
                  </a:lnTo>
                  <a:lnTo>
                    <a:pt x="60066" y="17814"/>
                  </a:lnTo>
                  <a:lnTo>
                    <a:pt x="60794" y="17621"/>
                  </a:lnTo>
                  <a:lnTo>
                    <a:pt x="60612" y="16915"/>
                  </a:lnTo>
                  <a:lnTo>
                    <a:pt x="60891" y="16422"/>
                  </a:lnTo>
                  <a:lnTo>
                    <a:pt x="60409" y="16144"/>
                  </a:lnTo>
                  <a:lnTo>
                    <a:pt x="60216" y="15438"/>
                  </a:lnTo>
                  <a:lnTo>
                    <a:pt x="59478" y="15641"/>
                  </a:lnTo>
                  <a:lnTo>
                    <a:pt x="60024" y="15095"/>
                  </a:lnTo>
                  <a:lnTo>
                    <a:pt x="59510" y="14592"/>
                  </a:lnTo>
                  <a:lnTo>
                    <a:pt x="59510" y="14024"/>
                  </a:lnTo>
                  <a:lnTo>
                    <a:pt x="58942" y="14024"/>
                  </a:lnTo>
                  <a:lnTo>
                    <a:pt x="58428" y="13511"/>
                  </a:lnTo>
                  <a:lnTo>
                    <a:pt x="57893" y="14046"/>
                  </a:lnTo>
                  <a:lnTo>
                    <a:pt x="58086" y="13307"/>
                  </a:lnTo>
                  <a:lnTo>
                    <a:pt x="57390" y="13125"/>
                  </a:lnTo>
                  <a:lnTo>
                    <a:pt x="57230" y="12847"/>
                  </a:lnTo>
                  <a:lnTo>
                    <a:pt x="58139" y="12547"/>
                  </a:lnTo>
                  <a:lnTo>
                    <a:pt x="58407" y="11519"/>
                  </a:lnTo>
                  <a:lnTo>
                    <a:pt x="58311" y="11498"/>
                  </a:lnTo>
                  <a:lnTo>
                    <a:pt x="58407" y="11466"/>
                  </a:lnTo>
                  <a:lnTo>
                    <a:pt x="58139" y="10449"/>
                  </a:lnTo>
                  <a:lnTo>
                    <a:pt x="57251" y="10160"/>
                  </a:lnTo>
                  <a:lnTo>
                    <a:pt x="57957" y="9378"/>
                  </a:lnTo>
                  <a:lnTo>
                    <a:pt x="57883" y="8929"/>
                  </a:lnTo>
                  <a:lnTo>
                    <a:pt x="58225" y="9218"/>
                  </a:lnTo>
                  <a:lnTo>
                    <a:pt x="59488" y="8950"/>
                  </a:lnTo>
                  <a:lnTo>
                    <a:pt x="59756" y="7698"/>
                  </a:lnTo>
                  <a:lnTo>
                    <a:pt x="59467" y="7345"/>
                  </a:lnTo>
                  <a:lnTo>
                    <a:pt x="59906" y="7419"/>
                  </a:lnTo>
                  <a:lnTo>
                    <a:pt x="60869" y="6563"/>
                  </a:lnTo>
                  <a:lnTo>
                    <a:pt x="60473" y="5332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7646075" y="225585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 flipH="1">
            <a:off x="-1295400" y="-30480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111700" y="445025"/>
            <a:ext cx="49206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1750" y="1073525"/>
            <a:ext cx="77004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260464" y="31375"/>
            <a:ext cx="8699022" cy="3903468"/>
            <a:chOff x="260464" y="31375"/>
            <a:chExt cx="8699022" cy="3903468"/>
          </a:xfrm>
        </p:grpSpPr>
        <p:sp>
          <p:nvSpPr>
            <p:cNvPr id="75" name="Google Shape;75;p4"/>
            <p:cNvSpPr/>
            <p:nvPr/>
          </p:nvSpPr>
          <p:spPr>
            <a:xfrm>
              <a:off x="1514864" y="244529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723722" y="313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698897" y="2951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0464" y="376085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784264" y="358685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4417632" y="4704716"/>
            <a:ext cx="308720" cy="309904"/>
            <a:chOff x="275175" y="3918075"/>
            <a:chExt cx="482375" cy="484225"/>
          </a:xfrm>
        </p:grpSpPr>
        <p:sp>
          <p:nvSpPr>
            <p:cNvPr id="81" name="Google Shape;81;p4"/>
            <p:cNvSpPr/>
            <p:nvPr/>
          </p:nvSpPr>
          <p:spPr>
            <a:xfrm>
              <a:off x="389525" y="3918075"/>
              <a:ext cx="251975" cy="251975"/>
            </a:xfrm>
            <a:custGeom>
              <a:avLst/>
              <a:gdLst/>
              <a:ahLst/>
              <a:cxnLst/>
              <a:rect l="l" t="t" r="r" b="b"/>
              <a:pathLst>
                <a:path w="10079" h="10079" extrusionOk="0">
                  <a:moveTo>
                    <a:pt x="5077" y="2361"/>
                  </a:moveTo>
                  <a:cubicBezTo>
                    <a:pt x="5288" y="2933"/>
                    <a:pt x="5717" y="3505"/>
                    <a:pt x="6146" y="3933"/>
                  </a:cubicBezTo>
                  <a:cubicBezTo>
                    <a:pt x="6649" y="4431"/>
                    <a:pt x="7146" y="4791"/>
                    <a:pt x="7792" y="5077"/>
                  </a:cubicBezTo>
                  <a:cubicBezTo>
                    <a:pt x="7146" y="5288"/>
                    <a:pt x="6649" y="5717"/>
                    <a:pt x="6146" y="6146"/>
                  </a:cubicBezTo>
                  <a:cubicBezTo>
                    <a:pt x="5717" y="6649"/>
                    <a:pt x="5288" y="7146"/>
                    <a:pt x="5077" y="7792"/>
                  </a:cubicBezTo>
                  <a:cubicBezTo>
                    <a:pt x="4791" y="7146"/>
                    <a:pt x="4431" y="6649"/>
                    <a:pt x="3933" y="6146"/>
                  </a:cubicBezTo>
                  <a:cubicBezTo>
                    <a:pt x="3504" y="5717"/>
                    <a:pt x="2933" y="5288"/>
                    <a:pt x="2361" y="5077"/>
                  </a:cubicBezTo>
                  <a:cubicBezTo>
                    <a:pt x="2933" y="4791"/>
                    <a:pt x="3504" y="4431"/>
                    <a:pt x="3933" y="3933"/>
                  </a:cubicBezTo>
                  <a:cubicBezTo>
                    <a:pt x="4431" y="3505"/>
                    <a:pt x="4791" y="2933"/>
                    <a:pt x="5077" y="2361"/>
                  </a:cubicBezTo>
                  <a:close/>
                  <a:moveTo>
                    <a:pt x="5077" y="0"/>
                  </a:moveTo>
                  <a:cubicBezTo>
                    <a:pt x="4859" y="0"/>
                    <a:pt x="4648" y="218"/>
                    <a:pt x="4648" y="429"/>
                  </a:cubicBezTo>
                  <a:cubicBezTo>
                    <a:pt x="4574" y="1504"/>
                    <a:pt x="4145" y="2573"/>
                    <a:pt x="3362" y="3362"/>
                  </a:cubicBezTo>
                  <a:cubicBezTo>
                    <a:pt x="2573" y="4145"/>
                    <a:pt x="1572" y="4574"/>
                    <a:pt x="429" y="4648"/>
                  </a:cubicBezTo>
                  <a:cubicBezTo>
                    <a:pt x="217" y="4648"/>
                    <a:pt x="0" y="4859"/>
                    <a:pt x="0" y="5077"/>
                  </a:cubicBezTo>
                  <a:cubicBezTo>
                    <a:pt x="0" y="5288"/>
                    <a:pt x="217" y="5505"/>
                    <a:pt x="429" y="5505"/>
                  </a:cubicBezTo>
                  <a:cubicBezTo>
                    <a:pt x="1572" y="5505"/>
                    <a:pt x="2573" y="6003"/>
                    <a:pt x="3362" y="6792"/>
                  </a:cubicBezTo>
                  <a:cubicBezTo>
                    <a:pt x="4145" y="7506"/>
                    <a:pt x="4574" y="8575"/>
                    <a:pt x="4648" y="9719"/>
                  </a:cubicBezTo>
                  <a:cubicBezTo>
                    <a:pt x="4648" y="9936"/>
                    <a:pt x="4859" y="10079"/>
                    <a:pt x="5077" y="10079"/>
                  </a:cubicBezTo>
                  <a:cubicBezTo>
                    <a:pt x="5288" y="10079"/>
                    <a:pt x="5505" y="9936"/>
                    <a:pt x="5505" y="9719"/>
                  </a:cubicBezTo>
                  <a:cubicBezTo>
                    <a:pt x="5505" y="8575"/>
                    <a:pt x="6003" y="7506"/>
                    <a:pt x="6792" y="6792"/>
                  </a:cubicBezTo>
                  <a:cubicBezTo>
                    <a:pt x="7506" y="6003"/>
                    <a:pt x="8575" y="5505"/>
                    <a:pt x="9719" y="5505"/>
                  </a:cubicBezTo>
                  <a:cubicBezTo>
                    <a:pt x="9936" y="5505"/>
                    <a:pt x="10079" y="5288"/>
                    <a:pt x="10079" y="5077"/>
                  </a:cubicBezTo>
                  <a:cubicBezTo>
                    <a:pt x="10079" y="4859"/>
                    <a:pt x="9936" y="4648"/>
                    <a:pt x="9719" y="4648"/>
                  </a:cubicBezTo>
                  <a:cubicBezTo>
                    <a:pt x="8575" y="4574"/>
                    <a:pt x="7506" y="4145"/>
                    <a:pt x="6792" y="3362"/>
                  </a:cubicBezTo>
                  <a:cubicBezTo>
                    <a:pt x="6003" y="2573"/>
                    <a:pt x="5505" y="1504"/>
                    <a:pt x="5505" y="429"/>
                  </a:cubicBezTo>
                  <a:cubicBezTo>
                    <a:pt x="5505" y="218"/>
                    <a:pt x="5288" y="0"/>
                    <a:pt x="5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05700" y="4034250"/>
              <a:ext cx="251850" cy="251850"/>
            </a:xfrm>
            <a:custGeom>
              <a:avLst/>
              <a:gdLst/>
              <a:ahLst/>
              <a:cxnLst/>
              <a:rect l="l" t="t" r="r" b="b"/>
              <a:pathLst>
                <a:path w="10074" h="10074" extrusionOk="0">
                  <a:moveTo>
                    <a:pt x="5003" y="2288"/>
                  </a:moveTo>
                  <a:cubicBezTo>
                    <a:pt x="5289" y="2928"/>
                    <a:pt x="5643" y="3431"/>
                    <a:pt x="6146" y="3928"/>
                  </a:cubicBezTo>
                  <a:cubicBezTo>
                    <a:pt x="6575" y="4431"/>
                    <a:pt x="7147" y="4786"/>
                    <a:pt x="7787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3" y="6575"/>
                    <a:pt x="5289" y="7147"/>
                    <a:pt x="5003" y="7787"/>
                  </a:cubicBezTo>
                  <a:cubicBezTo>
                    <a:pt x="4786" y="7147"/>
                    <a:pt x="4431" y="6575"/>
                    <a:pt x="3928" y="6146"/>
                  </a:cubicBezTo>
                  <a:cubicBezTo>
                    <a:pt x="3431" y="5643"/>
                    <a:pt x="2928" y="5289"/>
                    <a:pt x="2288" y="5003"/>
                  </a:cubicBezTo>
                  <a:cubicBezTo>
                    <a:pt x="2928" y="4786"/>
                    <a:pt x="3431" y="4431"/>
                    <a:pt x="3928" y="3928"/>
                  </a:cubicBezTo>
                  <a:cubicBezTo>
                    <a:pt x="4431" y="3431"/>
                    <a:pt x="4786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86" y="1"/>
                    <a:pt x="4643" y="144"/>
                    <a:pt x="4643" y="430"/>
                  </a:cubicBezTo>
                  <a:cubicBezTo>
                    <a:pt x="4574" y="1499"/>
                    <a:pt x="4145" y="2573"/>
                    <a:pt x="3357" y="3357"/>
                  </a:cubicBezTo>
                  <a:cubicBezTo>
                    <a:pt x="2573" y="4146"/>
                    <a:pt x="1499" y="4574"/>
                    <a:pt x="430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430" y="5432"/>
                  </a:cubicBezTo>
                  <a:cubicBezTo>
                    <a:pt x="1499" y="5500"/>
                    <a:pt x="2573" y="5929"/>
                    <a:pt x="3357" y="6718"/>
                  </a:cubicBezTo>
                  <a:cubicBezTo>
                    <a:pt x="4145" y="7501"/>
                    <a:pt x="4574" y="8576"/>
                    <a:pt x="4643" y="9645"/>
                  </a:cubicBezTo>
                  <a:cubicBezTo>
                    <a:pt x="4643" y="9862"/>
                    <a:pt x="4786" y="10074"/>
                    <a:pt x="5003" y="10074"/>
                  </a:cubicBezTo>
                  <a:cubicBezTo>
                    <a:pt x="5289" y="10074"/>
                    <a:pt x="5432" y="9862"/>
                    <a:pt x="5432" y="9645"/>
                  </a:cubicBezTo>
                  <a:cubicBezTo>
                    <a:pt x="5500" y="8576"/>
                    <a:pt x="5929" y="7501"/>
                    <a:pt x="6718" y="6718"/>
                  </a:cubicBezTo>
                  <a:cubicBezTo>
                    <a:pt x="7501" y="5929"/>
                    <a:pt x="8576" y="5500"/>
                    <a:pt x="9645" y="5432"/>
                  </a:cubicBezTo>
                  <a:cubicBezTo>
                    <a:pt x="9931" y="5432"/>
                    <a:pt x="10074" y="5289"/>
                    <a:pt x="10074" y="5003"/>
                  </a:cubicBezTo>
                  <a:cubicBezTo>
                    <a:pt x="10074" y="4786"/>
                    <a:pt x="9931" y="4643"/>
                    <a:pt x="9645" y="4643"/>
                  </a:cubicBezTo>
                  <a:cubicBezTo>
                    <a:pt x="8576" y="4574"/>
                    <a:pt x="7501" y="4146"/>
                    <a:pt x="6718" y="3357"/>
                  </a:cubicBezTo>
                  <a:cubicBezTo>
                    <a:pt x="5929" y="2573"/>
                    <a:pt x="5500" y="1499"/>
                    <a:pt x="5432" y="430"/>
                  </a:cubicBezTo>
                  <a:cubicBezTo>
                    <a:pt x="5432" y="144"/>
                    <a:pt x="5289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89525" y="4150300"/>
              <a:ext cx="251975" cy="252000"/>
            </a:xfrm>
            <a:custGeom>
              <a:avLst/>
              <a:gdLst/>
              <a:ahLst/>
              <a:cxnLst/>
              <a:rect l="l" t="t" r="r" b="b"/>
              <a:pathLst>
                <a:path w="10079" h="10080" extrusionOk="0">
                  <a:moveTo>
                    <a:pt x="5077" y="2288"/>
                  </a:moveTo>
                  <a:cubicBezTo>
                    <a:pt x="5288" y="2859"/>
                    <a:pt x="5717" y="3431"/>
                    <a:pt x="6146" y="3934"/>
                  </a:cubicBezTo>
                  <a:cubicBezTo>
                    <a:pt x="6649" y="4363"/>
                    <a:pt x="7146" y="4717"/>
                    <a:pt x="7792" y="5003"/>
                  </a:cubicBezTo>
                  <a:cubicBezTo>
                    <a:pt x="7146" y="5289"/>
                    <a:pt x="6649" y="5649"/>
                    <a:pt x="6146" y="6078"/>
                  </a:cubicBezTo>
                  <a:cubicBezTo>
                    <a:pt x="5717" y="6575"/>
                    <a:pt x="5288" y="7147"/>
                    <a:pt x="5077" y="7719"/>
                  </a:cubicBezTo>
                  <a:cubicBezTo>
                    <a:pt x="4791" y="7147"/>
                    <a:pt x="4431" y="6575"/>
                    <a:pt x="3933" y="6078"/>
                  </a:cubicBezTo>
                  <a:cubicBezTo>
                    <a:pt x="3504" y="5649"/>
                    <a:pt x="2933" y="5289"/>
                    <a:pt x="2361" y="5003"/>
                  </a:cubicBezTo>
                  <a:cubicBezTo>
                    <a:pt x="2933" y="4717"/>
                    <a:pt x="3504" y="4363"/>
                    <a:pt x="3933" y="3934"/>
                  </a:cubicBezTo>
                  <a:cubicBezTo>
                    <a:pt x="4431" y="3431"/>
                    <a:pt x="4791" y="2859"/>
                    <a:pt x="5077" y="2288"/>
                  </a:cubicBezTo>
                  <a:close/>
                  <a:moveTo>
                    <a:pt x="5077" y="1"/>
                  </a:moveTo>
                  <a:cubicBezTo>
                    <a:pt x="4859" y="1"/>
                    <a:pt x="4648" y="144"/>
                    <a:pt x="4648" y="361"/>
                  </a:cubicBezTo>
                  <a:cubicBezTo>
                    <a:pt x="4574" y="1504"/>
                    <a:pt x="4145" y="2505"/>
                    <a:pt x="3362" y="3288"/>
                  </a:cubicBezTo>
                  <a:cubicBezTo>
                    <a:pt x="2573" y="4077"/>
                    <a:pt x="1572" y="4574"/>
                    <a:pt x="429" y="4574"/>
                  </a:cubicBezTo>
                  <a:cubicBezTo>
                    <a:pt x="217" y="4574"/>
                    <a:pt x="0" y="4792"/>
                    <a:pt x="0" y="5003"/>
                  </a:cubicBezTo>
                  <a:cubicBezTo>
                    <a:pt x="0" y="5220"/>
                    <a:pt x="217" y="5432"/>
                    <a:pt x="429" y="5432"/>
                  </a:cubicBezTo>
                  <a:cubicBezTo>
                    <a:pt x="1572" y="5506"/>
                    <a:pt x="2573" y="5935"/>
                    <a:pt x="3362" y="6718"/>
                  </a:cubicBezTo>
                  <a:cubicBezTo>
                    <a:pt x="4145" y="7507"/>
                    <a:pt x="4574" y="8507"/>
                    <a:pt x="4648" y="9651"/>
                  </a:cubicBezTo>
                  <a:cubicBezTo>
                    <a:pt x="4648" y="9862"/>
                    <a:pt x="4859" y="10080"/>
                    <a:pt x="5077" y="10080"/>
                  </a:cubicBezTo>
                  <a:cubicBezTo>
                    <a:pt x="5288" y="10080"/>
                    <a:pt x="5505" y="9862"/>
                    <a:pt x="5505" y="9651"/>
                  </a:cubicBezTo>
                  <a:cubicBezTo>
                    <a:pt x="5505" y="8507"/>
                    <a:pt x="6003" y="7507"/>
                    <a:pt x="6792" y="6718"/>
                  </a:cubicBezTo>
                  <a:cubicBezTo>
                    <a:pt x="7506" y="5935"/>
                    <a:pt x="8575" y="5506"/>
                    <a:pt x="9719" y="5432"/>
                  </a:cubicBezTo>
                  <a:cubicBezTo>
                    <a:pt x="9936" y="5432"/>
                    <a:pt x="10079" y="5220"/>
                    <a:pt x="10079" y="5003"/>
                  </a:cubicBezTo>
                  <a:cubicBezTo>
                    <a:pt x="10079" y="4792"/>
                    <a:pt x="9936" y="4574"/>
                    <a:pt x="9719" y="4574"/>
                  </a:cubicBezTo>
                  <a:cubicBezTo>
                    <a:pt x="8575" y="4574"/>
                    <a:pt x="7506" y="4077"/>
                    <a:pt x="6792" y="3288"/>
                  </a:cubicBezTo>
                  <a:cubicBezTo>
                    <a:pt x="6003" y="2505"/>
                    <a:pt x="5505" y="1504"/>
                    <a:pt x="5505" y="361"/>
                  </a:cubicBezTo>
                  <a:cubicBezTo>
                    <a:pt x="5505" y="144"/>
                    <a:pt x="5288" y="1"/>
                    <a:pt x="5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75175" y="4034250"/>
              <a:ext cx="252000" cy="251850"/>
            </a:xfrm>
            <a:custGeom>
              <a:avLst/>
              <a:gdLst/>
              <a:ahLst/>
              <a:cxnLst/>
              <a:rect l="l" t="t" r="r" b="b"/>
              <a:pathLst>
                <a:path w="10080" h="10074" extrusionOk="0">
                  <a:moveTo>
                    <a:pt x="5003" y="2288"/>
                  </a:moveTo>
                  <a:cubicBezTo>
                    <a:pt x="5289" y="2928"/>
                    <a:pt x="5649" y="3431"/>
                    <a:pt x="6146" y="3928"/>
                  </a:cubicBezTo>
                  <a:cubicBezTo>
                    <a:pt x="6575" y="4431"/>
                    <a:pt x="7147" y="4786"/>
                    <a:pt x="7718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9" y="6575"/>
                    <a:pt x="5289" y="7147"/>
                    <a:pt x="5003" y="7787"/>
                  </a:cubicBezTo>
                  <a:cubicBezTo>
                    <a:pt x="4791" y="7147"/>
                    <a:pt x="4363" y="6575"/>
                    <a:pt x="3934" y="6146"/>
                  </a:cubicBezTo>
                  <a:cubicBezTo>
                    <a:pt x="3431" y="5643"/>
                    <a:pt x="2859" y="5289"/>
                    <a:pt x="2287" y="5003"/>
                  </a:cubicBezTo>
                  <a:cubicBezTo>
                    <a:pt x="2859" y="4786"/>
                    <a:pt x="3431" y="4431"/>
                    <a:pt x="3934" y="3928"/>
                  </a:cubicBezTo>
                  <a:cubicBezTo>
                    <a:pt x="4363" y="3431"/>
                    <a:pt x="4791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91" y="1"/>
                    <a:pt x="4574" y="144"/>
                    <a:pt x="4574" y="430"/>
                  </a:cubicBezTo>
                  <a:cubicBezTo>
                    <a:pt x="4574" y="1499"/>
                    <a:pt x="4077" y="2573"/>
                    <a:pt x="3288" y="3357"/>
                  </a:cubicBezTo>
                  <a:cubicBezTo>
                    <a:pt x="2505" y="4146"/>
                    <a:pt x="1504" y="4574"/>
                    <a:pt x="361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361" y="5432"/>
                  </a:cubicBezTo>
                  <a:cubicBezTo>
                    <a:pt x="1504" y="5500"/>
                    <a:pt x="2505" y="5929"/>
                    <a:pt x="3288" y="6718"/>
                  </a:cubicBezTo>
                  <a:cubicBezTo>
                    <a:pt x="4077" y="7501"/>
                    <a:pt x="4574" y="8576"/>
                    <a:pt x="4574" y="9645"/>
                  </a:cubicBezTo>
                  <a:cubicBezTo>
                    <a:pt x="4574" y="9862"/>
                    <a:pt x="4791" y="10074"/>
                    <a:pt x="5003" y="10074"/>
                  </a:cubicBezTo>
                  <a:cubicBezTo>
                    <a:pt x="5220" y="10074"/>
                    <a:pt x="5432" y="9862"/>
                    <a:pt x="5432" y="9645"/>
                  </a:cubicBezTo>
                  <a:cubicBezTo>
                    <a:pt x="5506" y="8576"/>
                    <a:pt x="5935" y="7501"/>
                    <a:pt x="6718" y="6718"/>
                  </a:cubicBezTo>
                  <a:cubicBezTo>
                    <a:pt x="7507" y="5929"/>
                    <a:pt x="8507" y="5500"/>
                    <a:pt x="9651" y="5432"/>
                  </a:cubicBezTo>
                  <a:cubicBezTo>
                    <a:pt x="9862" y="5432"/>
                    <a:pt x="10079" y="5289"/>
                    <a:pt x="10079" y="5003"/>
                  </a:cubicBezTo>
                  <a:cubicBezTo>
                    <a:pt x="10079" y="4786"/>
                    <a:pt x="9862" y="4643"/>
                    <a:pt x="9651" y="4643"/>
                  </a:cubicBezTo>
                  <a:cubicBezTo>
                    <a:pt x="8507" y="4574"/>
                    <a:pt x="7507" y="4146"/>
                    <a:pt x="6718" y="3357"/>
                  </a:cubicBezTo>
                  <a:cubicBezTo>
                    <a:pt x="5935" y="2573"/>
                    <a:pt x="5506" y="1499"/>
                    <a:pt x="5432" y="430"/>
                  </a:cubicBezTo>
                  <a:cubicBezTo>
                    <a:pt x="5432" y="144"/>
                    <a:pt x="5220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14525" y="4059275"/>
              <a:ext cx="203675" cy="201825"/>
            </a:xfrm>
            <a:custGeom>
              <a:avLst/>
              <a:gdLst/>
              <a:ahLst/>
              <a:cxnLst/>
              <a:rect l="l" t="t" r="r" b="b"/>
              <a:pathLst>
                <a:path w="8147" h="8073" extrusionOk="0">
                  <a:moveTo>
                    <a:pt x="4077" y="784"/>
                  </a:moveTo>
                  <a:cubicBezTo>
                    <a:pt x="5860" y="784"/>
                    <a:pt x="7289" y="2287"/>
                    <a:pt x="7289" y="4002"/>
                  </a:cubicBezTo>
                  <a:cubicBezTo>
                    <a:pt x="7289" y="5786"/>
                    <a:pt x="5860" y="7215"/>
                    <a:pt x="4077" y="7215"/>
                  </a:cubicBezTo>
                  <a:cubicBezTo>
                    <a:pt x="2287" y="7215"/>
                    <a:pt x="858" y="5786"/>
                    <a:pt x="858" y="4002"/>
                  </a:cubicBezTo>
                  <a:cubicBezTo>
                    <a:pt x="858" y="2287"/>
                    <a:pt x="2287" y="784"/>
                    <a:pt x="4077" y="784"/>
                  </a:cubicBezTo>
                  <a:close/>
                  <a:moveTo>
                    <a:pt x="4077" y="0"/>
                  </a:moveTo>
                  <a:cubicBezTo>
                    <a:pt x="1858" y="0"/>
                    <a:pt x="1" y="1784"/>
                    <a:pt x="1" y="4002"/>
                  </a:cubicBezTo>
                  <a:cubicBezTo>
                    <a:pt x="1" y="6289"/>
                    <a:pt x="1858" y="8072"/>
                    <a:pt x="4077" y="8072"/>
                  </a:cubicBezTo>
                  <a:cubicBezTo>
                    <a:pt x="6289" y="8072"/>
                    <a:pt x="8147" y="6289"/>
                    <a:pt x="8147" y="4002"/>
                  </a:cubicBezTo>
                  <a:cubicBezTo>
                    <a:pt x="8147" y="1784"/>
                    <a:pt x="6289" y="0"/>
                    <a:pt x="4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7721123" y="206576"/>
            <a:ext cx="174083" cy="172944"/>
          </a:xfrm>
          <a:custGeom>
            <a:avLst/>
            <a:gdLst/>
            <a:ahLst/>
            <a:cxnLst/>
            <a:rect l="l" t="t" r="r" b="b"/>
            <a:pathLst>
              <a:path w="5502" h="5466" extrusionOk="0">
                <a:moveTo>
                  <a:pt x="2751" y="0"/>
                </a:moveTo>
                <a:cubicBezTo>
                  <a:pt x="2719" y="0"/>
                  <a:pt x="2686" y="18"/>
                  <a:pt x="2680" y="54"/>
                </a:cubicBezTo>
                <a:lnTo>
                  <a:pt x="2204" y="2125"/>
                </a:lnTo>
                <a:cubicBezTo>
                  <a:pt x="2180" y="2149"/>
                  <a:pt x="2168" y="2185"/>
                  <a:pt x="2144" y="2185"/>
                </a:cubicBezTo>
                <a:lnTo>
                  <a:pt x="72" y="2661"/>
                </a:lnTo>
                <a:cubicBezTo>
                  <a:pt x="1" y="2673"/>
                  <a:pt x="1" y="2792"/>
                  <a:pt x="72" y="2804"/>
                </a:cubicBezTo>
                <a:lnTo>
                  <a:pt x="2144" y="3280"/>
                </a:lnTo>
                <a:cubicBezTo>
                  <a:pt x="2168" y="3292"/>
                  <a:pt x="2204" y="3316"/>
                  <a:pt x="2204" y="3340"/>
                </a:cubicBezTo>
                <a:lnTo>
                  <a:pt x="2680" y="5411"/>
                </a:lnTo>
                <a:cubicBezTo>
                  <a:pt x="2686" y="5447"/>
                  <a:pt x="2719" y="5465"/>
                  <a:pt x="2751" y="5465"/>
                </a:cubicBezTo>
                <a:cubicBezTo>
                  <a:pt x="2784" y="5465"/>
                  <a:pt x="2817" y="5447"/>
                  <a:pt x="2823" y="5411"/>
                </a:cubicBezTo>
                <a:lnTo>
                  <a:pt x="3299" y="3340"/>
                </a:lnTo>
                <a:cubicBezTo>
                  <a:pt x="3323" y="3316"/>
                  <a:pt x="3335" y="3280"/>
                  <a:pt x="3359" y="3280"/>
                </a:cubicBezTo>
                <a:lnTo>
                  <a:pt x="5430" y="2804"/>
                </a:lnTo>
                <a:cubicBezTo>
                  <a:pt x="5502" y="2792"/>
                  <a:pt x="5502" y="2673"/>
                  <a:pt x="5430" y="2661"/>
                </a:cubicBezTo>
                <a:lnTo>
                  <a:pt x="3359" y="2185"/>
                </a:lnTo>
                <a:cubicBezTo>
                  <a:pt x="3335" y="2173"/>
                  <a:pt x="3299" y="2149"/>
                  <a:pt x="3299" y="2125"/>
                </a:cubicBezTo>
                <a:lnTo>
                  <a:pt x="2823" y="54"/>
                </a:lnTo>
                <a:cubicBezTo>
                  <a:pt x="2817" y="18"/>
                  <a:pt x="2784" y="0"/>
                  <a:pt x="2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3985600" y="1677975"/>
            <a:ext cx="4445100" cy="22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2111700" y="445025"/>
            <a:ext cx="49206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7"/>
          <p:cNvSpPr/>
          <p:nvPr/>
        </p:nvSpPr>
        <p:spPr>
          <a:xfrm rot="1397383" flipH="1">
            <a:off x="7040012" y="-1751647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rot="9402617">
            <a:off x="7040012" y="3429956"/>
            <a:ext cx="5926697" cy="3465191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-1398380">
            <a:off x="-3828628" y="-1751430"/>
            <a:ext cx="5922707" cy="3464760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9401620" flipH="1">
            <a:off x="-3828628" y="3430170"/>
            <a:ext cx="5922707" cy="3464760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6308863" y="346225"/>
            <a:ext cx="138450" cy="137475"/>
          </a:xfrm>
          <a:custGeom>
            <a:avLst/>
            <a:gdLst/>
            <a:ahLst/>
            <a:cxnLst/>
            <a:rect l="l" t="t" r="r" b="b"/>
            <a:pathLst>
              <a:path w="5538" h="5499" extrusionOk="0">
                <a:moveTo>
                  <a:pt x="2779" y="0"/>
                </a:moveTo>
                <a:cubicBezTo>
                  <a:pt x="2748" y="0"/>
                  <a:pt x="2715" y="18"/>
                  <a:pt x="2703" y="54"/>
                </a:cubicBezTo>
                <a:lnTo>
                  <a:pt x="2215" y="2138"/>
                </a:lnTo>
                <a:cubicBezTo>
                  <a:pt x="2203" y="2161"/>
                  <a:pt x="2191" y="2197"/>
                  <a:pt x="2156" y="2197"/>
                </a:cubicBezTo>
                <a:lnTo>
                  <a:pt x="72" y="2673"/>
                </a:lnTo>
                <a:cubicBezTo>
                  <a:pt x="1" y="2685"/>
                  <a:pt x="1" y="2804"/>
                  <a:pt x="72" y="2816"/>
                </a:cubicBezTo>
                <a:lnTo>
                  <a:pt x="2156" y="3293"/>
                </a:lnTo>
                <a:cubicBezTo>
                  <a:pt x="2191" y="3304"/>
                  <a:pt x="2215" y="3328"/>
                  <a:pt x="2215" y="3352"/>
                </a:cubicBezTo>
                <a:lnTo>
                  <a:pt x="2703" y="5436"/>
                </a:lnTo>
                <a:cubicBezTo>
                  <a:pt x="2709" y="5477"/>
                  <a:pt x="2742" y="5498"/>
                  <a:pt x="2775" y="5498"/>
                </a:cubicBezTo>
                <a:cubicBezTo>
                  <a:pt x="2808" y="5498"/>
                  <a:pt x="2840" y="5477"/>
                  <a:pt x="2846" y="5436"/>
                </a:cubicBezTo>
                <a:lnTo>
                  <a:pt x="3323" y="3352"/>
                </a:lnTo>
                <a:cubicBezTo>
                  <a:pt x="3334" y="3328"/>
                  <a:pt x="3358" y="3293"/>
                  <a:pt x="3382" y="3293"/>
                </a:cubicBezTo>
                <a:lnTo>
                  <a:pt x="5466" y="2816"/>
                </a:lnTo>
                <a:cubicBezTo>
                  <a:pt x="5537" y="2804"/>
                  <a:pt x="5537" y="2685"/>
                  <a:pt x="5466" y="2673"/>
                </a:cubicBezTo>
                <a:lnTo>
                  <a:pt x="3382" y="2197"/>
                </a:lnTo>
                <a:cubicBezTo>
                  <a:pt x="3358" y="2185"/>
                  <a:pt x="3323" y="2161"/>
                  <a:pt x="3323" y="2138"/>
                </a:cubicBezTo>
                <a:lnTo>
                  <a:pt x="2846" y="54"/>
                </a:lnTo>
                <a:cubicBezTo>
                  <a:pt x="2840" y="18"/>
                  <a:pt x="2811" y="0"/>
                  <a:pt x="27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2517763" y="208463"/>
            <a:ext cx="138425" cy="137750"/>
          </a:xfrm>
          <a:custGeom>
            <a:avLst/>
            <a:gdLst/>
            <a:ahLst/>
            <a:cxnLst/>
            <a:rect l="l" t="t" r="r" b="b"/>
            <a:pathLst>
              <a:path w="5537" h="5510" extrusionOk="0">
                <a:moveTo>
                  <a:pt x="2764" y="0"/>
                </a:moveTo>
                <a:cubicBezTo>
                  <a:pt x="2730" y="0"/>
                  <a:pt x="2697" y="21"/>
                  <a:pt x="2691" y="63"/>
                </a:cubicBezTo>
                <a:lnTo>
                  <a:pt x="2215" y="2146"/>
                </a:lnTo>
                <a:cubicBezTo>
                  <a:pt x="2203" y="2182"/>
                  <a:pt x="2191" y="2206"/>
                  <a:pt x="2156" y="2206"/>
                </a:cubicBezTo>
                <a:lnTo>
                  <a:pt x="72" y="2682"/>
                </a:lnTo>
                <a:cubicBezTo>
                  <a:pt x="1" y="2694"/>
                  <a:pt x="1" y="2813"/>
                  <a:pt x="72" y="2837"/>
                </a:cubicBezTo>
                <a:lnTo>
                  <a:pt x="2156" y="3301"/>
                </a:lnTo>
                <a:cubicBezTo>
                  <a:pt x="2191" y="3325"/>
                  <a:pt x="2215" y="3337"/>
                  <a:pt x="2215" y="3373"/>
                </a:cubicBezTo>
                <a:lnTo>
                  <a:pt x="2691" y="5456"/>
                </a:lnTo>
                <a:cubicBezTo>
                  <a:pt x="2697" y="5492"/>
                  <a:pt x="2730" y="5510"/>
                  <a:pt x="2764" y="5510"/>
                </a:cubicBezTo>
                <a:cubicBezTo>
                  <a:pt x="2799" y="5510"/>
                  <a:pt x="2834" y="5492"/>
                  <a:pt x="2846" y="5456"/>
                </a:cubicBezTo>
                <a:lnTo>
                  <a:pt x="3322" y="3373"/>
                </a:lnTo>
                <a:cubicBezTo>
                  <a:pt x="3334" y="3337"/>
                  <a:pt x="3346" y="3301"/>
                  <a:pt x="3382" y="3301"/>
                </a:cubicBezTo>
                <a:lnTo>
                  <a:pt x="5466" y="2837"/>
                </a:lnTo>
                <a:cubicBezTo>
                  <a:pt x="5537" y="2813"/>
                  <a:pt x="5537" y="2694"/>
                  <a:pt x="5466" y="2682"/>
                </a:cubicBezTo>
                <a:lnTo>
                  <a:pt x="3382" y="2206"/>
                </a:lnTo>
                <a:cubicBezTo>
                  <a:pt x="3346" y="2194"/>
                  <a:pt x="3322" y="2182"/>
                  <a:pt x="3322" y="2146"/>
                </a:cubicBezTo>
                <a:lnTo>
                  <a:pt x="2846" y="63"/>
                </a:lnTo>
                <a:cubicBezTo>
                  <a:pt x="2834" y="21"/>
                  <a:pt x="2799" y="0"/>
                  <a:pt x="27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8340813" y="1830375"/>
            <a:ext cx="162850" cy="161800"/>
          </a:xfrm>
          <a:custGeom>
            <a:avLst/>
            <a:gdLst/>
            <a:ahLst/>
            <a:cxnLst/>
            <a:rect l="l" t="t" r="r" b="b"/>
            <a:pathLst>
              <a:path w="6514" h="6472" extrusionOk="0">
                <a:moveTo>
                  <a:pt x="3252" y="0"/>
                </a:moveTo>
                <a:cubicBezTo>
                  <a:pt x="3212" y="0"/>
                  <a:pt x="3174" y="21"/>
                  <a:pt x="3168" y="63"/>
                </a:cubicBezTo>
                <a:lnTo>
                  <a:pt x="2620" y="2528"/>
                </a:lnTo>
                <a:cubicBezTo>
                  <a:pt x="2608" y="2563"/>
                  <a:pt x="2572" y="2587"/>
                  <a:pt x="2537" y="2599"/>
                </a:cubicBezTo>
                <a:lnTo>
                  <a:pt x="84" y="3147"/>
                </a:lnTo>
                <a:cubicBezTo>
                  <a:pt x="1" y="3170"/>
                  <a:pt x="1" y="3313"/>
                  <a:pt x="84" y="3325"/>
                </a:cubicBezTo>
                <a:lnTo>
                  <a:pt x="2537" y="3873"/>
                </a:lnTo>
                <a:cubicBezTo>
                  <a:pt x="2584" y="3885"/>
                  <a:pt x="2608" y="3921"/>
                  <a:pt x="2620" y="3944"/>
                </a:cubicBezTo>
                <a:lnTo>
                  <a:pt x="3168" y="6409"/>
                </a:lnTo>
                <a:cubicBezTo>
                  <a:pt x="3186" y="6451"/>
                  <a:pt x="3227" y="6471"/>
                  <a:pt x="3266" y="6471"/>
                </a:cubicBezTo>
                <a:cubicBezTo>
                  <a:pt x="3305" y="6471"/>
                  <a:pt x="3340" y="6451"/>
                  <a:pt x="3346" y="6409"/>
                </a:cubicBezTo>
                <a:lnTo>
                  <a:pt x="3894" y="3944"/>
                </a:lnTo>
                <a:cubicBezTo>
                  <a:pt x="3918" y="3909"/>
                  <a:pt x="3942" y="3885"/>
                  <a:pt x="3977" y="3873"/>
                </a:cubicBezTo>
                <a:lnTo>
                  <a:pt x="6430" y="3325"/>
                </a:lnTo>
                <a:cubicBezTo>
                  <a:pt x="6513" y="3290"/>
                  <a:pt x="6513" y="3159"/>
                  <a:pt x="6430" y="3147"/>
                </a:cubicBezTo>
                <a:lnTo>
                  <a:pt x="3977" y="2599"/>
                </a:lnTo>
                <a:cubicBezTo>
                  <a:pt x="3930" y="2587"/>
                  <a:pt x="3918" y="2551"/>
                  <a:pt x="3894" y="2528"/>
                </a:cubicBezTo>
                <a:lnTo>
                  <a:pt x="3346" y="63"/>
                </a:lnTo>
                <a:cubicBezTo>
                  <a:pt x="3334" y="21"/>
                  <a:pt x="3293" y="0"/>
                  <a:pt x="32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4458575" y="82175"/>
            <a:ext cx="226825" cy="225200"/>
          </a:xfrm>
          <a:custGeom>
            <a:avLst/>
            <a:gdLst/>
            <a:ahLst/>
            <a:cxnLst/>
            <a:rect l="l" t="t" r="r" b="b"/>
            <a:pathLst>
              <a:path w="9073" h="9008" extrusionOk="0">
                <a:moveTo>
                  <a:pt x="4528" y="0"/>
                </a:moveTo>
                <a:cubicBezTo>
                  <a:pt x="4474" y="0"/>
                  <a:pt x="4423" y="33"/>
                  <a:pt x="4417" y="98"/>
                </a:cubicBezTo>
                <a:lnTo>
                  <a:pt x="3643" y="3515"/>
                </a:lnTo>
                <a:cubicBezTo>
                  <a:pt x="3643" y="3563"/>
                  <a:pt x="3596" y="3599"/>
                  <a:pt x="3548" y="3611"/>
                </a:cubicBezTo>
                <a:lnTo>
                  <a:pt x="131" y="4385"/>
                </a:lnTo>
                <a:cubicBezTo>
                  <a:pt x="0" y="4408"/>
                  <a:pt x="0" y="4587"/>
                  <a:pt x="131" y="4623"/>
                </a:cubicBezTo>
                <a:lnTo>
                  <a:pt x="3548" y="5397"/>
                </a:lnTo>
                <a:cubicBezTo>
                  <a:pt x="3596" y="5397"/>
                  <a:pt x="3632" y="5444"/>
                  <a:pt x="3643" y="5480"/>
                </a:cubicBezTo>
                <a:lnTo>
                  <a:pt x="4417" y="8909"/>
                </a:lnTo>
                <a:cubicBezTo>
                  <a:pt x="4429" y="8974"/>
                  <a:pt x="4480" y="9007"/>
                  <a:pt x="4532" y="9007"/>
                </a:cubicBezTo>
                <a:cubicBezTo>
                  <a:pt x="4584" y="9007"/>
                  <a:pt x="4638" y="8974"/>
                  <a:pt x="4656" y="8909"/>
                </a:cubicBezTo>
                <a:lnTo>
                  <a:pt x="5429" y="5480"/>
                </a:lnTo>
                <a:cubicBezTo>
                  <a:pt x="5429" y="5444"/>
                  <a:pt x="5477" y="5409"/>
                  <a:pt x="5513" y="5397"/>
                </a:cubicBezTo>
                <a:lnTo>
                  <a:pt x="8942" y="4623"/>
                </a:lnTo>
                <a:cubicBezTo>
                  <a:pt x="9073" y="4587"/>
                  <a:pt x="9073" y="4408"/>
                  <a:pt x="8942" y="4385"/>
                </a:cubicBezTo>
                <a:lnTo>
                  <a:pt x="5513" y="3611"/>
                </a:lnTo>
                <a:cubicBezTo>
                  <a:pt x="5477" y="3611"/>
                  <a:pt x="5441" y="3563"/>
                  <a:pt x="5429" y="3515"/>
                </a:cubicBezTo>
                <a:lnTo>
                  <a:pt x="4656" y="98"/>
                </a:lnTo>
                <a:cubicBezTo>
                  <a:pt x="4638" y="33"/>
                  <a:pt x="4581" y="0"/>
                  <a:pt x="45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501871" y="3444832"/>
            <a:ext cx="138447" cy="137440"/>
          </a:xfrm>
          <a:custGeom>
            <a:avLst/>
            <a:gdLst/>
            <a:ahLst/>
            <a:cxnLst/>
            <a:rect l="l" t="t" r="r" b="b"/>
            <a:pathLst>
              <a:path w="9074" h="9008" extrusionOk="0">
                <a:moveTo>
                  <a:pt x="4541" y="1"/>
                </a:moveTo>
                <a:cubicBezTo>
                  <a:pt x="4489" y="1"/>
                  <a:pt x="4436" y="34"/>
                  <a:pt x="4418" y="99"/>
                </a:cubicBezTo>
                <a:lnTo>
                  <a:pt x="3644" y="3528"/>
                </a:lnTo>
                <a:cubicBezTo>
                  <a:pt x="3644" y="3576"/>
                  <a:pt x="3596" y="3599"/>
                  <a:pt x="3561" y="3611"/>
                </a:cubicBezTo>
                <a:lnTo>
                  <a:pt x="132" y="4385"/>
                </a:lnTo>
                <a:cubicBezTo>
                  <a:pt x="1" y="4421"/>
                  <a:pt x="1" y="4600"/>
                  <a:pt x="132" y="4623"/>
                </a:cubicBezTo>
                <a:lnTo>
                  <a:pt x="3561" y="5397"/>
                </a:lnTo>
                <a:cubicBezTo>
                  <a:pt x="3596" y="5397"/>
                  <a:pt x="3632" y="5445"/>
                  <a:pt x="3644" y="5493"/>
                </a:cubicBezTo>
                <a:lnTo>
                  <a:pt x="4418" y="8910"/>
                </a:lnTo>
                <a:cubicBezTo>
                  <a:pt x="4436" y="8975"/>
                  <a:pt x="4489" y="9008"/>
                  <a:pt x="4541" y="9008"/>
                </a:cubicBezTo>
                <a:cubicBezTo>
                  <a:pt x="4594" y="9008"/>
                  <a:pt x="4644" y="8975"/>
                  <a:pt x="4656" y="8910"/>
                </a:cubicBezTo>
                <a:lnTo>
                  <a:pt x="5430" y="5493"/>
                </a:lnTo>
                <a:cubicBezTo>
                  <a:pt x="5430" y="5445"/>
                  <a:pt x="5478" y="5409"/>
                  <a:pt x="5525" y="5397"/>
                </a:cubicBezTo>
                <a:lnTo>
                  <a:pt x="8942" y="4623"/>
                </a:lnTo>
                <a:cubicBezTo>
                  <a:pt x="9073" y="4600"/>
                  <a:pt x="9073" y="4421"/>
                  <a:pt x="8942" y="4385"/>
                </a:cubicBezTo>
                <a:lnTo>
                  <a:pt x="5525" y="3611"/>
                </a:lnTo>
                <a:cubicBezTo>
                  <a:pt x="5478" y="3611"/>
                  <a:pt x="5442" y="3576"/>
                  <a:pt x="5430" y="3528"/>
                </a:cubicBezTo>
                <a:lnTo>
                  <a:pt x="4656" y="99"/>
                </a:lnTo>
                <a:cubicBezTo>
                  <a:pt x="4644" y="34"/>
                  <a:pt x="4594" y="1"/>
                  <a:pt x="4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8592521" y="3012814"/>
            <a:ext cx="138448" cy="137259"/>
          </a:xfrm>
          <a:custGeom>
            <a:avLst/>
            <a:gdLst/>
            <a:ahLst/>
            <a:cxnLst/>
            <a:rect l="l" t="t" r="r" b="b"/>
            <a:pathLst>
              <a:path w="9086" h="9008" extrusionOk="0">
                <a:moveTo>
                  <a:pt x="4545" y="0"/>
                </a:moveTo>
                <a:cubicBezTo>
                  <a:pt x="4493" y="0"/>
                  <a:pt x="4442" y="33"/>
                  <a:pt x="4430" y="99"/>
                </a:cubicBezTo>
                <a:lnTo>
                  <a:pt x="3656" y="3528"/>
                </a:lnTo>
                <a:cubicBezTo>
                  <a:pt x="3656" y="3563"/>
                  <a:pt x="3609" y="3599"/>
                  <a:pt x="3561" y="3611"/>
                </a:cubicBezTo>
                <a:lnTo>
                  <a:pt x="144" y="4385"/>
                </a:lnTo>
                <a:cubicBezTo>
                  <a:pt x="1" y="4409"/>
                  <a:pt x="1" y="4599"/>
                  <a:pt x="144" y="4623"/>
                </a:cubicBezTo>
                <a:lnTo>
                  <a:pt x="3561" y="5397"/>
                </a:lnTo>
                <a:cubicBezTo>
                  <a:pt x="3609" y="5397"/>
                  <a:pt x="3632" y="5445"/>
                  <a:pt x="3656" y="5480"/>
                </a:cubicBezTo>
                <a:lnTo>
                  <a:pt x="4430" y="8909"/>
                </a:lnTo>
                <a:cubicBezTo>
                  <a:pt x="4442" y="8975"/>
                  <a:pt x="4493" y="9008"/>
                  <a:pt x="4545" y="9008"/>
                </a:cubicBezTo>
                <a:cubicBezTo>
                  <a:pt x="4597" y="9008"/>
                  <a:pt x="4650" y="8975"/>
                  <a:pt x="4668" y="8909"/>
                </a:cubicBezTo>
                <a:lnTo>
                  <a:pt x="5442" y="5480"/>
                </a:lnTo>
                <a:cubicBezTo>
                  <a:pt x="5442" y="5445"/>
                  <a:pt x="5478" y="5409"/>
                  <a:pt x="5525" y="5397"/>
                </a:cubicBezTo>
                <a:lnTo>
                  <a:pt x="8954" y="4623"/>
                </a:lnTo>
                <a:cubicBezTo>
                  <a:pt x="9085" y="4599"/>
                  <a:pt x="9085" y="4409"/>
                  <a:pt x="8954" y="4385"/>
                </a:cubicBezTo>
                <a:lnTo>
                  <a:pt x="5525" y="3611"/>
                </a:lnTo>
                <a:cubicBezTo>
                  <a:pt x="5478" y="3611"/>
                  <a:pt x="5454" y="3563"/>
                  <a:pt x="5442" y="3528"/>
                </a:cubicBezTo>
                <a:lnTo>
                  <a:pt x="4668" y="99"/>
                </a:lnTo>
                <a:cubicBezTo>
                  <a:pt x="4650" y="33"/>
                  <a:pt x="4597" y="0"/>
                  <a:pt x="45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52963" y="1613375"/>
            <a:ext cx="137550" cy="136650"/>
          </a:xfrm>
          <a:custGeom>
            <a:avLst/>
            <a:gdLst/>
            <a:ahLst/>
            <a:cxnLst/>
            <a:rect l="l" t="t" r="r" b="b"/>
            <a:pathLst>
              <a:path w="5502" h="5466" extrusionOk="0">
                <a:moveTo>
                  <a:pt x="2751" y="0"/>
                </a:moveTo>
                <a:cubicBezTo>
                  <a:pt x="2719" y="0"/>
                  <a:pt x="2686" y="18"/>
                  <a:pt x="2680" y="54"/>
                </a:cubicBezTo>
                <a:lnTo>
                  <a:pt x="2204" y="2125"/>
                </a:lnTo>
                <a:cubicBezTo>
                  <a:pt x="2180" y="2149"/>
                  <a:pt x="2168" y="2185"/>
                  <a:pt x="2144" y="2185"/>
                </a:cubicBezTo>
                <a:lnTo>
                  <a:pt x="72" y="2661"/>
                </a:lnTo>
                <a:cubicBezTo>
                  <a:pt x="1" y="2673"/>
                  <a:pt x="1" y="2792"/>
                  <a:pt x="72" y="2804"/>
                </a:cubicBezTo>
                <a:lnTo>
                  <a:pt x="2144" y="3280"/>
                </a:lnTo>
                <a:cubicBezTo>
                  <a:pt x="2168" y="3292"/>
                  <a:pt x="2204" y="3316"/>
                  <a:pt x="2204" y="3340"/>
                </a:cubicBezTo>
                <a:lnTo>
                  <a:pt x="2680" y="5411"/>
                </a:lnTo>
                <a:cubicBezTo>
                  <a:pt x="2686" y="5447"/>
                  <a:pt x="2719" y="5465"/>
                  <a:pt x="2751" y="5465"/>
                </a:cubicBezTo>
                <a:cubicBezTo>
                  <a:pt x="2784" y="5465"/>
                  <a:pt x="2817" y="5447"/>
                  <a:pt x="2823" y="5411"/>
                </a:cubicBezTo>
                <a:lnTo>
                  <a:pt x="3299" y="3340"/>
                </a:lnTo>
                <a:cubicBezTo>
                  <a:pt x="3323" y="3316"/>
                  <a:pt x="3335" y="3280"/>
                  <a:pt x="3359" y="3280"/>
                </a:cubicBezTo>
                <a:lnTo>
                  <a:pt x="5430" y="2804"/>
                </a:lnTo>
                <a:cubicBezTo>
                  <a:pt x="5502" y="2792"/>
                  <a:pt x="5502" y="2673"/>
                  <a:pt x="5430" y="2661"/>
                </a:cubicBezTo>
                <a:lnTo>
                  <a:pt x="3359" y="2185"/>
                </a:lnTo>
                <a:cubicBezTo>
                  <a:pt x="3335" y="2173"/>
                  <a:pt x="3299" y="2149"/>
                  <a:pt x="3299" y="2125"/>
                </a:cubicBezTo>
                <a:lnTo>
                  <a:pt x="2823" y="54"/>
                </a:lnTo>
                <a:cubicBezTo>
                  <a:pt x="2817" y="18"/>
                  <a:pt x="2784" y="0"/>
                  <a:pt x="2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7"/>
          <p:cNvGrpSpPr/>
          <p:nvPr/>
        </p:nvGrpSpPr>
        <p:grpSpPr>
          <a:xfrm>
            <a:off x="4417632" y="4704716"/>
            <a:ext cx="308720" cy="309904"/>
            <a:chOff x="275175" y="3918075"/>
            <a:chExt cx="482375" cy="484225"/>
          </a:xfrm>
        </p:grpSpPr>
        <p:sp>
          <p:nvSpPr>
            <p:cNvPr id="134" name="Google Shape;134;p7"/>
            <p:cNvSpPr/>
            <p:nvPr/>
          </p:nvSpPr>
          <p:spPr>
            <a:xfrm>
              <a:off x="389525" y="3918075"/>
              <a:ext cx="251975" cy="251975"/>
            </a:xfrm>
            <a:custGeom>
              <a:avLst/>
              <a:gdLst/>
              <a:ahLst/>
              <a:cxnLst/>
              <a:rect l="l" t="t" r="r" b="b"/>
              <a:pathLst>
                <a:path w="10079" h="10079" extrusionOk="0">
                  <a:moveTo>
                    <a:pt x="5077" y="2361"/>
                  </a:moveTo>
                  <a:cubicBezTo>
                    <a:pt x="5288" y="2933"/>
                    <a:pt x="5717" y="3505"/>
                    <a:pt x="6146" y="3933"/>
                  </a:cubicBezTo>
                  <a:cubicBezTo>
                    <a:pt x="6649" y="4431"/>
                    <a:pt x="7146" y="4791"/>
                    <a:pt x="7792" y="5077"/>
                  </a:cubicBezTo>
                  <a:cubicBezTo>
                    <a:pt x="7146" y="5288"/>
                    <a:pt x="6649" y="5717"/>
                    <a:pt x="6146" y="6146"/>
                  </a:cubicBezTo>
                  <a:cubicBezTo>
                    <a:pt x="5717" y="6649"/>
                    <a:pt x="5288" y="7146"/>
                    <a:pt x="5077" y="7792"/>
                  </a:cubicBezTo>
                  <a:cubicBezTo>
                    <a:pt x="4791" y="7146"/>
                    <a:pt x="4431" y="6649"/>
                    <a:pt x="3933" y="6146"/>
                  </a:cubicBezTo>
                  <a:cubicBezTo>
                    <a:pt x="3504" y="5717"/>
                    <a:pt x="2933" y="5288"/>
                    <a:pt x="2361" y="5077"/>
                  </a:cubicBezTo>
                  <a:cubicBezTo>
                    <a:pt x="2933" y="4791"/>
                    <a:pt x="3504" y="4431"/>
                    <a:pt x="3933" y="3933"/>
                  </a:cubicBezTo>
                  <a:cubicBezTo>
                    <a:pt x="4431" y="3505"/>
                    <a:pt x="4791" y="2933"/>
                    <a:pt x="5077" y="2361"/>
                  </a:cubicBezTo>
                  <a:close/>
                  <a:moveTo>
                    <a:pt x="5077" y="0"/>
                  </a:moveTo>
                  <a:cubicBezTo>
                    <a:pt x="4859" y="0"/>
                    <a:pt x="4648" y="218"/>
                    <a:pt x="4648" y="429"/>
                  </a:cubicBezTo>
                  <a:cubicBezTo>
                    <a:pt x="4574" y="1504"/>
                    <a:pt x="4145" y="2573"/>
                    <a:pt x="3362" y="3362"/>
                  </a:cubicBezTo>
                  <a:cubicBezTo>
                    <a:pt x="2573" y="4145"/>
                    <a:pt x="1572" y="4574"/>
                    <a:pt x="429" y="4648"/>
                  </a:cubicBezTo>
                  <a:cubicBezTo>
                    <a:pt x="217" y="4648"/>
                    <a:pt x="0" y="4859"/>
                    <a:pt x="0" y="5077"/>
                  </a:cubicBezTo>
                  <a:cubicBezTo>
                    <a:pt x="0" y="5288"/>
                    <a:pt x="217" y="5505"/>
                    <a:pt x="429" y="5505"/>
                  </a:cubicBezTo>
                  <a:cubicBezTo>
                    <a:pt x="1572" y="5505"/>
                    <a:pt x="2573" y="6003"/>
                    <a:pt x="3362" y="6792"/>
                  </a:cubicBezTo>
                  <a:cubicBezTo>
                    <a:pt x="4145" y="7506"/>
                    <a:pt x="4574" y="8575"/>
                    <a:pt x="4648" y="9719"/>
                  </a:cubicBezTo>
                  <a:cubicBezTo>
                    <a:pt x="4648" y="9936"/>
                    <a:pt x="4859" y="10079"/>
                    <a:pt x="5077" y="10079"/>
                  </a:cubicBezTo>
                  <a:cubicBezTo>
                    <a:pt x="5288" y="10079"/>
                    <a:pt x="5505" y="9936"/>
                    <a:pt x="5505" y="9719"/>
                  </a:cubicBezTo>
                  <a:cubicBezTo>
                    <a:pt x="5505" y="8575"/>
                    <a:pt x="6003" y="7506"/>
                    <a:pt x="6792" y="6792"/>
                  </a:cubicBezTo>
                  <a:cubicBezTo>
                    <a:pt x="7506" y="6003"/>
                    <a:pt x="8575" y="5505"/>
                    <a:pt x="9719" y="5505"/>
                  </a:cubicBezTo>
                  <a:cubicBezTo>
                    <a:pt x="9936" y="5505"/>
                    <a:pt x="10079" y="5288"/>
                    <a:pt x="10079" y="5077"/>
                  </a:cubicBezTo>
                  <a:cubicBezTo>
                    <a:pt x="10079" y="4859"/>
                    <a:pt x="9936" y="4648"/>
                    <a:pt x="9719" y="4648"/>
                  </a:cubicBezTo>
                  <a:cubicBezTo>
                    <a:pt x="8575" y="4574"/>
                    <a:pt x="7506" y="4145"/>
                    <a:pt x="6792" y="3362"/>
                  </a:cubicBezTo>
                  <a:cubicBezTo>
                    <a:pt x="6003" y="2573"/>
                    <a:pt x="5505" y="1504"/>
                    <a:pt x="5505" y="429"/>
                  </a:cubicBezTo>
                  <a:cubicBezTo>
                    <a:pt x="5505" y="218"/>
                    <a:pt x="5288" y="0"/>
                    <a:pt x="5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05700" y="4034250"/>
              <a:ext cx="251850" cy="251850"/>
            </a:xfrm>
            <a:custGeom>
              <a:avLst/>
              <a:gdLst/>
              <a:ahLst/>
              <a:cxnLst/>
              <a:rect l="l" t="t" r="r" b="b"/>
              <a:pathLst>
                <a:path w="10074" h="10074" extrusionOk="0">
                  <a:moveTo>
                    <a:pt x="5003" y="2288"/>
                  </a:moveTo>
                  <a:cubicBezTo>
                    <a:pt x="5289" y="2928"/>
                    <a:pt x="5643" y="3431"/>
                    <a:pt x="6146" y="3928"/>
                  </a:cubicBezTo>
                  <a:cubicBezTo>
                    <a:pt x="6575" y="4431"/>
                    <a:pt x="7147" y="4786"/>
                    <a:pt x="7787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3" y="6575"/>
                    <a:pt x="5289" y="7147"/>
                    <a:pt x="5003" y="7787"/>
                  </a:cubicBezTo>
                  <a:cubicBezTo>
                    <a:pt x="4786" y="7147"/>
                    <a:pt x="4431" y="6575"/>
                    <a:pt x="3928" y="6146"/>
                  </a:cubicBezTo>
                  <a:cubicBezTo>
                    <a:pt x="3431" y="5643"/>
                    <a:pt x="2928" y="5289"/>
                    <a:pt x="2288" y="5003"/>
                  </a:cubicBezTo>
                  <a:cubicBezTo>
                    <a:pt x="2928" y="4786"/>
                    <a:pt x="3431" y="4431"/>
                    <a:pt x="3928" y="3928"/>
                  </a:cubicBezTo>
                  <a:cubicBezTo>
                    <a:pt x="4431" y="3431"/>
                    <a:pt x="4786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86" y="1"/>
                    <a:pt x="4643" y="144"/>
                    <a:pt x="4643" y="430"/>
                  </a:cubicBezTo>
                  <a:cubicBezTo>
                    <a:pt x="4574" y="1499"/>
                    <a:pt x="4145" y="2573"/>
                    <a:pt x="3357" y="3357"/>
                  </a:cubicBezTo>
                  <a:cubicBezTo>
                    <a:pt x="2573" y="4146"/>
                    <a:pt x="1499" y="4574"/>
                    <a:pt x="430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430" y="5432"/>
                  </a:cubicBezTo>
                  <a:cubicBezTo>
                    <a:pt x="1499" y="5500"/>
                    <a:pt x="2573" y="5929"/>
                    <a:pt x="3357" y="6718"/>
                  </a:cubicBezTo>
                  <a:cubicBezTo>
                    <a:pt x="4145" y="7501"/>
                    <a:pt x="4574" y="8576"/>
                    <a:pt x="4643" y="9645"/>
                  </a:cubicBezTo>
                  <a:cubicBezTo>
                    <a:pt x="4643" y="9862"/>
                    <a:pt x="4786" y="10074"/>
                    <a:pt x="5003" y="10074"/>
                  </a:cubicBezTo>
                  <a:cubicBezTo>
                    <a:pt x="5289" y="10074"/>
                    <a:pt x="5432" y="9862"/>
                    <a:pt x="5432" y="9645"/>
                  </a:cubicBezTo>
                  <a:cubicBezTo>
                    <a:pt x="5500" y="8576"/>
                    <a:pt x="5929" y="7501"/>
                    <a:pt x="6718" y="6718"/>
                  </a:cubicBezTo>
                  <a:cubicBezTo>
                    <a:pt x="7501" y="5929"/>
                    <a:pt x="8576" y="5500"/>
                    <a:pt x="9645" y="5432"/>
                  </a:cubicBezTo>
                  <a:cubicBezTo>
                    <a:pt x="9931" y="5432"/>
                    <a:pt x="10074" y="5289"/>
                    <a:pt x="10074" y="5003"/>
                  </a:cubicBezTo>
                  <a:cubicBezTo>
                    <a:pt x="10074" y="4786"/>
                    <a:pt x="9931" y="4643"/>
                    <a:pt x="9645" y="4643"/>
                  </a:cubicBezTo>
                  <a:cubicBezTo>
                    <a:pt x="8576" y="4574"/>
                    <a:pt x="7501" y="4146"/>
                    <a:pt x="6718" y="3357"/>
                  </a:cubicBezTo>
                  <a:cubicBezTo>
                    <a:pt x="5929" y="2573"/>
                    <a:pt x="5500" y="1499"/>
                    <a:pt x="5432" y="430"/>
                  </a:cubicBezTo>
                  <a:cubicBezTo>
                    <a:pt x="5432" y="144"/>
                    <a:pt x="5289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89525" y="4150300"/>
              <a:ext cx="251975" cy="252000"/>
            </a:xfrm>
            <a:custGeom>
              <a:avLst/>
              <a:gdLst/>
              <a:ahLst/>
              <a:cxnLst/>
              <a:rect l="l" t="t" r="r" b="b"/>
              <a:pathLst>
                <a:path w="10079" h="10080" extrusionOk="0">
                  <a:moveTo>
                    <a:pt x="5077" y="2288"/>
                  </a:moveTo>
                  <a:cubicBezTo>
                    <a:pt x="5288" y="2859"/>
                    <a:pt x="5717" y="3431"/>
                    <a:pt x="6146" y="3934"/>
                  </a:cubicBezTo>
                  <a:cubicBezTo>
                    <a:pt x="6649" y="4363"/>
                    <a:pt x="7146" y="4717"/>
                    <a:pt x="7792" y="5003"/>
                  </a:cubicBezTo>
                  <a:cubicBezTo>
                    <a:pt x="7146" y="5289"/>
                    <a:pt x="6649" y="5649"/>
                    <a:pt x="6146" y="6078"/>
                  </a:cubicBezTo>
                  <a:cubicBezTo>
                    <a:pt x="5717" y="6575"/>
                    <a:pt x="5288" y="7147"/>
                    <a:pt x="5077" y="7719"/>
                  </a:cubicBezTo>
                  <a:cubicBezTo>
                    <a:pt x="4791" y="7147"/>
                    <a:pt x="4431" y="6575"/>
                    <a:pt x="3933" y="6078"/>
                  </a:cubicBezTo>
                  <a:cubicBezTo>
                    <a:pt x="3504" y="5649"/>
                    <a:pt x="2933" y="5289"/>
                    <a:pt x="2361" y="5003"/>
                  </a:cubicBezTo>
                  <a:cubicBezTo>
                    <a:pt x="2933" y="4717"/>
                    <a:pt x="3504" y="4363"/>
                    <a:pt x="3933" y="3934"/>
                  </a:cubicBezTo>
                  <a:cubicBezTo>
                    <a:pt x="4431" y="3431"/>
                    <a:pt x="4791" y="2859"/>
                    <a:pt x="5077" y="2288"/>
                  </a:cubicBezTo>
                  <a:close/>
                  <a:moveTo>
                    <a:pt x="5077" y="1"/>
                  </a:moveTo>
                  <a:cubicBezTo>
                    <a:pt x="4859" y="1"/>
                    <a:pt x="4648" y="144"/>
                    <a:pt x="4648" y="361"/>
                  </a:cubicBezTo>
                  <a:cubicBezTo>
                    <a:pt x="4574" y="1504"/>
                    <a:pt x="4145" y="2505"/>
                    <a:pt x="3362" y="3288"/>
                  </a:cubicBezTo>
                  <a:cubicBezTo>
                    <a:pt x="2573" y="4077"/>
                    <a:pt x="1572" y="4574"/>
                    <a:pt x="429" y="4574"/>
                  </a:cubicBezTo>
                  <a:cubicBezTo>
                    <a:pt x="217" y="4574"/>
                    <a:pt x="0" y="4792"/>
                    <a:pt x="0" y="5003"/>
                  </a:cubicBezTo>
                  <a:cubicBezTo>
                    <a:pt x="0" y="5220"/>
                    <a:pt x="217" y="5432"/>
                    <a:pt x="429" y="5432"/>
                  </a:cubicBezTo>
                  <a:cubicBezTo>
                    <a:pt x="1572" y="5506"/>
                    <a:pt x="2573" y="5935"/>
                    <a:pt x="3362" y="6718"/>
                  </a:cubicBezTo>
                  <a:cubicBezTo>
                    <a:pt x="4145" y="7507"/>
                    <a:pt x="4574" y="8507"/>
                    <a:pt x="4648" y="9651"/>
                  </a:cubicBezTo>
                  <a:cubicBezTo>
                    <a:pt x="4648" y="9862"/>
                    <a:pt x="4859" y="10080"/>
                    <a:pt x="5077" y="10080"/>
                  </a:cubicBezTo>
                  <a:cubicBezTo>
                    <a:pt x="5288" y="10080"/>
                    <a:pt x="5505" y="9862"/>
                    <a:pt x="5505" y="9651"/>
                  </a:cubicBezTo>
                  <a:cubicBezTo>
                    <a:pt x="5505" y="8507"/>
                    <a:pt x="6003" y="7507"/>
                    <a:pt x="6792" y="6718"/>
                  </a:cubicBezTo>
                  <a:cubicBezTo>
                    <a:pt x="7506" y="5935"/>
                    <a:pt x="8575" y="5506"/>
                    <a:pt x="9719" y="5432"/>
                  </a:cubicBezTo>
                  <a:cubicBezTo>
                    <a:pt x="9936" y="5432"/>
                    <a:pt x="10079" y="5220"/>
                    <a:pt x="10079" y="5003"/>
                  </a:cubicBezTo>
                  <a:cubicBezTo>
                    <a:pt x="10079" y="4792"/>
                    <a:pt x="9936" y="4574"/>
                    <a:pt x="9719" y="4574"/>
                  </a:cubicBezTo>
                  <a:cubicBezTo>
                    <a:pt x="8575" y="4574"/>
                    <a:pt x="7506" y="4077"/>
                    <a:pt x="6792" y="3288"/>
                  </a:cubicBezTo>
                  <a:cubicBezTo>
                    <a:pt x="6003" y="2505"/>
                    <a:pt x="5505" y="1504"/>
                    <a:pt x="5505" y="361"/>
                  </a:cubicBezTo>
                  <a:cubicBezTo>
                    <a:pt x="5505" y="144"/>
                    <a:pt x="5288" y="1"/>
                    <a:pt x="5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275175" y="4034250"/>
              <a:ext cx="252000" cy="251850"/>
            </a:xfrm>
            <a:custGeom>
              <a:avLst/>
              <a:gdLst/>
              <a:ahLst/>
              <a:cxnLst/>
              <a:rect l="l" t="t" r="r" b="b"/>
              <a:pathLst>
                <a:path w="10080" h="10074" extrusionOk="0">
                  <a:moveTo>
                    <a:pt x="5003" y="2288"/>
                  </a:moveTo>
                  <a:cubicBezTo>
                    <a:pt x="5289" y="2928"/>
                    <a:pt x="5649" y="3431"/>
                    <a:pt x="6146" y="3928"/>
                  </a:cubicBezTo>
                  <a:cubicBezTo>
                    <a:pt x="6575" y="4431"/>
                    <a:pt x="7147" y="4786"/>
                    <a:pt x="7718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9" y="6575"/>
                    <a:pt x="5289" y="7147"/>
                    <a:pt x="5003" y="7787"/>
                  </a:cubicBezTo>
                  <a:cubicBezTo>
                    <a:pt x="4791" y="7147"/>
                    <a:pt x="4363" y="6575"/>
                    <a:pt x="3934" y="6146"/>
                  </a:cubicBezTo>
                  <a:cubicBezTo>
                    <a:pt x="3431" y="5643"/>
                    <a:pt x="2859" y="5289"/>
                    <a:pt x="2287" y="5003"/>
                  </a:cubicBezTo>
                  <a:cubicBezTo>
                    <a:pt x="2859" y="4786"/>
                    <a:pt x="3431" y="4431"/>
                    <a:pt x="3934" y="3928"/>
                  </a:cubicBezTo>
                  <a:cubicBezTo>
                    <a:pt x="4363" y="3431"/>
                    <a:pt x="4791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91" y="1"/>
                    <a:pt x="4574" y="144"/>
                    <a:pt x="4574" y="430"/>
                  </a:cubicBezTo>
                  <a:cubicBezTo>
                    <a:pt x="4574" y="1499"/>
                    <a:pt x="4077" y="2573"/>
                    <a:pt x="3288" y="3357"/>
                  </a:cubicBezTo>
                  <a:cubicBezTo>
                    <a:pt x="2505" y="4146"/>
                    <a:pt x="1504" y="4574"/>
                    <a:pt x="361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361" y="5432"/>
                  </a:cubicBezTo>
                  <a:cubicBezTo>
                    <a:pt x="1504" y="5500"/>
                    <a:pt x="2505" y="5929"/>
                    <a:pt x="3288" y="6718"/>
                  </a:cubicBezTo>
                  <a:cubicBezTo>
                    <a:pt x="4077" y="7501"/>
                    <a:pt x="4574" y="8576"/>
                    <a:pt x="4574" y="9645"/>
                  </a:cubicBezTo>
                  <a:cubicBezTo>
                    <a:pt x="4574" y="9862"/>
                    <a:pt x="4791" y="10074"/>
                    <a:pt x="5003" y="10074"/>
                  </a:cubicBezTo>
                  <a:cubicBezTo>
                    <a:pt x="5220" y="10074"/>
                    <a:pt x="5432" y="9862"/>
                    <a:pt x="5432" y="9645"/>
                  </a:cubicBezTo>
                  <a:cubicBezTo>
                    <a:pt x="5506" y="8576"/>
                    <a:pt x="5935" y="7501"/>
                    <a:pt x="6718" y="6718"/>
                  </a:cubicBezTo>
                  <a:cubicBezTo>
                    <a:pt x="7507" y="5929"/>
                    <a:pt x="8507" y="5500"/>
                    <a:pt x="9651" y="5432"/>
                  </a:cubicBezTo>
                  <a:cubicBezTo>
                    <a:pt x="9862" y="5432"/>
                    <a:pt x="10079" y="5289"/>
                    <a:pt x="10079" y="5003"/>
                  </a:cubicBezTo>
                  <a:cubicBezTo>
                    <a:pt x="10079" y="4786"/>
                    <a:pt x="9862" y="4643"/>
                    <a:pt x="9651" y="4643"/>
                  </a:cubicBezTo>
                  <a:cubicBezTo>
                    <a:pt x="8507" y="4574"/>
                    <a:pt x="7507" y="4146"/>
                    <a:pt x="6718" y="3357"/>
                  </a:cubicBezTo>
                  <a:cubicBezTo>
                    <a:pt x="5935" y="2573"/>
                    <a:pt x="5506" y="1499"/>
                    <a:pt x="5432" y="430"/>
                  </a:cubicBezTo>
                  <a:cubicBezTo>
                    <a:pt x="5432" y="144"/>
                    <a:pt x="5220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14525" y="4059275"/>
              <a:ext cx="203675" cy="201825"/>
            </a:xfrm>
            <a:custGeom>
              <a:avLst/>
              <a:gdLst/>
              <a:ahLst/>
              <a:cxnLst/>
              <a:rect l="l" t="t" r="r" b="b"/>
              <a:pathLst>
                <a:path w="8147" h="8073" extrusionOk="0">
                  <a:moveTo>
                    <a:pt x="4077" y="784"/>
                  </a:moveTo>
                  <a:cubicBezTo>
                    <a:pt x="5860" y="784"/>
                    <a:pt x="7289" y="2287"/>
                    <a:pt x="7289" y="4002"/>
                  </a:cubicBezTo>
                  <a:cubicBezTo>
                    <a:pt x="7289" y="5786"/>
                    <a:pt x="5860" y="7215"/>
                    <a:pt x="4077" y="7215"/>
                  </a:cubicBezTo>
                  <a:cubicBezTo>
                    <a:pt x="2287" y="7215"/>
                    <a:pt x="858" y="5786"/>
                    <a:pt x="858" y="4002"/>
                  </a:cubicBezTo>
                  <a:cubicBezTo>
                    <a:pt x="858" y="2287"/>
                    <a:pt x="2287" y="784"/>
                    <a:pt x="4077" y="784"/>
                  </a:cubicBezTo>
                  <a:close/>
                  <a:moveTo>
                    <a:pt x="4077" y="0"/>
                  </a:moveTo>
                  <a:cubicBezTo>
                    <a:pt x="1858" y="0"/>
                    <a:pt x="1" y="1784"/>
                    <a:pt x="1" y="4002"/>
                  </a:cubicBezTo>
                  <a:cubicBezTo>
                    <a:pt x="1" y="6289"/>
                    <a:pt x="1858" y="8072"/>
                    <a:pt x="4077" y="8072"/>
                  </a:cubicBezTo>
                  <a:cubicBezTo>
                    <a:pt x="6289" y="8072"/>
                    <a:pt x="8147" y="6289"/>
                    <a:pt x="8147" y="4002"/>
                  </a:cubicBezTo>
                  <a:cubicBezTo>
                    <a:pt x="8147" y="1784"/>
                    <a:pt x="6289" y="0"/>
                    <a:pt x="4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549400" y="1574357"/>
            <a:ext cx="40452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787450" y="2709943"/>
            <a:ext cx="35691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/>
          <p:nvPr/>
        </p:nvSpPr>
        <p:spPr>
          <a:xfrm rot="10800000">
            <a:off x="6592192" y="-19"/>
            <a:ext cx="2551809" cy="2266969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0" y="2878715"/>
            <a:ext cx="2549404" cy="2264832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 rot="10800000" flipH="1">
            <a:off x="-3" y="-20"/>
            <a:ext cx="2552711" cy="2267770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 flipH="1">
            <a:off x="6594593" y="2878707"/>
            <a:ext cx="2549404" cy="2264832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6246523" y="445913"/>
            <a:ext cx="307759" cy="4503491"/>
            <a:chOff x="6246523" y="445913"/>
            <a:chExt cx="307759" cy="4503491"/>
          </a:xfrm>
        </p:grpSpPr>
        <p:sp>
          <p:nvSpPr>
            <p:cNvPr id="153" name="Google Shape;153;p9"/>
            <p:cNvSpPr/>
            <p:nvPr/>
          </p:nvSpPr>
          <p:spPr>
            <a:xfrm>
              <a:off x="6370427" y="445913"/>
              <a:ext cx="183855" cy="182277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246523" y="4790750"/>
              <a:ext cx="159851" cy="158654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4" y="0"/>
                  </a:moveTo>
                  <a:cubicBezTo>
                    <a:pt x="4492" y="0"/>
                    <a:pt x="4441" y="36"/>
                    <a:pt x="4429" y="108"/>
                  </a:cubicBezTo>
                  <a:lnTo>
                    <a:pt x="3655" y="3525"/>
                  </a:lnTo>
                  <a:cubicBezTo>
                    <a:pt x="3655" y="3572"/>
                    <a:pt x="3608" y="3596"/>
                    <a:pt x="3560" y="3620"/>
                  </a:cubicBezTo>
                  <a:lnTo>
                    <a:pt x="143" y="4394"/>
                  </a:lnTo>
                  <a:cubicBezTo>
                    <a:pt x="0" y="4418"/>
                    <a:pt x="0" y="4596"/>
                    <a:pt x="143" y="4632"/>
                  </a:cubicBezTo>
                  <a:lnTo>
                    <a:pt x="3560" y="5406"/>
                  </a:lnTo>
                  <a:cubicBezTo>
                    <a:pt x="3608" y="5406"/>
                    <a:pt x="3632" y="5442"/>
                    <a:pt x="3655" y="5489"/>
                  </a:cubicBezTo>
                  <a:lnTo>
                    <a:pt x="4429" y="8918"/>
                  </a:lnTo>
                  <a:cubicBezTo>
                    <a:pt x="4441" y="8984"/>
                    <a:pt x="4492" y="9016"/>
                    <a:pt x="4544" y="9016"/>
                  </a:cubicBezTo>
                  <a:cubicBezTo>
                    <a:pt x="4596" y="9016"/>
                    <a:pt x="4650" y="8984"/>
                    <a:pt x="4667" y="8918"/>
                  </a:cubicBezTo>
                  <a:lnTo>
                    <a:pt x="5441" y="5489"/>
                  </a:lnTo>
                  <a:cubicBezTo>
                    <a:pt x="5441" y="5442"/>
                    <a:pt x="5477" y="5418"/>
                    <a:pt x="5525" y="5406"/>
                  </a:cubicBezTo>
                  <a:lnTo>
                    <a:pt x="8954" y="4632"/>
                  </a:lnTo>
                  <a:cubicBezTo>
                    <a:pt x="9085" y="4596"/>
                    <a:pt x="9085" y="4418"/>
                    <a:pt x="8954" y="4394"/>
                  </a:cubicBezTo>
                  <a:lnTo>
                    <a:pt x="5525" y="3620"/>
                  </a:lnTo>
                  <a:cubicBezTo>
                    <a:pt x="5477" y="3620"/>
                    <a:pt x="5453" y="3572"/>
                    <a:pt x="5441" y="3525"/>
                  </a:cubicBezTo>
                  <a:lnTo>
                    <a:pt x="4667" y="108"/>
                  </a:lnTo>
                  <a:cubicBezTo>
                    <a:pt x="4650" y="36"/>
                    <a:pt x="4596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 rot="5400000">
            <a:off x="-2853894" y="993029"/>
            <a:ext cx="5396313" cy="3157442"/>
          </a:xfrm>
          <a:custGeom>
            <a:avLst/>
            <a:gdLst/>
            <a:ahLst/>
            <a:cxnLst/>
            <a:rect l="l" t="t" r="r" b="b"/>
            <a:pathLst>
              <a:path w="60891" h="35628" extrusionOk="0">
                <a:moveTo>
                  <a:pt x="60291" y="5503"/>
                </a:moveTo>
                <a:lnTo>
                  <a:pt x="60623" y="6499"/>
                </a:lnTo>
                <a:lnTo>
                  <a:pt x="59842" y="7184"/>
                </a:lnTo>
                <a:lnTo>
                  <a:pt x="59242" y="7088"/>
                </a:lnTo>
                <a:lnTo>
                  <a:pt x="58214" y="5857"/>
                </a:lnTo>
                <a:lnTo>
                  <a:pt x="59724" y="5300"/>
                </a:lnTo>
                <a:close/>
                <a:moveTo>
                  <a:pt x="59724" y="5064"/>
                </a:moveTo>
                <a:lnTo>
                  <a:pt x="58214" y="4508"/>
                </a:lnTo>
                <a:lnTo>
                  <a:pt x="59242" y="3277"/>
                </a:lnTo>
                <a:lnTo>
                  <a:pt x="59842" y="3170"/>
                </a:lnTo>
                <a:lnTo>
                  <a:pt x="60612" y="3865"/>
                </a:lnTo>
                <a:lnTo>
                  <a:pt x="60291" y="4850"/>
                </a:lnTo>
                <a:close/>
                <a:moveTo>
                  <a:pt x="59124" y="3073"/>
                </a:moveTo>
                <a:lnTo>
                  <a:pt x="57551" y="3352"/>
                </a:lnTo>
                <a:lnTo>
                  <a:pt x="57818" y="1767"/>
                </a:lnTo>
                <a:lnTo>
                  <a:pt x="58289" y="1371"/>
                </a:lnTo>
                <a:lnTo>
                  <a:pt x="59306" y="1585"/>
                </a:lnTo>
                <a:lnTo>
                  <a:pt x="59520" y="2613"/>
                </a:lnTo>
                <a:close/>
                <a:moveTo>
                  <a:pt x="57615" y="1649"/>
                </a:moveTo>
                <a:lnTo>
                  <a:pt x="56384" y="2677"/>
                </a:lnTo>
                <a:lnTo>
                  <a:pt x="55827" y="1168"/>
                </a:lnTo>
                <a:lnTo>
                  <a:pt x="56041" y="600"/>
                </a:lnTo>
                <a:lnTo>
                  <a:pt x="57026" y="279"/>
                </a:lnTo>
                <a:lnTo>
                  <a:pt x="57722" y="1050"/>
                </a:lnTo>
                <a:close/>
                <a:moveTo>
                  <a:pt x="55592" y="1168"/>
                </a:moveTo>
                <a:lnTo>
                  <a:pt x="55046" y="2677"/>
                </a:lnTo>
                <a:lnTo>
                  <a:pt x="53804" y="1649"/>
                </a:lnTo>
                <a:lnTo>
                  <a:pt x="53708" y="1050"/>
                </a:lnTo>
                <a:lnTo>
                  <a:pt x="54403" y="279"/>
                </a:lnTo>
                <a:lnTo>
                  <a:pt x="55388" y="600"/>
                </a:lnTo>
                <a:close/>
                <a:moveTo>
                  <a:pt x="53611" y="1767"/>
                </a:moveTo>
                <a:lnTo>
                  <a:pt x="53879" y="3352"/>
                </a:lnTo>
                <a:lnTo>
                  <a:pt x="52294" y="3073"/>
                </a:lnTo>
                <a:lnTo>
                  <a:pt x="51909" y="2613"/>
                </a:lnTo>
                <a:lnTo>
                  <a:pt x="52123" y="1585"/>
                </a:lnTo>
                <a:lnTo>
                  <a:pt x="53140" y="1371"/>
                </a:lnTo>
                <a:close/>
                <a:moveTo>
                  <a:pt x="52177" y="3277"/>
                </a:moveTo>
                <a:lnTo>
                  <a:pt x="53204" y="4508"/>
                </a:lnTo>
                <a:lnTo>
                  <a:pt x="51695" y="5064"/>
                </a:lnTo>
                <a:lnTo>
                  <a:pt x="51128" y="4850"/>
                </a:lnTo>
                <a:lnTo>
                  <a:pt x="50806" y="3865"/>
                </a:lnTo>
                <a:lnTo>
                  <a:pt x="51588" y="3170"/>
                </a:lnTo>
                <a:close/>
                <a:moveTo>
                  <a:pt x="51224" y="5118"/>
                </a:moveTo>
                <a:lnTo>
                  <a:pt x="51213" y="5118"/>
                </a:lnTo>
                <a:lnTo>
                  <a:pt x="51385" y="5182"/>
                </a:lnTo>
                <a:lnTo>
                  <a:pt x="51213" y="5236"/>
                </a:lnTo>
                <a:lnTo>
                  <a:pt x="51224" y="5236"/>
                </a:lnTo>
                <a:lnTo>
                  <a:pt x="49715" y="5803"/>
                </a:lnTo>
                <a:lnTo>
                  <a:pt x="48687" y="5182"/>
                </a:lnTo>
                <a:lnTo>
                  <a:pt x="49715" y="4551"/>
                </a:lnTo>
                <a:lnTo>
                  <a:pt x="50956" y="5022"/>
                </a:lnTo>
                <a:lnTo>
                  <a:pt x="50956" y="5022"/>
                </a:lnTo>
                <a:lnTo>
                  <a:pt x="51021" y="5043"/>
                </a:lnTo>
                <a:lnTo>
                  <a:pt x="51224" y="5118"/>
                </a:lnTo>
                <a:close/>
                <a:moveTo>
                  <a:pt x="50871" y="4754"/>
                </a:moveTo>
                <a:lnTo>
                  <a:pt x="49950" y="4411"/>
                </a:lnTo>
                <a:lnTo>
                  <a:pt x="50624" y="3994"/>
                </a:lnTo>
                <a:close/>
                <a:moveTo>
                  <a:pt x="50550" y="3780"/>
                </a:moveTo>
                <a:lnTo>
                  <a:pt x="49693" y="4315"/>
                </a:lnTo>
                <a:lnTo>
                  <a:pt x="48248" y="3769"/>
                </a:lnTo>
                <a:lnTo>
                  <a:pt x="48516" y="2945"/>
                </a:lnTo>
                <a:lnTo>
                  <a:pt x="49393" y="2699"/>
                </a:lnTo>
                <a:lnTo>
                  <a:pt x="50271" y="2945"/>
                </a:lnTo>
                <a:close/>
                <a:moveTo>
                  <a:pt x="47959" y="3876"/>
                </a:moveTo>
                <a:lnTo>
                  <a:pt x="47745" y="4251"/>
                </a:lnTo>
                <a:lnTo>
                  <a:pt x="47895" y="4829"/>
                </a:lnTo>
                <a:lnTo>
                  <a:pt x="47006" y="5064"/>
                </a:lnTo>
                <a:lnTo>
                  <a:pt x="45251" y="4593"/>
                </a:lnTo>
                <a:lnTo>
                  <a:pt x="46535" y="3319"/>
                </a:lnTo>
                <a:lnTo>
                  <a:pt x="47424" y="3073"/>
                </a:lnTo>
                <a:lnTo>
                  <a:pt x="47584" y="3651"/>
                </a:lnTo>
                <a:close/>
                <a:moveTo>
                  <a:pt x="46428" y="3116"/>
                </a:moveTo>
                <a:lnTo>
                  <a:pt x="44672" y="3587"/>
                </a:lnTo>
                <a:lnTo>
                  <a:pt x="45143" y="1831"/>
                </a:lnTo>
                <a:lnTo>
                  <a:pt x="45797" y="1189"/>
                </a:lnTo>
                <a:lnTo>
                  <a:pt x="46214" y="1607"/>
                </a:lnTo>
                <a:lnTo>
                  <a:pt x="46653" y="1607"/>
                </a:lnTo>
                <a:lnTo>
                  <a:pt x="46653" y="2046"/>
                </a:lnTo>
                <a:lnTo>
                  <a:pt x="47081" y="2463"/>
                </a:lnTo>
                <a:lnTo>
                  <a:pt x="46428" y="3116"/>
                </a:lnTo>
                <a:close/>
                <a:moveTo>
                  <a:pt x="44940" y="1724"/>
                </a:moveTo>
                <a:lnTo>
                  <a:pt x="43666" y="3009"/>
                </a:lnTo>
                <a:lnTo>
                  <a:pt x="43195" y="1253"/>
                </a:lnTo>
                <a:lnTo>
                  <a:pt x="43431" y="365"/>
                </a:lnTo>
                <a:lnTo>
                  <a:pt x="44009" y="515"/>
                </a:lnTo>
                <a:lnTo>
                  <a:pt x="44383" y="301"/>
                </a:lnTo>
                <a:lnTo>
                  <a:pt x="44608" y="675"/>
                </a:lnTo>
                <a:lnTo>
                  <a:pt x="45186" y="836"/>
                </a:lnTo>
                <a:close/>
                <a:moveTo>
                  <a:pt x="42970" y="1253"/>
                </a:moveTo>
                <a:lnTo>
                  <a:pt x="42499" y="3009"/>
                </a:lnTo>
                <a:lnTo>
                  <a:pt x="41215" y="1724"/>
                </a:lnTo>
                <a:lnTo>
                  <a:pt x="40979" y="836"/>
                </a:lnTo>
                <a:lnTo>
                  <a:pt x="41557" y="675"/>
                </a:lnTo>
                <a:lnTo>
                  <a:pt x="41771" y="301"/>
                </a:lnTo>
                <a:lnTo>
                  <a:pt x="42146" y="515"/>
                </a:lnTo>
                <a:lnTo>
                  <a:pt x="42724" y="365"/>
                </a:lnTo>
                <a:close/>
                <a:moveTo>
                  <a:pt x="41022" y="1831"/>
                </a:moveTo>
                <a:lnTo>
                  <a:pt x="41482" y="3587"/>
                </a:lnTo>
                <a:lnTo>
                  <a:pt x="39737" y="3116"/>
                </a:lnTo>
                <a:lnTo>
                  <a:pt x="39084" y="2463"/>
                </a:lnTo>
                <a:lnTo>
                  <a:pt x="39502" y="2046"/>
                </a:lnTo>
                <a:lnTo>
                  <a:pt x="39502" y="1607"/>
                </a:lnTo>
                <a:lnTo>
                  <a:pt x="39941" y="1607"/>
                </a:lnTo>
                <a:lnTo>
                  <a:pt x="40369" y="1189"/>
                </a:lnTo>
                <a:lnTo>
                  <a:pt x="41022" y="1831"/>
                </a:lnTo>
                <a:close/>
                <a:moveTo>
                  <a:pt x="39620" y="3319"/>
                </a:moveTo>
                <a:lnTo>
                  <a:pt x="40904" y="4593"/>
                </a:lnTo>
                <a:lnTo>
                  <a:pt x="39149" y="5064"/>
                </a:lnTo>
                <a:lnTo>
                  <a:pt x="38260" y="4829"/>
                </a:lnTo>
                <a:lnTo>
                  <a:pt x="38421" y="4251"/>
                </a:lnTo>
                <a:lnTo>
                  <a:pt x="38196" y="3876"/>
                </a:lnTo>
                <a:lnTo>
                  <a:pt x="38581" y="3651"/>
                </a:lnTo>
                <a:lnTo>
                  <a:pt x="38731" y="3073"/>
                </a:lnTo>
                <a:close/>
                <a:moveTo>
                  <a:pt x="37907" y="3769"/>
                </a:moveTo>
                <a:lnTo>
                  <a:pt x="36472" y="4315"/>
                </a:lnTo>
                <a:lnTo>
                  <a:pt x="35605" y="3780"/>
                </a:lnTo>
                <a:lnTo>
                  <a:pt x="35884" y="2945"/>
                </a:lnTo>
                <a:lnTo>
                  <a:pt x="36761" y="2699"/>
                </a:lnTo>
                <a:lnTo>
                  <a:pt x="37639" y="2945"/>
                </a:lnTo>
                <a:close/>
                <a:moveTo>
                  <a:pt x="35541" y="3994"/>
                </a:moveTo>
                <a:lnTo>
                  <a:pt x="36215" y="4411"/>
                </a:lnTo>
                <a:lnTo>
                  <a:pt x="35295" y="4754"/>
                </a:lnTo>
                <a:close/>
                <a:moveTo>
                  <a:pt x="34942" y="5118"/>
                </a:moveTo>
                <a:lnTo>
                  <a:pt x="34942" y="5118"/>
                </a:lnTo>
                <a:lnTo>
                  <a:pt x="35199" y="5022"/>
                </a:lnTo>
                <a:lnTo>
                  <a:pt x="35199" y="5022"/>
                </a:lnTo>
                <a:lnTo>
                  <a:pt x="35199" y="5022"/>
                </a:lnTo>
                <a:lnTo>
                  <a:pt x="36451" y="4551"/>
                </a:lnTo>
                <a:lnTo>
                  <a:pt x="37468" y="5182"/>
                </a:lnTo>
                <a:lnTo>
                  <a:pt x="36451" y="5803"/>
                </a:lnTo>
                <a:lnTo>
                  <a:pt x="35199" y="5332"/>
                </a:lnTo>
                <a:lnTo>
                  <a:pt x="35199" y="5332"/>
                </a:lnTo>
                <a:lnTo>
                  <a:pt x="35166" y="5321"/>
                </a:lnTo>
                <a:lnTo>
                  <a:pt x="34942" y="5236"/>
                </a:lnTo>
                <a:lnTo>
                  <a:pt x="34942" y="5236"/>
                </a:lnTo>
                <a:lnTo>
                  <a:pt x="34781" y="5182"/>
                </a:lnTo>
                <a:close/>
                <a:moveTo>
                  <a:pt x="35348" y="3865"/>
                </a:moveTo>
                <a:lnTo>
                  <a:pt x="35027" y="4850"/>
                </a:lnTo>
                <a:lnTo>
                  <a:pt x="34460" y="5064"/>
                </a:lnTo>
                <a:lnTo>
                  <a:pt x="32950" y="4508"/>
                </a:lnTo>
                <a:lnTo>
                  <a:pt x="33978" y="3277"/>
                </a:lnTo>
                <a:lnTo>
                  <a:pt x="34578" y="3170"/>
                </a:lnTo>
                <a:close/>
                <a:moveTo>
                  <a:pt x="33860" y="3073"/>
                </a:moveTo>
                <a:lnTo>
                  <a:pt x="32276" y="3341"/>
                </a:lnTo>
                <a:lnTo>
                  <a:pt x="32554" y="1767"/>
                </a:lnTo>
                <a:lnTo>
                  <a:pt x="33015" y="1371"/>
                </a:lnTo>
                <a:lnTo>
                  <a:pt x="34032" y="1585"/>
                </a:lnTo>
                <a:lnTo>
                  <a:pt x="34246" y="2613"/>
                </a:lnTo>
                <a:close/>
                <a:moveTo>
                  <a:pt x="32351" y="1649"/>
                </a:moveTo>
                <a:lnTo>
                  <a:pt x="31120" y="2677"/>
                </a:lnTo>
                <a:lnTo>
                  <a:pt x="30563" y="1168"/>
                </a:lnTo>
                <a:lnTo>
                  <a:pt x="30777" y="600"/>
                </a:lnTo>
                <a:lnTo>
                  <a:pt x="31762" y="279"/>
                </a:lnTo>
                <a:lnTo>
                  <a:pt x="32458" y="1050"/>
                </a:lnTo>
                <a:close/>
                <a:moveTo>
                  <a:pt x="30328" y="1168"/>
                </a:moveTo>
                <a:lnTo>
                  <a:pt x="29771" y="2677"/>
                </a:lnTo>
                <a:lnTo>
                  <a:pt x="28540" y="1649"/>
                </a:lnTo>
                <a:lnTo>
                  <a:pt x="28444" y="1050"/>
                </a:lnTo>
                <a:lnTo>
                  <a:pt x="29129" y="279"/>
                </a:lnTo>
                <a:lnTo>
                  <a:pt x="30124" y="600"/>
                </a:lnTo>
                <a:close/>
                <a:moveTo>
                  <a:pt x="28337" y="1767"/>
                </a:moveTo>
                <a:lnTo>
                  <a:pt x="28615" y="3341"/>
                </a:lnTo>
                <a:lnTo>
                  <a:pt x="27031" y="3073"/>
                </a:lnTo>
                <a:lnTo>
                  <a:pt x="26645" y="2613"/>
                </a:lnTo>
                <a:lnTo>
                  <a:pt x="26859" y="1585"/>
                </a:lnTo>
                <a:lnTo>
                  <a:pt x="27876" y="1371"/>
                </a:lnTo>
                <a:close/>
                <a:moveTo>
                  <a:pt x="26913" y="3277"/>
                </a:moveTo>
                <a:lnTo>
                  <a:pt x="27940" y="4508"/>
                </a:lnTo>
                <a:lnTo>
                  <a:pt x="26431" y="5064"/>
                </a:lnTo>
                <a:lnTo>
                  <a:pt x="25864" y="4850"/>
                </a:lnTo>
                <a:lnTo>
                  <a:pt x="25543" y="3865"/>
                </a:lnTo>
                <a:lnTo>
                  <a:pt x="26313" y="3170"/>
                </a:lnTo>
                <a:close/>
                <a:moveTo>
                  <a:pt x="25949" y="5118"/>
                </a:moveTo>
                <a:lnTo>
                  <a:pt x="25949" y="5118"/>
                </a:lnTo>
                <a:lnTo>
                  <a:pt x="26121" y="5182"/>
                </a:lnTo>
                <a:lnTo>
                  <a:pt x="25949" y="5236"/>
                </a:lnTo>
                <a:lnTo>
                  <a:pt x="25949" y="5236"/>
                </a:lnTo>
                <a:lnTo>
                  <a:pt x="25789" y="5300"/>
                </a:lnTo>
                <a:lnTo>
                  <a:pt x="25692" y="5332"/>
                </a:lnTo>
                <a:lnTo>
                  <a:pt x="25692" y="5332"/>
                </a:lnTo>
                <a:lnTo>
                  <a:pt x="24440" y="5803"/>
                </a:lnTo>
                <a:lnTo>
                  <a:pt x="23423" y="5182"/>
                </a:lnTo>
                <a:lnTo>
                  <a:pt x="24440" y="4551"/>
                </a:lnTo>
                <a:lnTo>
                  <a:pt x="25692" y="5022"/>
                </a:lnTo>
                <a:lnTo>
                  <a:pt x="25692" y="5022"/>
                </a:lnTo>
                <a:lnTo>
                  <a:pt x="25949" y="5118"/>
                </a:lnTo>
                <a:close/>
                <a:moveTo>
                  <a:pt x="25607" y="4754"/>
                </a:moveTo>
                <a:lnTo>
                  <a:pt x="24686" y="4411"/>
                </a:lnTo>
                <a:lnTo>
                  <a:pt x="25350" y="3994"/>
                </a:lnTo>
                <a:close/>
                <a:moveTo>
                  <a:pt x="25286" y="3780"/>
                </a:moveTo>
                <a:lnTo>
                  <a:pt x="24419" y="4315"/>
                </a:lnTo>
                <a:lnTo>
                  <a:pt x="22984" y="3769"/>
                </a:lnTo>
                <a:lnTo>
                  <a:pt x="23252" y="2945"/>
                </a:lnTo>
                <a:lnTo>
                  <a:pt x="24129" y="2699"/>
                </a:lnTo>
                <a:lnTo>
                  <a:pt x="25007" y="2945"/>
                </a:lnTo>
                <a:close/>
                <a:moveTo>
                  <a:pt x="22695" y="3876"/>
                </a:moveTo>
                <a:lnTo>
                  <a:pt x="22481" y="4251"/>
                </a:lnTo>
                <a:lnTo>
                  <a:pt x="22631" y="4829"/>
                </a:lnTo>
                <a:lnTo>
                  <a:pt x="21742" y="5064"/>
                </a:lnTo>
                <a:lnTo>
                  <a:pt x="19987" y="4593"/>
                </a:lnTo>
                <a:lnTo>
                  <a:pt x="21271" y="3319"/>
                </a:lnTo>
                <a:lnTo>
                  <a:pt x="22160" y="3073"/>
                </a:lnTo>
                <a:lnTo>
                  <a:pt x="22320" y="3651"/>
                </a:lnTo>
                <a:close/>
                <a:moveTo>
                  <a:pt x="21164" y="3116"/>
                </a:moveTo>
                <a:lnTo>
                  <a:pt x="19409" y="3587"/>
                </a:lnTo>
                <a:lnTo>
                  <a:pt x="19880" y="1831"/>
                </a:lnTo>
                <a:lnTo>
                  <a:pt x="20533" y="1189"/>
                </a:lnTo>
                <a:lnTo>
                  <a:pt x="20950" y="1607"/>
                </a:lnTo>
                <a:lnTo>
                  <a:pt x="21389" y="1607"/>
                </a:lnTo>
                <a:lnTo>
                  <a:pt x="21389" y="2046"/>
                </a:lnTo>
                <a:lnTo>
                  <a:pt x="21806" y="2463"/>
                </a:lnTo>
                <a:lnTo>
                  <a:pt x="21164" y="3116"/>
                </a:lnTo>
                <a:close/>
                <a:moveTo>
                  <a:pt x="19676" y="1724"/>
                </a:moveTo>
                <a:lnTo>
                  <a:pt x="18402" y="3009"/>
                </a:lnTo>
                <a:lnTo>
                  <a:pt x="17931" y="1253"/>
                </a:lnTo>
                <a:lnTo>
                  <a:pt x="18167" y="365"/>
                </a:lnTo>
                <a:lnTo>
                  <a:pt x="18745" y="515"/>
                </a:lnTo>
                <a:lnTo>
                  <a:pt x="19120" y="301"/>
                </a:lnTo>
                <a:lnTo>
                  <a:pt x="19344" y="675"/>
                </a:lnTo>
                <a:lnTo>
                  <a:pt x="19922" y="836"/>
                </a:lnTo>
                <a:close/>
                <a:moveTo>
                  <a:pt x="17706" y="1253"/>
                </a:moveTo>
                <a:lnTo>
                  <a:pt x="17235" y="3009"/>
                </a:lnTo>
                <a:lnTo>
                  <a:pt x="15951" y="1724"/>
                </a:lnTo>
                <a:lnTo>
                  <a:pt x="15715" y="836"/>
                </a:lnTo>
                <a:lnTo>
                  <a:pt x="16283" y="675"/>
                </a:lnTo>
                <a:lnTo>
                  <a:pt x="16507" y="301"/>
                </a:lnTo>
                <a:lnTo>
                  <a:pt x="16882" y="515"/>
                </a:lnTo>
                <a:lnTo>
                  <a:pt x="17460" y="365"/>
                </a:lnTo>
                <a:close/>
                <a:moveTo>
                  <a:pt x="15747" y="1831"/>
                </a:moveTo>
                <a:lnTo>
                  <a:pt x="16218" y="3587"/>
                </a:lnTo>
                <a:lnTo>
                  <a:pt x="14474" y="3116"/>
                </a:lnTo>
                <a:lnTo>
                  <a:pt x="13821" y="2463"/>
                </a:lnTo>
                <a:lnTo>
                  <a:pt x="14238" y="2046"/>
                </a:lnTo>
                <a:lnTo>
                  <a:pt x="14238" y="1607"/>
                </a:lnTo>
                <a:lnTo>
                  <a:pt x="14677" y="1607"/>
                </a:lnTo>
                <a:lnTo>
                  <a:pt x="15105" y="1189"/>
                </a:lnTo>
                <a:close/>
                <a:moveTo>
                  <a:pt x="14356" y="3319"/>
                </a:moveTo>
                <a:lnTo>
                  <a:pt x="15640" y="4593"/>
                </a:lnTo>
                <a:lnTo>
                  <a:pt x="13885" y="5064"/>
                </a:lnTo>
                <a:lnTo>
                  <a:pt x="12996" y="4829"/>
                </a:lnTo>
                <a:lnTo>
                  <a:pt x="13157" y="4251"/>
                </a:lnTo>
                <a:lnTo>
                  <a:pt x="12932" y="3876"/>
                </a:lnTo>
                <a:lnTo>
                  <a:pt x="13307" y="3651"/>
                </a:lnTo>
                <a:lnTo>
                  <a:pt x="13467" y="3073"/>
                </a:lnTo>
                <a:close/>
                <a:moveTo>
                  <a:pt x="12643" y="3769"/>
                </a:moveTo>
                <a:lnTo>
                  <a:pt x="11208" y="4315"/>
                </a:lnTo>
                <a:lnTo>
                  <a:pt x="10341" y="3780"/>
                </a:lnTo>
                <a:lnTo>
                  <a:pt x="10620" y="2945"/>
                </a:lnTo>
                <a:lnTo>
                  <a:pt x="11498" y="2699"/>
                </a:lnTo>
                <a:lnTo>
                  <a:pt x="12375" y="2945"/>
                </a:lnTo>
                <a:close/>
                <a:moveTo>
                  <a:pt x="10277" y="3994"/>
                </a:moveTo>
                <a:lnTo>
                  <a:pt x="10941" y="4411"/>
                </a:lnTo>
                <a:lnTo>
                  <a:pt x="10020" y="4754"/>
                </a:lnTo>
                <a:close/>
                <a:moveTo>
                  <a:pt x="9678" y="5118"/>
                </a:moveTo>
                <a:lnTo>
                  <a:pt x="9678" y="5118"/>
                </a:lnTo>
                <a:lnTo>
                  <a:pt x="9935" y="5022"/>
                </a:lnTo>
                <a:lnTo>
                  <a:pt x="9935" y="5022"/>
                </a:lnTo>
                <a:lnTo>
                  <a:pt x="9935" y="5022"/>
                </a:lnTo>
                <a:lnTo>
                  <a:pt x="11176" y="4551"/>
                </a:lnTo>
                <a:lnTo>
                  <a:pt x="12204" y="5182"/>
                </a:lnTo>
                <a:lnTo>
                  <a:pt x="11176" y="5803"/>
                </a:lnTo>
                <a:lnTo>
                  <a:pt x="9935" y="5332"/>
                </a:lnTo>
                <a:lnTo>
                  <a:pt x="9935" y="5332"/>
                </a:lnTo>
                <a:lnTo>
                  <a:pt x="9902" y="5321"/>
                </a:lnTo>
                <a:lnTo>
                  <a:pt x="9678" y="5236"/>
                </a:lnTo>
                <a:lnTo>
                  <a:pt x="9678" y="5236"/>
                </a:lnTo>
                <a:lnTo>
                  <a:pt x="9506" y="5182"/>
                </a:lnTo>
                <a:close/>
                <a:moveTo>
                  <a:pt x="10084" y="3865"/>
                </a:moveTo>
                <a:lnTo>
                  <a:pt x="9763" y="4850"/>
                </a:lnTo>
                <a:lnTo>
                  <a:pt x="9196" y="5064"/>
                </a:lnTo>
                <a:lnTo>
                  <a:pt x="7687" y="4508"/>
                </a:lnTo>
                <a:lnTo>
                  <a:pt x="8714" y="3277"/>
                </a:lnTo>
                <a:lnTo>
                  <a:pt x="9314" y="3170"/>
                </a:lnTo>
                <a:close/>
                <a:moveTo>
                  <a:pt x="8596" y="3073"/>
                </a:moveTo>
                <a:lnTo>
                  <a:pt x="7012" y="3341"/>
                </a:lnTo>
                <a:lnTo>
                  <a:pt x="7290" y="1767"/>
                </a:lnTo>
                <a:lnTo>
                  <a:pt x="7751" y="1371"/>
                </a:lnTo>
                <a:lnTo>
                  <a:pt x="8768" y="1585"/>
                </a:lnTo>
                <a:lnTo>
                  <a:pt x="8982" y="2613"/>
                </a:lnTo>
                <a:close/>
                <a:moveTo>
                  <a:pt x="7087" y="1649"/>
                </a:moveTo>
                <a:lnTo>
                  <a:pt x="5856" y="2677"/>
                </a:lnTo>
                <a:lnTo>
                  <a:pt x="5299" y="1168"/>
                </a:lnTo>
                <a:lnTo>
                  <a:pt x="5503" y="600"/>
                </a:lnTo>
                <a:lnTo>
                  <a:pt x="6498" y="279"/>
                </a:lnTo>
                <a:lnTo>
                  <a:pt x="7194" y="1050"/>
                </a:lnTo>
                <a:close/>
                <a:moveTo>
                  <a:pt x="5064" y="1168"/>
                </a:moveTo>
                <a:lnTo>
                  <a:pt x="4507" y="2677"/>
                </a:lnTo>
                <a:lnTo>
                  <a:pt x="3276" y="1649"/>
                </a:lnTo>
                <a:lnTo>
                  <a:pt x="3169" y="1050"/>
                </a:lnTo>
                <a:lnTo>
                  <a:pt x="3865" y="279"/>
                </a:lnTo>
                <a:lnTo>
                  <a:pt x="4860" y="600"/>
                </a:lnTo>
                <a:close/>
                <a:moveTo>
                  <a:pt x="3073" y="1767"/>
                </a:moveTo>
                <a:lnTo>
                  <a:pt x="3351" y="3341"/>
                </a:lnTo>
                <a:lnTo>
                  <a:pt x="1767" y="3073"/>
                </a:lnTo>
                <a:lnTo>
                  <a:pt x="1381" y="2613"/>
                </a:lnTo>
                <a:lnTo>
                  <a:pt x="1595" y="1585"/>
                </a:lnTo>
                <a:lnTo>
                  <a:pt x="2612" y="1371"/>
                </a:lnTo>
                <a:close/>
                <a:moveTo>
                  <a:pt x="1649" y="3277"/>
                </a:moveTo>
                <a:lnTo>
                  <a:pt x="2677" y="4508"/>
                </a:lnTo>
                <a:lnTo>
                  <a:pt x="1167" y="5064"/>
                </a:lnTo>
                <a:lnTo>
                  <a:pt x="600" y="4850"/>
                </a:lnTo>
                <a:lnTo>
                  <a:pt x="279" y="3865"/>
                </a:lnTo>
                <a:lnTo>
                  <a:pt x="1049" y="3170"/>
                </a:lnTo>
                <a:close/>
                <a:moveTo>
                  <a:pt x="1167" y="5300"/>
                </a:moveTo>
                <a:lnTo>
                  <a:pt x="2677" y="5846"/>
                </a:lnTo>
                <a:lnTo>
                  <a:pt x="1649" y="7088"/>
                </a:lnTo>
                <a:lnTo>
                  <a:pt x="1049" y="7184"/>
                </a:lnTo>
                <a:lnTo>
                  <a:pt x="279" y="6488"/>
                </a:lnTo>
                <a:lnTo>
                  <a:pt x="600" y="5503"/>
                </a:lnTo>
                <a:close/>
                <a:moveTo>
                  <a:pt x="1767" y="7291"/>
                </a:moveTo>
                <a:lnTo>
                  <a:pt x="3351" y="7013"/>
                </a:lnTo>
                <a:lnTo>
                  <a:pt x="3073" y="8597"/>
                </a:lnTo>
                <a:lnTo>
                  <a:pt x="2612" y="8982"/>
                </a:lnTo>
                <a:lnTo>
                  <a:pt x="1595" y="8768"/>
                </a:lnTo>
                <a:lnTo>
                  <a:pt x="1381" y="7751"/>
                </a:lnTo>
                <a:close/>
                <a:moveTo>
                  <a:pt x="3276" y="8715"/>
                </a:moveTo>
                <a:lnTo>
                  <a:pt x="4507" y="7687"/>
                </a:lnTo>
                <a:lnTo>
                  <a:pt x="5064" y="9196"/>
                </a:lnTo>
                <a:lnTo>
                  <a:pt x="4860" y="9764"/>
                </a:lnTo>
                <a:lnTo>
                  <a:pt x="3865" y="10085"/>
                </a:lnTo>
                <a:lnTo>
                  <a:pt x="3169" y="9314"/>
                </a:lnTo>
                <a:close/>
                <a:moveTo>
                  <a:pt x="5128" y="9678"/>
                </a:moveTo>
                <a:lnTo>
                  <a:pt x="5117" y="9678"/>
                </a:lnTo>
                <a:lnTo>
                  <a:pt x="5182" y="9507"/>
                </a:lnTo>
                <a:lnTo>
                  <a:pt x="5246" y="9678"/>
                </a:lnTo>
                <a:lnTo>
                  <a:pt x="5235" y="9678"/>
                </a:lnTo>
                <a:lnTo>
                  <a:pt x="5331" y="9914"/>
                </a:lnTo>
                <a:lnTo>
                  <a:pt x="5342" y="9935"/>
                </a:lnTo>
                <a:lnTo>
                  <a:pt x="5813" y="11177"/>
                </a:lnTo>
                <a:lnTo>
                  <a:pt x="5182" y="12205"/>
                </a:lnTo>
                <a:lnTo>
                  <a:pt x="4550" y="11177"/>
                </a:lnTo>
                <a:lnTo>
                  <a:pt x="5021" y="9935"/>
                </a:lnTo>
                <a:lnTo>
                  <a:pt x="5021" y="9935"/>
                </a:lnTo>
                <a:lnTo>
                  <a:pt x="5032" y="9924"/>
                </a:lnTo>
                <a:close/>
                <a:moveTo>
                  <a:pt x="4753" y="10021"/>
                </a:moveTo>
                <a:lnTo>
                  <a:pt x="4411" y="10941"/>
                </a:lnTo>
                <a:lnTo>
                  <a:pt x="4004" y="10278"/>
                </a:lnTo>
                <a:close/>
                <a:moveTo>
                  <a:pt x="2944" y="10620"/>
                </a:moveTo>
                <a:lnTo>
                  <a:pt x="3790" y="10342"/>
                </a:lnTo>
                <a:lnTo>
                  <a:pt x="4314" y="11198"/>
                </a:lnTo>
                <a:lnTo>
                  <a:pt x="3768" y="12643"/>
                </a:lnTo>
                <a:lnTo>
                  <a:pt x="2944" y="12376"/>
                </a:lnTo>
                <a:lnTo>
                  <a:pt x="2698" y="11498"/>
                </a:lnTo>
                <a:close/>
                <a:moveTo>
                  <a:pt x="3651" y="13307"/>
                </a:moveTo>
                <a:lnTo>
                  <a:pt x="3876" y="12933"/>
                </a:lnTo>
                <a:lnTo>
                  <a:pt x="4250" y="13147"/>
                </a:lnTo>
                <a:lnTo>
                  <a:pt x="4828" y="12997"/>
                </a:lnTo>
                <a:lnTo>
                  <a:pt x="5064" y="13885"/>
                </a:lnTo>
                <a:lnTo>
                  <a:pt x="4603" y="15641"/>
                </a:lnTo>
                <a:lnTo>
                  <a:pt x="3319" y="14356"/>
                </a:lnTo>
                <a:lnTo>
                  <a:pt x="3073" y="13468"/>
                </a:lnTo>
                <a:close/>
                <a:moveTo>
                  <a:pt x="3115" y="14463"/>
                </a:moveTo>
                <a:lnTo>
                  <a:pt x="3586" y="16219"/>
                </a:lnTo>
                <a:lnTo>
                  <a:pt x="1842" y="15748"/>
                </a:lnTo>
                <a:lnTo>
                  <a:pt x="1189" y="15106"/>
                </a:lnTo>
                <a:lnTo>
                  <a:pt x="1606" y="14677"/>
                </a:lnTo>
                <a:lnTo>
                  <a:pt x="1606" y="14239"/>
                </a:lnTo>
                <a:lnTo>
                  <a:pt x="2045" y="14239"/>
                </a:lnTo>
                <a:lnTo>
                  <a:pt x="2473" y="13821"/>
                </a:lnTo>
                <a:close/>
                <a:moveTo>
                  <a:pt x="1724" y="15951"/>
                </a:moveTo>
                <a:lnTo>
                  <a:pt x="3008" y="17236"/>
                </a:lnTo>
                <a:lnTo>
                  <a:pt x="1253" y="17696"/>
                </a:lnTo>
                <a:lnTo>
                  <a:pt x="364" y="17461"/>
                </a:lnTo>
                <a:lnTo>
                  <a:pt x="514" y="16883"/>
                </a:lnTo>
                <a:lnTo>
                  <a:pt x="300" y="16508"/>
                </a:lnTo>
                <a:lnTo>
                  <a:pt x="675" y="16283"/>
                </a:lnTo>
                <a:lnTo>
                  <a:pt x="835" y="15705"/>
                </a:lnTo>
                <a:close/>
                <a:moveTo>
                  <a:pt x="1253" y="17932"/>
                </a:moveTo>
                <a:lnTo>
                  <a:pt x="3008" y="18392"/>
                </a:lnTo>
                <a:lnTo>
                  <a:pt x="1724" y="19677"/>
                </a:lnTo>
                <a:lnTo>
                  <a:pt x="835" y="19923"/>
                </a:lnTo>
                <a:lnTo>
                  <a:pt x="675" y="19345"/>
                </a:lnTo>
                <a:lnTo>
                  <a:pt x="300" y="19120"/>
                </a:lnTo>
                <a:lnTo>
                  <a:pt x="514" y="18745"/>
                </a:lnTo>
                <a:lnTo>
                  <a:pt x="364" y="18167"/>
                </a:lnTo>
                <a:close/>
                <a:moveTo>
                  <a:pt x="1842" y="19880"/>
                </a:moveTo>
                <a:lnTo>
                  <a:pt x="3586" y="19409"/>
                </a:lnTo>
                <a:lnTo>
                  <a:pt x="3586" y="19409"/>
                </a:lnTo>
                <a:lnTo>
                  <a:pt x="3586" y="19409"/>
                </a:lnTo>
                <a:lnTo>
                  <a:pt x="3115" y="21154"/>
                </a:lnTo>
                <a:lnTo>
                  <a:pt x="2473" y="21807"/>
                </a:lnTo>
                <a:lnTo>
                  <a:pt x="2045" y="21389"/>
                </a:lnTo>
                <a:lnTo>
                  <a:pt x="1606" y="21389"/>
                </a:lnTo>
                <a:lnTo>
                  <a:pt x="1606" y="20951"/>
                </a:lnTo>
                <a:lnTo>
                  <a:pt x="1189" y="20522"/>
                </a:lnTo>
                <a:close/>
                <a:moveTo>
                  <a:pt x="3319" y="21272"/>
                </a:moveTo>
                <a:lnTo>
                  <a:pt x="4603" y="19987"/>
                </a:lnTo>
                <a:lnTo>
                  <a:pt x="5064" y="21743"/>
                </a:lnTo>
                <a:lnTo>
                  <a:pt x="4828" y="22631"/>
                </a:lnTo>
                <a:lnTo>
                  <a:pt x="4250" y="22481"/>
                </a:lnTo>
                <a:lnTo>
                  <a:pt x="3876" y="22695"/>
                </a:lnTo>
                <a:lnTo>
                  <a:pt x="3651" y="22321"/>
                </a:lnTo>
                <a:lnTo>
                  <a:pt x="3073" y="22160"/>
                </a:lnTo>
                <a:close/>
                <a:moveTo>
                  <a:pt x="2944" y="23252"/>
                </a:moveTo>
                <a:lnTo>
                  <a:pt x="3768" y="22985"/>
                </a:lnTo>
                <a:lnTo>
                  <a:pt x="4314" y="24419"/>
                </a:lnTo>
                <a:lnTo>
                  <a:pt x="3790" y="25286"/>
                </a:lnTo>
                <a:lnTo>
                  <a:pt x="2944" y="25008"/>
                </a:lnTo>
                <a:lnTo>
                  <a:pt x="2698" y="24130"/>
                </a:lnTo>
                <a:close/>
                <a:moveTo>
                  <a:pt x="4004" y="25350"/>
                </a:moveTo>
                <a:lnTo>
                  <a:pt x="4411" y="24687"/>
                </a:lnTo>
                <a:lnTo>
                  <a:pt x="4753" y="25607"/>
                </a:lnTo>
                <a:lnTo>
                  <a:pt x="4550" y="25532"/>
                </a:lnTo>
                <a:close/>
                <a:moveTo>
                  <a:pt x="5117" y="25950"/>
                </a:moveTo>
                <a:lnTo>
                  <a:pt x="5128" y="25950"/>
                </a:lnTo>
                <a:lnTo>
                  <a:pt x="5042" y="25736"/>
                </a:lnTo>
                <a:lnTo>
                  <a:pt x="5021" y="25693"/>
                </a:lnTo>
                <a:lnTo>
                  <a:pt x="5021" y="25693"/>
                </a:lnTo>
                <a:lnTo>
                  <a:pt x="4550" y="24451"/>
                </a:lnTo>
                <a:lnTo>
                  <a:pt x="5182" y="23423"/>
                </a:lnTo>
                <a:lnTo>
                  <a:pt x="5813" y="24451"/>
                </a:lnTo>
                <a:lnTo>
                  <a:pt x="5342" y="25693"/>
                </a:lnTo>
                <a:lnTo>
                  <a:pt x="5342" y="25693"/>
                </a:lnTo>
                <a:lnTo>
                  <a:pt x="5321" y="25736"/>
                </a:lnTo>
                <a:lnTo>
                  <a:pt x="5235" y="25950"/>
                </a:lnTo>
                <a:lnTo>
                  <a:pt x="5246" y="25950"/>
                </a:lnTo>
                <a:lnTo>
                  <a:pt x="5182" y="26121"/>
                </a:lnTo>
                <a:close/>
                <a:moveTo>
                  <a:pt x="3169" y="26314"/>
                </a:moveTo>
                <a:lnTo>
                  <a:pt x="3865" y="25543"/>
                </a:lnTo>
                <a:lnTo>
                  <a:pt x="4860" y="25864"/>
                </a:lnTo>
                <a:lnTo>
                  <a:pt x="5064" y="26432"/>
                </a:lnTo>
                <a:lnTo>
                  <a:pt x="4507" y="27941"/>
                </a:lnTo>
                <a:lnTo>
                  <a:pt x="3276" y="26913"/>
                </a:lnTo>
                <a:close/>
                <a:moveTo>
                  <a:pt x="3073" y="27031"/>
                </a:moveTo>
                <a:lnTo>
                  <a:pt x="3351" y="28615"/>
                </a:lnTo>
                <a:lnTo>
                  <a:pt x="1767" y="28337"/>
                </a:lnTo>
                <a:lnTo>
                  <a:pt x="1381" y="27877"/>
                </a:lnTo>
                <a:lnTo>
                  <a:pt x="1595" y="26860"/>
                </a:lnTo>
                <a:lnTo>
                  <a:pt x="2612" y="26646"/>
                </a:lnTo>
                <a:close/>
                <a:moveTo>
                  <a:pt x="1649" y="28540"/>
                </a:moveTo>
                <a:lnTo>
                  <a:pt x="2677" y="29772"/>
                </a:lnTo>
                <a:lnTo>
                  <a:pt x="1167" y="30328"/>
                </a:lnTo>
                <a:lnTo>
                  <a:pt x="600" y="30125"/>
                </a:lnTo>
                <a:lnTo>
                  <a:pt x="279" y="29129"/>
                </a:lnTo>
                <a:lnTo>
                  <a:pt x="1049" y="28433"/>
                </a:lnTo>
                <a:close/>
                <a:moveTo>
                  <a:pt x="1167" y="30564"/>
                </a:moveTo>
                <a:lnTo>
                  <a:pt x="2677" y="31120"/>
                </a:lnTo>
                <a:lnTo>
                  <a:pt x="1649" y="32351"/>
                </a:lnTo>
                <a:lnTo>
                  <a:pt x="1049" y="32458"/>
                </a:lnTo>
                <a:lnTo>
                  <a:pt x="279" y="31763"/>
                </a:lnTo>
                <a:lnTo>
                  <a:pt x="600" y="30767"/>
                </a:lnTo>
                <a:close/>
                <a:moveTo>
                  <a:pt x="1767" y="32555"/>
                </a:moveTo>
                <a:lnTo>
                  <a:pt x="3351" y="32276"/>
                </a:lnTo>
                <a:lnTo>
                  <a:pt x="3073" y="33861"/>
                </a:lnTo>
                <a:lnTo>
                  <a:pt x="2612" y="34246"/>
                </a:lnTo>
                <a:lnTo>
                  <a:pt x="1595" y="34032"/>
                </a:lnTo>
                <a:lnTo>
                  <a:pt x="1381" y="33015"/>
                </a:lnTo>
                <a:close/>
                <a:moveTo>
                  <a:pt x="3276" y="33979"/>
                </a:moveTo>
                <a:lnTo>
                  <a:pt x="4507" y="32951"/>
                </a:lnTo>
                <a:lnTo>
                  <a:pt x="5064" y="34460"/>
                </a:lnTo>
                <a:lnTo>
                  <a:pt x="4860" y="35028"/>
                </a:lnTo>
                <a:lnTo>
                  <a:pt x="3865" y="35349"/>
                </a:lnTo>
                <a:lnTo>
                  <a:pt x="3169" y="34578"/>
                </a:lnTo>
                <a:close/>
                <a:moveTo>
                  <a:pt x="5299" y="34460"/>
                </a:moveTo>
                <a:lnTo>
                  <a:pt x="5856" y="32951"/>
                </a:lnTo>
                <a:lnTo>
                  <a:pt x="7087" y="33979"/>
                </a:lnTo>
                <a:lnTo>
                  <a:pt x="7194" y="34578"/>
                </a:lnTo>
                <a:lnTo>
                  <a:pt x="6498" y="35349"/>
                </a:lnTo>
                <a:lnTo>
                  <a:pt x="5503" y="35028"/>
                </a:lnTo>
                <a:close/>
                <a:moveTo>
                  <a:pt x="7290" y="33861"/>
                </a:moveTo>
                <a:lnTo>
                  <a:pt x="7012" y="32276"/>
                </a:lnTo>
                <a:lnTo>
                  <a:pt x="8596" y="32555"/>
                </a:lnTo>
                <a:lnTo>
                  <a:pt x="8982" y="33015"/>
                </a:lnTo>
                <a:lnTo>
                  <a:pt x="8768" y="34032"/>
                </a:lnTo>
                <a:lnTo>
                  <a:pt x="7751" y="34246"/>
                </a:lnTo>
                <a:close/>
                <a:moveTo>
                  <a:pt x="8714" y="32351"/>
                </a:moveTo>
                <a:lnTo>
                  <a:pt x="7687" y="31120"/>
                </a:lnTo>
                <a:lnTo>
                  <a:pt x="9196" y="30564"/>
                </a:lnTo>
                <a:lnTo>
                  <a:pt x="9763" y="30767"/>
                </a:lnTo>
                <a:lnTo>
                  <a:pt x="10084" y="31763"/>
                </a:lnTo>
                <a:lnTo>
                  <a:pt x="9314" y="32458"/>
                </a:lnTo>
                <a:close/>
                <a:moveTo>
                  <a:pt x="9678" y="30499"/>
                </a:moveTo>
                <a:lnTo>
                  <a:pt x="9678" y="30510"/>
                </a:lnTo>
                <a:lnTo>
                  <a:pt x="9506" y="30446"/>
                </a:lnTo>
                <a:lnTo>
                  <a:pt x="9678" y="30382"/>
                </a:lnTo>
                <a:lnTo>
                  <a:pt x="9678" y="30392"/>
                </a:lnTo>
                <a:lnTo>
                  <a:pt x="9902" y="30307"/>
                </a:lnTo>
                <a:lnTo>
                  <a:pt x="9935" y="30285"/>
                </a:lnTo>
                <a:lnTo>
                  <a:pt x="9935" y="30285"/>
                </a:lnTo>
                <a:lnTo>
                  <a:pt x="11176" y="29814"/>
                </a:lnTo>
                <a:lnTo>
                  <a:pt x="12204" y="30446"/>
                </a:lnTo>
                <a:lnTo>
                  <a:pt x="11187" y="31078"/>
                </a:lnTo>
                <a:lnTo>
                  <a:pt x="9935" y="30606"/>
                </a:lnTo>
                <a:lnTo>
                  <a:pt x="9935" y="30606"/>
                </a:lnTo>
                <a:lnTo>
                  <a:pt x="9935" y="30596"/>
                </a:lnTo>
                <a:close/>
                <a:moveTo>
                  <a:pt x="10020" y="30874"/>
                </a:moveTo>
                <a:lnTo>
                  <a:pt x="10941" y="31217"/>
                </a:lnTo>
                <a:lnTo>
                  <a:pt x="10277" y="31623"/>
                </a:lnTo>
                <a:close/>
                <a:moveTo>
                  <a:pt x="10341" y="31838"/>
                </a:moveTo>
                <a:lnTo>
                  <a:pt x="11208" y="31313"/>
                </a:lnTo>
                <a:lnTo>
                  <a:pt x="12643" y="31859"/>
                </a:lnTo>
                <a:lnTo>
                  <a:pt x="12375" y="32683"/>
                </a:lnTo>
                <a:lnTo>
                  <a:pt x="11498" y="32929"/>
                </a:lnTo>
                <a:lnTo>
                  <a:pt x="10620" y="32683"/>
                </a:lnTo>
                <a:close/>
                <a:moveTo>
                  <a:pt x="12932" y="31752"/>
                </a:moveTo>
                <a:lnTo>
                  <a:pt x="13146" y="31377"/>
                </a:lnTo>
                <a:lnTo>
                  <a:pt x="12996" y="30799"/>
                </a:lnTo>
                <a:lnTo>
                  <a:pt x="13885" y="30564"/>
                </a:lnTo>
                <a:lnTo>
                  <a:pt x="15640" y="31024"/>
                </a:lnTo>
                <a:lnTo>
                  <a:pt x="14356" y="32309"/>
                </a:lnTo>
                <a:lnTo>
                  <a:pt x="13467" y="32555"/>
                </a:lnTo>
                <a:lnTo>
                  <a:pt x="13307" y="31977"/>
                </a:lnTo>
                <a:close/>
                <a:moveTo>
                  <a:pt x="14474" y="32512"/>
                </a:moveTo>
                <a:lnTo>
                  <a:pt x="16218" y="32041"/>
                </a:lnTo>
                <a:lnTo>
                  <a:pt x="15747" y="33786"/>
                </a:lnTo>
                <a:lnTo>
                  <a:pt x="15105" y="34439"/>
                </a:lnTo>
                <a:lnTo>
                  <a:pt x="14677" y="34021"/>
                </a:lnTo>
                <a:lnTo>
                  <a:pt x="14238" y="34021"/>
                </a:lnTo>
                <a:lnTo>
                  <a:pt x="14238" y="33582"/>
                </a:lnTo>
                <a:lnTo>
                  <a:pt x="13821" y="33154"/>
                </a:lnTo>
                <a:close/>
                <a:moveTo>
                  <a:pt x="15951" y="33904"/>
                </a:moveTo>
                <a:lnTo>
                  <a:pt x="17235" y="32619"/>
                </a:lnTo>
                <a:lnTo>
                  <a:pt x="17696" y="34375"/>
                </a:lnTo>
                <a:lnTo>
                  <a:pt x="17460" y="35263"/>
                </a:lnTo>
                <a:lnTo>
                  <a:pt x="16882" y="35113"/>
                </a:lnTo>
                <a:lnTo>
                  <a:pt x="16507" y="35327"/>
                </a:lnTo>
                <a:lnTo>
                  <a:pt x="16283" y="34953"/>
                </a:lnTo>
                <a:lnTo>
                  <a:pt x="15715" y="34792"/>
                </a:lnTo>
                <a:close/>
                <a:moveTo>
                  <a:pt x="17931" y="34375"/>
                </a:moveTo>
                <a:lnTo>
                  <a:pt x="18392" y="32619"/>
                </a:lnTo>
                <a:lnTo>
                  <a:pt x="19676" y="33904"/>
                </a:lnTo>
                <a:lnTo>
                  <a:pt x="19922" y="34792"/>
                </a:lnTo>
                <a:lnTo>
                  <a:pt x="19344" y="34953"/>
                </a:lnTo>
                <a:lnTo>
                  <a:pt x="19120" y="35327"/>
                </a:lnTo>
                <a:lnTo>
                  <a:pt x="18745" y="35113"/>
                </a:lnTo>
                <a:lnTo>
                  <a:pt x="18167" y="35263"/>
                </a:lnTo>
                <a:close/>
                <a:moveTo>
                  <a:pt x="19880" y="33786"/>
                </a:moveTo>
                <a:lnTo>
                  <a:pt x="19409" y="32041"/>
                </a:lnTo>
                <a:lnTo>
                  <a:pt x="21164" y="32512"/>
                </a:lnTo>
                <a:lnTo>
                  <a:pt x="21806" y="33154"/>
                </a:lnTo>
                <a:lnTo>
                  <a:pt x="21389" y="33582"/>
                </a:lnTo>
                <a:lnTo>
                  <a:pt x="21389" y="34021"/>
                </a:lnTo>
                <a:lnTo>
                  <a:pt x="20950" y="34021"/>
                </a:lnTo>
                <a:lnTo>
                  <a:pt x="20522" y="34439"/>
                </a:lnTo>
                <a:lnTo>
                  <a:pt x="19880" y="33786"/>
                </a:lnTo>
                <a:close/>
                <a:moveTo>
                  <a:pt x="21271" y="32309"/>
                </a:moveTo>
                <a:lnTo>
                  <a:pt x="19987" y="31024"/>
                </a:lnTo>
                <a:lnTo>
                  <a:pt x="21742" y="30564"/>
                </a:lnTo>
                <a:lnTo>
                  <a:pt x="22631" y="30799"/>
                </a:lnTo>
                <a:lnTo>
                  <a:pt x="22481" y="31377"/>
                </a:lnTo>
                <a:lnTo>
                  <a:pt x="22695" y="31752"/>
                </a:lnTo>
                <a:lnTo>
                  <a:pt x="22320" y="31977"/>
                </a:lnTo>
                <a:lnTo>
                  <a:pt x="22160" y="32555"/>
                </a:lnTo>
                <a:close/>
                <a:moveTo>
                  <a:pt x="22984" y="31859"/>
                </a:moveTo>
                <a:lnTo>
                  <a:pt x="24419" y="31313"/>
                </a:lnTo>
                <a:lnTo>
                  <a:pt x="25286" y="31838"/>
                </a:lnTo>
                <a:lnTo>
                  <a:pt x="25007" y="32683"/>
                </a:lnTo>
                <a:lnTo>
                  <a:pt x="24129" y="32929"/>
                </a:lnTo>
                <a:lnTo>
                  <a:pt x="23252" y="32683"/>
                </a:lnTo>
                <a:close/>
                <a:moveTo>
                  <a:pt x="25350" y="31623"/>
                </a:moveTo>
                <a:lnTo>
                  <a:pt x="24686" y="31217"/>
                </a:lnTo>
                <a:lnTo>
                  <a:pt x="25607" y="30874"/>
                </a:lnTo>
                <a:close/>
                <a:moveTo>
                  <a:pt x="25949" y="30510"/>
                </a:moveTo>
                <a:lnTo>
                  <a:pt x="25960" y="30499"/>
                </a:lnTo>
                <a:lnTo>
                  <a:pt x="25703" y="30596"/>
                </a:lnTo>
                <a:lnTo>
                  <a:pt x="25692" y="30606"/>
                </a:lnTo>
                <a:lnTo>
                  <a:pt x="25692" y="30606"/>
                </a:lnTo>
                <a:lnTo>
                  <a:pt x="24451" y="31078"/>
                </a:lnTo>
                <a:lnTo>
                  <a:pt x="23423" y="30446"/>
                </a:lnTo>
                <a:lnTo>
                  <a:pt x="24451" y="29814"/>
                </a:lnTo>
                <a:lnTo>
                  <a:pt x="25692" y="30285"/>
                </a:lnTo>
                <a:lnTo>
                  <a:pt x="25692" y="30285"/>
                </a:lnTo>
                <a:lnTo>
                  <a:pt x="25789" y="30328"/>
                </a:lnTo>
                <a:lnTo>
                  <a:pt x="25960" y="30392"/>
                </a:lnTo>
                <a:lnTo>
                  <a:pt x="25960" y="30382"/>
                </a:lnTo>
                <a:lnTo>
                  <a:pt x="26121" y="30446"/>
                </a:lnTo>
                <a:lnTo>
                  <a:pt x="25960" y="30510"/>
                </a:lnTo>
                <a:close/>
                <a:moveTo>
                  <a:pt x="25543" y="31763"/>
                </a:moveTo>
                <a:lnTo>
                  <a:pt x="25864" y="30767"/>
                </a:lnTo>
                <a:lnTo>
                  <a:pt x="26431" y="30564"/>
                </a:lnTo>
                <a:lnTo>
                  <a:pt x="27940" y="31120"/>
                </a:lnTo>
                <a:lnTo>
                  <a:pt x="26913" y="32351"/>
                </a:lnTo>
                <a:lnTo>
                  <a:pt x="26313" y="32458"/>
                </a:lnTo>
                <a:close/>
                <a:moveTo>
                  <a:pt x="27031" y="32555"/>
                </a:moveTo>
                <a:lnTo>
                  <a:pt x="28615" y="32276"/>
                </a:lnTo>
                <a:lnTo>
                  <a:pt x="28337" y="33861"/>
                </a:lnTo>
                <a:lnTo>
                  <a:pt x="27876" y="34246"/>
                </a:lnTo>
                <a:lnTo>
                  <a:pt x="26859" y="34032"/>
                </a:lnTo>
                <a:lnTo>
                  <a:pt x="26645" y="33015"/>
                </a:lnTo>
                <a:close/>
                <a:moveTo>
                  <a:pt x="28540" y="33979"/>
                </a:moveTo>
                <a:lnTo>
                  <a:pt x="29771" y="32951"/>
                </a:lnTo>
                <a:lnTo>
                  <a:pt x="30328" y="34460"/>
                </a:lnTo>
                <a:lnTo>
                  <a:pt x="30124" y="35028"/>
                </a:lnTo>
                <a:lnTo>
                  <a:pt x="29129" y="35349"/>
                </a:lnTo>
                <a:lnTo>
                  <a:pt x="28444" y="34578"/>
                </a:lnTo>
                <a:close/>
                <a:moveTo>
                  <a:pt x="30563" y="34460"/>
                </a:moveTo>
                <a:lnTo>
                  <a:pt x="31120" y="32951"/>
                </a:lnTo>
                <a:lnTo>
                  <a:pt x="32351" y="33979"/>
                </a:lnTo>
                <a:lnTo>
                  <a:pt x="32458" y="34578"/>
                </a:lnTo>
                <a:lnTo>
                  <a:pt x="31762" y="35349"/>
                </a:lnTo>
                <a:lnTo>
                  <a:pt x="30777" y="35028"/>
                </a:lnTo>
                <a:close/>
                <a:moveTo>
                  <a:pt x="32554" y="33861"/>
                </a:moveTo>
                <a:lnTo>
                  <a:pt x="32276" y="32276"/>
                </a:lnTo>
                <a:lnTo>
                  <a:pt x="33860" y="32555"/>
                </a:lnTo>
                <a:lnTo>
                  <a:pt x="34246" y="33015"/>
                </a:lnTo>
                <a:lnTo>
                  <a:pt x="34032" y="34032"/>
                </a:lnTo>
                <a:lnTo>
                  <a:pt x="33015" y="34246"/>
                </a:lnTo>
                <a:close/>
                <a:moveTo>
                  <a:pt x="33978" y="32351"/>
                </a:moveTo>
                <a:lnTo>
                  <a:pt x="32950" y="31120"/>
                </a:lnTo>
                <a:lnTo>
                  <a:pt x="34460" y="30564"/>
                </a:lnTo>
                <a:lnTo>
                  <a:pt x="35027" y="30767"/>
                </a:lnTo>
                <a:lnTo>
                  <a:pt x="35348" y="31763"/>
                </a:lnTo>
                <a:lnTo>
                  <a:pt x="34578" y="32458"/>
                </a:lnTo>
                <a:close/>
                <a:moveTo>
                  <a:pt x="34942" y="30499"/>
                </a:moveTo>
                <a:lnTo>
                  <a:pt x="34942" y="30510"/>
                </a:lnTo>
                <a:lnTo>
                  <a:pt x="34781" y="30446"/>
                </a:lnTo>
                <a:lnTo>
                  <a:pt x="34942" y="30382"/>
                </a:lnTo>
                <a:lnTo>
                  <a:pt x="34942" y="30392"/>
                </a:lnTo>
                <a:lnTo>
                  <a:pt x="35166" y="30307"/>
                </a:lnTo>
                <a:lnTo>
                  <a:pt x="35199" y="30285"/>
                </a:lnTo>
                <a:lnTo>
                  <a:pt x="35199" y="30285"/>
                </a:lnTo>
                <a:lnTo>
                  <a:pt x="36451" y="29814"/>
                </a:lnTo>
                <a:lnTo>
                  <a:pt x="37468" y="30446"/>
                </a:lnTo>
                <a:lnTo>
                  <a:pt x="36451" y="31078"/>
                </a:lnTo>
                <a:lnTo>
                  <a:pt x="35199" y="30606"/>
                </a:lnTo>
                <a:lnTo>
                  <a:pt x="35199" y="30606"/>
                </a:lnTo>
                <a:lnTo>
                  <a:pt x="35199" y="30596"/>
                </a:lnTo>
                <a:close/>
                <a:moveTo>
                  <a:pt x="35295" y="30874"/>
                </a:moveTo>
                <a:lnTo>
                  <a:pt x="36215" y="31217"/>
                </a:lnTo>
                <a:lnTo>
                  <a:pt x="35541" y="31623"/>
                </a:lnTo>
                <a:close/>
                <a:moveTo>
                  <a:pt x="35605" y="31838"/>
                </a:moveTo>
                <a:lnTo>
                  <a:pt x="36472" y="31313"/>
                </a:lnTo>
                <a:lnTo>
                  <a:pt x="37907" y="31859"/>
                </a:lnTo>
                <a:lnTo>
                  <a:pt x="37639" y="32683"/>
                </a:lnTo>
                <a:lnTo>
                  <a:pt x="36761" y="32929"/>
                </a:lnTo>
                <a:lnTo>
                  <a:pt x="35884" y="32683"/>
                </a:lnTo>
                <a:close/>
                <a:moveTo>
                  <a:pt x="38196" y="31752"/>
                </a:moveTo>
                <a:lnTo>
                  <a:pt x="38421" y="31377"/>
                </a:lnTo>
                <a:lnTo>
                  <a:pt x="38260" y="30799"/>
                </a:lnTo>
                <a:lnTo>
                  <a:pt x="39149" y="30564"/>
                </a:lnTo>
                <a:lnTo>
                  <a:pt x="40904" y="31024"/>
                </a:lnTo>
                <a:lnTo>
                  <a:pt x="39620" y="32309"/>
                </a:lnTo>
                <a:lnTo>
                  <a:pt x="38731" y="32555"/>
                </a:lnTo>
                <a:lnTo>
                  <a:pt x="38581" y="31977"/>
                </a:lnTo>
                <a:close/>
                <a:moveTo>
                  <a:pt x="39737" y="32512"/>
                </a:moveTo>
                <a:lnTo>
                  <a:pt x="41482" y="32041"/>
                </a:lnTo>
                <a:lnTo>
                  <a:pt x="41022" y="33786"/>
                </a:lnTo>
                <a:lnTo>
                  <a:pt x="40369" y="34439"/>
                </a:lnTo>
                <a:lnTo>
                  <a:pt x="39941" y="34021"/>
                </a:lnTo>
                <a:lnTo>
                  <a:pt x="39502" y="34021"/>
                </a:lnTo>
                <a:lnTo>
                  <a:pt x="39502" y="33582"/>
                </a:lnTo>
                <a:lnTo>
                  <a:pt x="39084" y="33154"/>
                </a:lnTo>
                <a:close/>
                <a:moveTo>
                  <a:pt x="41215" y="33904"/>
                </a:moveTo>
                <a:lnTo>
                  <a:pt x="42499" y="32619"/>
                </a:lnTo>
                <a:lnTo>
                  <a:pt x="42970" y="34375"/>
                </a:lnTo>
                <a:lnTo>
                  <a:pt x="42724" y="35263"/>
                </a:lnTo>
                <a:lnTo>
                  <a:pt x="42146" y="35113"/>
                </a:lnTo>
                <a:lnTo>
                  <a:pt x="41771" y="35327"/>
                </a:lnTo>
                <a:lnTo>
                  <a:pt x="41557" y="34953"/>
                </a:lnTo>
                <a:lnTo>
                  <a:pt x="40979" y="34792"/>
                </a:lnTo>
                <a:close/>
                <a:moveTo>
                  <a:pt x="43195" y="34375"/>
                </a:moveTo>
                <a:lnTo>
                  <a:pt x="43666" y="32619"/>
                </a:lnTo>
                <a:lnTo>
                  <a:pt x="44940" y="33904"/>
                </a:lnTo>
                <a:lnTo>
                  <a:pt x="45186" y="34792"/>
                </a:lnTo>
                <a:lnTo>
                  <a:pt x="44608" y="34953"/>
                </a:lnTo>
                <a:lnTo>
                  <a:pt x="44383" y="35327"/>
                </a:lnTo>
                <a:lnTo>
                  <a:pt x="44009" y="35113"/>
                </a:lnTo>
                <a:lnTo>
                  <a:pt x="43431" y="35263"/>
                </a:lnTo>
                <a:close/>
                <a:moveTo>
                  <a:pt x="45143" y="33786"/>
                </a:moveTo>
                <a:lnTo>
                  <a:pt x="44672" y="32041"/>
                </a:lnTo>
                <a:lnTo>
                  <a:pt x="46428" y="32512"/>
                </a:lnTo>
                <a:lnTo>
                  <a:pt x="47070" y="33154"/>
                </a:lnTo>
                <a:lnTo>
                  <a:pt x="46653" y="33582"/>
                </a:lnTo>
                <a:lnTo>
                  <a:pt x="46653" y="34021"/>
                </a:lnTo>
                <a:lnTo>
                  <a:pt x="46214" y="34021"/>
                </a:lnTo>
                <a:lnTo>
                  <a:pt x="45797" y="34439"/>
                </a:lnTo>
                <a:lnTo>
                  <a:pt x="45143" y="33786"/>
                </a:lnTo>
                <a:close/>
                <a:moveTo>
                  <a:pt x="46535" y="32309"/>
                </a:moveTo>
                <a:lnTo>
                  <a:pt x="45251" y="31024"/>
                </a:lnTo>
                <a:lnTo>
                  <a:pt x="47006" y="30564"/>
                </a:lnTo>
                <a:lnTo>
                  <a:pt x="47895" y="30799"/>
                </a:lnTo>
                <a:lnTo>
                  <a:pt x="47745" y="31377"/>
                </a:lnTo>
                <a:lnTo>
                  <a:pt x="47959" y="31752"/>
                </a:lnTo>
                <a:lnTo>
                  <a:pt x="47584" y="31977"/>
                </a:lnTo>
                <a:lnTo>
                  <a:pt x="47424" y="32555"/>
                </a:lnTo>
                <a:close/>
                <a:moveTo>
                  <a:pt x="48248" y="31859"/>
                </a:moveTo>
                <a:lnTo>
                  <a:pt x="49693" y="31313"/>
                </a:lnTo>
                <a:lnTo>
                  <a:pt x="50550" y="31838"/>
                </a:lnTo>
                <a:lnTo>
                  <a:pt x="50271" y="32683"/>
                </a:lnTo>
                <a:lnTo>
                  <a:pt x="49393" y="32929"/>
                </a:lnTo>
                <a:lnTo>
                  <a:pt x="48516" y="32683"/>
                </a:lnTo>
                <a:close/>
                <a:moveTo>
                  <a:pt x="50624" y="31623"/>
                </a:moveTo>
                <a:lnTo>
                  <a:pt x="49950" y="31217"/>
                </a:lnTo>
                <a:lnTo>
                  <a:pt x="50871" y="30874"/>
                </a:lnTo>
                <a:close/>
                <a:moveTo>
                  <a:pt x="51213" y="30510"/>
                </a:moveTo>
                <a:lnTo>
                  <a:pt x="51224" y="30499"/>
                </a:lnTo>
                <a:lnTo>
                  <a:pt x="50967" y="30596"/>
                </a:lnTo>
                <a:lnTo>
                  <a:pt x="50956" y="30606"/>
                </a:lnTo>
                <a:lnTo>
                  <a:pt x="50956" y="30606"/>
                </a:lnTo>
                <a:lnTo>
                  <a:pt x="49715" y="31078"/>
                </a:lnTo>
                <a:lnTo>
                  <a:pt x="48687" y="30446"/>
                </a:lnTo>
                <a:lnTo>
                  <a:pt x="49715" y="29814"/>
                </a:lnTo>
                <a:lnTo>
                  <a:pt x="50956" y="30285"/>
                </a:lnTo>
                <a:lnTo>
                  <a:pt x="50956" y="30285"/>
                </a:lnTo>
                <a:lnTo>
                  <a:pt x="50988" y="30307"/>
                </a:lnTo>
                <a:lnTo>
                  <a:pt x="51224" y="30392"/>
                </a:lnTo>
                <a:lnTo>
                  <a:pt x="51213" y="30382"/>
                </a:lnTo>
                <a:lnTo>
                  <a:pt x="51385" y="30446"/>
                </a:lnTo>
                <a:lnTo>
                  <a:pt x="51213" y="30510"/>
                </a:lnTo>
                <a:close/>
                <a:moveTo>
                  <a:pt x="50806" y="31763"/>
                </a:moveTo>
                <a:lnTo>
                  <a:pt x="51128" y="30767"/>
                </a:lnTo>
                <a:lnTo>
                  <a:pt x="51695" y="30564"/>
                </a:lnTo>
                <a:lnTo>
                  <a:pt x="53204" y="31120"/>
                </a:lnTo>
                <a:lnTo>
                  <a:pt x="52177" y="32351"/>
                </a:lnTo>
                <a:lnTo>
                  <a:pt x="51577" y="32458"/>
                </a:lnTo>
                <a:close/>
                <a:moveTo>
                  <a:pt x="52294" y="32555"/>
                </a:moveTo>
                <a:lnTo>
                  <a:pt x="53879" y="32276"/>
                </a:lnTo>
                <a:lnTo>
                  <a:pt x="53600" y="33861"/>
                </a:lnTo>
                <a:lnTo>
                  <a:pt x="53140" y="34246"/>
                </a:lnTo>
                <a:lnTo>
                  <a:pt x="52123" y="34032"/>
                </a:lnTo>
                <a:lnTo>
                  <a:pt x="51909" y="33015"/>
                </a:lnTo>
                <a:close/>
                <a:moveTo>
                  <a:pt x="53804" y="33979"/>
                </a:moveTo>
                <a:lnTo>
                  <a:pt x="55046" y="32951"/>
                </a:lnTo>
                <a:lnTo>
                  <a:pt x="55592" y="34460"/>
                </a:lnTo>
                <a:lnTo>
                  <a:pt x="55388" y="35028"/>
                </a:lnTo>
                <a:lnTo>
                  <a:pt x="54403" y="35349"/>
                </a:lnTo>
                <a:lnTo>
                  <a:pt x="53708" y="34578"/>
                </a:lnTo>
                <a:close/>
                <a:moveTo>
                  <a:pt x="55827" y="34460"/>
                </a:moveTo>
                <a:lnTo>
                  <a:pt x="56384" y="32951"/>
                </a:lnTo>
                <a:lnTo>
                  <a:pt x="57615" y="33979"/>
                </a:lnTo>
                <a:lnTo>
                  <a:pt x="57722" y="34578"/>
                </a:lnTo>
                <a:lnTo>
                  <a:pt x="57026" y="35349"/>
                </a:lnTo>
                <a:lnTo>
                  <a:pt x="56041" y="35028"/>
                </a:lnTo>
                <a:close/>
                <a:moveTo>
                  <a:pt x="57818" y="33861"/>
                </a:moveTo>
                <a:lnTo>
                  <a:pt x="57551" y="32276"/>
                </a:lnTo>
                <a:lnTo>
                  <a:pt x="59124" y="32555"/>
                </a:lnTo>
                <a:lnTo>
                  <a:pt x="59520" y="33015"/>
                </a:lnTo>
                <a:lnTo>
                  <a:pt x="59306" y="34032"/>
                </a:lnTo>
                <a:lnTo>
                  <a:pt x="58289" y="34246"/>
                </a:lnTo>
                <a:close/>
                <a:moveTo>
                  <a:pt x="59242" y="32351"/>
                </a:moveTo>
                <a:lnTo>
                  <a:pt x="58214" y="31120"/>
                </a:lnTo>
                <a:lnTo>
                  <a:pt x="59724" y="30564"/>
                </a:lnTo>
                <a:lnTo>
                  <a:pt x="60291" y="30767"/>
                </a:lnTo>
                <a:lnTo>
                  <a:pt x="60612" y="31763"/>
                </a:lnTo>
                <a:lnTo>
                  <a:pt x="59842" y="32458"/>
                </a:lnTo>
                <a:close/>
                <a:moveTo>
                  <a:pt x="59724" y="30328"/>
                </a:moveTo>
                <a:lnTo>
                  <a:pt x="58214" y="29772"/>
                </a:lnTo>
                <a:lnTo>
                  <a:pt x="59242" y="28540"/>
                </a:lnTo>
                <a:lnTo>
                  <a:pt x="59842" y="28433"/>
                </a:lnTo>
                <a:lnTo>
                  <a:pt x="60612" y="29129"/>
                </a:lnTo>
                <a:lnTo>
                  <a:pt x="60291" y="30125"/>
                </a:lnTo>
                <a:close/>
                <a:moveTo>
                  <a:pt x="59124" y="28337"/>
                </a:moveTo>
                <a:lnTo>
                  <a:pt x="57551" y="28615"/>
                </a:lnTo>
                <a:lnTo>
                  <a:pt x="57818" y="27031"/>
                </a:lnTo>
                <a:lnTo>
                  <a:pt x="58289" y="26646"/>
                </a:lnTo>
                <a:lnTo>
                  <a:pt x="59306" y="26860"/>
                </a:lnTo>
                <a:lnTo>
                  <a:pt x="59520" y="27877"/>
                </a:lnTo>
                <a:close/>
                <a:moveTo>
                  <a:pt x="57615" y="26913"/>
                </a:moveTo>
                <a:lnTo>
                  <a:pt x="56384" y="27941"/>
                </a:lnTo>
                <a:lnTo>
                  <a:pt x="55827" y="26432"/>
                </a:lnTo>
                <a:lnTo>
                  <a:pt x="56041" y="25864"/>
                </a:lnTo>
                <a:lnTo>
                  <a:pt x="57026" y="25543"/>
                </a:lnTo>
                <a:lnTo>
                  <a:pt x="57722" y="26314"/>
                </a:lnTo>
                <a:close/>
                <a:moveTo>
                  <a:pt x="55774" y="25950"/>
                </a:moveTo>
                <a:lnTo>
                  <a:pt x="55774" y="25950"/>
                </a:lnTo>
                <a:lnTo>
                  <a:pt x="55709" y="26121"/>
                </a:lnTo>
                <a:lnTo>
                  <a:pt x="55656" y="25950"/>
                </a:lnTo>
                <a:lnTo>
                  <a:pt x="55656" y="25950"/>
                </a:lnTo>
                <a:lnTo>
                  <a:pt x="55570" y="25736"/>
                </a:lnTo>
                <a:lnTo>
                  <a:pt x="55560" y="25693"/>
                </a:lnTo>
                <a:lnTo>
                  <a:pt x="55560" y="25693"/>
                </a:lnTo>
                <a:lnTo>
                  <a:pt x="55088" y="24451"/>
                </a:lnTo>
                <a:lnTo>
                  <a:pt x="55709" y="23423"/>
                </a:lnTo>
                <a:lnTo>
                  <a:pt x="56341" y="24451"/>
                </a:lnTo>
                <a:lnTo>
                  <a:pt x="55870" y="25693"/>
                </a:lnTo>
                <a:lnTo>
                  <a:pt x="55870" y="25693"/>
                </a:lnTo>
                <a:lnTo>
                  <a:pt x="55849" y="25736"/>
                </a:lnTo>
                <a:lnTo>
                  <a:pt x="55774" y="25950"/>
                </a:lnTo>
                <a:close/>
                <a:moveTo>
                  <a:pt x="56138" y="25607"/>
                </a:moveTo>
                <a:lnTo>
                  <a:pt x="56480" y="24687"/>
                </a:lnTo>
                <a:lnTo>
                  <a:pt x="56898" y="25350"/>
                </a:lnTo>
                <a:lnTo>
                  <a:pt x="56352" y="25532"/>
                </a:lnTo>
                <a:close/>
                <a:moveTo>
                  <a:pt x="57957" y="25008"/>
                </a:moveTo>
                <a:lnTo>
                  <a:pt x="57112" y="25286"/>
                </a:lnTo>
                <a:lnTo>
                  <a:pt x="56576" y="24419"/>
                </a:lnTo>
                <a:lnTo>
                  <a:pt x="57122" y="22985"/>
                </a:lnTo>
                <a:lnTo>
                  <a:pt x="57957" y="23252"/>
                </a:lnTo>
                <a:lnTo>
                  <a:pt x="58193" y="24130"/>
                </a:lnTo>
                <a:close/>
                <a:moveTo>
                  <a:pt x="57240" y="22321"/>
                </a:moveTo>
                <a:lnTo>
                  <a:pt x="57015" y="22695"/>
                </a:lnTo>
                <a:lnTo>
                  <a:pt x="56641" y="22471"/>
                </a:lnTo>
                <a:lnTo>
                  <a:pt x="56063" y="22631"/>
                </a:lnTo>
                <a:lnTo>
                  <a:pt x="55827" y="21743"/>
                </a:lnTo>
                <a:lnTo>
                  <a:pt x="56298" y="19987"/>
                </a:lnTo>
                <a:lnTo>
                  <a:pt x="57583" y="21272"/>
                </a:lnTo>
                <a:lnTo>
                  <a:pt x="57818" y="22160"/>
                </a:lnTo>
                <a:close/>
                <a:moveTo>
                  <a:pt x="57775" y="21154"/>
                </a:moveTo>
                <a:lnTo>
                  <a:pt x="57304" y="19409"/>
                </a:lnTo>
                <a:lnTo>
                  <a:pt x="57304" y="19409"/>
                </a:lnTo>
                <a:lnTo>
                  <a:pt x="59060" y="19880"/>
                </a:lnTo>
                <a:lnTo>
                  <a:pt x="59713" y="20522"/>
                </a:lnTo>
                <a:lnTo>
                  <a:pt x="59285" y="20951"/>
                </a:lnTo>
                <a:lnTo>
                  <a:pt x="59285" y="21389"/>
                </a:lnTo>
                <a:lnTo>
                  <a:pt x="58846" y="21389"/>
                </a:lnTo>
                <a:lnTo>
                  <a:pt x="58428" y="21807"/>
                </a:lnTo>
                <a:lnTo>
                  <a:pt x="57775" y="21154"/>
                </a:lnTo>
                <a:close/>
                <a:moveTo>
                  <a:pt x="59167" y="19677"/>
                </a:moveTo>
                <a:lnTo>
                  <a:pt x="57893" y="18392"/>
                </a:lnTo>
                <a:lnTo>
                  <a:pt x="59638" y="17932"/>
                </a:lnTo>
                <a:lnTo>
                  <a:pt x="60527" y="18167"/>
                </a:lnTo>
                <a:lnTo>
                  <a:pt x="60377" y="18745"/>
                </a:lnTo>
                <a:lnTo>
                  <a:pt x="60591" y="19120"/>
                </a:lnTo>
                <a:lnTo>
                  <a:pt x="60216" y="19345"/>
                </a:lnTo>
                <a:lnTo>
                  <a:pt x="60056" y="19912"/>
                </a:lnTo>
                <a:close/>
                <a:moveTo>
                  <a:pt x="59638" y="17696"/>
                </a:moveTo>
                <a:lnTo>
                  <a:pt x="57883" y="17225"/>
                </a:lnTo>
                <a:lnTo>
                  <a:pt x="59167" y="15951"/>
                </a:lnTo>
                <a:lnTo>
                  <a:pt x="60056" y="15705"/>
                </a:lnTo>
                <a:lnTo>
                  <a:pt x="60216" y="16283"/>
                </a:lnTo>
                <a:lnTo>
                  <a:pt x="60591" y="16508"/>
                </a:lnTo>
                <a:lnTo>
                  <a:pt x="60377" y="16883"/>
                </a:lnTo>
                <a:lnTo>
                  <a:pt x="60527" y="17461"/>
                </a:lnTo>
                <a:close/>
                <a:moveTo>
                  <a:pt x="59060" y="15748"/>
                </a:moveTo>
                <a:lnTo>
                  <a:pt x="57304" y="16219"/>
                </a:lnTo>
                <a:lnTo>
                  <a:pt x="57775" y="14463"/>
                </a:lnTo>
                <a:lnTo>
                  <a:pt x="58428" y="13821"/>
                </a:lnTo>
                <a:lnTo>
                  <a:pt x="58846" y="14239"/>
                </a:lnTo>
                <a:lnTo>
                  <a:pt x="59285" y="14239"/>
                </a:lnTo>
                <a:lnTo>
                  <a:pt x="59285" y="14677"/>
                </a:lnTo>
                <a:lnTo>
                  <a:pt x="59713" y="15095"/>
                </a:lnTo>
                <a:close/>
                <a:moveTo>
                  <a:pt x="57583" y="14356"/>
                </a:moveTo>
                <a:lnTo>
                  <a:pt x="56298" y="15641"/>
                </a:lnTo>
                <a:lnTo>
                  <a:pt x="55827" y="13885"/>
                </a:lnTo>
                <a:lnTo>
                  <a:pt x="56063" y="12997"/>
                </a:lnTo>
                <a:lnTo>
                  <a:pt x="56641" y="13147"/>
                </a:lnTo>
                <a:lnTo>
                  <a:pt x="57015" y="12933"/>
                </a:lnTo>
                <a:lnTo>
                  <a:pt x="57240" y="13307"/>
                </a:lnTo>
                <a:lnTo>
                  <a:pt x="57818" y="13468"/>
                </a:lnTo>
                <a:close/>
                <a:moveTo>
                  <a:pt x="57957" y="12376"/>
                </a:moveTo>
                <a:lnTo>
                  <a:pt x="57122" y="12643"/>
                </a:lnTo>
                <a:lnTo>
                  <a:pt x="56576" y="11198"/>
                </a:lnTo>
                <a:lnTo>
                  <a:pt x="57112" y="10342"/>
                </a:lnTo>
                <a:lnTo>
                  <a:pt x="57957" y="10620"/>
                </a:lnTo>
                <a:lnTo>
                  <a:pt x="58193" y="11498"/>
                </a:lnTo>
                <a:close/>
                <a:moveTo>
                  <a:pt x="56898" y="10278"/>
                </a:moveTo>
                <a:lnTo>
                  <a:pt x="56480" y="10941"/>
                </a:lnTo>
                <a:lnTo>
                  <a:pt x="56138" y="10021"/>
                </a:lnTo>
                <a:close/>
                <a:moveTo>
                  <a:pt x="55774" y="9678"/>
                </a:moveTo>
                <a:lnTo>
                  <a:pt x="55774" y="9678"/>
                </a:lnTo>
                <a:lnTo>
                  <a:pt x="56341" y="11177"/>
                </a:lnTo>
                <a:lnTo>
                  <a:pt x="55709" y="12205"/>
                </a:lnTo>
                <a:lnTo>
                  <a:pt x="55088" y="11177"/>
                </a:lnTo>
                <a:lnTo>
                  <a:pt x="55560" y="9935"/>
                </a:lnTo>
                <a:lnTo>
                  <a:pt x="55560" y="9935"/>
                </a:lnTo>
                <a:lnTo>
                  <a:pt x="55581" y="9860"/>
                </a:lnTo>
                <a:lnTo>
                  <a:pt x="55656" y="9678"/>
                </a:lnTo>
                <a:lnTo>
                  <a:pt x="55656" y="9678"/>
                </a:lnTo>
                <a:lnTo>
                  <a:pt x="55709" y="9507"/>
                </a:lnTo>
                <a:lnTo>
                  <a:pt x="55774" y="9678"/>
                </a:lnTo>
                <a:close/>
                <a:moveTo>
                  <a:pt x="57722" y="9314"/>
                </a:moveTo>
                <a:lnTo>
                  <a:pt x="57026" y="10085"/>
                </a:lnTo>
                <a:lnTo>
                  <a:pt x="56041" y="9764"/>
                </a:lnTo>
                <a:lnTo>
                  <a:pt x="55827" y="9196"/>
                </a:lnTo>
                <a:lnTo>
                  <a:pt x="56384" y="7687"/>
                </a:lnTo>
                <a:lnTo>
                  <a:pt x="57615" y="8715"/>
                </a:lnTo>
                <a:close/>
                <a:moveTo>
                  <a:pt x="58910" y="7023"/>
                </a:moveTo>
                <a:lnTo>
                  <a:pt x="57508" y="6788"/>
                </a:lnTo>
                <a:lnTo>
                  <a:pt x="57508" y="6788"/>
                </a:lnTo>
                <a:lnTo>
                  <a:pt x="57401" y="6156"/>
                </a:lnTo>
                <a:lnTo>
                  <a:pt x="58000" y="5931"/>
                </a:lnTo>
                <a:lnTo>
                  <a:pt x="58000" y="5931"/>
                </a:lnTo>
                <a:lnTo>
                  <a:pt x="58910" y="7023"/>
                </a:lnTo>
                <a:close/>
                <a:moveTo>
                  <a:pt x="57508" y="3576"/>
                </a:moveTo>
                <a:lnTo>
                  <a:pt x="58910" y="3330"/>
                </a:lnTo>
                <a:lnTo>
                  <a:pt x="58000" y="4433"/>
                </a:lnTo>
                <a:lnTo>
                  <a:pt x="57401" y="4208"/>
                </a:lnTo>
                <a:close/>
                <a:moveTo>
                  <a:pt x="56469" y="2891"/>
                </a:moveTo>
                <a:lnTo>
                  <a:pt x="57561" y="1981"/>
                </a:lnTo>
                <a:lnTo>
                  <a:pt x="57315" y="3384"/>
                </a:lnTo>
                <a:lnTo>
                  <a:pt x="56684" y="3491"/>
                </a:lnTo>
                <a:close/>
                <a:moveTo>
                  <a:pt x="55217" y="2827"/>
                </a:moveTo>
                <a:lnTo>
                  <a:pt x="55709" y="1489"/>
                </a:lnTo>
                <a:lnTo>
                  <a:pt x="56202" y="2827"/>
                </a:lnTo>
                <a:lnTo>
                  <a:pt x="55709" y="3234"/>
                </a:lnTo>
                <a:close/>
                <a:moveTo>
                  <a:pt x="54104" y="3384"/>
                </a:moveTo>
                <a:lnTo>
                  <a:pt x="53868" y="1981"/>
                </a:lnTo>
                <a:lnTo>
                  <a:pt x="54960" y="2891"/>
                </a:lnTo>
                <a:lnTo>
                  <a:pt x="54853" y="3191"/>
                </a:lnTo>
                <a:lnTo>
                  <a:pt x="54735" y="3491"/>
                </a:lnTo>
                <a:lnTo>
                  <a:pt x="54232" y="3405"/>
                </a:lnTo>
                <a:close/>
                <a:moveTo>
                  <a:pt x="52016" y="5182"/>
                </a:moveTo>
                <a:lnTo>
                  <a:pt x="53354" y="4690"/>
                </a:lnTo>
                <a:lnTo>
                  <a:pt x="53772" y="5182"/>
                </a:lnTo>
                <a:lnTo>
                  <a:pt x="53354" y="5675"/>
                </a:lnTo>
                <a:close/>
                <a:moveTo>
                  <a:pt x="51128" y="5503"/>
                </a:moveTo>
                <a:lnTo>
                  <a:pt x="51695" y="5300"/>
                </a:lnTo>
                <a:lnTo>
                  <a:pt x="53204" y="5857"/>
                </a:lnTo>
                <a:lnTo>
                  <a:pt x="52177" y="7088"/>
                </a:lnTo>
                <a:lnTo>
                  <a:pt x="51588" y="7184"/>
                </a:lnTo>
                <a:lnTo>
                  <a:pt x="50806" y="6499"/>
                </a:lnTo>
                <a:close/>
                <a:moveTo>
                  <a:pt x="50732" y="6724"/>
                </a:moveTo>
                <a:lnTo>
                  <a:pt x="51513" y="7419"/>
                </a:lnTo>
                <a:lnTo>
                  <a:pt x="51963" y="7345"/>
                </a:lnTo>
                <a:lnTo>
                  <a:pt x="51674" y="7698"/>
                </a:lnTo>
                <a:lnTo>
                  <a:pt x="51888" y="8725"/>
                </a:lnTo>
                <a:lnTo>
                  <a:pt x="50849" y="8501"/>
                </a:lnTo>
                <a:lnTo>
                  <a:pt x="50485" y="8875"/>
                </a:lnTo>
                <a:lnTo>
                  <a:pt x="50485" y="8351"/>
                </a:lnTo>
                <a:lnTo>
                  <a:pt x="49661" y="7816"/>
                </a:lnTo>
                <a:lnTo>
                  <a:pt x="50442" y="7601"/>
                </a:lnTo>
                <a:close/>
                <a:moveTo>
                  <a:pt x="49950" y="5953"/>
                </a:moveTo>
                <a:lnTo>
                  <a:pt x="50871" y="5600"/>
                </a:lnTo>
                <a:lnTo>
                  <a:pt x="50624" y="6360"/>
                </a:lnTo>
                <a:close/>
                <a:moveTo>
                  <a:pt x="49693" y="6049"/>
                </a:moveTo>
                <a:lnTo>
                  <a:pt x="50550" y="6574"/>
                </a:lnTo>
                <a:lnTo>
                  <a:pt x="50271" y="7419"/>
                </a:lnTo>
                <a:lnTo>
                  <a:pt x="49415" y="7655"/>
                </a:lnTo>
                <a:lnTo>
                  <a:pt x="49393" y="7644"/>
                </a:lnTo>
                <a:lnTo>
                  <a:pt x="49383" y="7655"/>
                </a:lnTo>
                <a:lnTo>
                  <a:pt x="48516" y="7419"/>
                </a:lnTo>
                <a:lnTo>
                  <a:pt x="48248" y="6595"/>
                </a:lnTo>
                <a:close/>
                <a:moveTo>
                  <a:pt x="48483" y="5311"/>
                </a:moveTo>
                <a:lnTo>
                  <a:pt x="49458" y="5899"/>
                </a:lnTo>
                <a:lnTo>
                  <a:pt x="48162" y="6392"/>
                </a:lnTo>
                <a:lnTo>
                  <a:pt x="47980" y="6081"/>
                </a:lnTo>
                <a:lnTo>
                  <a:pt x="48130" y="5525"/>
                </a:lnTo>
                <a:close/>
                <a:moveTo>
                  <a:pt x="47006" y="5289"/>
                </a:moveTo>
                <a:lnTo>
                  <a:pt x="47895" y="5535"/>
                </a:lnTo>
                <a:lnTo>
                  <a:pt x="47745" y="6113"/>
                </a:lnTo>
                <a:lnTo>
                  <a:pt x="47959" y="6488"/>
                </a:lnTo>
                <a:lnTo>
                  <a:pt x="47584" y="6702"/>
                </a:lnTo>
                <a:lnTo>
                  <a:pt x="47424" y="7280"/>
                </a:lnTo>
                <a:lnTo>
                  <a:pt x="46535" y="7045"/>
                </a:lnTo>
                <a:lnTo>
                  <a:pt x="45251" y="5760"/>
                </a:lnTo>
                <a:close/>
                <a:moveTo>
                  <a:pt x="45079" y="4775"/>
                </a:moveTo>
                <a:lnTo>
                  <a:pt x="46589" y="5182"/>
                </a:lnTo>
                <a:lnTo>
                  <a:pt x="45079" y="5589"/>
                </a:lnTo>
                <a:lnTo>
                  <a:pt x="44672" y="5182"/>
                </a:lnTo>
                <a:lnTo>
                  <a:pt x="45079" y="4775"/>
                </a:lnTo>
                <a:close/>
                <a:moveTo>
                  <a:pt x="43730" y="3245"/>
                </a:moveTo>
                <a:lnTo>
                  <a:pt x="43730" y="3245"/>
                </a:lnTo>
                <a:lnTo>
                  <a:pt x="44833" y="2142"/>
                </a:lnTo>
                <a:lnTo>
                  <a:pt x="44426" y="3651"/>
                </a:lnTo>
                <a:lnTo>
                  <a:pt x="43880" y="3801"/>
                </a:lnTo>
                <a:close/>
                <a:moveTo>
                  <a:pt x="41332" y="2142"/>
                </a:moveTo>
                <a:lnTo>
                  <a:pt x="42435" y="3245"/>
                </a:lnTo>
                <a:lnTo>
                  <a:pt x="42285" y="3801"/>
                </a:lnTo>
                <a:lnTo>
                  <a:pt x="41729" y="3651"/>
                </a:lnTo>
                <a:close/>
                <a:moveTo>
                  <a:pt x="41151" y="4529"/>
                </a:moveTo>
                <a:lnTo>
                  <a:pt x="40048" y="3426"/>
                </a:lnTo>
                <a:lnTo>
                  <a:pt x="41557" y="3833"/>
                </a:lnTo>
                <a:lnTo>
                  <a:pt x="41696" y="4379"/>
                </a:lnTo>
                <a:close/>
                <a:moveTo>
                  <a:pt x="39577" y="5182"/>
                </a:moveTo>
                <a:lnTo>
                  <a:pt x="41086" y="4775"/>
                </a:lnTo>
                <a:lnTo>
                  <a:pt x="41086" y="4775"/>
                </a:lnTo>
                <a:lnTo>
                  <a:pt x="41482" y="5182"/>
                </a:lnTo>
                <a:lnTo>
                  <a:pt x="41086" y="5589"/>
                </a:lnTo>
                <a:lnTo>
                  <a:pt x="41086" y="5589"/>
                </a:lnTo>
                <a:close/>
                <a:moveTo>
                  <a:pt x="39149" y="5289"/>
                </a:moveTo>
                <a:lnTo>
                  <a:pt x="40904" y="5760"/>
                </a:lnTo>
                <a:lnTo>
                  <a:pt x="39620" y="7045"/>
                </a:lnTo>
                <a:lnTo>
                  <a:pt x="38731" y="7280"/>
                </a:lnTo>
                <a:lnTo>
                  <a:pt x="38581" y="6702"/>
                </a:lnTo>
                <a:lnTo>
                  <a:pt x="38196" y="6488"/>
                </a:lnTo>
                <a:lnTo>
                  <a:pt x="38421" y="6113"/>
                </a:lnTo>
                <a:lnTo>
                  <a:pt x="38260" y="5535"/>
                </a:lnTo>
                <a:close/>
                <a:moveTo>
                  <a:pt x="36708" y="5899"/>
                </a:moveTo>
                <a:lnTo>
                  <a:pt x="37682" y="5311"/>
                </a:lnTo>
                <a:lnTo>
                  <a:pt x="38035" y="5525"/>
                </a:lnTo>
                <a:lnTo>
                  <a:pt x="38185" y="6081"/>
                </a:lnTo>
                <a:lnTo>
                  <a:pt x="38003" y="6392"/>
                </a:lnTo>
                <a:close/>
                <a:moveTo>
                  <a:pt x="36472" y="6049"/>
                </a:moveTo>
                <a:lnTo>
                  <a:pt x="37907" y="6595"/>
                </a:lnTo>
                <a:lnTo>
                  <a:pt x="37639" y="7419"/>
                </a:lnTo>
                <a:lnTo>
                  <a:pt x="36783" y="7655"/>
                </a:lnTo>
                <a:lnTo>
                  <a:pt x="36761" y="7644"/>
                </a:lnTo>
                <a:lnTo>
                  <a:pt x="36740" y="7655"/>
                </a:lnTo>
                <a:lnTo>
                  <a:pt x="35884" y="7419"/>
                </a:lnTo>
                <a:lnTo>
                  <a:pt x="35605" y="6574"/>
                </a:lnTo>
                <a:close/>
                <a:moveTo>
                  <a:pt x="35295" y="5600"/>
                </a:moveTo>
                <a:lnTo>
                  <a:pt x="36205" y="5953"/>
                </a:lnTo>
                <a:lnTo>
                  <a:pt x="35541" y="6360"/>
                </a:lnTo>
                <a:close/>
                <a:moveTo>
                  <a:pt x="35423" y="6724"/>
                </a:moveTo>
                <a:lnTo>
                  <a:pt x="35712" y="7601"/>
                </a:lnTo>
                <a:lnTo>
                  <a:pt x="36505" y="7816"/>
                </a:lnTo>
                <a:lnTo>
                  <a:pt x="35680" y="8351"/>
                </a:lnTo>
                <a:lnTo>
                  <a:pt x="35680" y="8875"/>
                </a:lnTo>
                <a:lnTo>
                  <a:pt x="35306" y="8501"/>
                </a:lnTo>
                <a:lnTo>
                  <a:pt x="34267" y="8725"/>
                </a:lnTo>
                <a:lnTo>
                  <a:pt x="34481" y="7698"/>
                </a:lnTo>
                <a:lnTo>
                  <a:pt x="34192" y="7345"/>
                </a:lnTo>
                <a:lnTo>
                  <a:pt x="34642" y="7419"/>
                </a:lnTo>
                <a:close/>
                <a:moveTo>
                  <a:pt x="34460" y="5300"/>
                </a:moveTo>
                <a:lnTo>
                  <a:pt x="35027" y="5503"/>
                </a:lnTo>
                <a:lnTo>
                  <a:pt x="35348" y="6499"/>
                </a:lnTo>
                <a:lnTo>
                  <a:pt x="34578" y="7184"/>
                </a:lnTo>
                <a:lnTo>
                  <a:pt x="33978" y="7088"/>
                </a:lnTo>
                <a:lnTo>
                  <a:pt x="32950" y="5846"/>
                </a:lnTo>
                <a:close/>
                <a:moveTo>
                  <a:pt x="32801" y="4690"/>
                </a:moveTo>
                <a:lnTo>
                  <a:pt x="34139" y="5182"/>
                </a:lnTo>
                <a:lnTo>
                  <a:pt x="32801" y="5675"/>
                </a:lnTo>
                <a:lnTo>
                  <a:pt x="32394" y="5182"/>
                </a:lnTo>
                <a:close/>
                <a:moveTo>
                  <a:pt x="32244" y="3576"/>
                </a:moveTo>
                <a:lnTo>
                  <a:pt x="33646" y="3330"/>
                </a:lnTo>
                <a:lnTo>
                  <a:pt x="32736" y="4433"/>
                </a:lnTo>
                <a:lnTo>
                  <a:pt x="32137" y="4208"/>
                </a:lnTo>
                <a:close/>
                <a:moveTo>
                  <a:pt x="31195" y="2891"/>
                </a:moveTo>
                <a:lnTo>
                  <a:pt x="31195" y="2891"/>
                </a:lnTo>
                <a:lnTo>
                  <a:pt x="32297" y="1981"/>
                </a:lnTo>
                <a:lnTo>
                  <a:pt x="32051" y="3384"/>
                </a:lnTo>
                <a:lnTo>
                  <a:pt x="31420" y="3491"/>
                </a:lnTo>
                <a:close/>
                <a:moveTo>
                  <a:pt x="29953" y="2827"/>
                </a:moveTo>
                <a:lnTo>
                  <a:pt x="30445" y="1489"/>
                </a:lnTo>
                <a:lnTo>
                  <a:pt x="30938" y="2827"/>
                </a:lnTo>
                <a:lnTo>
                  <a:pt x="30445" y="3234"/>
                </a:lnTo>
                <a:close/>
                <a:moveTo>
                  <a:pt x="28840" y="3384"/>
                </a:moveTo>
                <a:lnTo>
                  <a:pt x="28604" y="1981"/>
                </a:lnTo>
                <a:lnTo>
                  <a:pt x="29696" y="2891"/>
                </a:lnTo>
                <a:lnTo>
                  <a:pt x="29471" y="3491"/>
                </a:lnTo>
                <a:close/>
                <a:moveTo>
                  <a:pt x="28155" y="4433"/>
                </a:moveTo>
                <a:lnTo>
                  <a:pt x="27245" y="3330"/>
                </a:lnTo>
                <a:lnTo>
                  <a:pt x="28658" y="3576"/>
                </a:lnTo>
                <a:lnTo>
                  <a:pt x="28765" y="4208"/>
                </a:lnTo>
                <a:close/>
                <a:moveTo>
                  <a:pt x="25864" y="5503"/>
                </a:moveTo>
                <a:lnTo>
                  <a:pt x="26431" y="5300"/>
                </a:lnTo>
                <a:lnTo>
                  <a:pt x="27940" y="5846"/>
                </a:lnTo>
                <a:lnTo>
                  <a:pt x="26913" y="7088"/>
                </a:lnTo>
                <a:lnTo>
                  <a:pt x="26313" y="7184"/>
                </a:lnTo>
                <a:lnTo>
                  <a:pt x="25543" y="6499"/>
                </a:lnTo>
                <a:close/>
                <a:moveTo>
                  <a:pt x="24686" y="5953"/>
                </a:moveTo>
                <a:lnTo>
                  <a:pt x="25607" y="5600"/>
                </a:lnTo>
                <a:lnTo>
                  <a:pt x="25350" y="6360"/>
                </a:lnTo>
                <a:close/>
                <a:moveTo>
                  <a:pt x="24419" y="6049"/>
                </a:moveTo>
                <a:lnTo>
                  <a:pt x="25286" y="6574"/>
                </a:lnTo>
                <a:lnTo>
                  <a:pt x="25007" y="7419"/>
                </a:lnTo>
                <a:lnTo>
                  <a:pt x="24151" y="7655"/>
                </a:lnTo>
                <a:lnTo>
                  <a:pt x="24129" y="7644"/>
                </a:lnTo>
                <a:lnTo>
                  <a:pt x="24108" y="7655"/>
                </a:lnTo>
                <a:lnTo>
                  <a:pt x="23252" y="7419"/>
                </a:lnTo>
                <a:lnTo>
                  <a:pt x="22984" y="6595"/>
                </a:lnTo>
                <a:close/>
                <a:moveTo>
                  <a:pt x="23209" y="5311"/>
                </a:moveTo>
                <a:lnTo>
                  <a:pt x="24183" y="5899"/>
                </a:lnTo>
                <a:lnTo>
                  <a:pt x="22898" y="6392"/>
                </a:lnTo>
                <a:lnTo>
                  <a:pt x="22716" y="6081"/>
                </a:lnTo>
                <a:lnTo>
                  <a:pt x="22856" y="5525"/>
                </a:lnTo>
                <a:close/>
                <a:moveTo>
                  <a:pt x="21742" y="5289"/>
                </a:moveTo>
                <a:lnTo>
                  <a:pt x="22631" y="5535"/>
                </a:lnTo>
                <a:lnTo>
                  <a:pt x="22481" y="6113"/>
                </a:lnTo>
                <a:lnTo>
                  <a:pt x="22695" y="6488"/>
                </a:lnTo>
                <a:lnTo>
                  <a:pt x="22320" y="6702"/>
                </a:lnTo>
                <a:lnTo>
                  <a:pt x="22160" y="7280"/>
                </a:lnTo>
                <a:lnTo>
                  <a:pt x="21271" y="7045"/>
                </a:lnTo>
                <a:lnTo>
                  <a:pt x="19987" y="5760"/>
                </a:lnTo>
                <a:close/>
                <a:moveTo>
                  <a:pt x="19815" y="4775"/>
                </a:moveTo>
                <a:lnTo>
                  <a:pt x="21314" y="5182"/>
                </a:lnTo>
                <a:lnTo>
                  <a:pt x="19815" y="5589"/>
                </a:lnTo>
                <a:lnTo>
                  <a:pt x="19815" y="5589"/>
                </a:lnTo>
                <a:lnTo>
                  <a:pt x="19409" y="5182"/>
                </a:lnTo>
                <a:lnTo>
                  <a:pt x="19815" y="4775"/>
                </a:lnTo>
                <a:close/>
                <a:moveTo>
                  <a:pt x="18467" y="3245"/>
                </a:moveTo>
                <a:lnTo>
                  <a:pt x="19569" y="2142"/>
                </a:lnTo>
                <a:lnTo>
                  <a:pt x="19162" y="3651"/>
                </a:lnTo>
                <a:lnTo>
                  <a:pt x="18606" y="3801"/>
                </a:lnTo>
                <a:close/>
                <a:moveTo>
                  <a:pt x="17407" y="3180"/>
                </a:moveTo>
                <a:lnTo>
                  <a:pt x="17813" y="1671"/>
                </a:lnTo>
                <a:lnTo>
                  <a:pt x="18220" y="3180"/>
                </a:lnTo>
                <a:lnTo>
                  <a:pt x="17813" y="3587"/>
                </a:lnTo>
                <a:close/>
                <a:moveTo>
                  <a:pt x="16058" y="2142"/>
                </a:moveTo>
                <a:lnTo>
                  <a:pt x="17171" y="3245"/>
                </a:lnTo>
                <a:lnTo>
                  <a:pt x="17021" y="3801"/>
                </a:lnTo>
                <a:lnTo>
                  <a:pt x="16465" y="3651"/>
                </a:lnTo>
                <a:close/>
                <a:moveTo>
                  <a:pt x="15887" y="4529"/>
                </a:moveTo>
                <a:lnTo>
                  <a:pt x="14784" y="3426"/>
                </a:lnTo>
                <a:lnTo>
                  <a:pt x="16283" y="3833"/>
                </a:lnTo>
                <a:lnTo>
                  <a:pt x="16433" y="4379"/>
                </a:lnTo>
                <a:close/>
                <a:moveTo>
                  <a:pt x="14313" y="5182"/>
                </a:moveTo>
                <a:lnTo>
                  <a:pt x="15822" y="4775"/>
                </a:lnTo>
                <a:lnTo>
                  <a:pt x="15822" y="4775"/>
                </a:lnTo>
                <a:lnTo>
                  <a:pt x="16218" y="5182"/>
                </a:lnTo>
                <a:lnTo>
                  <a:pt x="15822" y="5589"/>
                </a:lnTo>
                <a:close/>
                <a:moveTo>
                  <a:pt x="13885" y="5289"/>
                </a:moveTo>
                <a:lnTo>
                  <a:pt x="15640" y="5760"/>
                </a:lnTo>
                <a:lnTo>
                  <a:pt x="14356" y="7045"/>
                </a:lnTo>
                <a:lnTo>
                  <a:pt x="13467" y="7280"/>
                </a:lnTo>
                <a:lnTo>
                  <a:pt x="13307" y="6702"/>
                </a:lnTo>
                <a:lnTo>
                  <a:pt x="12932" y="6488"/>
                </a:lnTo>
                <a:lnTo>
                  <a:pt x="13157" y="6113"/>
                </a:lnTo>
                <a:lnTo>
                  <a:pt x="12996" y="5535"/>
                </a:lnTo>
                <a:close/>
                <a:moveTo>
                  <a:pt x="11444" y="5899"/>
                </a:moveTo>
                <a:lnTo>
                  <a:pt x="12418" y="5311"/>
                </a:lnTo>
                <a:lnTo>
                  <a:pt x="12771" y="5525"/>
                </a:lnTo>
                <a:lnTo>
                  <a:pt x="12921" y="6081"/>
                </a:lnTo>
                <a:lnTo>
                  <a:pt x="12739" y="6392"/>
                </a:lnTo>
                <a:close/>
                <a:moveTo>
                  <a:pt x="11208" y="6049"/>
                </a:moveTo>
                <a:lnTo>
                  <a:pt x="12643" y="6595"/>
                </a:lnTo>
                <a:lnTo>
                  <a:pt x="12375" y="7419"/>
                </a:lnTo>
                <a:lnTo>
                  <a:pt x="11519" y="7655"/>
                </a:lnTo>
                <a:lnTo>
                  <a:pt x="11498" y="7644"/>
                </a:lnTo>
                <a:lnTo>
                  <a:pt x="11476" y="7655"/>
                </a:lnTo>
                <a:lnTo>
                  <a:pt x="10620" y="7419"/>
                </a:lnTo>
                <a:lnTo>
                  <a:pt x="10341" y="6574"/>
                </a:lnTo>
                <a:close/>
                <a:moveTo>
                  <a:pt x="10020" y="5600"/>
                </a:moveTo>
                <a:lnTo>
                  <a:pt x="10941" y="5953"/>
                </a:lnTo>
                <a:lnTo>
                  <a:pt x="10277" y="6360"/>
                </a:lnTo>
                <a:close/>
                <a:moveTo>
                  <a:pt x="10159" y="6724"/>
                </a:moveTo>
                <a:lnTo>
                  <a:pt x="10448" y="7601"/>
                </a:lnTo>
                <a:lnTo>
                  <a:pt x="11230" y="7816"/>
                </a:lnTo>
                <a:lnTo>
                  <a:pt x="10416" y="8351"/>
                </a:lnTo>
                <a:lnTo>
                  <a:pt x="10416" y="8875"/>
                </a:lnTo>
                <a:lnTo>
                  <a:pt x="10042" y="8501"/>
                </a:lnTo>
                <a:lnTo>
                  <a:pt x="9003" y="8725"/>
                </a:lnTo>
                <a:lnTo>
                  <a:pt x="9217" y="7698"/>
                </a:lnTo>
                <a:lnTo>
                  <a:pt x="8928" y="7345"/>
                </a:lnTo>
                <a:lnTo>
                  <a:pt x="9378" y="7419"/>
                </a:lnTo>
                <a:close/>
                <a:moveTo>
                  <a:pt x="9196" y="5300"/>
                </a:moveTo>
                <a:lnTo>
                  <a:pt x="9763" y="5503"/>
                </a:lnTo>
                <a:lnTo>
                  <a:pt x="10084" y="6499"/>
                </a:lnTo>
                <a:lnTo>
                  <a:pt x="9314" y="7184"/>
                </a:lnTo>
                <a:lnTo>
                  <a:pt x="8714" y="7088"/>
                </a:lnTo>
                <a:lnTo>
                  <a:pt x="7687" y="5846"/>
                </a:lnTo>
                <a:close/>
                <a:moveTo>
                  <a:pt x="7537" y="4690"/>
                </a:moveTo>
                <a:lnTo>
                  <a:pt x="8875" y="5182"/>
                </a:lnTo>
                <a:lnTo>
                  <a:pt x="7537" y="5675"/>
                </a:lnTo>
                <a:lnTo>
                  <a:pt x="7130" y="5182"/>
                </a:lnTo>
                <a:close/>
                <a:moveTo>
                  <a:pt x="6980" y="3576"/>
                </a:moveTo>
                <a:lnTo>
                  <a:pt x="8382" y="3330"/>
                </a:lnTo>
                <a:lnTo>
                  <a:pt x="7472" y="4433"/>
                </a:lnTo>
                <a:lnTo>
                  <a:pt x="6862" y="4208"/>
                </a:lnTo>
                <a:close/>
                <a:moveTo>
                  <a:pt x="5931" y="2891"/>
                </a:moveTo>
                <a:lnTo>
                  <a:pt x="5931" y="2891"/>
                </a:lnTo>
                <a:lnTo>
                  <a:pt x="7034" y="1981"/>
                </a:lnTo>
                <a:lnTo>
                  <a:pt x="6787" y="3384"/>
                </a:lnTo>
                <a:lnTo>
                  <a:pt x="6156" y="3491"/>
                </a:lnTo>
                <a:close/>
                <a:moveTo>
                  <a:pt x="4689" y="2827"/>
                </a:moveTo>
                <a:lnTo>
                  <a:pt x="5182" y="1489"/>
                </a:lnTo>
                <a:lnTo>
                  <a:pt x="5674" y="2827"/>
                </a:lnTo>
                <a:lnTo>
                  <a:pt x="5182" y="3234"/>
                </a:lnTo>
                <a:close/>
                <a:moveTo>
                  <a:pt x="3576" y="3384"/>
                </a:moveTo>
                <a:lnTo>
                  <a:pt x="3330" y="1981"/>
                </a:lnTo>
                <a:lnTo>
                  <a:pt x="4432" y="2891"/>
                </a:lnTo>
                <a:lnTo>
                  <a:pt x="4207" y="3491"/>
                </a:lnTo>
                <a:close/>
                <a:moveTo>
                  <a:pt x="2891" y="4433"/>
                </a:moveTo>
                <a:lnTo>
                  <a:pt x="1981" y="3330"/>
                </a:lnTo>
                <a:lnTo>
                  <a:pt x="3383" y="3576"/>
                </a:lnTo>
                <a:lnTo>
                  <a:pt x="3501" y="4208"/>
                </a:lnTo>
                <a:close/>
                <a:moveTo>
                  <a:pt x="3383" y="6788"/>
                </a:moveTo>
                <a:lnTo>
                  <a:pt x="1981" y="7023"/>
                </a:lnTo>
                <a:lnTo>
                  <a:pt x="2891" y="5931"/>
                </a:lnTo>
                <a:lnTo>
                  <a:pt x="2891" y="5931"/>
                </a:lnTo>
                <a:lnTo>
                  <a:pt x="3501" y="6156"/>
                </a:lnTo>
                <a:close/>
                <a:moveTo>
                  <a:pt x="4432" y="7462"/>
                </a:moveTo>
                <a:lnTo>
                  <a:pt x="3330" y="8383"/>
                </a:lnTo>
                <a:lnTo>
                  <a:pt x="3576" y="6970"/>
                </a:lnTo>
                <a:lnTo>
                  <a:pt x="4207" y="6863"/>
                </a:lnTo>
                <a:close/>
                <a:moveTo>
                  <a:pt x="5182" y="8875"/>
                </a:moveTo>
                <a:lnTo>
                  <a:pt x="4689" y="7537"/>
                </a:lnTo>
                <a:lnTo>
                  <a:pt x="5182" y="7130"/>
                </a:lnTo>
                <a:lnTo>
                  <a:pt x="5674" y="7537"/>
                </a:lnTo>
                <a:close/>
                <a:moveTo>
                  <a:pt x="5503" y="9764"/>
                </a:moveTo>
                <a:lnTo>
                  <a:pt x="5299" y="9196"/>
                </a:lnTo>
                <a:lnTo>
                  <a:pt x="5856" y="7687"/>
                </a:lnTo>
                <a:lnTo>
                  <a:pt x="7087" y="8715"/>
                </a:lnTo>
                <a:lnTo>
                  <a:pt x="7194" y="9314"/>
                </a:lnTo>
                <a:lnTo>
                  <a:pt x="6498" y="10085"/>
                </a:lnTo>
                <a:close/>
                <a:moveTo>
                  <a:pt x="6723" y="10160"/>
                </a:moveTo>
                <a:lnTo>
                  <a:pt x="7419" y="9378"/>
                </a:lnTo>
                <a:lnTo>
                  <a:pt x="7344" y="8929"/>
                </a:lnTo>
                <a:lnTo>
                  <a:pt x="7697" y="9218"/>
                </a:lnTo>
                <a:lnTo>
                  <a:pt x="8725" y="9004"/>
                </a:lnTo>
                <a:lnTo>
                  <a:pt x="8511" y="10042"/>
                </a:lnTo>
                <a:lnTo>
                  <a:pt x="8875" y="10417"/>
                </a:lnTo>
                <a:lnTo>
                  <a:pt x="8350" y="10417"/>
                </a:lnTo>
                <a:lnTo>
                  <a:pt x="7815" y="11230"/>
                </a:lnTo>
                <a:lnTo>
                  <a:pt x="7601" y="10449"/>
                </a:lnTo>
                <a:close/>
                <a:moveTo>
                  <a:pt x="5952" y="10941"/>
                </a:moveTo>
                <a:lnTo>
                  <a:pt x="5610" y="10021"/>
                </a:lnTo>
                <a:lnTo>
                  <a:pt x="6359" y="10278"/>
                </a:lnTo>
                <a:close/>
                <a:moveTo>
                  <a:pt x="6049" y="11198"/>
                </a:moveTo>
                <a:lnTo>
                  <a:pt x="6573" y="10342"/>
                </a:lnTo>
                <a:lnTo>
                  <a:pt x="7419" y="10620"/>
                </a:lnTo>
                <a:lnTo>
                  <a:pt x="7654" y="11477"/>
                </a:lnTo>
                <a:lnTo>
                  <a:pt x="7644" y="11498"/>
                </a:lnTo>
                <a:lnTo>
                  <a:pt x="7654" y="11519"/>
                </a:lnTo>
                <a:lnTo>
                  <a:pt x="7419" y="12376"/>
                </a:lnTo>
                <a:lnTo>
                  <a:pt x="6595" y="12643"/>
                </a:lnTo>
                <a:close/>
                <a:moveTo>
                  <a:pt x="5310" y="12419"/>
                </a:moveTo>
                <a:lnTo>
                  <a:pt x="5909" y="11445"/>
                </a:lnTo>
                <a:lnTo>
                  <a:pt x="6391" y="12729"/>
                </a:lnTo>
                <a:lnTo>
                  <a:pt x="6081" y="12911"/>
                </a:lnTo>
                <a:lnTo>
                  <a:pt x="5524" y="12772"/>
                </a:lnTo>
                <a:close/>
                <a:moveTo>
                  <a:pt x="5299" y="13885"/>
                </a:moveTo>
                <a:lnTo>
                  <a:pt x="5535" y="12997"/>
                </a:lnTo>
                <a:lnTo>
                  <a:pt x="6113" y="13147"/>
                </a:lnTo>
                <a:lnTo>
                  <a:pt x="6488" y="12933"/>
                </a:lnTo>
                <a:lnTo>
                  <a:pt x="6712" y="13307"/>
                </a:lnTo>
                <a:lnTo>
                  <a:pt x="7290" y="13468"/>
                </a:lnTo>
                <a:lnTo>
                  <a:pt x="7044" y="14356"/>
                </a:lnTo>
                <a:lnTo>
                  <a:pt x="5760" y="15641"/>
                </a:lnTo>
                <a:close/>
                <a:moveTo>
                  <a:pt x="4775" y="15812"/>
                </a:moveTo>
                <a:lnTo>
                  <a:pt x="4775" y="15812"/>
                </a:lnTo>
                <a:lnTo>
                  <a:pt x="5182" y="14313"/>
                </a:lnTo>
                <a:lnTo>
                  <a:pt x="5588" y="15812"/>
                </a:lnTo>
                <a:lnTo>
                  <a:pt x="5182" y="16219"/>
                </a:lnTo>
                <a:close/>
                <a:moveTo>
                  <a:pt x="3426" y="14774"/>
                </a:moveTo>
                <a:lnTo>
                  <a:pt x="4529" y="15887"/>
                </a:lnTo>
                <a:lnTo>
                  <a:pt x="4389" y="16433"/>
                </a:lnTo>
                <a:lnTo>
                  <a:pt x="3833" y="16283"/>
                </a:lnTo>
                <a:close/>
                <a:moveTo>
                  <a:pt x="3255" y="17161"/>
                </a:moveTo>
                <a:lnTo>
                  <a:pt x="2141" y="16058"/>
                </a:lnTo>
                <a:lnTo>
                  <a:pt x="3651" y="16465"/>
                </a:lnTo>
                <a:lnTo>
                  <a:pt x="3801" y="17022"/>
                </a:lnTo>
                <a:close/>
                <a:moveTo>
                  <a:pt x="1681" y="17814"/>
                </a:moveTo>
                <a:lnTo>
                  <a:pt x="3180" y="17407"/>
                </a:lnTo>
                <a:lnTo>
                  <a:pt x="3586" y="17814"/>
                </a:lnTo>
                <a:lnTo>
                  <a:pt x="3180" y="18221"/>
                </a:lnTo>
                <a:close/>
                <a:moveTo>
                  <a:pt x="3651" y="19163"/>
                </a:moveTo>
                <a:lnTo>
                  <a:pt x="2141" y="19570"/>
                </a:lnTo>
                <a:lnTo>
                  <a:pt x="3255" y="18467"/>
                </a:lnTo>
                <a:lnTo>
                  <a:pt x="3801" y="18606"/>
                </a:lnTo>
                <a:lnTo>
                  <a:pt x="3683" y="19056"/>
                </a:lnTo>
                <a:close/>
                <a:moveTo>
                  <a:pt x="5182" y="21315"/>
                </a:moveTo>
                <a:lnTo>
                  <a:pt x="4775" y="19805"/>
                </a:lnTo>
                <a:lnTo>
                  <a:pt x="5182" y="19409"/>
                </a:lnTo>
                <a:lnTo>
                  <a:pt x="5588" y="19805"/>
                </a:lnTo>
                <a:close/>
                <a:moveTo>
                  <a:pt x="5299" y="21743"/>
                </a:moveTo>
                <a:lnTo>
                  <a:pt x="5760" y="19987"/>
                </a:lnTo>
                <a:lnTo>
                  <a:pt x="7044" y="21272"/>
                </a:lnTo>
                <a:lnTo>
                  <a:pt x="7290" y="22160"/>
                </a:lnTo>
                <a:lnTo>
                  <a:pt x="6712" y="22321"/>
                </a:lnTo>
                <a:lnTo>
                  <a:pt x="6488" y="22695"/>
                </a:lnTo>
                <a:lnTo>
                  <a:pt x="6113" y="22481"/>
                </a:lnTo>
                <a:lnTo>
                  <a:pt x="5535" y="22631"/>
                </a:lnTo>
                <a:close/>
                <a:moveTo>
                  <a:pt x="5909" y="24183"/>
                </a:moveTo>
                <a:lnTo>
                  <a:pt x="5310" y="23209"/>
                </a:lnTo>
                <a:lnTo>
                  <a:pt x="5524" y="22856"/>
                </a:lnTo>
                <a:lnTo>
                  <a:pt x="6081" y="22706"/>
                </a:lnTo>
                <a:lnTo>
                  <a:pt x="6391" y="22888"/>
                </a:lnTo>
                <a:close/>
                <a:moveTo>
                  <a:pt x="6049" y="24419"/>
                </a:moveTo>
                <a:lnTo>
                  <a:pt x="6595" y="22985"/>
                </a:lnTo>
                <a:lnTo>
                  <a:pt x="7419" y="23252"/>
                </a:lnTo>
                <a:lnTo>
                  <a:pt x="7654" y="24109"/>
                </a:lnTo>
                <a:lnTo>
                  <a:pt x="7644" y="24130"/>
                </a:lnTo>
                <a:lnTo>
                  <a:pt x="7654" y="24151"/>
                </a:lnTo>
                <a:lnTo>
                  <a:pt x="7419" y="25008"/>
                </a:lnTo>
                <a:lnTo>
                  <a:pt x="6573" y="25286"/>
                </a:lnTo>
                <a:close/>
                <a:moveTo>
                  <a:pt x="5610" y="25607"/>
                </a:moveTo>
                <a:lnTo>
                  <a:pt x="5952" y="24687"/>
                </a:lnTo>
                <a:lnTo>
                  <a:pt x="6359" y="25350"/>
                </a:lnTo>
                <a:close/>
                <a:moveTo>
                  <a:pt x="4689" y="28091"/>
                </a:moveTo>
                <a:lnTo>
                  <a:pt x="5182" y="26753"/>
                </a:lnTo>
                <a:lnTo>
                  <a:pt x="5674" y="28091"/>
                </a:lnTo>
                <a:lnTo>
                  <a:pt x="5182" y="28498"/>
                </a:lnTo>
                <a:close/>
                <a:moveTo>
                  <a:pt x="3576" y="28647"/>
                </a:moveTo>
                <a:lnTo>
                  <a:pt x="3330" y="27245"/>
                </a:lnTo>
                <a:lnTo>
                  <a:pt x="4432" y="28155"/>
                </a:lnTo>
                <a:lnTo>
                  <a:pt x="4207" y="28765"/>
                </a:lnTo>
                <a:close/>
                <a:moveTo>
                  <a:pt x="1981" y="28594"/>
                </a:moveTo>
                <a:lnTo>
                  <a:pt x="3383" y="28840"/>
                </a:lnTo>
                <a:lnTo>
                  <a:pt x="3501" y="29472"/>
                </a:lnTo>
                <a:lnTo>
                  <a:pt x="2891" y="29697"/>
                </a:lnTo>
                <a:close/>
                <a:moveTo>
                  <a:pt x="3383" y="32052"/>
                </a:moveTo>
                <a:lnTo>
                  <a:pt x="1981" y="32298"/>
                </a:lnTo>
                <a:lnTo>
                  <a:pt x="2891" y="31195"/>
                </a:lnTo>
                <a:lnTo>
                  <a:pt x="3501" y="31420"/>
                </a:lnTo>
                <a:close/>
                <a:moveTo>
                  <a:pt x="4432" y="32737"/>
                </a:moveTo>
                <a:lnTo>
                  <a:pt x="3330" y="33647"/>
                </a:lnTo>
                <a:lnTo>
                  <a:pt x="3576" y="32244"/>
                </a:lnTo>
                <a:lnTo>
                  <a:pt x="4207" y="32127"/>
                </a:lnTo>
                <a:close/>
                <a:moveTo>
                  <a:pt x="7034" y="33647"/>
                </a:moveTo>
                <a:lnTo>
                  <a:pt x="5931" y="32737"/>
                </a:lnTo>
                <a:lnTo>
                  <a:pt x="6156" y="32127"/>
                </a:lnTo>
                <a:lnTo>
                  <a:pt x="6787" y="32244"/>
                </a:lnTo>
                <a:close/>
                <a:moveTo>
                  <a:pt x="8382" y="32298"/>
                </a:moveTo>
                <a:lnTo>
                  <a:pt x="6980" y="32052"/>
                </a:lnTo>
                <a:lnTo>
                  <a:pt x="6862" y="31420"/>
                </a:lnTo>
                <a:lnTo>
                  <a:pt x="7472" y="31195"/>
                </a:lnTo>
                <a:close/>
                <a:moveTo>
                  <a:pt x="8875" y="30446"/>
                </a:moveTo>
                <a:lnTo>
                  <a:pt x="7537" y="30938"/>
                </a:lnTo>
                <a:lnTo>
                  <a:pt x="7130" y="30446"/>
                </a:lnTo>
                <a:lnTo>
                  <a:pt x="7537" y="29953"/>
                </a:lnTo>
                <a:close/>
                <a:moveTo>
                  <a:pt x="9763" y="30125"/>
                </a:moveTo>
                <a:lnTo>
                  <a:pt x="9196" y="30328"/>
                </a:lnTo>
                <a:lnTo>
                  <a:pt x="7687" y="29772"/>
                </a:lnTo>
                <a:lnTo>
                  <a:pt x="8714" y="28540"/>
                </a:lnTo>
                <a:lnTo>
                  <a:pt x="9314" y="28433"/>
                </a:lnTo>
                <a:lnTo>
                  <a:pt x="10084" y="29129"/>
                </a:lnTo>
                <a:close/>
                <a:moveTo>
                  <a:pt x="10159" y="28904"/>
                </a:moveTo>
                <a:lnTo>
                  <a:pt x="9378" y="28209"/>
                </a:lnTo>
                <a:lnTo>
                  <a:pt x="8928" y="28284"/>
                </a:lnTo>
                <a:lnTo>
                  <a:pt x="9217" y="27930"/>
                </a:lnTo>
                <a:lnTo>
                  <a:pt x="9003" y="26903"/>
                </a:lnTo>
                <a:lnTo>
                  <a:pt x="10042" y="27117"/>
                </a:lnTo>
                <a:lnTo>
                  <a:pt x="10416" y="26753"/>
                </a:lnTo>
                <a:lnTo>
                  <a:pt x="10416" y="27277"/>
                </a:lnTo>
                <a:lnTo>
                  <a:pt x="11230" y="27812"/>
                </a:lnTo>
                <a:lnTo>
                  <a:pt x="10448" y="28027"/>
                </a:lnTo>
                <a:close/>
                <a:moveTo>
                  <a:pt x="10941" y="29675"/>
                </a:moveTo>
                <a:lnTo>
                  <a:pt x="10020" y="30018"/>
                </a:lnTo>
                <a:lnTo>
                  <a:pt x="10277" y="29268"/>
                </a:lnTo>
                <a:close/>
                <a:moveTo>
                  <a:pt x="11208" y="29579"/>
                </a:moveTo>
                <a:lnTo>
                  <a:pt x="10341" y="29054"/>
                </a:lnTo>
                <a:lnTo>
                  <a:pt x="10620" y="28209"/>
                </a:lnTo>
                <a:lnTo>
                  <a:pt x="11476" y="27973"/>
                </a:lnTo>
                <a:lnTo>
                  <a:pt x="11498" y="27984"/>
                </a:lnTo>
                <a:lnTo>
                  <a:pt x="11519" y="27973"/>
                </a:lnTo>
                <a:lnTo>
                  <a:pt x="12375" y="28209"/>
                </a:lnTo>
                <a:lnTo>
                  <a:pt x="12643" y="29033"/>
                </a:lnTo>
                <a:close/>
                <a:moveTo>
                  <a:pt x="12418" y="30317"/>
                </a:moveTo>
                <a:lnTo>
                  <a:pt x="11444" y="29718"/>
                </a:lnTo>
                <a:lnTo>
                  <a:pt x="12739" y="29236"/>
                </a:lnTo>
                <a:lnTo>
                  <a:pt x="12921" y="29547"/>
                </a:lnTo>
                <a:lnTo>
                  <a:pt x="12771" y="30103"/>
                </a:lnTo>
                <a:close/>
                <a:moveTo>
                  <a:pt x="13885" y="30328"/>
                </a:moveTo>
                <a:lnTo>
                  <a:pt x="12996" y="30093"/>
                </a:lnTo>
                <a:lnTo>
                  <a:pt x="13146" y="29515"/>
                </a:lnTo>
                <a:lnTo>
                  <a:pt x="12932" y="29140"/>
                </a:lnTo>
                <a:lnTo>
                  <a:pt x="13307" y="28915"/>
                </a:lnTo>
                <a:lnTo>
                  <a:pt x="13467" y="28337"/>
                </a:lnTo>
                <a:lnTo>
                  <a:pt x="14356" y="28583"/>
                </a:lnTo>
                <a:lnTo>
                  <a:pt x="15640" y="29868"/>
                </a:lnTo>
                <a:close/>
                <a:moveTo>
                  <a:pt x="15822" y="30853"/>
                </a:moveTo>
                <a:lnTo>
                  <a:pt x="14313" y="30446"/>
                </a:lnTo>
                <a:lnTo>
                  <a:pt x="15822" y="30039"/>
                </a:lnTo>
                <a:lnTo>
                  <a:pt x="16218" y="30446"/>
                </a:lnTo>
                <a:close/>
                <a:moveTo>
                  <a:pt x="17171" y="32373"/>
                </a:moveTo>
                <a:lnTo>
                  <a:pt x="16058" y="33486"/>
                </a:lnTo>
                <a:lnTo>
                  <a:pt x="16465" y="31977"/>
                </a:lnTo>
                <a:lnTo>
                  <a:pt x="17021" y="31827"/>
                </a:lnTo>
                <a:close/>
                <a:moveTo>
                  <a:pt x="18220" y="32437"/>
                </a:moveTo>
                <a:lnTo>
                  <a:pt x="17813" y="33946"/>
                </a:lnTo>
                <a:lnTo>
                  <a:pt x="17407" y="32448"/>
                </a:lnTo>
                <a:lnTo>
                  <a:pt x="17813" y="32041"/>
                </a:lnTo>
                <a:close/>
                <a:moveTo>
                  <a:pt x="19162" y="31977"/>
                </a:moveTo>
                <a:lnTo>
                  <a:pt x="19569" y="33486"/>
                </a:lnTo>
                <a:lnTo>
                  <a:pt x="18467" y="32373"/>
                </a:lnTo>
                <a:lnTo>
                  <a:pt x="18606" y="31827"/>
                </a:lnTo>
                <a:close/>
                <a:moveTo>
                  <a:pt x="19740" y="31099"/>
                </a:moveTo>
                <a:lnTo>
                  <a:pt x="20854" y="32202"/>
                </a:lnTo>
                <a:lnTo>
                  <a:pt x="19344" y="31795"/>
                </a:lnTo>
                <a:lnTo>
                  <a:pt x="19194" y="31238"/>
                </a:lnTo>
                <a:close/>
                <a:moveTo>
                  <a:pt x="21314" y="30446"/>
                </a:moveTo>
                <a:lnTo>
                  <a:pt x="19815" y="30853"/>
                </a:lnTo>
                <a:lnTo>
                  <a:pt x="19409" y="30446"/>
                </a:lnTo>
                <a:lnTo>
                  <a:pt x="19815" y="30039"/>
                </a:lnTo>
                <a:lnTo>
                  <a:pt x="19815" y="30039"/>
                </a:lnTo>
                <a:close/>
                <a:moveTo>
                  <a:pt x="21742" y="30328"/>
                </a:moveTo>
                <a:lnTo>
                  <a:pt x="19987" y="29868"/>
                </a:lnTo>
                <a:lnTo>
                  <a:pt x="21271" y="28583"/>
                </a:lnTo>
                <a:lnTo>
                  <a:pt x="22160" y="28337"/>
                </a:lnTo>
                <a:lnTo>
                  <a:pt x="22320" y="28915"/>
                </a:lnTo>
                <a:lnTo>
                  <a:pt x="22695" y="29140"/>
                </a:lnTo>
                <a:lnTo>
                  <a:pt x="22481" y="29515"/>
                </a:lnTo>
                <a:lnTo>
                  <a:pt x="22631" y="30093"/>
                </a:lnTo>
                <a:close/>
                <a:moveTo>
                  <a:pt x="24183" y="29718"/>
                </a:moveTo>
                <a:lnTo>
                  <a:pt x="23209" y="30317"/>
                </a:lnTo>
                <a:lnTo>
                  <a:pt x="22856" y="30103"/>
                </a:lnTo>
                <a:lnTo>
                  <a:pt x="22716" y="29547"/>
                </a:lnTo>
                <a:lnTo>
                  <a:pt x="22898" y="29236"/>
                </a:lnTo>
                <a:close/>
                <a:moveTo>
                  <a:pt x="24419" y="29579"/>
                </a:moveTo>
                <a:lnTo>
                  <a:pt x="22984" y="29033"/>
                </a:lnTo>
                <a:lnTo>
                  <a:pt x="23252" y="28209"/>
                </a:lnTo>
                <a:lnTo>
                  <a:pt x="24108" y="27973"/>
                </a:lnTo>
                <a:lnTo>
                  <a:pt x="24129" y="27984"/>
                </a:lnTo>
                <a:lnTo>
                  <a:pt x="24151" y="27973"/>
                </a:lnTo>
                <a:lnTo>
                  <a:pt x="25007" y="28209"/>
                </a:lnTo>
                <a:lnTo>
                  <a:pt x="25286" y="29054"/>
                </a:lnTo>
                <a:close/>
                <a:moveTo>
                  <a:pt x="25607" y="30018"/>
                </a:moveTo>
                <a:lnTo>
                  <a:pt x="24686" y="29675"/>
                </a:lnTo>
                <a:lnTo>
                  <a:pt x="25350" y="29268"/>
                </a:lnTo>
                <a:close/>
                <a:moveTo>
                  <a:pt x="26431" y="30328"/>
                </a:moveTo>
                <a:lnTo>
                  <a:pt x="25864" y="30125"/>
                </a:lnTo>
                <a:lnTo>
                  <a:pt x="25543" y="29129"/>
                </a:lnTo>
                <a:lnTo>
                  <a:pt x="26313" y="28433"/>
                </a:lnTo>
                <a:lnTo>
                  <a:pt x="26913" y="28540"/>
                </a:lnTo>
                <a:lnTo>
                  <a:pt x="27940" y="29772"/>
                </a:lnTo>
                <a:close/>
                <a:moveTo>
                  <a:pt x="28090" y="30938"/>
                </a:moveTo>
                <a:lnTo>
                  <a:pt x="26752" y="30446"/>
                </a:lnTo>
                <a:lnTo>
                  <a:pt x="28090" y="29953"/>
                </a:lnTo>
                <a:lnTo>
                  <a:pt x="28497" y="30446"/>
                </a:lnTo>
                <a:close/>
                <a:moveTo>
                  <a:pt x="28658" y="32052"/>
                </a:moveTo>
                <a:lnTo>
                  <a:pt x="27245" y="32298"/>
                </a:lnTo>
                <a:lnTo>
                  <a:pt x="28155" y="31195"/>
                </a:lnTo>
                <a:lnTo>
                  <a:pt x="28765" y="31420"/>
                </a:lnTo>
                <a:close/>
                <a:moveTo>
                  <a:pt x="29696" y="32737"/>
                </a:moveTo>
                <a:lnTo>
                  <a:pt x="28604" y="33647"/>
                </a:lnTo>
                <a:lnTo>
                  <a:pt x="28840" y="32244"/>
                </a:lnTo>
                <a:lnTo>
                  <a:pt x="29471" y="32127"/>
                </a:lnTo>
                <a:close/>
                <a:moveTo>
                  <a:pt x="32297" y="33647"/>
                </a:moveTo>
                <a:lnTo>
                  <a:pt x="31195" y="32737"/>
                </a:lnTo>
                <a:lnTo>
                  <a:pt x="31420" y="32127"/>
                </a:lnTo>
                <a:lnTo>
                  <a:pt x="32051" y="32244"/>
                </a:lnTo>
                <a:close/>
                <a:moveTo>
                  <a:pt x="33646" y="32298"/>
                </a:moveTo>
                <a:lnTo>
                  <a:pt x="32244" y="32052"/>
                </a:lnTo>
                <a:lnTo>
                  <a:pt x="32137" y="31420"/>
                </a:lnTo>
                <a:lnTo>
                  <a:pt x="32736" y="31195"/>
                </a:lnTo>
                <a:close/>
                <a:moveTo>
                  <a:pt x="34139" y="30446"/>
                </a:moveTo>
                <a:lnTo>
                  <a:pt x="32801" y="30938"/>
                </a:lnTo>
                <a:lnTo>
                  <a:pt x="32394" y="30446"/>
                </a:lnTo>
                <a:lnTo>
                  <a:pt x="32801" y="29953"/>
                </a:lnTo>
                <a:close/>
                <a:moveTo>
                  <a:pt x="35027" y="30125"/>
                </a:moveTo>
                <a:lnTo>
                  <a:pt x="34460" y="30328"/>
                </a:lnTo>
                <a:lnTo>
                  <a:pt x="32950" y="29772"/>
                </a:lnTo>
                <a:lnTo>
                  <a:pt x="33978" y="28540"/>
                </a:lnTo>
                <a:lnTo>
                  <a:pt x="34578" y="28433"/>
                </a:lnTo>
                <a:lnTo>
                  <a:pt x="35348" y="29129"/>
                </a:lnTo>
                <a:close/>
                <a:moveTo>
                  <a:pt x="35423" y="28904"/>
                </a:moveTo>
                <a:lnTo>
                  <a:pt x="34642" y="28209"/>
                </a:lnTo>
                <a:lnTo>
                  <a:pt x="34192" y="28284"/>
                </a:lnTo>
                <a:lnTo>
                  <a:pt x="34481" y="27930"/>
                </a:lnTo>
                <a:lnTo>
                  <a:pt x="34267" y="26903"/>
                </a:lnTo>
                <a:lnTo>
                  <a:pt x="35306" y="27117"/>
                </a:lnTo>
                <a:lnTo>
                  <a:pt x="35680" y="26753"/>
                </a:lnTo>
                <a:lnTo>
                  <a:pt x="35680" y="27277"/>
                </a:lnTo>
                <a:lnTo>
                  <a:pt x="36505" y="27812"/>
                </a:lnTo>
                <a:lnTo>
                  <a:pt x="35712" y="28027"/>
                </a:lnTo>
                <a:close/>
                <a:moveTo>
                  <a:pt x="36205" y="29675"/>
                </a:moveTo>
                <a:lnTo>
                  <a:pt x="35295" y="30018"/>
                </a:lnTo>
                <a:lnTo>
                  <a:pt x="35541" y="29268"/>
                </a:lnTo>
                <a:close/>
                <a:moveTo>
                  <a:pt x="36472" y="29579"/>
                </a:moveTo>
                <a:lnTo>
                  <a:pt x="35605" y="29054"/>
                </a:lnTo>
                <a:lnTo>
                  <a:pt x="35884" y="28209"/>
                </a:lnTo>
                <a:lnTo>
                  <a:pt x="36740" y="27973"/>
                </a:lnTo>
                <a:lnTo>
                  <a:pt x="36761" y="27984"/>
                </a:lnTo>
                <a:lnTo>
                  <a:pt x="36783" y="27973"/>
                </a:lnTo>
                <a:lnTo>
                  <a:pt x="37639" y="28209"/>
                </a:lnTo>
                <a:lnTo>
                  <a:pt x="37907" y="29033"/>
                </a:lnTo>
                <a:close/>
                <a:moveTo>
                  <a:pt x="37682" y="30317"/>
                </a:moveTo>
                <a:lnTo>
                  <a:pt x="36708" y="29718"/>
                </a:lnTo>
                <a:lnTo>
                  <a:pt x="38003" y="29236"/>
                </a:lnTo>
                <a:lnTo>
                  <a:pt x="38185" y="29547"/>
                </a:lnTo>
                <a:lnTo>
                  <a:pt x="38035" y="30103"/>
                </a:lnTo>
                <a:close/>
                <a:moveTo>
                  <a:pt x="39149" y="30328"/>
                </a:moveTo>
                <a:lnTo>
                  <a:pt x="38260" y="30093"/>
                </a:lnTo>
                <a:lnTo>
                  <a:pt x="38421" y="29515"/>
                </a:lnTo>
                <a:lnTo>
                  <a:pt x="38196" y="29140"/>
                </a:lnTo>
                <a:lnTo>
                  <a:pt x="38581" y="28915"/>
                </a:lnTo>
                <a:lnTo>
                  <a:pt x="38731" y="28337"/>
                </a:lnTo>
                <a:lnTo>
                  <a:pt x="39620" y="28583"/>
                </a:lnTo>
                <a:lnTo>
                  <a:pt x="40904" y="29868"/>
                </a:lnTo>
                <a:close/>
                <a:moveTo>
                  <a:pt x="41086" y="30853"/>
                </a:moveTo>
                <a:lnTo>
                  <a:pt x="39577" y="30446"/>
                </a:lnTo>
                <a:lnTo>
                  <a:pt x="41086" y="30039"/>
                </a:lnTo>
                <a:lnTo>
                  <a:pt x="41086" y="30039"/>
                </a:lnTo>
                <a:lnTo>
                  <a:pt x="41482" y="30446"/>
                </a:lnTo>
                <a:close/>
                <a:moveTo>
                  <a:pt x="42435" y="32373"/>
                </a:moveTo>
                <a:lnTo>
                  <a:pt x="41322" y="33486"/>
                </a:lnTo>
                <a:lnTo>
                  <a:pt x="41729" y="31977"/>
                </a:lnTo>
                <a:lnTo>
                  <a:pt x="42285" y="31827"/>
                </a:lnTo>
                <a:close/>
                <a:moveTo>
                  <a:pt x="43484" y="32437"/>
                </a:moveTo>
                <a:lnTo>
                  <a:pt x="43077" y="33946"/>
                </a:lnTo>
                <a:lnTo>
                  <a:pt x="42671" y="32448"/>
                </a:lnTo>
                <a:lnTo>
                  <a:pt x="43077" y="32041"/>
                </a:lnTo>
                <a:close/>
                <a:moveTo>
                  <a:pt x="44426" y="31977"/>
                </a:moveTo>
                <a:lnTo>
                  <a:pt x="44833" y="33486"/>
                </a:lnTo>
                <a:lnTo>
                  <a:pt x="43730" y="32373"/>
                </a:lnTo>
                <a:lnTo>
                  <a:pt x="43880" y="31827"/>
                </a:lnTo>
                <a:close/>
                <a:moveTo>
                  <a:pt x="45015" y="31099"/>
                </a:moveTo>
                <a:lnTo>
                  <a:pt x="46118" y="32202"/>
                </a:lnTo>
                <a:lnTo>
                  <a:pt x="44608" y="31795"/>
                </a:lnTo>
                <a:lnTo>
                  <a:pt x="44458" y="31238"/>
                </a:lnTo>
                <a:close/>
                <a:moveTo>
                  <a:pt x="46589" y="30446"/>
                </a:moveTo>
                <a:lnTo>
                  <a:pt x="45079" y="30853"/>
                </a:lnTo>
                <a:lnTo>
                  <a:pt x="45079" y="30853"/>
                </a:lnTo>
                <a:lnTo>
                  <a:pt x="44672" y="30446"/>
                </a:lnTo>
                <a:lnTo>
                  <a:pt x="45079" y="30039"/>
                </a:lnTo>
                <a:lnTo>
                  <a:pt x="45079" y="30039"/>
                </a:lnTo>
                <a:close/>
                <a:moveTo>
                  <a:pt x="47006" y="30328"/>
                </a:moveTo>
                <a:lnTo>
                  <a:pt x="45251" y="29868"/>
                </a:lnTo>
                <a:lnTo>
                  <a:pt x="46535" y="28583"/>
                </a:lnTo>
                <a:lnTo>
                  <a:pt x="47424" y="28337"/>
                </a:lnTo>
                <a:lnTo>
                  <a:pt x="47584" y="28915"/>
                </a:lnTo>
                <a:lnTo>
                  <a:pt x="47959" y="29140"/>
                </a:lnTo>
                <a:lnTo>
                  <a:pt x="47745" y="29515"/>
                </a:lnTo>
                <a:lnTo>
                  <a:pt x="47895" y="30093"/>
                </a:lnTo>
                <a:close/>
                <a:moveTo>
                  <a:pt x="49458" y="29718"/>
                </a:moveTo>
                <a:lnTo>
                  <a:pt x="48483" y="30317"/>
                </a:lnTo>
                <a:lnTo>
                  <a:pt x="48130" y="30103"/>
                </a:lnTo>
                <a:lnTo>
                  <a:pt x="47980" y="29547"/>
                </a:lnTo>
                <a:lnTo>
                  <a:pt x="48162" y="29236"/>
                </a:lnTo>
                <a:close/>
                <a:moveTo>
                  <a:pt x="49693" y="29579"/>
                </a:moveTo>
                <a:lnTo>
                  <a:pt x="48248" y="29033"/>
                </a:lnTo>
                <a:lnTo>
                  <a:pt x="48516" y="28209"/>
                </a:lnTo>
                <a:lnTo>
                  <a:pt x="49383" y="27973"/>
                </a:lnTo>
                <a:lnTo>
                  <a:pt x="49393" y="27984"/>
                </a:lnTo>
                <a:lnTo>
                  <a:pt x="49415" y="27973"/>
                </a:lnTo>
                <a:lnTo>
                  <a:pt x="50271" y="28209"/>
                </a:lnTo>
                <a:lnTo>
                  <a:pt x="50550" y="29054"/>
                </a:lnTo>
                <a:close/>
                <a:moveTo>
                  <a:pt x="50871" y="30018"/>
                </a:moveTo>
                <a:lnTo>
                  <a:pt x="49950" y="29675"/>
                </a:lnTo>
                <a:lnTo>
                  <a:pt x="50624" y="29268"/>
                </a:lnTo>
                <a:close/>
                <a:moveTo>
                  <a:pt x="50732" y="28904"/>
                </a:moveTo>
                <a:lnTo>
                  <a:pt x="50442" y="28027"/>
                </a:lnTo>
                <a:lnTo>
                  <a:pt x="49661" y="27812"/>
                </a:lnTo>
                <a:lnTo>
                  <a:pt x="50485" y="27277"/>
                </a:lnTo>
                <a:lnTo>
                  <a:pt x="50485" y="26742"/>
                </a:lnTo>
                <a:lnTo>
                  <a:pt x="50849" y="27117"/>
                </a:lnTo>
                <a:lnTo>
                  <a:pt x="51888" y="26903"/>
                </a:lnTo>
                <a:lnTo>
                  <a:pt x="51674" y="27930"/>
                </a:lnTo>
                <a:lnTo>
                  <a:pt x="51963" y="28284"/>
                </a:lnTo>
                <a:lnTo>
                  <a:pt x="51513" y="28209"/>
                </a:lnTo>
                <a:close/>
                <a:moveTo>
                  <a:pt x="51695" y="30328"/>
                </a:moveTo>
                <a:lnTo>
                  <a:pt x="51128" y="30125"/>
                </a:lnTo>
                <a:lnTo>
                  <a:pt x="50806" y="29129"/>
                </a:lnTo>
                <a:lnTo>
                  <a:pt x="51577" y="28433"/>
                </a:lnTo>
                <a:lnTo>
                  <a:pt x="52177" y="28540"/>
                </a:lnTo>
                <a:lnTo>
                  <a:pt x="53204" y="29772"/>
                </a:lnTo>
                <a:close/>
                <a:moveTo>
                  <a:pt x="53354" y="30938"/>
                </a:moveTo>
                <a:lnTo>
                  <a:pt x="52016" y="30446"/>
                </a:lnTo>
                <a:lnTo>
                  <a:pt x="53354" y="29953"/>
                </a:lnTo>
                <a:lnTo>
                  <a:pt x="53772" y="30446"/>
                </a:lnTo>
                <a:close/>
                <a:moveTo>
                  <a:pt x="53922" y="32052"/>
                </a:moveTo>
                <a:lnTo>
                  <a:pt x="52509" y="32298"/>
                </a:lnTo>
                <a:lnTo>
                  <a:pt x="53429" y="31195"/>
                </a:lnTo>
                <a:lnTo>
                  <a:pt x="54029" y="31420"/>
                </a:lnTo>
                <a:close/>
                <a:moveTo>
                  <a:pt x="54960" y="32737"/>
                </a:moveTo>
                <a:lnTo>
                  <a:pt x="54960" y="32737"/>
                </a:lnTo>
                <a:lnTo>
                  <a:pt x="53868" y="33647"/>
                </a:lnTo>
                <a:lnTo>
                  <a:pt x="54104" y="32244"/>
                </a:lnTo>
                <a:lnTo>
                  <a:pt x="54104" y="32244"/>
                </a:lnTo>
                <a:lnTo>
                  <a:pt x="54735" y="32127"/>
                </a:lnTo>
                <a:close/>
                <a:moveTo>
                  <a:pt x="56202" y="32801"/>
                </a:moveTo>
                <a:lnTo>
                  <a:pt x="55709" y="34139"/>
                </a:lnTo>
                <a:lnTo>
                  <a:pt x="55217" y="32801"/>
                </a:lnTo>
                <a:lnTo>
                  <a:pt x="55709" y="32394"/>
                </a:lnTo>
                <a:close/>
                <a:moveTo>
                  <a:pt x="57315" y="32244"/>
                </a:moveTo>
                <a:lnTo>
                  <a:pt x="57561" y="33647"/>
                </a:lnTo>
                <a:lnTo>
                  <a:pt x="56459" y="32737"/>
                </a:lnTo>
                <a:lnTo>
                  <a:pt x="56684" y="32127"/>
                </a:lnTo>
                <a:close/>
                <a:moveTo>
                  <a:pt x="58000" y="31195"/>
                </a:moveTo>
                <a:lnTo>
                  <a:pt x="58910" y="32298"/>
                </a:lnTo>
                <a:lnTo>
                  <a:pt x="57508" y="32052"/>
                </a:lnTo>
                <a:lnTo>
                  <a:pt x="57401" y="31420"/>
                </a:lnTo>
                <a:close/>
                <a:moveTo>
                  <a:pt x="57508" y="28840"/>
                </a:moveTo>
                <a:lnTo>
                  <a:pt x="58910" y="28594"/>
                </a:lnTo>
                <a:lnTo>
                  <a:pt x="58000" y="29697"/>
                </a:lnTo>
                <a:lnTo>
                  <a:pt x="57401" y="29472"/>
                </a:lnTo>
                <a:close/>
                <a:moveTo>
                  <a:pt x="56459" y="28155"/>
                </a:moveTo>
                <a:lnTo>
                  <a:pt x="57561" y="27245"/>
                </a:lnTo>
                <a:lnTo>
                  <a:pt x="57315" y="28647"/>
                </a:lnTo>
                <a:lnTo>
                  <a:pt x="56684" y="28765"/>
                </a:lnTo>
                <a:close/>
                <a:moveTo>
                  <a:pt x="55709" y="26753"/>
                </a:moveTo>
                <a:lnTo>
                  <a:pt x="56202" y="28091"/>
                </a:lnTo>
                <a:lnTo>
                  <a:pt x="55709" y="28498"/>
                </a:lnTo>
                <a:lnTo>
                  <a:pt x="55217" y="28091"/>
                </a:lnTo>
                <a:close/>
                <a:moveTo>
                  <a:pt x="55388" y="25864"/>
                </a:moveTo>
                <a:lnTo>
                  <a:pt x="55592" y="26432"/>
                </a:lnTo>
                <a:lnTo>
                  <a:pt x="55046" y="27941"/>
                </a:lnTo>
                <a:lnTo>
                  <a:pt x="53804" y="26913"/>
                </a:lnTo>
                <a:lnTo>
                  <a:pt x="53708" y="26314"/>
                </a:lnTo>
                <a:lnTo>
                  <a:pt x="54403" y="25543"/>
                </a:lnTo>
                <a:lnTo>
                  <a:pt x="54585" y="25607"/>
                </a:lnTo>
                <a:close/>
                <a:moveTo>
                  <a:pt x="54939" y="24687"/>
                </a:moveTo>
                <a:lnTo>
                  <a:pt x="55292" y="25607"/>
                </a:lnTo>
                <a:lnTo>
                  <a:pt x="54532" y="25350"/>
                </a:lnTo>
                <a:close/>
                <a:moveTo>
                  <a:pt x="54842" y="24419"/>
                </a:moveTo>
                <a:lnTo>
                  <a:pt x="54318" y="25286"/>
                </a:lnTo>
                <a:lnTo>
                  <a:pt x="53472" y="25008"/>
                </a:lnTo>
                <a:lnTo>
                  <a:pt x="53237" y="24151"/>
                </a:lnTo>
                <a:lnTo>
                  <a:pt x="53247" y="24130"/>
                </a:lnTo>
                <a:lnTo>
                  <a:pt x="53237" y="24109"/>
                </a:lnTo>
                <a:lnTo>
                  <a:pt x="53472" y="23252"/>
                </a:lnTo>
                <a:lnTo>
                  <a:pt x="54296" y="22985"/>
                </a:lnTo>
                <a:close/>
                <a:moveTo>
                  <a:pt x="55581" y="23209"/>
                </a:moveTo>
                <a:lnTo>
                  <a:pt x="54992" y="24183"/>
                </a:lnTo>
                <a:lnTo>
                  <a:pt x="54500" y="22888"/>
                </a:lnTo>
                <a:lnTo>
                  <a:pt x="54810" y="22706"/>
                </a:lnTo>
                <a:lnTo>
                  <a:pt x="55367" y="22856"/>
                </a:lnTo>
                <a:close/>
                <a:moveTo>
                  <a:pt x="55602" y="21743"/>
                </a:moveTo>
                <a:lnTo>
                  <a:pt x="55356" y="22631"/>
                </a:lnTo>
                <a:lnTo>
                  <a:pt x="54789" y="22471"/>
                </a:lnTo>
                <a:lnTo>
                  <a:pt x="54403" y="22695"/>
                </a:lnTo>
                <a:lnTo>
                  <a:pt x="54189" y="22321"/>
                </a:lnTo>
                <a:lnTo>
                  <a:pt x="53611" y="22160"/>
                </a:lnTo>
                <a:lnTo>
                  <a:pt x="53847" y="21272"/>
                </a:lnTo>
                <a:lnTo>
                  <a:pt x="55131" y="19987"/>
                </a:lnTo>
                <a:close/>
                <a:moveTo>
                  <a:pt x="56116" y="19805"/>
                </a:moveTo>
                <a:lnTo>
                  <a:pt x="55709" y="21315"/>
                </a:lnTo>
                <a:lnTo>
                  <a:pt x="55313" y="19805"/>
                </a:lnTo>
                <a:lnTo>
                  <a:pt x="55709" y="19409"/>
                </a:lnTo>
                <a:close/>
                <a:moveTo>
                  <a:pt x="57058" y="19345"/>
                </a:moveTo>
                <a:lnTo>
                  <a:pt x="57465" y="20844"/>
                </a:lnTo>
                <a:lnTo>
                  <a:pt x="56362" y="19741"/>
                </a:lnTo>
                <a:lnTo>
                  <a:pt x="56512" y="19195"/>
                </a:lnTo>
                <a:close/>
                <a:moveTo>
                  <a:pt x="58750" y="19570"/>
                </a:moveTo>
                <a:lnTo>
                  <a:pt x="57240" y="19163"/>
                </a:lnTo>
                <a:lnTo>
                  <a:pt x="57240" y="19163"/>
                </a:lnTo>
                <a:lnTo>
                  <a:pt x="57090" y="18606"/>
                </a:lnTo>
                <a:lnTo>
                  <a:pt x="57647" y="18456"/>
                </a:lnTo>
                <a:lnTo>
                  <a:pt x="58750" y="19570"/>
                </a:lnTo>
                <a:close/>
                <a:moveTo>
                  <a:pt x="59221" y="17814"/>
                </a:moveTo>
                <a:lnTo>
                  <a:pt x="57711" y="18221"/>
                </a:lnTo>
                <a:lnTo>
                  <a:pt x="57304" y="17814"/>
                </a:lnTo>
                <a:lnTo>
                  <a:pt x="57711" y="17407"/>
                </a:lnTo>
                <a:close/>
                <a:moveTo>
                  <a:pt x="57240" y="16465"/>
                </a:moveTo>
                <a:lnTo>
                  <a:pt x="58750" y="16058"/>
                </a:lnTo>
                <a:lnTo>
                  <a:pt x="57647" y="17161"/>
                </a:lnTo>
                <a:lnTo>
                  <a:pt x="57090" y="17022"/>
                </a:lnTo>
                <a:close/>
                <a:moveTo>
                  <a:pt x="56362" y="15887"/>
                </a:moveTo>
                <a:lnTo>
                  <a:pt x="57465" y="14774"/>
                </a:lnTo>
                <a:lnTo>
                  <a:pt x="57058" y="16283"/>
                </a:lnTo>
                <a:lnTo>
                  <a:pt x="56512" y="16433"/>
                </a:lnTo>
                <a:close/>
                <a:moveTo>
                  <a:pt x="55709" y="14313"/>
                </a:moveTo>
                <a:lnTo>
                  <a:pt x="56116" y="15812"/>
                </a:lnTo>
                <a:lnTo>
                  <a:pt x="55709" y="16219"/>
                </a:lnTo>
                <a:lnTo>
                  <a:pt x="55313" y="15812"/>
                </a:lnTo>
                <a:lnTo>
                  <a:pt x="55313" y="15812"/>
                </a:lnTo>
                <a:lnTo>
                  <a:pt x="55313" y="15812"/>
                </a:lnTo>
                <a:close/>
                <a:moveTo>
                  <a:pt x="55602" y="13885"/>
                </a:moveTo>
                <a:lnTo>
                  <a:pt x="55131" y="15641"/>
                </a:lnTo>
                <a:lnTo>
                  <a:pt x="53847" y="14356"/>
                </a:lnTo>
                <a:lnTo>
                  <a:pt x="53611" y="13468"/>
                </a:lnTo>
                <a:lnTo>
                  <a:pt x="54189" y="13307"/>
                </a:lnTo>
                <a:lnTo>
                  <a:pt x="54403" y="12933"/>
                </a:lnTo>
                <a:lnTo>
                  <a:pt x="54789" y="13147"/>
                </a:lnTo>
                <a:lnTo>
                  <a:pt x="55356" y="12997"/>
                </a:lnTo>
                <a:close/>
                <a:moveTo>
                  <a:pt x="54992" y="11445"/>
                </a:moveTo>
                <a:lnTo>
                  <a:pt x="55581" y="12419"/>
                </a:lnTo>
                <a:lnTo>
                  <a:pt x="55367" y="12772"/>
                </a:lnTo>
                <a:lnTo>
                  <a:pt x="54810" y="12911"/>
                </a:lnTo>
                <a:lnTo>
                  <a:pt x="54500" y="12729"/>
                </a:lnTo>
                <a:close/>
                <a:moveTo>
                  <a:pt x="54842" y="11198"/>
                </a:moveTo>
                <a:lnTo>
                  <a:pt x="54296" y="12643"/>
                </a:lnTo>
                <a:lnTo>
                  <a:pt x="53472" y="12376"/>
                </a:lnTo>
                <a:lnTo>
                  <a:pt x="53237" y="11519"/>
                </a:lnTo>
                <a:lnTo>
                  <a:pt x="53247" y="11498"/>
                </a:lnTo>
                <a:lnTo>
                  <a:pt x="53237" y="11477"/>
                </a:lnTo>
                <a:lnTo>
                  <a:pt x="53472" y="10620"/>
                </a:lnTo>
                <a:lnTo>
                  <a:pt x="54318" y="10342"/>
                </a:lnTo>
                <a:close/>
                <a:moveTo>
                  <a:pt x="55292" y="10021"/>
                </a:moveTo>
                <a:lnTo>
                  <a:pt x="54939" y="10941"/>
                </a:lnTo>
                <a:lnTo>
                  <a:pt x="54532" y="10278"/>
                </a:lnTo>
                <a:close/>
                <a:moveTo>
                  <a:pt x="54168" y="10160"/>
                </a:moveTo>
                <a:lnTo>
                  <a:pt x="53290" y="10449"/>
                </a:lnTo>
                <a:lnTo>
                  <a:pt x="53076" y="11230"/>
                </a:lnTo>
                <a:lnTo>
                  <a:pt x="52541" y="10417"/>
                </a:lnTo>
                <a:lnTo>
                  <a:pt x="52016" y="10417"/>
                </a:lnTo>
                <a:lnTo>
                  <a:pt x="52391" y="10042"/>
                </a:lnTo>
                <a:lnTo>
                  <a:pt x="52166" y="9004"/>
                </a:lnTo>
                <a:lnTo>
                  <a:pt x="53204" y="9218"/>
                </a:lnTo>
                <a:lnTo>
                  <a:pt x="53547" y="8929"/>
                </a:lnTo>
                <a:lnTo>
                  <a:pt x="53472" y="9378"/>
                </a:lnTo>
                <a:close/>
                <a:moveTo>
                  <a:pt x="55592" y="9196"/>
                </a:moveTo>
                <a:lnTo>
                  <a:pt x="55388" y="9764"/>
                </a:lnTo>
                <a:lnTo>
                  <a:pt x="54403" y="10085"/>
                </a:lnTo>
                <a:lnTo>
                  <a:pt x="53708" y="9314"/>
                </a:lnTo>
                <a:lnTo>
                  <a:pt x="53804" y="8715"/>
                </a:lnTo>
                <a:lnTo>
                  <a:pt x="55046" y="7687"/>
                </a:lnTo>
                <a:close/>
                <a:moveTo>
                  <a:pt x="56202" y="7537"/>
                </a:moveTo>
                <a:lnTo>
                  <a:pt x="55709" y="8875"/>
                </a:lnTo>
                <a:lnTo>
                  <a:pt x="55217" y="7537"/>
                </a:lnTo>
                <a:lnTo>
                  <a:pt x="55709" y="7130"/>
                </a:lnTo>
                <a:close/>
                <a:moveTo>
                  <a:pt x="57315" y="6970"/>
                </a:moveTo>
                <a:lnTo>
                  <a:pt x="57561" y="8383"/>
                </a:lnTo>
                <a:lnTo>
                  <a:pt x="56469" y="7462"/>
                </a:lnTo>
                <a:lnTo>
                  <a:pt x="56684" y="6863"/>
                </a:lnTo>
                <a:close/>
                <a:moveTo>
                  <a:pt x="52509" y="7023"/>
                </a:moveTo>
                <a:lnTo>
                  <a:pt x="53429" y="5931"/>
                </a:lnTo>
                <a:lnTo>
                  <a:pt x="54029" y="6156"/>
                </a:lnTo>
                <a:lnTo>
                  <a:pt x="53922" y="6788"/>
                </a:lnTo>
                <a:close/>
                <a:moveTo>
                  <a:pt x="54960" y="7462"/>
                </a:moveTo>
                <a:lnTo>
                  <a:pt x="53868" y="8383"/>
                </a:lnTo>
                <a:lnTo>
                  <a:pt x="54104" y="6970"/>
                </a:lnTo>
                <a:lnTo>
                  <a:pt x="54735" y="6863"/>
                </a:lnTo>
                <a:close/>
                <a:moveTo>
                  <a:pt x="51909" y="7751"/>
                </a:moveTo>
                <a:lnTo>
                  <a:pt x="52294" y="7291"/>
                </a:lnTo>
                <a:lnTo>
                  <a:pt x="53879" y="7013"/>
                </a:lnTo>
                <a:lnTo>
                  <a:pt x="53600" y="8597"/>
                </a:lnTo>
                <a:lnTo>
                  <a:pt x="53140" y="8982"/>
                </a:lnTo>
                <a:lnTo>
                  <a:pt x="52123" y="8768"/>
                </a:lnTo>
                <a:close/>
                <a:moveTo>
                  <a:pt x="50485" y="9186"/>
                </a:moveTo>
                <a:lnTo>
                  <a:pt x="50924" y="8747"/>
                </a:lnTo>
                <a:lnTo>
                  <a:pt x="51941" y="8961"/>
                </a:lnTo>
                <a:lnTo>
                  <a:pt x="52145" y="9967"/>
                </a:lnTo>
                <a:lnTo>
                  <a:pt x="51706" y="10417"/>
                </a:lnTo>
                <a:lnTo>
                  <a:pt x="50485" y="10417"/>
                </a:lnTo>
                <a:close/>
                <a:moveTo>
                  <a:pt x="50261" y="9411"/>
                </a:moveTo>
                <a:lnTo>
                  <a:pt x="50261" y="10417"/>
                </a:lnTo>
                <a:lnTo>
                  <a:pt x="49843" y="10417"/>
                </a:lnTo>
                <a:lnTo>
                  <a:pt x="49554" y="10117"/>
                </a:lnTo>
                <a:close/>
                <a:moveTo>
                  <a:pt x="46428" y="7237"/>
                </a:moveTo>
                <a:lnTo>
                  <a:pt x="47070" y="7890"/>
                </a:lnTo>
                <a:lnTo>
                  <a:pt x="46653" y="8319"/>
                </a:lnTo>
                <a:lnTo>
                  <a:pt x="46653" y="8758"/>
                </a:lnTo>
                <a:lnTo>
                  <a:pt x="46214" y="8758"/>
                </a:lnTo>
                <a:lnTo>
                  <a:pt x="45797" y="9175"/>
                </a:lnTo>
                <a:lnTo>
                  <a:pt x="45143" y="8522"/>
                </a:lnTo>
                <a:lnTo>
                  <a:pt x="44672" y="6777"/>
                </a:lnTo>
                <a:lnTo>
                  <a:pt x="46428" y="7237"/>
                </a:lnTo>
                <a:close/>
                <a:moveTo>
                  <a:pt x="45015" y="5824"/>
                </a:moveTo>
                <a:lnTo>
                  <a:pt x="46118" y="6938"/>
                </a:lnTo>
                <a:lnTo>
                  <a:pt x="44608" y="6531"/>
                </a:lnTo>
                <a:lnTo>
                  <a:pt x="44458" y="5974"/>
                </a:lnTo>
                <a:close/>
                <a:moveTo>
                  <a:pt x="39737" y="7237"/>
                </a:moveTo>
                <a:lnTo>
                  <a:pt x="41482" y="6777"/>
                </a:lnTo>
                <a:lnTo>
                  <a:pt x="41022" y="8522"/>
                </a:lnTo>
                <a:lnTo>
                  <a:pt x="40369" y="9175"/>
                </a:lnTo>
                <a:lnTo>
                  <a:pt x="39941" y="8758"/>
                </a:lnTo>
                <a:lnTo>
                  <a:pt x="39502" y="8758"/>
                </a:lnTo>
                <a:lnTo>
                  <a:pt x="39502" y="8319"/>
                </a:lnTo>
                <a:lnTo>
                  <a:pt x="39084" y="7890"/>
                </a:lnTo>
                <a:lnTo>
                  <a:pt x="39737" y="7237"/>
                </a:lnTo>
                <a:close/>
                <a:moveTo>
                  <a:pt x="35894" y="9411"/>
                </a:moveTo>
                <a:lnTo>
                  <a:pt x="36612" y="10117"/>
                </a:lnTo>
                <a:lnTo>
                  <a:pt x="36312" y="10417"/>
                </a:lnTo>
                <a:lnTo>
                  <a:pt x="35894" y="10417"/>
                </a:lnTo>
                <a:close/>
                <a:moveTo>
                  <a:pt x="34224" y="8961"/>
                </a:moveTo>
                <a:lnTo>
                  <a:pt x="35231" y="8747"/>
                </a:lnTo>
                <a:lnTo>
                  <a:pt x="35680" y="9186"/>
                </a:lnTo>
                <a:lnTo>
                  <a:pt x="35680" y="10417"/>
                </a:lnTo>
                <a:lnTo>
                  <a:pt x="34449" y="10417"/>
                </a:lnTo>
                <a:lnTo>
                  <a:pt x="34010" y="9967"/>
                </a:lnTo>
                <a:close/>
                <a:moveTo>
                  <a:pt x="33860" y="7291"/>
                </a:moveTo>
                <a:lnTo>
                  <a:pt x="34246" y="7751"/>
                </a:lnTo>
                <a:lnTo>
                  <a:pt x="34042" y="8768"/>
                </a:lnTo>
                <a:lnTo>
                  <a:pt x="33015" y="8982"/>
                </a:lnTo>
                <a:lnTo>
                  <a:pt x="32554" y="8597"/>
                </a:lnTo>
                <a:lnTo>
                  <a:pt x="32276" y="7013"/>
                </a:lnTo>
                <a:close/>
                <a:moveTo>
                  <a:pt x="32736" y="5931"/>
                </a:moveTo>
                <a:lnTo>
                  <a:pt x="33646" y="7023"/>
                </a:lnTo>
                <a:lnTo>
                  <a:pt x="32244" y="6788"/>
                </a:lnTo>
                <a:lnTo>
                  <a:pt x="32126" y="6156"/>
                </a:lnTo>
                <a:close/>
                <a:moveTo>
                  <a:pt x="27245" y="7023"/>
                </a:moveTo>
                <a:lnTo>
                  <a:pt x="28165" y="5931"/>
                </a:lnTo>
                <a:lnTo>
                  <a:pt x="28765" y="6156"/>
                </a:lnTo>
                <a:lnTo>
                  <a:pt x="28658" y="6788"/>
                </a:lnTo>
                <a:close/>
                <a:moveTo>
                  <a:pt x="27031" y="7291"/>
                </a:moveTo>
                <a:lnTo>
                  <a:pt x="28615" y="7013"/>
                </a:lnTo>
                <a:lnTo>
                  <a:pt x="28337" y="8597"/>
                </a:lnTo>
                <a:lnTo>
                  <a:pt x="27876" y="8982"/>
                </a:lnTo>
                <a:lnTo>
                  <a:pt x="26859" y="8768"/>
                </a:lnTo>
                <a:lnTo>
                  <a:pt x="26645" y="7751"/>
                </a:lnTo>
                <a:close/>
                <a:moveTo>
                  <a:pt x="24397" y="7816"/>
                </a:moveTo>
                <a:lnTo>
                  <a:pt x="25179" y="7601"/>
                </a:lnTo>
                <a:lnTo>
                  <a:pt x="25468" y="6724"/>
                </a:lnTo>
                <a:lnTo>
                  <a:pt x="26249" y="7419"/>
                </a:lnTo>
                <a:lnTo>
                  <a:pt x="26699" y="7345"/>
                </a:lnTo>
                <a:lnTo>
                  <a:pt x="26410" y="7698"/>
                </a:lnTo>
                <a:lnTo>
                  <a:pt x="26624" y="8725"/>
                </a:lnTo>
                <a:lnTo>
                  <a:pt x="25585" y="8501"/>
                </a:lnTo>
                <a:lnTo>
                  <a:pt x="25211" y="8875"/>
                </a:lnTo>
                <a:lnTo>
                  <a:pt x="25211" y="8351"/>
                </a:lnTo>
                <a:close/>
                <a:moveTo>
                  <a:pt x="21164" y="7237"/>
                </a:moveTo>
                <a:lnTo>
                  <a:pt x="21806" y="7890"/>
                </a:lnTo>
                <a:lnTo>
                  <a:pt x="21389" y="8319"/>
                </a:lnTo>
                <a:lnTo>
                  <a:pt x="21389" y="8758"/>
                </a:lnTo>
                <a:lnTo>
                  <a:pt x="20950" y="8758"/>
                </a:lnTo>
                <a:lnTo>
                  <a:pt x="20522" y="9175"/>
                </a:lnTo>
                <a:lnTo>
                  <a:pt x="19880" y="8522"/>
                </a:lnTo>
                <a:lnTo>
                  <a:pt x="19409" y="6777"/>
                </a:lnTo>
                <a:lnTo>
                  <a:pt x="21164" y="7237"/>
                </a:lnTo>
                <a:close/>
                <a:moveTo>
                  <a:pt x="19740" y="5824"/>
                </a:moveTo>
                <a:lnTo>
                  <a:pt x="20854" y="6938"/>
                </a:lnTo>
                <a:lnTo>
                  <a:pt x="19344" y="6531"/>
                </a:lnTo>
                <a:lnTo>
                  <a:pt x="19194" y="5974"/>
                </a:lnTo>
                <a:close/>
                <a:moveTo>
                  <a:pt x="14474" y="7237"/>
                </a:moveTo>
                <a:lnTo>
                  <a:pt x="16218" y="6777"/>
                </a:lnTo>
                <a:lnTo>
                  <a:pt x="15747" y="8522"/>
                </a:lnTo>
                <a:lnTo>
                  <a:pt x="15105" y="9175"/>
                </a:lnTo>
                <a:lnTo>
                  <a:pt x="14677" y="8758"/>
                </a:lnTo>
                <a:lnTo>
                  <a:pt x="14238" y="8758"/>
                </a:lnTo>
                <a:lnTo>
                  <a:pt x="14238" y="8319"/>
                </a:lnTo>
                <a:lnTo>
                  <a:pt x="13821" y="7890"/>
                </a:lnTo>
                <a:close/>
                <a:moveTo>
                  <a:pt x="10630" y="9411"/>
                </a:moveTo>
                <a:lnTo>
                  <a:pt x="11348" y="10117"/>
                </a:lnTo>
                <a:lnTo>
                  <a:pt x="11048" y="10417"/>
                </a:lnTo>
                <a:lnTo>
                  <a:pt x="10630" y="10417"/>
                </a:lnTo>
                <a:close/>
                <a:moveTo>
                  <a:pt x="9410" y="10631"/>
                </a:moveTo>
                <a:lnTo>
                  <a:pt x="10416" y="10631"/>
                </a:lnTo>
                <a:lnTo>
                  <a:pt x="10416" y="11048"/>
                </a:lnTo>
                <a:lnTo>
                  <a:pt x="10117" y="11337"/>
                </a:lnTo>
                <a:close/>
                <a:moveTo>
                  <a:pt x="7901" y="11498"/>
                </a:moveTo>
                <a:lnTo>
                  <a:pt x="8468" y="10631"/>
                </a:lnTo>
                <a:lnTo>
                  <a:pt x="9100" y="10631"/>
                </a:lnTo>
                <a:lnTo>
                  <a:pt x="9967" y="11498"/>
                </a:lnTo>
                <a:lnTo>
                  <a:pt x="9100" y="12365"/>
                </a:lnTo>
                <a:lnTo>
                  <a:pt x="8468" y="12365"/>
                </a:lnTo>
                <a:close/>
                <a:moveTo>
                  <a:pt x="7248" y="14463"/>
                </a:moveTo>
                <a:lnTo>
                  <a:pt x="7890" y="13821"/>
                </a:lnTo>
                <a:lnTo>
                  <a:pt x="8318" y="14239"/>
                </a:lnTo>
                <a:lnTo>
                  <a:pt x="8757" y="14239"/>
                </a:lnTo>
                <a:lnTo>
                  <a:pt x="8757" y="14677"/>
                </a:lnTo>
                <a:lnTo>
                  <a:pt x="9175" y="15106"/>
                </a:lnTo>
                <a:lnTo>
                  <a:pt x="8522" y="15748"/>
                </a:lnTo>
                <a:lnTo>
                  <a:pt x="6777" y="16219"/>
                </a:lnTo>
                <a:close/>
                <a:moveTo>
                  <a:pt x="5835" y="15887"/>
                </a:moveTo>
                <a:lnTo>
                  <a:pt x="6937" y="14774"/>
                </a:lnTo>
                <a:lnTo>
                  <a:pt x="6530" y="16283"/>
                </a:lnTo>
                <a:lnTo>
                  <a:pt x="5974" y="16433"/>
                </a:lnTo>
                <a:close/>
                <a:moveTo>
                  <a:pt x="6937" y="20844"/>
                </a:moveTo>
                <a:lnTo>
                  <a:pt x="5835" y="19741"/>
                </a:lnTo>
                <a:lnTo>
                  <a:pt x="5974" y="19195"/>
                </a:lnTo>
                <a:lnTo>
                  <a:pt x="6530" y="19345"/>
                </a:lnTo>
                <a:close/>
                <a:moveTo>
                  <a:pt x="7248" y="21154"/>
                </a:moveTo>
                <a:lnTo>
                  <a:pt x="6777" y="19409"/>
                </a:lnTo>
                <a:lnTo>
                  <a:pt x="6777" y="19409"/>
                </a:lnTo>
                <a:lnTo>
                  <a:pt x="8522" y="19880"/>
                </a:lnTo>
                <a:lnTo>
                  <a:pt x="9175" y="20522"/>
                </a:lnTo>
                <a:lnTo>
                  <a:pt x="8757" y="20951"/>
                </a:lnTo>
                <a:lnTo>
                  <a:pt x="8757" y="21389"/>
                </a:lnTo>
                <a:lnTo>
                  <a:pt x="8318" y="21389"/>
                </a:lnTo>
                <a:lnTo>
                  <a:pt x="7890" y="21807"/>
                </a:lnTo>
                <a:close/>
                <a:moveTo>
                  <a:pt x="7815" y="23862"/>
                </a:moveTo>
                <a:lnTo>
                  <a:pt x="7601" y="23081"/>
                </a:lnTo>
                <a:lnTo>
                  <a:pt x="6691" y="22781"/>
                </a:lnTo>
                <a:lnTo>
                  <a:pt x="6852" y="22503"/>
                </a:lnTo>
                <a:lnTo>
                  <a:pt x="7558" y="22321"/>
                </a:lnTo>
                <a:lnTo>
                  <a:pt x="7355" y="21582"/>
                </a:lnTo>
                <a:lnTo>
                  <a:pt x="7890" y="22117"/>
                </a:lnTo>
                <a:lnTo>
                  <a:pt x="8404" y="21604"/>
                </a:lnTo>
                <a:lnTo>
                  <a:pt x="8725" y="21604"/>
                </a:lnTo>
                <a:lnTo>
                  <a:pt x="8511" y="22674"/>
                </a:lnTo>
                <a:lnTo>
                  <a:pt x="8875" y="23049"/>
                </a:lnTo>
                <a:lnTo>
                  <a:pt x="8350" y="23049"/>
                </a:lnTo>
                <a:close/>
                <a:moveTo>
                  <a:pt x="7344" y="26699"/>
                </a:moveTo>
                <a:lnTo>
                  <a:pt x="7419" y="26250"/>
                </a:lnTo>
                <a:lnTo>
                  <a:pt x="6723" y="25468"/>
                </a:lnTo>
                <a:lnTo>
                  <a:pt x="7601" y="25179"/>
                </a:lnTo>
                <a:lnTo>
                  <a:pt x="7815" y="24398"/>
                </a:lnTo>
                <a:lnTo>
                  <a:pt x="8350" y="25211"/>
                </a:lnTo>
                <a:lnTo>
                  <a:pt x="8875" y="25211"/>
                </a:lnTo>
                <a:lnTo>
                  <a:pt x="8511" y="25586"/>
                </a:lnTo>
                <a:lnTo>
                  <a:pt x="8725" y="26624"/>
                </a:lnTo>
                <a:lnTo>
                  <a:pt x="7697" y="26410"/>
                </a:lnTo>
                <a:close/>
                <a:moveTo>
                  <a:pt x="10416" y="26442"/>
                </a:moveTo>
                <a:lnTo>
                  <a:pt x="9967" y="26881"/>
                </a:lnTo>
                <a:lnTo>
                  <a:pt x="8960" y="26667"/>
                </a:lnTo>
                <a:lnTo>
                  <a:pt x="8746" y="25661"/>
                </a:lnTo>
                <a:lnTo>
                  <a:pt x="9185" y="25211"/>
                </a:lnTo>
                <a:lnTo>
                  <a:pt x="10416" y="25211"/>
                </a:lnTo>
                <a:close/>
                <a:moveTo>
                  <a:pt x="10630" y="26217"/>
                </a:moveTo>
                <a:lnTo>
                  <a:pt x="10630" y="25211"/>
                </a:lnTo>
                <a:lnTo>
                  <a:pt x="11048" y="25211"/>
                </a:lnTo>
                <a:lnTo>
                  <a:pt x="11348" y="25511"/>
                </a:lnTo>
                <a:close/>
                <a:moveTo>
                  <a:pt x="14474" y="28380"/>
                </a:moveTo>
                <a:lnTo>
                  <a:pt x="13821" y="27738"/>
                </a:lnTo>
                <a:lnTo>
                  <a:pt x="14238" y="27309"/>
                </a:lnTo>
                <a:lnTo>
                  <a:pt x="14238" y="26870"/>
                </a:lnTo>
                <a:lnTo>
                  <a:pt x="14677" y="26870"/>
                </a:lnTo>
                <a:lnTo>
                  <a:pt x="15105" y="26453"/>
                </a:lnTo>
                <a:lnTo>
                  <a:pt x="15747" y="27106"/>
                </a:lnTo>
                <a:lnTo>
                  <a:pt x="16218" y="28851"/>
                </a:lnTo>
                <a:close/>
                <a:moveTo>
                  <a:pt x="15887" y="29793"/>
                </a:moveTo>
                <a:lnTo>
                  <a:pt x="14784" y="28690"/>
                </a:lnTo>
                <a:lnTo>
                  <a:pt x="16283" y="29097"/>
                </a:lnTo>
                <a:lnTo>
                  <a:pt x="16433" y="29654"/>
                </a:lnTo>
                <a:close/>
                <a:moveTo>
                  <a:pt x="21164" y="28380"/>
                </a:moveTo>
                <a:lnTo>
                  <a:pt x="19409" y="28851"/>
                </a:lnTo>
                <a:lnTo>
                  <a:pt x="19880" y="27106"/>
                </a:lnTo>
                <a:lnTo>
                  <a:pt x="20522" y="26453"/>
                </a:lnTo>
                <a:lnTo>
                  <a:pt x="20950" y="26870"/>
                </a:lnTo>
                <a:lnTo>
                  <a:pt x="21389" y="26870"/>
                </a:lnTo>
                <a:lnTo>
                  <a:pt x="21389" y="27309"/>
                </a:lnTo>
                <a:lnTo>
                  <a:pt x="21806" y="27738"/>
                </a:lnTo>
                <a:lnTo>
                  <a:pt x="21164" y="28380"/>
                </a:lnTo>
                <a:close/>
                <a:moveTo>
                  <a:pt x="26699" y="28284"/>
                </a:moveTo>
                <a:lnTo>
                  <a:pt x="26249" y="28209"/>
                </a:lnTo>
                <a:lnTo>
                  <a:pt x="25468" y="28904"/>
                </a:lnTo>
                <a:lnTo>
                  <a:pt x="25179" y="28027"/>
                </a:lnTo>
                <a:lnTo>
                  <a:pt x="24397" y="27812"/>
                </a:lnTo>
                <a:lnTo>
                  <a:pt x="25211" y="27277"/>
                </a:lnTo>
                <a:lnTo>
                  <a:pt x="25211" y="26742"/>
                </a:lnTo>
                <a:lnTo>
                  <a:pt x="25585" y="27117"/>
                </a:lnTo>
                <a:lnTo>
                  <a:pt x="26624" y="26903"/>
                </a:lnTo>
                <a:lnTo>
                  <a:pt x="26410" y="27930"/>
                </a:lnTo>
                <a:close/>
                <a:moveTo>
                  <a:pt x="27031" y="28337"/>
                </a:moveTo>
                <a:lnTo>
                  <a:pt x="26645" y="27877"/>
                </a:lnTo>
                <a:lnTo>
                  <a:pt x="26859" y="26860"/>
                </a:lnTo>
                <a:lnTo>
                  <a:pt x="27876" y="26646"/>
                </a:lnTo>
                <a:lnTo>
                  <a:pt x="28337" y="27031"/>
                </a:lnTo>
                <a:lnTo>
                  <a:pt x="28615" y="28615"/>
                </a:lnTo>
                <a:close/>
                <a:moveTo>
                  <a:pt x="27245" y="28594"/>
                </a:moveTo>
                <a:lnTo>
                  <a:pt x="28658" y="28840"/>
                </a:lnTo>
                <a:lnTo>
                  <a:pt x="28765" y="29472"/>
                </a:lnTo>
                <a:lnTo>
                  <a:pt x="28165" y="29697"/>
                </a:lnTo>
                <a:close/>
                <a:moveTo>
                  <a:pt x="33646" y="28594"/>
                </a:moveTo>
                <a:lnTo>
                  <a:pt x="32736" y="29697"/>
                </a:lnTo>
                <a:lnTo>
                  <a:pt x="32126" y="29472"/>
                </a:lnTo>
                <a:lnTo>
                  <a:pt x="32244" y="28840"/>
                </a:lnTo>
                <a:close/>
                <a:moveTo>
                  <a:pt x="34246" y="27877"/>
                </a:moveTo>
                <a:lnTo>
                  <a:pt x="33860" y="28337"/>
                </a:lnTo>
                <a:lnTo>
                  <a:pt x="32276" y="28615"/>
                </a:lnTo>
                <a:lnTo>
                  <a:pt x="32554" y="27031"/>
                </a:lnTo>
                <a:lnTo>
                  <a:pt x="33015" y="26646"/>
                </a:lnTo>
                <a:lnTo>
                  <a:pt x="34042" y="26860"/>
                </a:lnTo>
                <a:close/>
                <a:moveTo>
                  <a:pt x="35680" y="26442"/>
                </a:moveTo>
                <a:lnTo>
                  <a:pt x="35231" y="26881"/>
                </a:lnTo>
                <a:lnTo>
                  <a:pt x="34224" y="26667"/>
                </a:lnTo>
                <a:lnTo>
                  <a:pt x="34010" y="25661"/>
                </a:lnTo>
                <a:lnTo>
                  <a:pt x="34449" y="25211"/>
                </a:lnTo>
                <a:lnTo>
                  <a:pt x="35680" y="25211"/>
                </a:lnTo>
                <a:lnTo>
                  <a:pt x="35680" y="26442"/>
                </a:lnTo>
                <a:close/>
                <a:moveTo>
                  <a:pt x="35894" y="26217"/>
                </a:moveTo>
                <a:lnTo>
                  <a:pt x="35894" y="25211"/>
                </a:lnTo>
                <a:lnTo>
                  <a:pt x="36312" y="25211"/>
                </a:lnTo>
                <a:lnTo>
                  <a:pt x="36612" y="25511"/>
                </a:lnTo>
                <a:lnTo>
                  <a:pt x="35894" y="26217"/>
                </a:lnTo>
                <a:close/>
                <a:moveTo>
                  <a:pt x="39737" y="28380"/>
                </a:moveTo>
                <a:lnTo>
                  <a:pt x="39084" y="27738"/>
                </a:lnTo>
                <a:lnTo>
                  <a:pt x="39502" y="27309"/>
                </a:lnTo>
                <a:lnTo>
                  <a:pt x="39502" y="26870"/>
                </a:lnTo>
                <a:lnTo>
                  <a:pt x="39941" y="26870"/>
                </a:lnTo>
                <a:lnTo>
                  <a:pt x="40369" y="26453"/>
                </a:lnTo>
                <a:lnTo>
                  <a:pt x="41022" y="27106"/>
                </a:lnTo>
                <a:lnTo>
                  <a:pt x="41482" y="28851"/>
                </a:lnTo>
                <a:close/>
                <a:moveTo>
                  <a:pt x="41151" y="29793"/>
                </a:moveTo>
                <a:lnTo>
                  <a:pt x="40048" y="28690"/>
                </a:lnTo>
                <a:lnTo>
                  <a:pt x="41557" y="29097"/>
                </a:lnTo>
                <a:lnTo>
                  <a:pt x="41696" y="29654"/>
                </a:lnTo>
                <a:close/>
                <a:moveTo>
                  <a:pt x="46428" y="28380"/>
                </a:moveTo>
                <a:lnTo>
                  <a:pt x="44672" y="28851"/>
                </a:lnTo>
                <a:lnTo>
                  <a:pt x="45143" y="27106"/>
                </a:lnTo>
                <a:lnTo>
                  <a:pt x="45797" y="26453"/>
                </a:lnTo>
                <a:lnTo>
                  <a:pt x="46214" y="26870"/>
                </a:lnTo>
                <a:lnTo>
                  <a:pt x="46653" y="26870"/>
                </a:lnTo>
                <a:lnTo>
                  <a:pt x="46653" y="27309"/>
                </a:lnTo>
                <a:lnTo>
                  <a:pt x="47081" y="27738"/>
                </a:lnTo>
                <a:lnTo>
                  <a:pt x="46428" y="28380"/>
                </a:lnTo>
                <a:close/>
                <a:moveTo>
                  <a:pt x="50261" y="26217"/>
                </a:moveTo>
                <a:lnTo>
                  <a:pt x="49554" y="25511"/>
                </a:lnTo>
                <a:lnTo>
                  <a:pt x="49843" y="25211"/>
                </a:lnTo>
                <a:lnTo>
                  <a:pt x="50261" y="25211"/>
                </a:lnTo>
                <a:close/>
                <a:moveTo>
                  <a:pt x="50924" y="26881"/>
                </a:moveTo>
                <a:lnTo>
                  <a:pt x="50485" y="26442"/>
                </a:lnTo>
                <a:lnTo>
                  <a:pt x="50485" y="25211"/>
                </a:lnTo>
                <a:lnTo>
                  <a:pt x="51706" y="25211"/>
                </a:lnTo>
                <a:lnTo>
                  <a:pt x="52145" y="25661"/>
                </a:lnTo>
                <a:lnTo>
                  <a:pt x="51941" y="26667"/>
                </a:lnTo>
                <a:close/>
                <a:moveTo>
                  <a:pt x="53076" y="24398"/>
                </a:moveTo>
                <a:lnTo>
                  <a:pt x="53290" y="25179"/>
                </a:lnTo>
                <a:lnTo>
                  <a:pt x="54168" y="25468"/>
                </a:lnTo>
                <a:lnTo>
                  <a:pt x="53472" y="26250"/>
                </a:lnTo>
                <a:lnTo>
                  <a:pt x="53547" y="26699"/>
                </a:lnTo>
                <a:lnTo>
                  <a:pt x="53204" y="26410"/>
                </a:lnTo>
                <a:lnTo>
                  <a:pt x="52166" y="26624"/>
                </a:lnTo>
                <a:lnTo>
                  <a:pt x="52391" y="25586"/>
                </a:lnTo>
                <a:lnTo>
                  <a:pt x="52016" y="25211"/>
                </a:lnTo>
                <a:lnTo>
                  <a:pt x="52541" y="25211"/>
                </a:lnTo>
                <a:close/>
                <a:moveTo>
                  <a:pt x="53536" y="21582"/>
                </a:moveTo>
                <a:lnTo>
                  <a:pt x="53344" y="22321"/>
                </a:lnTo>
                <a:lnTo>
                  <a:pt x="54039" y="22503"/>
                </a:lnTo>
                <a:lnTo>
                  <a:pt x="54200" y="22781"/>
                </a:lnTo>
                <a:lnTo>
                  <a:pt x="53290" y="23081"/>
                </a:lnTo>
                <a:lnTo>
                  <a:pt x="53076" y="23862"/>
                </a:lnTo>
                <a:lnTo>
                  <a:pt x="52541" y="23049"/>
                </a:lnTo>
                <a:lnTo>
                  <a:pt x="52016" y="23049"/>
                </a:lnTo>
                <a:lnTo>
                  <a:pt x="52391" y="22674"/>
                </a:lnTo>
                <a:lnTo>
                  <a:pt x="52166" y="21604"/>
                </a:lnTo>
                <a:lnTo>
                  <a:pt x="52487" y="21604"/>
                </a:lnTo>
                <a:lnTo>
                  <a:pt x="53001" y="22117"/>
                </a:lnTo>
                <a:close/>
                <a:moveTo>
                  <a:pt x="53654" y="21154"/>
                </a:moveTo>
                <a:lnTo>
                  <a:pt x="53001" y="21807"/>
                </a:lnTo>
                <a:lnTo>
                  <a:pt x="52573" y="21389"/>
                </a:lnTo>
                <a:lnTo>
                  <a:pt x="52134" y="21389"/>
                </a:lnTo>
                <a:lnTo>
                  <a:pt x="52134" y="20951"/>
                </a:lnTo>
                <a:lnTo>
                  <a:pt x="51716" y="20522"/>
                </a:lnTo>
                <a:lnTo>
                  <a:pt x="52369" y="19880"/>
                </a:lnTo>
                <a:lnTo>
                  <a:pt x="54125" y="19409"/>
                </a:lnTo>
                <a:close/>
                <a:moveTo>
                  <a:pt x="55067" y="19741"/>
                </a:moveTo>
                <a:lnTo>
                  <a:pt x="53964" y="20844"/>
                </a:lnTo>
                <a:lnTo>
                  <a:pt x="54361" y="19345"/>
                </a:lnTo>
                <a:lnTo>
                  <a:pt x="54917" y="19195"/>
                </a:lnTo>
                <a:close/>
                <a:moveTo>
                  <a:pt x="53964" y="14774"/>
                </a:moveTo>
                <a:lnTo>
                  <a:pt x="55067" y="15887"/>
                </a:lnTo>
                <a:lnTo>
                  <a:pt x="54917" y="16433"/>
                </a:lnTo>
                <a:lnTo>
                  <a:pt x="54361" y="16283"/>
                </a:lnTo>
                <a:close/>
                <a:moveTo>
                  <a:pt x="53654" y="14463"/>
                </a:moveTo>
                <a:lnTo>
                  <a:pt x="54125" y="16219"/>
                </a:lnTo>
                <a:lnTo>
                  <a:pt x="52369" y="15748"/>
                </a:lnTo>
                <a:lnTo>
                  <a:pt x="51716" y="15095"/>
                </a:lnTo>
                <a:lnTo>
                  <a:pt x="52134" y="14677"/>
                </a:lnTo>
                <a:lnTo>
                  <a:pt x="52134" y="14239"/>
                </a:lnTo>
                <a:lnTo>
                  <a:pt x="52573" y="14239"/>
                </a:lnTo>
                <a:lnTo>
                  <a:pt x="53001" y="13821"/>
                </a:lnTo>
                <a:close/>
                <a:moveTo>
                  <a:pt x="51791" y="10631"/>
                </a:moveTo>
                <a:lnTo>
                  <a:pt x="52423" y="10631"/>
                </a:lnTo>
                <a:lnTo>
                  <a:pt x="52990" y="11498"/>
                </a:lnTo>
                <a:lnTo>
                  <a:pt x="52423" y="12365"/>
                </a:lnTo>
                <a:lnTo>
                  <a:pt x="51791" y="12365"/>
                </a:lnTo>
                <a:lnTo>
                  <a:pt x="50935" y="11498"/>
                </a:lnTo>
                <a:close/>
                <a:moveTo>
                  <a:pt x="50485" y="10631"/>
                </a:moveTo>
                <a:lnTo>
                  <a:pt x="51481" y="10631"/>
                </a:lnTo>
                <a:lnTo>
                  <a:pt x="50774" y="11337"/>
                </a:lnTo>
                <a:lnTo>
                  <a:pt x="50485" y="11048"/>
                </a:lnTo>
                <a:close/>
                <a:moveTo>
                  <a:pt x="49757" y="10631"/>
                </a:moveTo>
                <a:lnTo>
                  <a:pt x="50261" y="10631"/>
                </a:lnTo>
                <a:lnTo>
                  <a:pt x="50261" y="11134"/>
                </a:lnTo>
                <a:lnTo>
                  <a:pt x="50624" y="11498"/>
                </a:lnTo>
                <a:lnTo>
                  <a:pt x="50261" y="11851"/>
                </a:lnTo>
                <a:lnTo>
                  <a:pt x="50261" y="12365"/>
                </a:lnTo>
                <a:lnTo>
                  <a:pt x="49757" y="12365"/>
                </a:lnTo>
                <a:lnTo>
                  <a:pt x="49393" y="12718"/>
                </a:lnTo>
                <a:lnTo>
                  <a:pt x="49040" y="12365"/>
                </a:lnTo>
                <a:lnTo>
                  <a:pt x="48526" y="12365"/>
                </a:lnTo>
                <a:lnTo>
                  <a:pt x="48526" y="11851"/>
                </a:lnTo>
                <a:lnTo>
                  <a:pt x="48173" y="11498"/>
                </a:lnTo>
                <a:lnTo>
                  <a:pt x="48526" y="11134"/>
                </a:lnTo>
                <a:lnTo>
                  <a:pt x="48526" y="10631"/>
                </a:lnTo>
                <a:lnTo>
                  <a:pt x="49040" y="10631"/>
                </a:lnTo>
                <a:lnTo>
                  <a:pt x="49393" y="10278"/>
                </a:lnTo>
                <a:lnTo>
                  <a:pt x="49757" y="10631"/>
                </a:lnTo>
                <a:close/>
                <a:moveTo>
                  <a:pt x="48526" y="9411"/>
                </a:moveTo>
                <a:lnTo>
                  <a:pt x="49244" y="10117"/>
                </a:lnTo>
                <a:lnTo>
                  <a:pt x="48944" y="10417"/>
                </a:lnTo>
                <a:lnTo>
                  <a:pt x="48526" y="10417"/>
                </a:lnTo>
                <a:close/>
                <a:moveTo>
                  <a:pt x="46878" y="8972"/>
                </a:moveTo>
                <a:lnTo>
                  <a:pt x="46878" y="8950"/>
                </a:lnTo>
                <a:lnTo>
                  <a:pt x="47863" y="8747"/>
                </a:lnTo>
                <a:lnTo>
                  <a:pt x="48312" y="9186"/>
                </a:lnTo>
                <a:lnTo>
                  <a:pt x="48312" y="10417"/>
                </a:lnTo>
                <a:lnTo>
                  <a:pt x="47092" y="10417"/>
                </a:lnTo>
                <a:lnTo>
                  <a:pt x="46642" y="9967"/>
                </a:lnTo>
                <a:lnTo>
                  <a:pt x="46856" y="8972"/>
                </a:lnTo>
                <a:lnTo>
                  <a:pt x="46867" y="8972"/>
                </a:lnTo>
                <a:close/>
                <a:moveTo>
                  <a:pt x="45454" y="9678"/>
                </a:moveTo>
                <a:lnTo>
                  <a:pt x="45251" y="8950"/>
                </a:lnTo>
                <a:lnTo>
                  <a:pt x="45797" y="9486"/>
                </a:lnTo>
                <a:lnTo>
                  <a:pt x="46310" y="8972"/>
                </a:lnTo>
                <a:lnTo>
                  <a:pt x="46631" y="8972"/>
                </a:lnTo>
                <a:lnTo>
                  <a:pt x="46407" y="10042"/>
                </a:lnTo>
                <a:lnTo>
                  <a:pt x="46781" y="10417"/>
                </a:lnTo>
                <a:lnTo>
                  <a:pt x="46246" y="10417"/>
                </a:lnTo>
                <a:lnTo>
                  <a:pt x="45711" y="11230"/>
                </a:lnTo>
                <a:lnTo>
                  <a:pt x="45497" y="10449"/>
                </a:lnTo>
                <a:lnTo>
                  <a:pt x="44587" y="10149"/>
                </a:lnTo>
                <a:lnTo>
                  <a:pt x="44747" y="9871"/>
                </a:lnTo>
                <a:close/>
                <a:moveTo>
                  <a:pt x="44940" y="8640"/>
                </a:moveTo>
                <a:lnTo>
                  <a:pt x="45186" y="9528"/>
                </a:lnTo>
                <a:lnTo>
                  <a:pt x="44608" y="9678"/>
                </a:lnTo>
                <a:lnTo>
                  <a:pt x="44383" y="10064"/>
                </a:lnTo>
                <a:lnTo>
                  <a:pt x="44009" y="9839"/>
                </a:lnTo>
                <a:lnTo>
                  <a:pt x="43431" y="9999"/>
                </a:lnTo>
                <a:lnTo>
                  <a:pt x="43195" y="9111"/>
                </a:lnTo>
                <a:lnTo>
                  <a:pt x="43666" y="7355"/>
                </a:lnTo>
                <a:close/>
                <a:moveTo>
                  <a:pt x="43077" y="6777"/>
                </a:moveTo>
                <a:lnTo>
                  <a:pt x="43484" y="7173"/>
                </a:lnTo>
                <a:lnTo>
                  <a:pt x="43077" y="8683"/>
                </a:lnTo>
                <a:lnTo>
                  <a:pt x="42671" y="7173"/>
                </a:lnTo>
                <a:close/>
                <a:moveTo>
                  <a:pt x="41215" y="8640"/>
                </a:moveTo>
                <a:lnTo>
                  <a:pt x="42499" y="7355"/>
                </a:lnTo>
                <a:lnTo>
                  <a:pt x="42970" y="9111"/>
                </a:lnTo>
                <a:lnTo>
                  <a:pt x="42724" y="9999"/>
                </a:lnTo>
                <a:lnTo>
                  <a:pt x="42146" y="9839"/>
                </a:lnTo>
                <a:lnTo>
                  <a:pt x="41771" y="10064"/>
                </a:lnTo>
                <a:lnTo>
                  <a:pt x="41557" y="9678"/>
                </a:lnTo>
                <a:lnTo>
                  <a:pt x="40979" y="9528"/>
                </a:lnTo>
                <a:close/>
                <a:moveTo>
                  <a:pt x="39759" y="10042"/>
                </a:moveTo>
                <a:lnTo>
                  <a:pt x="39534" y="8972"/>
                </a:lnTo>
                <a:lnTo>
                  <a:pt x="39855" y="8972"/>
                </a:lnTo>
                <a:lnTo>
                  <a:pt x="40369" y="9486"/>
                </a:lnTo>
                <a:lnTo>
                  <a:pt x="40904" y="8950"/>
                </a:lnTo>
                <a:lnTo>
                  <a:pt x="40712" y="9678"/>
                </a:lnTo>
                <a:lnTo>
                  <a:pt x="41407" y="9871"/>
                </a:lnTo>
                <a:lnTo>
                  <a:pt x="41568" y="10149"/>
                </a:lnTo>
                <a:lnTo>
                  <a:pt x="40658" y="10449"/>
                </a:lnTo>
                <a:lnTo>
                  <a:pt x="40444" y="11230"/>
                </a:lnTo>
                <a:lnTo>
                  <a:pt x="39909" y="10417"/>
                </a:lnTo>
                <a:lnTo>
                  <a:pt x="39384" y="10417"/>
                </a:lnTo>
                <a:close/>
                <a:moveTo>
                  <a:pt x="37843" y="9186"/>
                </a:moveTo>
                <a:lnTo>
                  <a:pt x="38292" y="8747"/>
                </a:lnTo>
                <a:lnTo>
                  <a:pt x="39288" y="8950"/>
                </a:lnTo>
                <a:lnTo>
                  <a:pt x="39288" y="8972"/>
                </a:lnTo>
                <a:lnTo>
                  <a:pt x="39309" y="8972"/>
                </a:lnTo>
                <a:lnTo>
                  <a:pt x="39513" y="9967"/>
                </a:lnTo>
                <a:lnTo>
                  <a:pt x="39074" y="10417"/>
                </a:lnTo>
                <a:lnTo>
                  <a:pt x="37843" y="10417"/>
                </a:lnTo>
                <a:close/>
                <a:moveTo>
                  <a:pt x="36922" y="10117"/>
                </a:moveTo>
                <a:lnTo>
                  <a:pt x="37629" y="9411"/>
                </a:lnTo>
                <a:lnTo>
                  <a:pt x="37629" y="10417"/>
                </a:lnTo>
                <a:lnTo>
                  <a:pt x="37211" y="10417"/>
                </a:lnTo>
                <a:close/>
                <a:moveTo>
                  <a:pt x="35894" y="10631"/>
                </a:moveTo>
                <a:lnTo>
                  <a:pt x="36408" y="10631"/>
                </a:lnTo>
                <a:lnTo>
                  <a:pt x="36761" y="10278"/>
                </a:lnTo>
                <a:lnTo>
                  <a:pt x="37125" y="10631"/>
                </a:lnTo>
                <a:lnTo>
                  <a:pt x="37629" y="10631"/>
                </a:lnTo>
                <a:lnTo>
                  <a:pt x="37629" y="11134"/>
                </a:lnTo>
                <a:lnTo>
                  <a:pt x="37993" y="11498"/>
                </a:lnTo>
                <a:lnTo>
                  <a:pt x="37629" y="11851"/>
                </a:lnTo>
                <a:lnTo>
                  <a:pt x="37629" y="12365"/>
                </a:lnTo>
                <a:lnTo>
                  <a:pt x="37125" y="12365"/>
                </a:lnTo>
                <a:lnTo>
                  <a:pt x="36761" y="12718"/>
                </a:lnTo>
                <a:lnTo>
                  <a:pt x="36408" y="12365"/>
                </a:lnTo>
                <a:lnTo>
                  <a:pt x="35894" y="12365"/>
                </a:lnTo>
                <a:lnTo>
                  <a:pt x="35894" y="11851"/>
                </a:lnTo>
                <a:lnTo>
                  <a:pt x="35541" y="11498"/>
                </a:lnTo>
                <a:lnTo>
                  <a:pt x="35894" y="11134"/>
                </a:lnTo>
                <a:lnTo>
                  <a:pt x="35894" y="10631"/>
                </a:lnTo>
                <a:close/>
                <a:moveTo>
                  <a:pt x="34674" y="10631"/>
                </a:moveTo>
                <a:lnTo>
                  <a:pt x="35680" y="10631"/>
                </a:lnTo>
                <a:lnTo>
                  <a:pt x="35680" y="11048"/>
                </a:lnTo>
                <a:lnTo>
                  <a:pt x="35380" y="11337"/>
                </a:lnTo>
                <a:lnTo>
                  <a:pt x="34674" y="10631"/>
                </a:lnTo>
                <a:close/>
                <a:moveTo>
                  <a:pt x="34364" y="10631"/>
                </a:moveTo>
                <a:lnTo>
                  <a:pt x="35231" y="11498"/>
                </a:lnTo>
                <a:lnTo>
                  <a:pt x="34364" y="12365"/>
                </a:lnTo>
                <a:lnTo>
                  <a:pt x="33732" y="12365"/>
                </a:lnTo>
                <a:lnTo>
                  <a:pt x="33165" y="11498"/>
                </a:lnTo>
                <a:lnTo>
                  <a:pt x="33732" y="10631"/>
                </a:lnTo>
                <a:close/>
                <a:moveTo>
                  <a:pt x="32694" y="9378"/>
                </a:moveTo>
                <a:lnTo>
                  <a:pt x="32608" y="8929"/>
                </a:lnTo>
                <a:lnTo>
                  <a:pt x="32961" y="9218"/>
                </a:lnTo>
                <a:lnTo>
                  <a:pt x="33989" y="9004"/>
                </a:lnTo>
                <a:lnTo>
                  <a:pt x="33775" y="10042"/>
                </a:lnTo>
                <a:lnTo>
                  <a:pt x="34149" y="10417"/>
                </a:lnTo>
                <a:lnTo>
                  <a:pt x="33614" y="10417"/>
                </a:lnTo>
                <a:lnTo>
                  <a:pt x="33079" y="11230"/>
                </a:lnTo>
                <a:lnTo>
                  <a:pt x="32865" y="10449"/>
                </a:lnTo>
                <a:lnTo>
                  <a:pt x="31987" y="10160"/>
                </a:lnTo>
                <a:close/>
                <a:moveTo>
                  <a:pt x="32351" y="8715"/>
                </a:moveTo>
                <a:lnTo>
                  <a:pt x="32458" y="9314"/>
                </a:lnTo>
                <a:lnTo>
                  <a:pt x="31762" y="10085"/>
                </a:lnTo>
                <a:lnTo>
                  <a:pt x="30777" y="9764"/>
                </a:lnTo>
                <a:lnTo>
                  <a:pt x="30563" y="9196"/>
                </a:lnTo>
                <a:lnTo>
                  <a:pt x="31120" y="7687"/>
                </a:lnTo>
                <a:close/>
                <a:moveTo>
                  <a:pt x="30445" y="7130"/>
                </a:moveTo>
                <a:lnTo>
                  <a:pt x="30938" y="7537"/>
                </a:lnTo>
                <a:lnTo>
                  <a:pt x="30445" y="8875"/>
                </a:lnTo>
                <a:lnTo>
                  <a:pt x="29953" y="7537"/>
                </a:lnTo>
                <a:close/>
                <a:moveTo>
                  <a:pt x="28540" y="8715"/>
                </a:moveTo>
                <a:lnTo>
                  <a:pt x="29771" y="7687"/>
                </a:lnTo>
                <a:lnTo>
                  <a:pt x="30328" y="9196"/>
                </a:lnTo>
                <a:lnTo>
                  <a:pt x="30124" y="9764"/>
                </a:lnTo>
                <a:lnTo>
                  <a:pt x="29129" y="10085"/>
                </a:lnTo>
                <a:lnTo>
                  <a:pt x="28444" y="9314"/>
                </a:lnTo>
                <a:close/>
                <a:moveTo>
                  <a:pt x="27127" y="10042"/>
                </a:moveTo>
                <a:lnTo>
                  <a:pt x="26902" y="9004"/>
                </a:lnTo>
                <a:lnTo>
                  <a:pt x="27930" y="9218"/>
                </a:lnTo>
                <a:lnTo>
                  <a:pt x="28283" y="8929"/>
                </a:lnTo>
                <a:lnTo>
                  <a:pt x="28208" y="9378"/>
                </a:lnTo>
                <a:lnTo>
                  <a:pt x="28904" y="10160"/>
                </a:lnTo>
                <a:lnTo>
                  <a:pt x="28026" y="10449"/>
                </a:lnTo>
                <a:lnTo>
                  <a:pt x="27812" y="11230"/>
                </a:lnTo>
                <a:lnTo>
                  <a:pt x="27277" y="10417"/>
                </a:lnTo>
                <a:lnTo>
                  <a:pt x="26752" y="10417"/>
                </a:lnTo>
                <a:close/>
                <a:moveTo>
                  <a:pt x="25211" y="9186"/>
                </a:moveTo>
                <a:lnTo>
                  <a:pt x="25660" y="8747"/>
                </a:lnTo>
                <a:lnTo>
                  <a:pt x="26667" y="8961"/>
                </a:lnTo>
                <a:lnTo>
                  <a:pt x="26881" y="9967"/>
                </a:lnTo>
                <a:lnTo>
                  <a:pt x="26442" y="10417"/>
                </a:lnTo>
                <a:lnTo>
                  <a:pt x="25211" y="10417"/>
                </a:lnTo>
                <a:close/>
                <a:moveTo>
                  <a:pt x="24997" y="9411"/>
                </a:moveTo>
                <a:lnTo>
                  <a:pt x="24997" y="10417"/>
                </a:lnTo>
                <a:lnTo>
                  <a:pt x="24579" y="10417"/>
                </a:lnTo>
                <a:lnTo>
                  <a:pt x="24290" y="10117"/>
                </a:lnTo>
                <a:close/>
                <a:moveTo>
                  <a:pt x="23262" y="9411"/>
                </a:moveTo>
                <a:lnTo>
                  <a:pt x="23980" y="10117"/>
                </a:lnTo>
                <a:lnTo>
                  <a:pt x="23680" y="10417"/>
                </a:lnTo>
                <a:lnTo>
                  <a:pt x="23262" y="10417"/>
                </a:lnTo>
                <a:lnTo>
                  <a:pt x="23262" y="9411"/>
                </a:lnTo>
                <a:close/>
                <a:moveTo>
                  <a:pt x="21603" y="8972"/>
                </a:moveTo>
                <a:lnTo>
                  <a:pt x="21603" y="8950"/>
                </a:lnTo>
                <a:lnTo>
                  <a:pt x="22599" y="8747"/>
                </a:lnTo>
                <a:lnTo>
                  <a:pt x="23048" y="9186"/>
                </a:lnTo>
                <a:lnTo>
                  <a:pt x="23048" y="10417"/>
                </a:lnTo>
                <a:lnTo>
                  <a:pt x="21817" y="10417"/>
                </a:lnTo>
                <a:lnTo>
                  <a:pt x="21378" y="9967"/>
                </a:lnTo>
                <a:lnTo>
                  <a:pt x="21582" y="8972"/>
                </a:lnTo>
                <a:lnTo>
                  <a:pt x="21603" y="8972"/>
                </a:lnTo>
                <a:close/>
                <a:moveTo>
                  <a:pt x="20190" y="9678"/>
                </a:moveTo>
                <a:lnTo>
                  <a:pt x="19987" y="8950"/>
                </a:lnTo>
                <a:lnTo>
                  <a:pt x="20533" y="9486"/>
                </a:lnTo>
                <a:lnTo>
                  <a:pt x="21036" y="8972"/>
                </a:lnTo>
                <a:lnTo>
                  <a:pt x="21368" y="8972"/>
                </a:lnTo>
                <a:lnTo>
                  <a:pt x="21143" y="10042"/>
                </a:lnTo>
                <a:lnTo>
                  <a:pt x="21517" y="10417"/>
                </a:lnTo>
                <a:lnTo>
                  <a:pt x="20982" y="10417"/>
                </a:lnTo>
                <a:lnTo>
                  <a:pt x="20447" y="11230"/>
                </a:lnTo>
                <a:lnTo>
                  <a:pt x="20233" y="10449"/>
                </a:lnTo>
                <a:lnTo>
                  <a:pt x="19323" y="10149"/>
                </a:lnTo>
                <a:lnTo>
                  <a:pt x="19483" y="9871"/>
                </a:lnTo>
                <a:close/>
                <a:moveTo>
                  <a:pt x="19676" y="8640"/>
                </a:moveTo>
                <a:lnTo>
                  <a:pt x="19922" y="9528"/>
                </a:lnTo>
                <a:lnTo>
                  <a:pt x="19344" y="9678"/>
                </a:lnTo>
                <a:lnTo>
                  <a:pt x="19120" y="10064"/>
                </a:lnTo>
                <a:lnTo>
                  <a:pt x="18745" y="9839"/>
                </a:lnTo>
                <a:lnTo>
                  <a:pt x="18167" y="9999"/>
                </a:lnTo>
                <a:lnTo>
                  <a:pt x="17931" y="9111"/>
                </a:lnTo>
                <a:lnTo>
                  <a:pt x="18402" y="7355"/>
                </a:lnTo>
                <a:close/>
                <a:moveTo>
                  <a:pt x="17813" y="6777"/>
                </a:moveTo>
                <a:lnTo>
                  <a:pt x="18220" y="7173"/>
                </a:lnTo>
                <a:lnTo>
                  <a:pt x="17813" y="8683"/>
                </a:lnTo>
                <a:lnTo>
                  <a:pt x="17407" y="7173"/>
                </a:lnTo>
                <a:close/>
                <a:moveTo>
                  <a:pt x="15951" y="8640"/>
                </a:moveTo>
                <a:lnTo>
                  <a:pt x="17235" y="7355"/>
                </a:lnTo>
                <a:lnTo>
                  <a:pt x="17706" y="9111"/>
                </a:lnTo>
                <a:lnTo>
                  <a:pt x="17460" y="9999"/>
                </a:lnTo>
                <a:lnTo>
                  <a:pt x="16882" y="9839"/>
                </a:lnTo>
                <a:lnTo>
                  <a:pt x="16507" y="10064"/>
                </a:lnTo>
                <a:lnTo>
                  <a:pt x="16283" y="9678"/>
                </a:lnTo>
                <a:lnTo>
                  <a:pt x="15715" y="9528"/>
                </a:lnTo>
                <a:close/>
                <a:moveTo>
                  <a:pt x="14495" y="10042"/>
                </a:moveTo>
                <a:lnTo>
                  <a:pt x="14270" y="8972"/>
                </a:lnTo>
                <a:lnTo>
                  <a:pt x="14591" y="8972"/>
                </a:lnTo>
                <a:lnTo>
                  <a:pt x="15105" y="9486"/>
                </a:lnTo>
                <a:lnTo>
                  <a:pt x="15640" y="8950"/>
                </a:lnTo>
                <a:lnTo>
                  <a:pt x="15437" y="9678"/>
                </a:lnTo>
                <a:lnTo>
                  <a:pt x="16144" y="9871"/>
                </a:lnTo>
                <a:lnTo>
                  <a:pt x="16304" y="10149"/>
                </a:lnTo>
                <a:lnTo>
                  <a:pt x="15394" y="10449"/>
                </a:lnTo>
                <a:lnTo>
                  <a:pt x="15180" y="11230"/>
                </a:lnTo>
                <a:lnTo>
                  <a:pt x="14645" y="10417"/>
                </a:lnTo>
                <a:lnTo>
                  <a:pt x="14120" y="10417"/>
                </a:lnTo>
                <a:close/>
                <a:moveTo>
                  <a:pt x="12579" y="9186"/>
                </a:moveTo>
                <a:lnTo>
                  <a:pt x="13028" y="8747"/>
                </a:lnTo>
                <a:lnTo>
                  <a:pt x="14024" y="8950"/>
                </a:lnTo>
                <a:lnTo>
                  <a:pt x="14024" y="8972"/>
                </a:lnTo>
                <a:lnTo>
                  <a:pt x="14045" y="8972"/>
                </a:lnTo>
                <a:lnTo>
                  <a:pt x="14249" y="9967"/>
                </a:lnTo>
                <a:lnTo>
                  <a:pt x="13810" y="10417"/>
                </a:lnTo>
                <a:lnTo>
                  <a:pt x="12579" y="10417"/>
                </a:lnTo>
                <a:close/>
                <a:moveTo>
                  <a:pt x="11658" y="10117"/>
                </a:moveTo>
                <a:lnTo>
                  <a:pt x="12365" y="9411"/>
                </a:lnTo>
                <a:lnTo>
                  <a:pt x="12365" y="10417"/>
                </a:lnTo>
                <a:lnTo>
                  <a:pt x="11947" y="10417"/>
                </a:lnTo>
                <a:close/>
                <a:moveTo>
                  <a:pt x="9410" y="12365"/>
                </a:moveTo>
                <a:lnTo>
                  <a:pt x="10117" y="11648"/>
                </a:lnTo>
                <a:lnTo>
                  <a:pt x="10416" y="11948"/>
                </a:lnTo>
                <a:lnTo>
                  <a:pt x="10416" y="12365"/>
                </a:lnTo>
                <a:close/>
                <a:moveTo>
                  <a:pt x="8746" y="13029"/>
                </a:moveTo>
                <a:lnTo>
                  <a:pt x="9185" y="12579"/>
                </a:lnTo>
                <a:lnTo>
                  <a:pt x="10416" y="12579"/>
                </a:lnTo>
                <a:lnTo>
                  <a:pt x="10416" y="13810"/>
                </a:lnTo>
                <a:lnTo>
                  <a:pt x="9967" y="14249"/>
                </a:lnTo>
                <a:lnTo>
                  <a:pt x="8971" y="14046"/>
                </a:lnTo>
                <a:lnTo>
                  <a:pt x="8971" y="14024"/>
                </a:lnTo>
                <a:lnTo>
                  <a:pt x="8950" y="14024"/>
                </a:lnTo>
                <a:close/>
                <a:moveTo>
                  <a:pt x="8950" y="15641"/>
                </a:moveTo>
                <a:lnTo>
                  <a:pt x="9485" y="15106"/>
                </a:lnTo>
                <a:lnTo>
                  <a:pt x="8971" y="14592"/>
                </a:lnTo>
                <a:lnTo>
                  <a:pt x="8971" y="14260"/>
                </a:lnTo>
                <a:lnTo>
                  <a:pt x="10042" y="14485"/>
                </a:lnTo>
                <a:lnTo>
                  <a:pt x="10416" y="14121"/>
                </a:lnTo>
                <a:lnTo>
                  <a:pt x="10416" y="14645"/>
                </a:lnTo>
                <a:lnTo>
                  <a:pt x="11230" y="15181"/>
                </a:lnTo>
                <a:lnTo>
                  <a:pt x="10448" y="15395"/>
                </a:lnTo>
                <a:lnTo>
                  <a:pt x="10149" y="16305"/>
                </a:lnTo>
                <a:lnTo>
                  <a:pt x="9870" y="16144"/>
                </a:lnTo>
                <a:lnTo>
                  <a:pt x="9688" y="15438"/>
                </a:lnTo>
                <a:close/>
                <a:moveTo>
                  <a:pt x="8639" y="15951"/>
                </a:moveTo>
                <a:lnTo>
                  <a:pt x="9528" y="15705"/>
                </a:lnTo>
                <a:lnTo>
                  <a:pt x="9688" y="16283"/>
                </a:lnTo>
                <a:lnTo>
                  <a:pt x="10063" y="16508"/>
                </a:lnTo>
                <a:lnTo>
                  <a:pt x="9849" y="16883"/>
                </a:lnTo>
                <a:lnTo>
                  <a:pt x="9999" y="17461"/>
                </a:lnTo>
                <a:lnTo>
                  <a:pt x="9110" y="17696"/>
                </a:lnTo>
                <a:lnTo>
                  <a:pt x="7355" y="17236"/>
                </a:lnTo>
                <a:close/>
                <a:moveTo>
                  <a:pt x="6712" y="16465"/>
                </a:moveTo>
                <a:lnTo>
                  <a:pt x="8222" y="16058"/>
                </a:lnTo>
                <a:lnTo>
                  <a:pt x="7108" y="17161"/>
                </a:lnTo>
                <a:lnTo>
                  <a:pt x="6562" y="17022"/>
                </a:lnTo>
                <a:close/>
                <a:moveTo>
                  <a:pt x="6777" y="17814"/>
                </a:moveTo>
                <a:lnTo>
                  <a:pt x="7173" y="17407"/>
                </a:lnTo>
                <a:lnTo>
                  <a:pt x="8682" y="17814"/>
                </a:lnTo>
                <a:lnTo>
                  <a:pt x="7183" y="18221"/>
                </a:lnTo>
                <a:close/>
                <a:moveTo>
                  <a:pt x="8222" y="19570"/>
                </a:moveTo>
                <a:lnTo>
                  <a:pt x="6712" y="19163"/>
                </a:lnTo>
                <a:lnTo>
                  <a:pt x="6562" y="18606"/>
                </a:lnTo>
                <a:lnTo>
                  <a:pt x="7108" y="18467"/>
                </a:lnTo>
                <a:close/>
                <a:moveTo>
                  <a:pt x="8639" y="19677"/>
                </a:moveTo>
                <a:lnTo>
                  <a:pt x="7355" y="18392"/>
                </a:lnTo>
                <a:lnTo>
                  <a:pt x="9110" y="17932"/>
                </a:lnTo>
                <a:lnTo>
                  <a:pt x="9999" y="18167"/>
                </a:lnTo>
                <a:lnTo>
                  <a:pt x="9849" y="18745"/>
                </a:lnTo>
                <a:lnTo>
                  <a:pt x="10063" y="19120"/>
                </a:lnTo>
                <a:lnTo>
                  <a:pt x="9688" y="19345"/>
                </a:lnTo>
                <a:lnTo>
                  <a:pt x="9528" y="19923"/>
                </a:lnTo>
                <a:close/>
                <a:moveTo>
                  <a:pt x="8971" y="21036"/>
                </a:moveTo>
                <a:lnTo>
                  <a:pt x="9485" y="20522"/>
                </a:lnTo>
                <a:lnTo>
                  <a:pt x="8950" y="19987"/>
                </a:lnTo>
                <a:lnTo>
                  <a:pt x="9688" y="20191"/>
                </a:lnTo>
                <a:lnTo>
                  <a:pt x="9870" y="19484"/>
                </a:lnTo>
                <a:lnTo>
                  <a:pt x="10149" y="19323"/>
                </a:lnTo>
                <a:lnTo>
                  <a:pt x="10448" y="20233"/>
                </a:lnTo>
                <a:lnTo>
                  <a:pt x="11230" y="20447"/>
                </a:lnTo>
                <a:lnTo>
                  <a:pt x="10416" y="20983"/>
                </a:lnTo>
                <a:lnTo>
                  <a:pt x="10416" y="21507"/>
                </a:lnTo>
                <a:lnTo>
                  <a:pt x="10042" y="21133"/>
                </a:lnTo>
                <a:lnTo>
                  <a:pt x="8971" y="21357"/>
                </a:lnTo>
                <a:close/>
                <a:moveTo>
                  <a:pt x="9410" y="23263"/>
                </a:moveTo>
                <a:lnTo>
                  <a:pt x="10416" y="23263"/>
                </a:lnTo>
                <a:lnTo>
                  <a:pt x="10416" y="23680"/>
                </a:lnTo>
                <a:lnTo>
                  <a:pt x="10117" y="23980"/>
                </a:lnTo>
                <a:close/>
                <a:moveTo>
                  <a:pt x="9100" y="24997"/>
                </a:moveTo>
                <a:lnTo>
                  <a:pt x="8468" y="24997"/>
                </a:lnTo>
                <a:lnTo>
                  <a:pt x="7901" y="24130"/>
                </a:lnTo>
                <a:lnTo>
                  <a:pt x="8468" y="23263"/>
                </a:lnTo>
                <a:lnTo>
                  <a:pt x="9100" y="23263"/>
                </a:lnTo>
                <a:lnTo>
                  <a:pt x="9967" y="24130"/>
                </a:lnTo>
                <a:close/>
                <a:moveTo>
                  <a:pt x="10416" y="24997"/>
                </a:moveTo>
                <a:lnTo>
                  <a:pt x="9410" y="24997"/>
                </a:lnTo>
                <a:lnTo>
                  <a:pt x="10117" y="24280"/>
                </a:lnTo>
                <a:lnTo>
                  <a:pt x="10416" y="24580"/>
                </a:lnTo>
                <a:close/>
                <a:moveTo>
                  <a:pt x="11144" y="24997"/>
                </a:moveTo>
                <a:lnTo>
                  <a:pt x="10630" y="24997"/>
                </a:lnTo>
                <a:lnTo>
                  <a:pt x="10630" y="24483"/>
                </a:lnTo>
                <a:lnTo>
                  <a:pt x="10277" y="24130"/>
                </a:lnTo>
                <a:lnTo>
                  <a:pt x="10630" y="23766"/>
                </a:lnTo>
                <a:lnTo>
                  <a:pt x="10630" y="23263"/>
                </a:lnTo>
                <a:lnTo>
                  <a:pt x="11144" y="23263"/>
                </a:lnTo>
                <a:lnTo>
                  <a:pt x="11498" y="22910"/>
                </a:lnTo>
                <a:lnTo>
                  <a:pt x="11851" y="23263"/>
                </a:lnTo>
                <a:lnTo>
                  <a:pt x="12365" y="23263"/>
                </a:lnTo>
                <a:lnTo>
                  <a:pt x="12365" y="23766"/>
                </a:lnTo>
                <a:lnTo>
                  <a:pt x="12718" y="24130"/>
                </a:lnTo>
                <a:lnTo>
                  <a:pt x="12365" y="24494"/>
                </a:lnTo>
                <a:lnTo>
                  <a:pt x="12365" y="24997"/>
                </a:lnTo>
                <a:lnTo>
                  <a:pt x="11861" y="24997"/>
                </a:lnTo>
                <a:lnTo>
                  <a:pt x="11498" y="25350"/>
                </a:lnTo>
                <a:close/>
                <a:moveTo>
                  <a:pt x="12365" y="26217"/>
                </a:moveTo>
                <a:lnTo>
                  <a:pt x="11647" y="25511"/>
                </a:lnTo>
                <a:lnTo>
                  <a:pt x="11947" y="25211"/>
                </a:lnTo>
                <a:lnTo>
                  <a:pt x="12365" y="25211"/>
                </a:lnTo>
                <a:close/>
                <a:moveTo>
                  <a:pt x="14024" y="26678"/>
                </a:moveTo>
                <a:lnTo>
                  <a:pt x="13028" y="26881"/>
                </a:lnTo>
                <a:lnTo>
                  <a:pt x="12579" y="26442"/>
                </a:lnTo>
                <a:lnTo>
                  <a:pt x="12579" y="25211"/>
                </a:lnTo>
                <a:lnTo>
                  <a:pt x="13810" y="25211"/>
                </a:lnTo>
                <a:lnTo>
                  <a:pt x="14249" y="25661"/>
                </a:lnTo>
                <a:lnTo>
                  <a:pt x="14045" y="26656"/>
                </a:lnTo>
                <a:lnTo>
                  <a:pt x="14024" y="26656"/>
                </a:lnTo>
                <a:close/>
                <a:moveTo>
                  <a:pt x="15437" y="25939"/>
                </a:moveTo>
                <a:lnTo>
                  <a:pt x="15640" y="26678"/>
                </a:lnTo>
                <a:lnTo>
                  <a:pt x="15105" y="26143"/>
                </a:lnTo>
                <a:lnTo>
                  <a:pt x="14591" y="26656"/>
                </a:lnTo>
                <a:lnTo>
                  <a:pt x="14270" y="26656"/>
                </a:lnTo>
                <a:lnTo>
                  <a:pt x="14484" y="25586"/>
                </a:lnTo>
                <a:lnTo>
                  <a:pt x="14120" y="25211"/>
                </a:lnTo>
                <a:lnTo>
                  <a:pt x="14645" y="25211"/>
                </a:lnTo>
                <a:lnTo>
                  <a:pt x="15180" y="24398"/>
                </a:lnTo>
                <a:lnTo>
                  <a:pt x="15394" y="25179"/>
                </a:lnTo>
                <a:lnTo>
                  <a:pt x="16304" y="25479"/>
                </a:lnTo>
                <a:lnTo>
                  <a:pt x="16144" y="25757"/>
                </a:lnTo>
                <a:close/>
                <a:moveTo>
                  <a:pt x="15951" y="26988"/>
                </a:moveTo>
                <a:lnTo>
                  <a:pt x="15705" y="26100"/>
                </a:lnTo>
                <a:lnTo>
                  <a:pt x="16283" y="25939"/>
                </a:lnTo>
                <a:lnTo>
                  <a:pt x="16507" y="25564"/>
                </a:lnTo>
                <a:lnTo>
                  <a:pt x="16882" y="25779"/>
                </a:lnTo>
                <a:lnTo>
                  <a:pt x="17460" y="25629"/>
                </a:lnTo>
                <a:lnTo>
                  <a:pt x="17696" y="26517"/>
                </a:lnTo>
                <a:lnTo>
                  <a:pt x="17235" y="28273"/>
                </a:lnTo>
                <a:lnTo>
                  <a:pt x="17235" y="28273"/>
                </a:lnTo>
                <a:lnTo>
                  <a:pt x="15951" y="26988"/>
                </a:lnTo>
                <a:close/>
                <a:moveTo>
                  <a:pt x="17813" y="28851"/>
                </a:moveTo>
                <a:lnTo>
                  <a:pt x="17407" y="28444"/>
                </a:lnTo>
                <a:lnTo>
                  <a:pt x="17813" y="26945"/>
                </a:lnTo>
                <a:lnTo>
                  <a:pt x="18220" y="28455"/>
                </a:lnTo>
                <a:close/>
                <a:moveTo>
                  <a:pt x="19676" y="26988"/>
                </a:moveTo>
                <a:lnTo>
                  <a:pt x="18392" y="28273"/>
                </a:lnTo>
                <a:lnTo>
                  <a:pt x="17931" y="26517"/>
                </a:lnTo>
                <a:lnTo>
                  <a:pt x="18167" y="25629"/>
                </a:lnTo>
                <a:lnTo>
                  <a:pt x="18745" y="25779"/>
                </a:lnTo>
                <a:lnTo>
                  <a:pt x="19120" y="25564"/>
                </a:lnTo>
                <a:lnTo>
                  <a:pt x="19344" y="25939"/>
                </a:lnTo>
                <a:lnTo>
                  <a:pt x="19922" y="26100"/>
                </a:lnTo>
                <a:close/>
                <a:moveTo>
                  <a:pt x="21143" y="25586"/>
                </a:moveTo>
                <a:lnTo>
                  <a:pt x="21368" y="26656"/>
                </a:lnTo>
                <a:lnTo>
                  <a:pt x="21036" y="26656"/>
                </a:lnTo>
                <a:lnTo>
                  <a:pt x="20522" y="26143"/>
                </a:lnTo>
                <a:lnTo>
                  <a:pt x="19987" y="26678"/>
                </a:lnTo>
                <a:lnTo>
                  <a:pt x="20190" y="25939"/>
                </a:lnTo>
                <a:lnTo>
                  <a:pt x="19483" y="25757"/>
                </a:lnTo>
                <a:lnTo>
                  <a:pt x="19323" y="25479"/>
                </a:lnTo>
                <a:lnTo>
                  <a:pt x="20233" y="25179"/>
                </a:lnTo>
                <a:lnTo>
                  <a:pt x="20447" y="24398"/>
                </a:lnTo>
                <a:lnTo>
                  <a:pt x="20982" y="25211"/>
                </a:lnTo>
                <a:lnTo>
                  <a:pt x="21507" y="25211"/>
                </a:lnTo>
                <a:close/>
                <a:moveTo>
                  <a:pt x="23048" y="26442"/>
                </a:moveTo>
                <a:lnTo>
                  <a:pt x="22599" y="26881"/>
                </a:lnTo>
                <a:lnTo>
                  <a:pt x="21603" y="26678"/>
                </a:lnTo>
                <a:lnTo>
                  <a:pt x="21603" y="26656"/>
                </a:lnTo>
                <a:lnTo>
                  <a:pt x="21582" y="26656"/>
                </a:lnTo>
                <a:lnTo>
                  <a:pt x="21378" y="25661"/>
                </a:lnTo>
                <a:lnTo>
                  <a:pt x="21817" y="25211"/>
                </a:lnTo>
                <a:lnTo>
                  <a:pt x="23048" y="25211"/>
                </a:lnTo>
                <a:close/>
                <a:moveTo>
                  <a:pt x="23262" y="26217"/>
                </a:moveTo>
                <a:lnTo>
                  <a:pt x="23262" y="25211"/>
                </a:lnTo>
                <a:lnTo>
                  <a:pt x="23680" y="25211"/>
                </a:lnTo>
                <a:lnTo>
                  <a:pt x="23980" y="25511"/>
                </a:lnTo>
                <a:close/>
                <a:moveTo>
                  <a:pt x="24997" y="26217"/>
                </a:moveTo>
                <a:lnTo>
                  <a:pt x="24290" y="25511"/>
                </a:lnTo>
                <a:lnTo>
                  <a:pt x="24579" y="25211"/>
                </a:lnTo>
                <a:lnTo>
                  <a:pt x="24997" y="25211"/>
                </a:lnTo>
                <a:close/>
                <a:moveTo>
                  <a:pt x="25660" y="26881"/>
                </a:moveTo>
                <a:lnTo>
                  <a:pt x="25211" y="26442"/>
                </a:lnTo>
                <a:lnTo>
                  <a:pt x="25211" y="25211"/>
                </a:lnTo>
                <a:lnTo>
                  <a:pt x="26442" y="25211"/>
                </a:lnTo>
                <a:lnTo>
                  <a:pt x="26881" y="25661"/>
                </a:lnTo>
                <a:lnTo>
                  <a:pt x="26667" y="26667"/>
                </a:lnTo>
                <a:close/>
                <a:moveTo>
                  <a:pt x="28208" y="26250"/>
                </a:moveTo>
                <a:lnTo>
                  <a:pt x="28283" y="26699"/>
                </a:lnTo>
                <a:lnTo>
                  <a:pt x="27930" y="26410"/>
                </a:lnTo>
                <a:lnTo>
                  <a:pt x="26902" y="26624"/>
                </a:lnTo>
                <a:lnTo>
                  <a:pt x="27127" y="25586"/>
                </a:lnTo>
                <a:lnTo>
                  <a:pt x="26752" y="25211"/>
                </a:lnTo>
                <a:lnTo>
                  <a:pt x="27277" y="25211"/>
                </a:lnTo>
                <a:lnTo>
                  <a:pt x="27812" y="24398"/>
                </a:lnTo>
                <a:lnTo>
                  <a:pt x="28026" y="25179"/>
                </a:lnTo>
                <a:lnTo>
                  <a:pt x="28904" y="25468"/>
                </a:lnTo>
                <a:close/>
                <a:moveTo>
                  <a:pt x="28540" y="26913"/>
                </a:moveTo>
                <a:lnTo>
                  <a:pt x="28444" y="26314"/>
                </a:lnTo>
                <a:lnTo>
                  <a:pt x="29129" y="25543"/>
                </a:lnTo>
                <a:lnTo>
                  <a:pt x="30124" y="25864"/>
                </a:lnTo>
                <a:lnTo>
                  <a:pt x="30328" y="26432"/>
                </a:lnTo>
                <a:lnTo>
                  <a:pt x="29771" y="27941"/>
                </a:lnTo>
                <a:close/>
                <a:moveTo>
                  <a:pt x="30445" y="28498"/>
                </a:moveTo>
                <a:lnTo>
                  <a:pt x="29953" y="28091"/>
                </a:lnTo>
                <a:lnTo>
                  <a:pt x="30445" y="26753"/>
                </a:lnTo>
                <a:lnTo>
                  <a:pt x="30938" y="28091"/>
                </a:lnTo>
                <a:close/>
                <a:moveTo>
                  <a:pt x="32351" y="26913"/>
                </a:moveTo>
                <a:lnTo>
                  <a:pt x="31120" y="27941"/>
                </a:lnTo>
                <a:lnTo>
                  <a:pt x="30563" y="26432"/>
                </a:lnTo>
                <a:lnTo>
                  <a:pt x="30777" y="25864"/>
                </a:lnTo>
                <a:lnTo>
                  <a:pt x="31323" y="25682"/>
                </a:lnTo>
                <a:lnTo>
                  <a:pt x="31762" y="25543"/>
                </a:lnTo>
                <a:lnTo>
                  <a:pt x="32458" y="26314"/>
                </a:lnTo>
                <a:close/>
                <a:moveTo>
                  <a:pt x="34149" y="25211"/>
                </a:moveTo>
                <a:lnTo>
                  <a:pt x="33775" y="25586"/>
                </a:lnTo>
                <a:lnTo>
                  <a:pt x="33989" y="26624"/>
                </a:lnTo>
                <a:lnTo>
                  <a:pt x="32961" y="26410"/>
                </a:lnTo>
                <a:lnTo>
                  <a:pt x="32608" y="26699"/>
                </a:lnTo>
                <a:lnTo>
                  <a:pt x="32694" y="26250"/>
                </a:lnTo>
                <a:lnTo>
                  <a:pt x="31987" y="25468"/>
                </a:lnTo>
                <a:lnTo>
                  <a:pt x="32865" y="25179"/>
                </a:lnTo>
                <a:lnTo>
                  <a:pt x="33079" y="24398"/>
                </a:lnTo>
                <a:lnTo>
                  <a:pt x="33614" y="25211"/>
                </a:lnTo>
                <a:close/>
                <a:moveTo>
                  <a:pt x="34364" y="24997"/>
                </a:moveTo>
                <a:lnTo>
                  <a:pt x="33732" y="24997"/>
                </a:lnTo>
                <a:lnTo>
                  <a:pt x="33165" y="24130"/>
                </a:lnTo>
                <a:lnTo>
                  <a:pt x="33732" y="23263"/>
                </a:lnTo>
                <a:lnTo>
                  <a:pt x="34364" y="23263"/>
                </a:lnTo>
                <a:lnTo>
                  <a:pt x="35231" y="24130"/>
                </a:lnTo>
                <a:close/>
                <a:moveTo>
                  <a:pt x="35680" y="24997"/>
                </a:moveTo>
                <a:lnTo>
                  <a:pt x="34674" y="24997"/>
                </a:lnTo>
                <a:lnTo>
                  <a:pt x="35380" y="24280"/>
                </a:lnTo>
                <a:lnTo>
                  <a:pt x="35680" y="24580"/>
                </a:lnTo>
                <a:lnTo>
                  <a:pt x="35680" y="24997"/>
                </a:lnTo>
                <a:close/>
                <a:moveTo>
                  <a:pt x="36408" y="24997"/>
                </a:moveTo>
                <a:lnTo>
                  <a:pt x="35894" y="24997"/>
                </a:lnTo>
                <a:lnTo>
                  <a:pt x="35894" y="24483"/>
                </a:lnTo>
                <a:lnTo>
                  <a:pt x="35541" y="24130"/>
                </a:lnTo>
                <a:lnTo>
                  <a:pt x="35894" y="23766"/>
                </a:lnTo>
                <a:lnTo>
                  <a:pt x="35894" y="23263"/>
                </a:lnTo>
                <a:lnTo>
                  <a:pt x="36408" y="23263"/>
                </a:lnTo>
                <a:lnTo>
                  <a:pt x="36761" y="22910"/>
                </a:lnTo>
                <a:lnTo>
                  <a:pt x="37125" y="23263"/>
                </a:lnTo>
                <a:lnTo>
                  <a:pt x="37629" y="23263"/>
                </a:lnTo>
                <a:lnTo>
                  <a:pt x="37629" y="23766"/>
                </a:lnTo>
                <a:lnTo>
                  <a:pt x="37993" y="24130"/>
                </a:lnTo>
                <a:lnTo>
                  <a:pt x="37629" y="24494"/>
                </a:lnTo>
                <a:lnTo>
                  <a:pt x="37629" y="24997"/>
                </a:lnTo>
                <a:lnTo>
                  <a:pt x="37125" y="24997"/>
                </a:lnTo>
                <a:lnTo>
                  <a:pt x="36761" y="25350"/>
                </a:lnTo>
                <a:close/>
                <a:moveTo>
                  <a:pt x="37629" y="26217"/>
                </a:moveTo>
                <a:lnTo>
                  <a:pt x="36922" y="25511"/>
                </a:lnTo>
                <a:lnTo>
                  <a:pt x="37211" y="25211"/>
                </a:lnTo>
                <a:lnTo>
                  <a:pt x="37629" y="25211"/>
                </a:lnTo>
                <a:close/>
                <a:moveTo>
                  <a:pt x="39288" y="26678"/>
                </a:moveTo>
                <a:lnTo>
                  <a:pt x="38292" y="26881"/>
                </a:lnTo>
                <a:lnTo>
                  <a:pt x="37843" y="26442"/>
                </a:lnTo>
                <a:lnTo>
                  <a:pt x="37843" y="25211"/>
                </a:lnTo>
                <a:lnTo>
                  <a:pt x="39074" y="25211"/>
                </a:lnTo>
                <a:lnTo>
                  <a:pt x="39513" y="25661"/>
                </a:lnTo>
                <a:lnTo>
                  <a:pt x="39309" y="26656"/>
                </a:lnTo>
                <a:lnTo>
                  <a:pt x="39288" y="26656"/>
                </a:lnTo>
                <a:close/>
                <a:moveTo>
                  <a:pt x="40712" y="25939"/>
                </a:moveTo>
                <a:lnTo>
                  <a:pt x="40904" y="26678"/>
                </a:lnTo>
                <a:lnTo>
                  <a:pt x="40369" y="26143"/>
                </a:lnTo>
                <a:lnTo>
                  <a:pt x="39855" y="26656"/>
                </a:lnTo>
                <a:lnTo>
                  <a:pt x="39534" y="26656"/>
                </a:lnTo>
                <a:lnTo>
                  <a:pt x="39759" y="25586"/>
                </a:lnTo>
                <a:lnTo>
                  <a:pt x="39384" y="25211"/>
                </a:lnTo>
                <a:lnTo>
                  <a:pt x="39909" y="25211"/>
                </a:lnTo>
                <a:lnTo>
                  <a:pt x="40444" y="24398"/>
                </a:lnTo>
                <a:lnTo>
                  <a:pt x="40658" y="25179"/>
                </a:lnTo>
                <a:lnTo>
                  <a:pt x="41568" y="25479"/>
                </a:lnTo>
                <a:lnTo>
                  <a:pt x="41407" y="25757"/>
                </a:lnTo>
                <a:close/>
                <a:moveTo>
                  <a:pt x="41215" y="26988"/>
                </a:moveTo>
                <a:lnTo>
                  <a:pt x="40979" y="26100"/>
                </a:lnTo>
                <a:lnTo>
                  <a:pt x="41557" y="25939"/>
                </a:lnTo>
                <a:lnTo>
                  <a:pt x="41771" y="25564"/>
                </a:lnTo>
                <a:lnTo>
                  <a:pt x="42146" y="25779"/>
                </a:lnTo>
                <a:lnTo>
                  <a:pt x="42724" y="25629"/>
                </a:lnTo>
                <a:lnTo>
                  <a:pt x="42970" y="26517"/>
                </a:lnTo>
                <a:lnTo>
                  <a:pt x="42499" y="28273"/>
                </a:lnTo>
                <a:lnTo>
                  <a:pt x="42499" y="28273"/>
                </a:lnTo>
                <a:close/>
                <a:moveTo>
                  <a:pt x="43077" y="28851"/>
                </a:moveTo>
                <a:lnTo>
                  <a:pt x="42671" y="28444"/>
                </a:lnTo>
                <a:lnTo>
                  <a:pt x="43077" y="26945"/>
                </a:lnTo>
                <a:lnTo>
                  <a:pt x="43484" y="28455"/>
                </a:lnTo>
                <a:close/>
                <a:moveTo>
                  <a:pt x="44940" y="26988"/>
                </a:moveTo>
                <a:lnTo>
                  <a:pt x="43666" y="28273"/>
                </a:lnTo>
                <a:lnTo>
                  <a:pt x="43195" y="26517"/>
                </a:lnTo>
                <a:lnTo>
                  <a:pt x="43431" y="25629"/>
                </a:lnTo>
                <a:lnTo>
                  <a:pt x="44009" y="25779"/>
                </a:lnTo>
                <a:lnTo>
                  <a:pt x="44383" y="25564"/>
                </a:lnTo>
                <a:lnTo>
                  <a:pt x="44608" y="25939"/>
                </a:lnTo>
                <a:lnTo>
                  <a:pt x="45186" y="26100"/>
                </a:lnTo>
                <a:close/>
                <a:moveTo>
                  <a:pt x="46407" y="25586"/>
                </a:moveTo>
                <a:lnTo>
                  <a:pt x="46631" y="26656"/>
                </a:lnTo>
                <a:lnTo>
                  <a:pt x="46310" y="26656"/>
                </a:lnTo>
                <a:lnTo>
                  <a:pt x="45797" y="26143"/>
                </a:lnTo>
                <a:lnTo>
                  <a:pt x="45251" y="26678"/>
                </a:lnTo>
                <a:lnTo>
                  <a:pt x="45454" y="25939"/>
                </a:lnTo>
                <a:lnTo>
                  <a:pt x="44747" y="25757"/>
                </a:lnTo>
                <a:lnTo>
                  <a:pt x="44587" y="25479"/>
                </a:lnTo>
                <a:lnTo>
                  <a:pt x="45497" y="25179"/>
                </a:lnTo>
                <a:lnTo>
                  <a:pt x="45711" y="24398"/>
                </a:lnTo>
                <a:lnTo>
                  <a:pt x="46246" y="25211"/>
                </a:lnTo>
                <a:lnTo>
                  <a:pt x="46781" y="25211"/>
                </a:lnTo>
                <a:close/>
                <a:moveTo>
                  <a:pt x="48312" y="26442"/>
                </a:moveTo>
                <a:lnTo>
                  <a:pt x="47863" y="26881"/>
                </a:lnTo>
                <a:lnTo>
                  <a:pt x="46867" y="26678"/>
                </a:lnTo>
                <a:lnTo>
                  <a:pt x="46867" y="26656"/>
                </a:lnTo>
                <a:lnTo>
                  <a:pt x="46856" y="26656"/>
                </a:lnTo>
                <a:lnTo>
                  <a:pt x="46642" y="25661"/>
                </a:lnTo>
                <a:lnTo>
                  <a:pt x="47092" y="25211"/>
                </a:lnTo>
                <a:lnTo>
                  <a:pt x="48312" y="25211"/>
                </a:lnTo>
                <a:close/>
                <a:moveTo>
                  <a:pt x="49244" y="25511"/>
                </a:moveTo>
                <a:lnTo>
                  <a:pt x="48526" y="26217"/>
                </a:lnTo>
                <a:lnTo>
                  <a:pt x="48526" y="25211"/>
                </a:lnTo>
                <a:lnTo>
                  <a:pt x="48944" y="25211"/>
                </a:lnTo>
                <a:close/>
                <a:moveTo>
                  <a:pt x="50261" y="24997"/>
                </a:moveTo>
                <a:lnTo>
                  <a:pt x="49757" y="24997"/>
                </a:lnTo>
                <a:lnTo>
                  <a:pt x="49393" y="25350"/>
                </a:lnTo>
                <a:lnTo>
                  <a:pt x="49040" y="24997"/>
                </a:lnTo>
                <a:lnTo>
                  <a:pt x="48526" y="24997"/>
                </a:lnTo>
                <a:lnTo>
                  <a:pt x="48526" y="24483"/>
                </a:lnTo>
                <a:lnTo>
                  <a:pt x="48173" y="24130"/>
                </a:lnTo>
                <a:lnTo>
                  <a:pt x="48526" y="23766"/>
                </a:lnTo>
                <a:lnTo>
                  <a:pt x="48526" y="23263"/>
                </a:lnTo>
                <a:lnTo>
                  <a:pt x="49040" y="23263"/>
                </a:lnTo>
                <a:lnTo>
                  <a:pt x="49393" y="22899"/>
                </a:lnTo>
                <a:lnTo>
                  <a:pt x="49757" y="23263"/>
                </a:lnTo>
                <a:lnTo>
                  <a:pt x="50261" y="23263"/>
                </a:lnTo>
                <a:lnTo>
                  <a:pt x="50261" y="23766"/>
                </a:lnTo>
                <a:lnTo>
                  <a:pt x="50624" y="24130"/>
                </a:lnTo>
                <a:lnTo>
                  <a:pt x="50261" y="24483"/>
                </a:lnTo>
                <a:lnTo>
                  <a:pt x="50261" y="24997"/>
                </a:lnTo>
                <a:close/>
                <a:moveTo>
                  <a:pt x="51481" y="24997"/>
                </a:moveTo>
                <a:lnTo>
                  <a:pt x="50485" y="24997"/>
                </a:lnTo>
                <a:lnTo>
                  <a:pt x="50485" y="24580"/>
                </a:lnTo>
                <a:lnTo>
                  <a:pt x="50774" y="24280"/>
                </a:lnTo>
                <a:close/>
                <a:moveTo>
                  <a:pt x="51791" y="23263"/>
                </a:moveTo>
                <a:lnTo>
                  <a:pt x="52423" y="23263"/>
                </a:lnTo>
                <a:lnTo>
                  <a:pt x="52990" y="24130"/>
                </a:lnTo>
                <a:lnTo>
                  <a:pt x="52423" y="24997"/>
                </a:lnTo>
                <a:lnTo>
                  <a:pt x="51791" y="24997"/>
                </a:lnTo>
                <a:lnTo>
                  <a:pt x="50935" y="24130"/>
                </a:lnTo>
                <a:close/>
                <a:moveTo>
                  <a:pt x="51481" y="23263"/>
                </a:moveTo>
                <a:lnTo>
                  <a:pt x="50774" y="23969"/>
                </a:lnTo>
                <a:lnTo>
                  <a:pt x="50485" y="23680"/>
                </a:lnTo>
                <a:lnTo>
                  <a:pt x="50485" y="23263"/>
                </a:lnTo>
                <a:close/>
                <a:moveTo>
                  <a:pt x="52145" y="22599"/>
                </a:moveTo>
                <a:lnTo>
                  <a:pt x="51706" y="23049"/>
                </a:lnTo>
                <a:lnTo>
                  <a:pt x="50485" y="23049"/>
                </a:lnTo>
                <a:lnTo>
                  <a:pt x="50485" y="21818"/>
                </a:lnTo>
                <a:lnTo>
                  <a:pt x="50924" y="21379"/>
                </a:lnTo>
                <a:lnTo>
                  <a:pt x="51920" y="21582"/>
                </a:lnTo>
                <a:lnTo>
                  <a:pt x="51920" y="21604"/>
                </a:lnTo>
                <a:lnTo>
                  <a:pt x="51941" y="21604"/>
                </a:lnTo>
                <a:close/>
                <a:moveTo>
                  <a:pt x="51941" y="19987"/>
                </a:moveTo>
                <a:lnTo>
                  <a:pt x="51406" y="20522"/>
                </a:lnTo>
                <a:lnTo>
                  <a:pt x="51920" y="21036"/>
                </a:lnTo>
                <a:lnTo>
                  <a:pt x="51920" y="21357"/>
                </a:lnTo>
                <a:lnTo>
                  <a:pt x="50849" y="21133"/>
                </a:lnTo>
                <a:lnTo>
                  <a:pt x="50485" y="21507"/>
                </a:lnTo>
                <a:lnTo>
                  <a:pt x="50485" y="20983"/>
                </a:lnTo>
                <a:lnTo>
                  <a:pt x="49661" y="20447"/>
                </a:lnTo>
                <a:lnTo>
                  <a:pt x="50442" y="20233"/>
                </a:lnTo>
                <a:lnTo>
                  <a:pt x="50742" y="19323"/>
                </a:lnTo>
                <a:lnTo>
                  <a:pt x="51021" y="19484"/>
                </a:lnTo>
                <a:lnTo>
                  <a:pt x="51213" y="20191"/>
                </a:lnTo>
                <a:close/>
                <a:moveTo>
                  <a:pt x="52252" y="19677"/>
                </a:moveTo>
                <a:lnTo>
                  <a:pt x="51363" y="19912"/>
                </a:lnTo>
                <a:lnTo>
                  <a:pt x="51213" y="19345"/>
                </a:lnTo>
                <a:lnTo>
                  <a:pt x="50828" y="19120"/>
                </a:lnTo>
                <a:lnTo>
                  <a:pt x="51053" y="18745"/>
                </a:lnTo>
                <a:lnTo>
                  <a:pt x="50892" y="18167"/>
                </a:lnTo>
                <a:lnTo>
                  <a:pt x="51781" y="17921"/>
                </a:lnTo>
                <a:lnTo>
                  <a:pt x="53536" y="18392"/>
                </a:lnTo>
                <a:close/>
                <a:moveTo>
                  <a:pt x="54189" y="19163"/>
                </a:moveTo>
                <a:lnTo>
                  <a:pt x="52680" y="19570"/>
                </a:lnTo>
                <a:lnTo>
                  <a:pt x="53782" y="18456"/>
                </a:lnTo>
                <a:lnTo>
                  <a:pt x="54328" y="18606"/>
                </a:lnTo>
                <a:close/>
                <a:moveTo>
                  <a:pt x="54125" y="17814"/>
                </a:moveTo>
                <a:lnTo>
                  <a:pt x="53718" y="18221"/>
                </a:lnTo>
                <a:lnTo>
                  <a:pt x="52209" y="17814"/>
                </a:lnTo>
                <a:lnTo>
                  <a:pt x="53718" y="17407"/>
                </a:lnTo>
                <a:close/>
                <a:moveTo>
                  <a:pt x="52252" y="15951"/>
                </a:moveTo>
                <a:lnTo>
                  <a:pt x="53536" y="17225"/>
                </a:lnTo>
                <a:lnTo>
                  <a:pt x="51781" y="17696"/>
                </a:lnTo>
                <a:lnTo>
                  <a:pt x="50892" y="17461"/>
                </a:lnTo>
                <a:lnTo>
                  <a:pt x="51053" y="16883"/>
                </a:lnTo>
                <a:lnTo>
                  <a:pt x="50828" y="16508"/>
                </a:lnTo>
                <a:lnTo>
                  <a:pt x="51213" y="16283"/>
                </a:lnTo>
                <a:lnTo>
                  <a:pt x="51363" y="15705"/>
                </a:lnTo>
                <a:close/>
                <a:moveTo>
                  <a:pt x="51920" y="14592"/>
                </a:moveTo>
                <a:lnTo>
                  <a:pt x="51406" y="15095"/>
                </a:lnTo>
                <a:lnTo>
                  <a:pt x="51941" y="15641"/>
                </a:lnTo>
                <a:lnTo>
                  <a:pt x="51213" y="15438"/>
                </a:lnTo>
                <a:lnTo>
                  <a:pt x="51021" y="16144"/>
                </a:lnTo>
                <a:lnTo>
                  <a:pt x="50742" y="16305"/>
                </a:lnTo>
                <a:lnTo>
                  <a:pt x="50442" y="15395"/>
                </a:lnTo>
                <a:lnTo>
                  <a:pt x="49661" y="15181"/>
                </a:lnTo>
                <a:lnTo>
                  <a:pt x="50485" y="14645"/>
                </a:lnTo>
                <a:lnTo>
                  <a:pt x="50485" y="14121"/>
                </a:lnTo>
                <a:lnTo>
                  <a:pt x="50849" y="14485"/>
                </a:lnTo>
                <a:lnTo>
                  <a:pt x="51920" y="14260"/>
                </a:lnTo>
                <a:close/>
                <a:moveTo>
                  <a:pt x="50774" y="11648"/>
                </a:moveTo>
                <a:lnTo>
                  <a:pt x="51492" y="12365"/>
                </a:lnTo>
                <a:lnTo>
                  <a:pt x="50485" y="12365"/>
                </a:lnTo>
                <a:lnTo>
                  <a:pt x="50485" y="11948"/>
                </a:lnTo>
                <a:close/>
                <a:moveTo>
                  <a:pt x="49843" y="12579"/>
                </a:moveTo>
                <a:lnTo>
                  <a:pt x="50261" y="12579"/>
                </a:lnTo>
                <a:lnTo>
                  <a:pt x="50261" y="13586"/>
                </a:lnTo>
                <a:lnTo>
                  <a:pt x="49554" y="12879"/>
                </a:lnTo>
                <a:close/>
                <a:moveTo>
                  <a:pt x="48526" y="12579"/>
                </a:moveTo>
                <a:lnTo>
                  <a:pt x="48944" y="12579"/>
                </a:lnTo>
                <a:lnTo>
                  <a:pt x="49244" y="12879"/>
                </a:lnTo>
                <a:lnTo>
                  <a:pt x="48526" y="13586"/>
                </a:lnTo>
                <a:close/>
                <a:moveTo>
                  <a:pt x="45807" y="11498"/>
                </a:moveTo>
                <a:lnTo>
                  <a:pt x="46364" y="10631"/>
                </a:lnTo>
                <a:lnTo>
                  <a:pt x="46995" y="10631"/>
                </a:lnTo>
                <a:lnTo>
                  <a:pt x="47863" y="11498"/>
                </a:lnTo>
                <a:lnTo>
                  <a:pt x="46995" y="12365"/>
                </a:lnTo>
                <a:lnTo>
                  <a:pt x="46364" y="12365"/>
                </a:lnTo>
                <a:close/>
                <a:moveTo>
                  <a:pt x="46246" y="12579"/>
                </a:moveTo>
                <a:lnTo>
                  <a:pt x="46781" y="12579"/>
                </a:lnTo>
                <a:lnTo>
                  <a:pt x="46407" y="12954"/>
                </a:lnTo>
                <a:lnTo>
                  <a:pt x="46621" y="13992"/>
                </a:lnTo>
                <a:lnTo>
                  <a:pt x="45593" y="13778"/>
                </a:lnTo>
                <a:lnTo>
                  <a:pt x="45240" y="14067"/>
                </a:lnTo>
                <a:lnTo>
                  <a:pt x="45325" y="13618"/>
                </a:lnTo>
                <a:lnTo>
                  <a:pt x="44619" y="12836"/>
                </a:lnTo>
                <a:lnTo>
                  <a:pt x="45497" y="12547"/>
                </a:lnTo>
                <a:lnTo>
                  <a:pt x="45711" y="11766"/>
                </a:lnTo>
                <a:close/>
                <a:moveTo>
                  <a:pt x="44490" y="10353"/>
                </a:moveTo>
                <a:lnTo>
                  <a:pt x="45315" y="10620"/>
                </a:lnTo>
                <a:lnTo>
                  <a:pt x="45550" y="11477"/>
                </a:lnTo>
                <a:lnTo>
                  <a:pt x="45540" y="11498"/>
                </a:lnTo>
                <a:lnTo>
                  <a:pt x="45550" y="11519"/>
                </a:lnTo>
                <a:lnTo>
                  <a:pt x="45315" y="12376"/>
                </a:lnTo>
                <a:lnTo>
                  <a:pt x="44480" y="12654"/>
                </a:lnTo>
                <a:lnTo>
                  <a:pt x="43945" y="11787"/>
                </a:lnTo>
                <a:close/>
                <a:moveTo>
                  <a:pt x="43977" y="10074"/>
                </a:moveTo>
                <a:lnTo>
                  <a:pt x="44287" y="10256"/>
                </a:lnTo>
                <a:lnTo>
                  <a:pt x="43805" y="11552"/>
                </a:lnTo>
                <a:lnTo>
                  <a:pt x="43206" y="10577"/>
                </a:lnTo>
                <a:lnTo>
                  <a:pt x="43420" y="10224"/>
                </a:lnTo>
                <a:close/>
                <a:moveTo>
                  <a:pt x="42928" y="10117"/>
                </a:moveTo>
                <a:lnTo>
                  <a:pt x="43077" y="9528"/>
                </a:lnTo>
                <a:lnTo>
                  <a:pt x="43238" y="10117"/>
                </a:lnTo>
                <a:lnTo>
                  <a:pt x="43077" y="10374"/>
                </a:lnTo>
                <a:close/>
                <a:moveTo>
                  <a:pt x="41868" y="10256"/>
                </a:moveTo>
                <a:lnTo>
                  <a:pt x="42178" y="10074"/>
                </a:lnTo>
                <a:lnTo>
                  <a:pt x="42735" y="10224"/>
                </a:lnTo>
                <a:lnTo>
                  <a:pt x="42949" y="10577"/>
                </a:lnTo>
                <a:lnTo>
                  <a:pt x="42349" y="11552"/>
                </a:lnTo>
                <a:close/>
                <a:moveTo>
                  <a:pt x="40615" y="11498"/>
                </a:moveTo>
                <a:lnTo>
                  <a:pt x="40605" y="11477"/>
                </a:lnTo>
                <a:lnTo>
                  <a:pt x="40840" y="10620"/>
                </a:lnTo>
                <a:lnTo>
                  <a:pt x="41664" y="10353"/>
                </a:lnTo>
                <a:lnTo>
                  <a:pt x="42210" y="11787"/>
                </a:lnTo>
                <a:lnTo>
                  <a:pt x="41686" y="12654"/>
                </a:lnTo>
                <a:lnTo>
                  <a:pt x="40840" y="12376"/>
                </a:lnTo>
                <a:lnTo>
                  <a:pt x="40605" y="11519"/>
                </a:lnTo>
                <a:close/>
                <a:moveTo>
                  <a:pt x="40444" y="11766"/>
                </a:moveTo>
                <a:lnTo>
                  <a:pt x="40658" y="12547"/>
                </a:lnTo>
                <a:lnTo>
                  <a:pt x="41536" y="12836"/>
                </a:lnTo>
                <a:lnTo>
                  <a:pt x="40840" y="13618"/>
                </a:lnTo>
                <a:lnTo>
                  <a:pt x="40915" y="14067"/>
                </a:lnTo>
                <a:lnTo>
                  <a:pt x="40562" y="13778"/>
                </a:lnTo>
                <a:lnTo>
                  <a:pt x="39534" y="13992"/>
                </a:lnTo>
                <a:lnTo>
                  <a:pt x="39759" y="12954"/>
                </a:lnTo>
                <a:lnTo>
                  <a:pt x="39384" y="12579"/>
                </a:lnTo>
                <a:lnTo>
                  <a:pt x="39909" y="12579"/>
                </a:lnTo>
                <a:close/>
                <a:moveTo>
                  <a:pt x="39159" y="10631"/>
                </a:moveTo>
                <a:lnTo>
                  <a:pt x="39791" y="10631"/>
                </a:lnTo>
                <a:lnTo>
                  <a:pt x="40358" y="11498"/>
                </a:lnTo>
                <a:lnTo>
                  <a:pt x="39791" y="12365"/>
                </a:lnTo>
                <a:lnTo>
                  <a:pt x="39159" y="12365"/>
                </a:lnTo>
                <a:lnTo>
                  <a:pt x="38292" y="11498"/>
                </a:lnTo>
                <a:close/>
                <a:moveTo>
                  <a:pt x="37843" y="10631"/>
                </a:moveTo>
                <a:lnTo>
                  <a:pt x="38849" y="10631"/>
                </a:lnTo>
                <a:lnTo>
                  <a:pt x="38142" y="11337"/>
                </a:lnTo>
                <a:lnTo>
                  <a:pt x="37843" y="11048"/>
                </a:lnTo>
                <a:close/>
                <a:moveTo>
                  <a:pt x="37843" y="11948"/>
                </a:moveTo>
                <a:lnTo>
                  <a:pt x="38142" y="11648"/>
                </a:lnTo>
                <a:lnTo>
                  <a:pt x="38849" y="12365"/>
                </a:lnTo>
                <a:lnTo>
                  <a:pt x="37843" y="12365"/>
                </a:lnTo>
                <a:close/>
                <a:moveTo>
                  <a:pt x="37211" y="12579"/>
                </a:moveTo>
                <a:lnTo>
                  <a:pt x="37629" y="12579"/>
                </a:lnTo>
                <a:lnTo>
                  <a:pt x="37629" y="13586"/>
                </a:lnTo>
                <a:lnTo>
                  <a:pt x="36922" y="12879"/>
                </a:lnTo>
                <a:close/>
                <a:moveTo>
                  <a:pt x="35894" y="12579"/>
                </a:moveTo>
                <a:lnTo>
                  <a:pt x="36312" y="12579"/>
                </a:lnTo>
                <a:lnTo>
                  <a:pt x="36612" y="12879"/>
                </a:lnTo>
                <a:lnTo>
                  <a:pt x="35894" y="13586"/>
                </a:lnTo>
                <a:close/>
                <a:moveTo>
                  <a:pt x="33614" y="12579"/>
                </a:moveTo>
                <a:lnTo>
                  <a:pt x="34149" y="12579"/>
                </a:lnTo>
                <a:lnTo>
                  <a:pt x="33775" y="12954"/>
                </a:lnTo>
                <a:lnTo>
                  <a:pt x="34000" y="14024"/>
                </a:lnTo>
                <a:lnTo>
                  <a:pt x="33678" y="14024"/>
                </a:lnTo>
                <a:lnTo>
                  <a:pt x="33165" y="13511"/>
                </a:lnTo>
                <a:lnTo>
                  <a:pt x="32619" y="14046"/>
                </a:lnTo>
                <a:lnTo>
                  <a:pt x="32822" y="13307"/>
                </a:lnTo>
                <a:lnTo>
                  <a:pt x="32115" y="13125"/>
                </a:lnTo>
                <a:lnTo>
                  <a:pt x="31955" y="12847"/>
                </a:lnTo>
                <a:lnTo>
                  <a:pt x="32865" y="12547"/>
                </a:lnTo>
                <a:lnTo>
                  <a:pt x="33079" y="11766"/>
                </a:lnTo>
                <a:close/>
                <a:moveTo>
                  <a:pt x="31848" y="10342"/>
                </a:moveTo>
                <a:lnTo>
                  <a:pt x="32683" y="10620"/>
                </a:lnTo>
                <a:lnTo>
                  <a:pt x="32918" y="11477"/>
                </a:lnTo>
                <a:lnTo>
                  <a:pt x="32908" y="11498"/>
                </a:lnTo>
                <a:lnTo>
                  <a:pt x="32918" y="11519"/>
                </a:lnTo>
                <a:lnTo>
                  <a:pt x="32683" y="12376"/>
                </a:lnTo>
                <a:lnTo>
                  <a:pt x="31859" y="12643"/>
                </a:lnTo>
                <a:lnTo>
                  <a:pt x="31313" y="11198"/>
                </a:lnTo>
                <a:close/>
                <a:moveTo>
                  <a:pt x="31634" y="10278"/>
                </a:moveTo>
                <a:lnTo>
                  <a:pt x="31216" y="10941"/>
                </a:lnTo>
                <a:lnTo>
                  <a:pt x="30874" y="10021"/>
                </a:lnTo>
                <a:close/>
                <a:moveTo>
                  <a:pt x="30392" y="9678"/>
                </a:moveTo>
                <a:lnTo>
                  <a:pt x="30381" y="9678"/>
                </a:lnTo>
                <a:lnTo>
                  <a:pt x="30445" y="9507"/>
                </a:lnTo>
                <a:lnTo>
                  <a:pt x="30510" y="9678"/>
                </a:lnTo>
                <a:lnTo>
                  <a:pt x="30510" y="9678"/>
                </a:lnTo>
                <a:lnTo>
                  <a:pt x="30595" y="9924"/>
                </a:lnTo>
                <a:lnTo>
                  <a:pt x="30606" y="9935"/>
                </a:lnTo>
                <a:lnTo>
                  <a:pt x="30606" y="9935"/>
                </a:lnTo>
                <a:lnTo>
                  <a:pt x="31077" y="11177"/>
                </a:lnTo>
                <a:lnTo>
                  <a:pt x="30445" y="12205"/>
                </a:lnTo>
                <a:lnTo>
                  <a:pt x="29825" y="11177"/>
                </a:lnTo>
                <a:lnTo>
                  <a:pt x="30285" y="9935"/>
                </a:lnTo>
                <a:lnTo>
                  <a:pt x="30285" y="9935"/>
                </a:lnTo>
                <a:lnTo>
                  <a:pt x="30296" y="9914"/>
                </a:lnTo>
                <a:lnTo>
                  <a:pt x="30392" y="9678"/>
                </a:lnTo>
                <a:close/>
                <a:moveTo>
                  <a:pt x="30017" y="10021"/>
                </a:moveTo>
                <a:lnTo>
                  <a:pt x="29675" y="10941"/>
                </a:lnTo>
                <a:lnTo>
                  <a:pt x="29268" y="10278"/>
                </a:lnTo>
                <a:close/>
                <a:moveTo>
                  <a:pt x="27983" y="11498"/>
                </a:moveTo>
                <a:lnTo>
                  <a:pt x="27973" y="11477"/>
                </a:lnTo>
                <a:lnTo>
                  <a:pt x="28208" y="10620"/>
                </a:lnTo>
                <a:lnTo>
                  <a:pt x="29054" y="10342"/>
                </a:lnTo>
                <a:lnTo>
                  <a:pt x="29578" y="11198"/>
                </a:lnTo>
                <a:lnTo>
                  <a:pt x="29032" y="12643"/>
                </a:lnTo>
                <a:lnTo>
                  <a:pt x="28208" y="12376"/>
                </a:lnTo>
                <a:lnTo>
                  <a:pt x="27973" y="11519"/>
                </a:lnTo>
                <a:close/>
                <a:moveTo>
                  <a:pt x="27812" y="11766"/>
                </a:moveTo>
                <a:lnTo>
                  <a:pt x="28026" y="12547"/>
                </a:lnTo>
                <a:lnTo>
                  <a:pt x="28936" y="12847"/>
                </a:lnTo>
                <a:lnTo>
                  <a:pt x="28775" y="13125"/>
                </a:lnTo>
                <a:lnTo>
                  <a:pt x="28069" y="13307"/>
                </a:lnTo>
                <a:lnTo>
                  <a:pt x="28272" y="14046"/>
                </a:lnTo>
                <a:lnTo>
                  <a:pt x="27737" y="13511"/>
                </a:lnTo>
                <a:lnTo>
                  <a:pt x="27223" y="14024"/>
                </a:lnTo>
                <a:lnTo>
                  <a:pt x="26902" y="14024"/>
                </a:lnTo>
                <a:lnTo>
                  <a:pt x="27127" y="12954"/>
                </a:lnTo>
                <a:lnTo>
                  <a:pt x="26752" y="12579"/>
                </a:lnTo>
                <a:lnTo>
                  <a:pt x="27277" y="12579"/>
                </a:lnTo>
                <a:close/>
                <a:moveTo>
                  <a:pt x="26527" y="10631"/>
                </a:moveTo>
                <a:lnTo>
                  <a:pt x="27159" y="10631"/>
                </a:lnTo>
                <a:lnTo>
                  <a:pt x="27726" y="11498"/>
                </a:lnTo>
                <a:lnTo>
                  <a:pt x="27159" y="12365"/>
                </a:lnTo>
                <a:lnTo>
                  <a:pt x="26527" y="12365"/>
                </a:lnTo>
                <a:lnTo>
                  <a:pt x="25660" y="11498"/>
                </a:lnTo>
                <a:close/>
                <a:moveTo>
                  <a:pt x="25211" y="10631"/>
                </a:moveTo>
                <a:lnTo>
                  <a:pt x="26217" y="10631"/>
                </a:lnTo>
                <a:lnTo>
                  <a:pt x="25510" y="11337"/>
                </a:lnTo>
                <a:lnTo>
                  <a:pt x="25211" y="11048"/>
                </a:lnTo>
                <a:close/>
                <a:moveTo>
                  <a:pt x="22042" y="10631"/>
                </a:moveTo>
                <a:lnTo>
                  <a:pt x="23048" y="10631"/>
                </a:lnTo>
                <a:lnTo>
                  <a:pt x="23048" y="11048"/>
                </a:lnTo>
                <a:lnTo>
                  <a:pt x="22749" y="11337"/>
                </a:lnTo>
                <a:close/>
                <a:moveTo>
                  <a:pt x="20533" y="11498"/>
                </a:moveTo>
                <a:lnTo>
                  <a:pt x="21100" y="10631"/>
                </a:lnTo>
                <a:lnTo>
                  <a:pt x="21732" y="10631"/>
                </a:lnTo>
                <a:lnTo>
                  <a:pt x="22599" y="11498"/>
                </a:lnTo>
                <a:lnTo>
                  <a:pt x="21732" y="12365"/>
                </a:lnTo>
                <a:lnTo>
                  <a:pt x="21100" y="12365"/>
                </a:lnTo>
                <a:close/>
                <a:moveTo>
                  <a:pt x="20982" y="12579"/>
                </a:moveTo>
                <a:lnTo>
                  <a:pt x="21517" y="12579"/>
                </a:lnTo>
                <a:lnTo>
                  <a:pt x="21143" y="12954"/>
                </a:lnTo>
                <a:lnTo>
                  <a:pt x="21357" y="13992"/>
                </a:lnTo>
                <a:lnTo>
                  <a:pt x="20329" y="13778"/>
                </a:lnTo>
                <a:lnTo>
                  <a:pt x="19976" y="14067"/>
                </a:lnTo>
                <a:lnTo>
                  <a:pt x="20051" y="13618"/>
                </a:lnTo>
                <a:lnTo>
                  <a:pt x="19355" y="12836"/>
                </a:lnTo>
                <a:lnTo>
                  <a:pt x="20233" y="12547"/>
                </a:lnTo>
                <a:lnTo>
                  <a:pt x="20447" y="11766"/>
                </a:lnTo>
                <a:close/>
                <a:moveTo>
                  <a:pt x="19227" y="10353"/>
                </a:moveTo>
                <a:lnTo>
                  <a:pt x="20051" y="10620"/>
                </a:lnTo>
                <a:lnTo>
                  <a:pt x="20286" y="11477"/>
                </a:lnTo>
                <a:lnTo>
                  <a:pt x="20276" y="11498"/>
                </a:lnTo>
                <a:lnTo>
                  <a:pt x="20286" y="11519"/>
                </a:lnTo>
                <a:lnTo>
                  <a:pt x="20051" y="12376"/>
                </a:lnTo>
                <a:lnTo>
                  <a:pt x="19205" y="12654"/>
                </a:lnTo>
                <a:lnTo>
                  <a:pt x="18681" y="11787"/>
                </a:lnTo>
                <a:close/>
                <a:moveTo>
                  <a:pt x="18713" y="10074"/>
                </a:moveTo>
                <a:lnTo>
                  <a:pt x="19023" y="10256"/>
                </a:lnTo>
                <a:lnTo>
                  <a:pt x="18541" y="11552"/>
                </a:lnTo>
                <a:lnTo>
                  <a:pt x="17942" y="10577"/>
                </a:lnTo>
                <a:lnTo>
                  <a:pt x="18156" y="10224"/>
                </a:lnTo>
                <a:close/>
                <a:moveTo>
                  <a:pt x="17653" y="10117"/>
                </a:moveTo>
                <a:lnTo>
                  <a:pt x="17813" y="9528"/>
                </a:lnTo>
                <a:lnTo>
                  <a:pt x="17974" y="10117"/>
                </a:lnTo>
                <a:lnTo>
                  <a:pt x="17813" y="10374"/>
                </a:lnTo>
                <a:close/>
                <a:moveTo>
                  <a:pt x="16604" y="10256"/>
                </a:moveTo>
                <a:lnTo>
                  <a:pt x="16914" y="10074"/>
                </a:lnTo>
                <a:lnTo>
                  <a:pt x="17471" y="10224"/>
                </a:lnTo>
                <a:lnTo>
                  <a:pt x="17685" y="10577"/>
                </a:lnTo>
                <a:lnTo>
                  <a:pt x="17086" y="11552"/>
                </a:lnTo>
                <a:close/>
                <a:moveTo>
                  <a:pt x="15351" y="11498"/>
                </a:moveTo>
                <a:lnTo>
                  <a:pt x="15341" y="11477"/>
                </a:lnTo>
                <a:lnTo>
                  <a:pt x="15576" y="10620"/>
                </a:lnTo>
                <a:lnTo>
                  <a:pt x="16400" y="10353"/>
                </a:lnTo>
                <a:lnTo>
                  <a:pt x="16946" y="11787"/>
                </a:lnTo>
                <a:lnTo>
                  <a:pt x="16422" y="12654"/>
                </a:lnTo>
                <a:lnTo>
                  <a:pt x="15576" y="12376"/>
                </a:lnTo>
                <a:lnTo>
                  <a:pt x="15341" y="11519"/>
                </a:lnTo>
                <a:close/>
                <a:moveTo>
                  <a:pt x="15180" y="11766"/>
                </a:moveTo>
                <a:lnTo>
                  <a:pt x="15394" y="12547"/>
                </a:lnTo>
                <a:lnTo>
                  <a:pt x="16272" y="12836"/>
                </a:lnTo>
                <a:lnTo>
                  <a:pt x="15576" y="13618"/>
                </a:lnTo>
                <a:lnTo>
                  <a:pt x="15651" y="14067"/>
                </a:lnTo>
                <a:lnTo>
                  <a:pt x="15298" y="13778"/>
                </a:lnTo>
                <a:lnTo>
                  <a:pt x="14270" y="13992"/>
                </a:lnTo>
                <a:lnTo>
                  <a:pt x="14495" y="12954"/>
                </a:lnTo>
                <a:lnTo>
                  <a:pt x="14120" y="12579"/>
                </a:lnTo>
                <a:lnTo>
                  <a:pt x="14645" y="12579"/>
                </a:lnTo>
                <a:close/>
                <a:moveTo>
                  <a:pt x="13895" y="10631"/>
                </a:moveTo>
                <a:lnTo>
                  <a:pt x="14527" y="10631"/>
                </a:lnTo>
                <a:lnTo>
                  <a:pt x="15094" y="11498"/>
                </a:lnTo>
                <a:lnTo>
                  <a:pt x="14527" y="12365"/>
                </a:lnTo>
                <a:lnTo>
                  <a:pt x="13895" y="12365"/>
                </a:lnTo>
                <a:lnTo>
                  <a:pt x="13028" y="11498"/>
                </a:lnTo>
                <a:close/>
                <a:moveTo>
                  <a:pt x="12579" y="10631"/>
                </a:moveTo>
                <a:lnTo>
                  <a:pt x="13585" y="10631"/>
                </a:lnTo>
                <a:lnTo>
                  <a:pt x="12878" y="11337"/>
                </a:lnTo>
                <a:lnTo>
                  <a:pt x="12579" y="11048"/>
                </a:lnTo>
                <a:close/>
                <a:moveTo>
                  <a:pt x="12579" y="11948"/>
                </a:moveTo>
                <a:lnTo>
                  <a:pt x="12878" y="11648"/>
                </a:lnTo>
                <a:lnTo>
                  <a:pt x="13585" y="12365"/>
                </a:lnTo>
                <a:lnTo>
                  <a:pt x="12579" y="12365"/>
                </a:lnTo>
                <a:close/>
                <a:moveTo>
                  <a:pt x="11947" y="12579"/>
                </a:moveTo>
                <a:lnTo>
                  <a:pt x="12365" y="12579"/>
                </a:lnTo>
                <a:lnTo>
                  <a:pt x="12365" y="13586"/>
                </a:lnTo>
                <a:lnTo>
                  <a:pt x="11658" y="12879"/>
                </a:lnTo>
                <a:close/>
                <a:moveTo>
                  <a:pt x="10630" y="14528"/>
                </a:moveTo>
                <a:lnTo>
                  <a:pt x="10630" y="13896"/>
                </a:lnTo>
                <a:lnTo>
                  <a:pt x="11498" y="13029"/>
                </a:lnTo>
                <a:lnTo>
                  <a:pt x="12365" y="13896"/>
                </a:lnTo>
                <a:lnTo>
                  <a:pt x="12365" y="14528"/>
                </a:lnTo>
                <a:lnTo>
                  <a:pt x="11498" y="15095"/>
                </a:lnTo>
                <a:close/>
                <a:moveTo>
                  <a:pt x="10352" y="16401"/>
                </a:moveTo>
                <a:lnTo>
                  <a:pt x="10620" y="15577"/>
                </a:lnTo>
                <a:lnTo>
                  <a:pt x="11476" y="15341"/>
                </a:lnTo>
                <a:lnTo>
                  <a:pt x="11498" y="15352"/>
                </a:lnTo>
                <a:lnTo>
                  <a:pt x="11519" y="15341"/>
                </a:lnTo>
                <a:lnTo>
                  <a:pt x="12375" y="15577"/>
                </a:lnTo>
                <a:lnTo>
                  <a:pt x="12654" y="16412"/>
                </a:lnTo>
                <a:lnTo>
                  <a:pt x="11787" y="16947"/>
                </a:lnTo>
                <a:close/>
                <a:moveTo>
                  <a:pt x="10256" y="16604"/>
                </a:moveTo>
                <a:lnTo>
                  <a:pt x="11551" y="17086"/>
                </a:lnTo>
                <a:lnTo>
                  <a:pt x="10577" y="17686"/>
                </a:lnTo>
                <a:lnTo>
                  <a:pt x="10224" y="17471"/>
                </a:lnTo>
                <a:lnTo>
                  <a:pt x="10084" y="16915"/>
                </a:lnTo>
                <a:close/>
                <a:moveTo>
                  <a:pt x="9528" y="17814"/>
                </a:moveTo>
                <a:lnTo>
                  <a:pt x="10117" y="17653"/>
                </a:lnTo>
                <a:lnTo>
                  <a:pt x="10373" y="17814"/>
                </a:lnTo>
                <a:lnTo>
                  <a:pt x="10117" y="17975"/>
                </a:lnTo>
                <a:close/>
                <a:moveTo>
                  <a:pt x="10256" y="19024"/>
                </a:moveTo>
                <a:lnTo>
                  <a:pt x="10084" y="18713"/>
                </a:lnTo>
                <a:lnTo>
                  <a:pt x="10224" y="18157"/>
                </a:lnTo>
                <a:lnTo>
                  <a:pt x="10577" y="17942"/>
                </a:lnTo>
                <a:lnTo>
                  <a:pt x="11551" y="18542"/>
                </a:lnTo>
                <a:close/>
                <a:moveTo>
                  <a:pt x="11476" y="20287"/>
                </a:moveTo>
                <a:lnTo>
                  <a:pt x="10620" y="20051"/>
                </a:lnTo>
                <a:lnTo>
                  <a:pt x="10352" y="19227"/>
                </a:lnTo>
                <a:lnTo>
                  <a:pt x="11787" y="18681"/>
                </a:lnTo>
                <a:lnTo>
                  <a:pt x="12654" y="19206"/>
                </a:lnTo>
                <a:lnTo>
                  <a:pt x="12375" y="20051"/>
                </a:lnTo>
                <a:lnTo>
                  <a:pt x="11519" y="20287"/>
                </a:lnTo>
                <a:lnTo>
                  <a:pt x="11498" y="20276"/>
                </a:lnTo>
                <a:close/>
                <a:moveTo>
                  <a:pt x="11048" y="23049"/>
                </a:moveTo>
                <a:lnTo>
                  <a:pt x="10630" y="23049"/>
                </a:lnTo>
                <a:lnTo>
                  <a:pt x="10630" y="22042"/>
                </a:lnTo>
                <a:lnTo>
                  <a:pt x="11348" y="22749"/>
                </a:lnTo>
                <a:close/>
                <a:moveTo>
                  <a:pt x="11947" y="23049"/>
                </a:moveTo>
                <a:lnTo>
                  <a:pt x="11647" y="22749"/>
                </a:lnTo>
                <a:lnTo>
                  <a:pt x="12365" y="22042"/>
                </a:lnTo>
                <a:lnTo>
                  <a:pt x="12365" y="23049"/>
                </a:lnTo>
                <a:close/>
                <a:moveTo>
                  <a:pt x="12579" y="23263"/>
                </a:moveTo>
                <a:lnTo>
                  <a:pt x="13585" y="23263"/>
                </a:lnTo>
                <a:lnTo>
                  <a:pt x="12878" y="23980"/>
                </a:lnTo>
                <a:lnTo>
                  <a:pt x="12579" y="23680"/>
                </a:lnTo>
                <a:close/>
                <a:moveTo>
                  <a:pt x="15094" y="24130"/>
                </a:moveTo>
                <a:lnTo>
                  <a:pt x="14527" y="24997"/>
                </a:lnTo>
                <a:lnTo>
                  <a:pt x="13895" y="24997"/>
                </a:lnTo>
                <a:lnTo>
                  <a:pt x="13028" y="24130"/>
                </a:lnTo>
                <a:lnTo>
                  <a:pt x="13895" y="23263"/>
                </a:lnTo>
                <a:lnTo>
                  <a:pt x="14527" y="23263"/>
                </a:lnTo>
                <a:close/>
                <a:moveTo>
                  <a:pt x="14645" y="23049"/>
                </a:moveTo>
                <a:lnTo>
                  <a:pt x="14120" y="23049"/>
                </a:lnTo>
                <a:lnTo>
                  <a:pt x="14495" y="22674"/>
                </a:lnTo>
                <a:lnTo>
                  <a:pt x="14270" y="21636"/>
                </a:lnTo>
                <a:lnTo>
                  <a:pt x="15298" y="21850"/>
                </a:lnTo>
                <a:lnTo>
                  <a:pt x="15651" y="21561"/>
                </a:lnTo>
                <a:lnTo>
                  <a:pt x="15576" y="22010"/>
                </a:lnTo>
                <a:lnTo>
                  <a:pt x="16272" y="22792"/>
                </a:lnTo>
                <a:lnTo>
                  <a:pt x="15394" y="23081"/>
                </a:lnTo>
                <a:lnTo>
                  <a:pt x="15180" y="23862"/>
                </a:lnTo>
                <a:close/>
                <a:moveTo>
                  <a:pt x="16400" y="25275"/>
                </a:moveTo>
                <a:lnTo>
                  <a:pt x="15576" y="25008"/>
                </a:lnTo>
                <a:lnTo>
                  <a:pt x="15341" y="24151"/>
                </a:lnTo>
                <a:lnTo>
                  <a:pt x="15351" y="24130"/>
                </a:lnTo>
                <a:lnTo>
                  <a:pt x="15341" y="24109"/>
                </a:lnTo>
                <a:lnTo>
                  <a:pt x="15576" y="23252"/>
                </a:lnTo>
                <a:lnTo>
                  <a:pt x="16422" y="22974"/>
                </a:lnTo>
                <a:lnTo>
                  <a:pt x="16946" y="23841"/>
                </a:lnTo>
                <a:close/>
                <a:moveTo>
                  <a:pt x="16914" y="25543"/>
                </a:moveTo>
                <a:lnTo>
                  <a:pt x="16604" y="25361"/>
                </a:lnTo>
                <a:lnTo>
                  <a:pt x="17086" y="24076"/>
                </a:lnTo>
                <a:lnTo>
                  <a:pt x="17685" y="25051"/>
                </a:lnTo>
                <a:lnTo>
                  <a:pt x="17471" y="25404"/>
                </a:lnTo>
                <a:close/>
                <a:moveTo>
                  <a:pt x="17974" y="25511"/>
                </a:moveTo>
                <a:lnTo>
                  <a:pt x="17813" y="26100"/>
                </a:lnTo>
                <a:lnTo>
                  <a:pt x="17653" y="25511"/>
                </a:lnTo>
                <a:lnTo>
                  <a:pt x="17813" y="25254"/>
                </a:lnTo>
                <a:close/>
                <a:moveTo>
                  <a:pt x="19023" y="25361"/>
                </a:moveTo>
                <a:lnTo>
                  <a:pt x="18713" y="25543"/>
                </a:lnTo>
                <a:lnTo>
                  <a:pt x="18156" y="25404"/>
                </a:lnTo>
                <a:lnTo>
                  <a:pt x="17942" y="25051"/>
                </a:lnTo>
                <a:lnTo>
                  <a:pt x="18541" y="24076"/>
                </a:lnTo>
                <a:close/>
                <a:moveTo>
                  <a:pt x="20276" y="24130"/>
                </a:moveTo>
                <a:lnTo>
                  <a:pt x="20286" y="24151"/>
                </a:lnTo>
                <a:lnTo>
                  <a:pt x="20051" y="25008"/>
                </a:lnTo>
                <a:lnTo>
                  <a:pt x="19227" y="25275"/>
                </a:lnTo>
                <a:lnTo>
                  <a:pt x="18681" y="23841"/>
                </a:lnTo>
                <a:lnTo>
                  <a:pt x="19205" y="22974"/>
                </a:lnTo>
                <a:lnTo>
                  <a:pt x="20051" y="23252"/>
                </a:lnTo>
                <a:lnTo>
                  <a:pt x="20286" y="24109"/>
                </a:lnTo>
                <a:close/>
                <a:moveTo>
                  <a:pt x="20447" y="23862"/>
                </a:moveTo>
                <a:lnTo>
                  <a:pt x="20233" y="23081"/>
                </a:lnTo>
                <a:lnTo>
                  <a:pt x="19355" y="22792"/>
                </a:lnTo>
                <a:lnTo>
                  <a:pt x="20051" y="22010"/>
                </a:lnTo>
                <a:lnTo>
                  <a:pt x="19976" y="21561"/>
                </a:lnTo>
                <a:lnTo>
                  <a:pt x="20329" y="21850"/>
                </a:lnTo>
                <a:lnTo>
                  <a:pt x="21357" y="21636"/>
                </a:lnTo>
                <a:lnTo>
                  <a:pt x="21143" y="22674"/>
                </a:lnTo>
                <a:lnTo>
                  <a:pt x="21507" y="23049"/>
                </a:lnTo>
                <a:lnTo>
                  <a:pt x="20982" y="23049"/>
                </a:lnTo>
                <a:close/>
                <a:moveTo>
                  <a:pt x="21732" y="24997"/>
                </a:moveTo>
                <a:lnTo>
                  <a:pt x="21100" y="24997"/>
                </a:lnTo>
                <a:lnTo>
                  <a:pt x="20533" y="24130"/>
                </a:lnTo>
                <a:lnTo>
                  <a:pt x="21100" y="23263"/>
                </a:lnTo>
                <a:lnTo>
                  <a:pt x="21732" y="23263"/>
                </a:lnTo>
                <a:lnTo>
                  <a:pt x="22599" y="24130"/>
                </a:lnTo>
                <a:close/>
                <a:moveTo>
                  <a:pt x="23048" y="24997"/>
                </a:moveTo>
                <a:lnTo>
                  <a:pt x="22042" y="24997"/>
                </a:lnTo>
                <a:lnTo>
                  <a:pt x="22749" y="24280"/>
                </a:lnTo>
                <a:lnTo>
                  <a:pt x="23048" y="24580"/>
                </a:lnTo>
                <a:close/>
                <a:moveTo>
                  <a:pt x="26217" y="24997"/>
                </a:moveTo>
                <a:lnTo>
                  <a:pt x="25211" y="24997"/>
                </a:lnTo>
                <a:lnTo>
                  <a:pt x="25211" y="24580"/>
                </a:lnTo>
                <a:lnTo>
                  <a:pt x="25510" y="24280"/>
                </a:lnTo>
                <a:close/>
                <a:moveTo>
                  <a:pt x="27726" y="24130"/>
                </a:moveTo>
                <a:lnTo>
                  <a:pt x="27159" y="24997"/>
                </a:lnTo>
                <a:lnTo>
                  <a:pt x="26527" y="24997"/>
                </a:lnTo>
                <a:lnTo>
                  <a:pt x="25660" y="24130"/>
                </a:lnTo>
                <a:lnTo>
                  <a:pt x="26527" y="23263"/>
                </a:lnTo>
                <a:lnTo>
                  <a:pt x="27159" y="23263"/>
                </a:lnTo>
                <a:close/>
                <a:moveTo>
                  <a:pt x="27277" y="23049"/>
                </a:moveTo>
                <a:lnTo>
                  <a:pt x="26752" y="23049"/>
                </a:lnTo>
                <a:lnTo>
                  <a:pt x="27127" y="22674"/>
                </a:lnTo>
                <a:lnTo>
                  <a:pt x="26902" y="21604"/>
                </a:lnTo>
                <a:lnTo>
                  <a:pt x="27223" y="21604"/>
                </a:lnTo>
                <a:lnTo>
                  <a:pt x="27737" y="22117"/>
                </a:lnTo>
                <a:lnTo>
                  <a:pt x="28272" y="21582"/>
                </a:lnTo>
                <a:lnTo>
                  <a:pt x="28080" y="22321"/>
                </a:lnTo>
                <a:lnTo>
                  <a:pt x="28775" y="22503"/>
                </a:lnTo>
                <a:lnTo>
                  <a:pt x="28936" y="22781"/>
                </a:lnTo>
                <a:lnTo>
                  <a:pt x="28026" y="23081"/>
                </a:lnTo>
                <a:lnTo>
                  <a:pt x="27812" y="23862"/>
                </a:lnTo>
                <a:close/>
                <a:moveTo>
                  <a:pt x="29054" y="25286"/>
                </a:moveTo>
                <a:lnTo>
                  <a:pt x="28208" y="25008"/>
                </a:lnTo>
                <a:lnTo>
                  <a:pt x="27973" y="24151"/>
                </a:lnTo>
                <a:lnTo>
                  <a:pt x="27983" y="24130"/>
                </a:lnTo>
                <a:lnTo>
                  <a:pt x="27973" y="24109"/>
                </a:lnTo>
                <a:lnTo>
                  <a:pt x="28208" y="23252"/>
                </a:lnTo>
                <a:lnTo>
                  <a:pt x="29032" y="22985"/>
                </a:lnTo>
                <a:lnTo>
                  <a:pt x="29578" y="24419"/>
                </a:lnTo>
                <a:close/>
                <a:moveTo>
                  <a:pt x="29268" y="25350"/>
                </a:moveTo>
                <a:lnTo>
                  <a:pt x="29675" y="24687"/>
                </a:lnTo>
                <a:lnTo>
                  <a:pt x="30017" y="25607"/>
                </a:lnTo>
                <a:lnTo>
                  <a:pt x="29653" y="25479"/>
                </a:lnTo>
                <a:close/>
                <a:moveTo>
                  <a:pt x="30510" y="25950"/>
                </a:moveTo>
                <a:lnTo>
                  <a:pt x="30510" y="25950"/>
                </a:lnTo>
                <a:lnTo>
                  <a:pt x="30445" y="26121"/>
                </a:lnTo>
                <a:lnTo>
                  <a:pt x="30392" y="25950"/>
                </a:lnTo>
                <a:lnTo>
                  <a:pt x="30392" y="25950"/>
                </a:lnTo>
                <a:lnTo>
                  <a:pt x="30306" y="25746"/>
                </a:lnTo>
                <a:lnTo>
                  <a:pt x="30296" y="25693"/>
                </a:lnTo>
                <a:lnTo>
                  <a:pt x="30296" y="25693"/>
                </a:lnTo>
                <a:lnTo>
                  <a:pt x="29825" y="24451"/>
                </a:lnTo>
                <a:lnTo>
                  <a:pt x="30445" y="23423"/>
                </a:lnTo>
                <a:lnTo>
                  <a:pt x="31077" y="24451"/>
                </a:lnTo>
                <a:lnTo>
                  <a:pt x="30606" y="25693"/>
                </a:lnTo>
                <a:lnTo>
                  <a:pt x="30606" y="25693"/>
                </a:lnTo>
                <a:lnTo>
                  <a:pt x="30585" y="25736"/>
                </a:lnTo>
                <a:lnTo>
                  <a:pt x="30510" y="25950"/>
                </a:lnTo>
                <a:close/>
                <a:moveTo>
                  <a:pt x="31634" y="25350"/>
                </a:moveTo>
                <a:lnTo>
                  <a:pt x="30874" y="25607"/>
                </a:lnTo>
                <a:lnTo>
                  <a:pt x="31216" y="24687"/>
                </a:lnTo>
                <a:close/>
                <a:moveTo>
                  <a:pt x="32908" y="24130"/>
                </a:moveTo>
                <a:lnTo>
                  <a:pt x="32918" y="24151"/>
                </a:lnTo>
                <a:lnTo>
                  <a:pt x="32683" y="25008"/>
                </a:lnTo>
                <a:lnTo>
                  <a:pt x="31848" y="25286"/>
                </a:lnTo>
                <a:lnTo>
                  <a:pt x="31313" y="24419"/>
                </a:lnTo>
                <a:lnTo>
                  <a:pt x="31859" y="22985"/>
                </a:lnTo>
                <a:lnTo>
                  <a:pt x="32683" y="23252"/>
                </a:lnTo>
                <a:lnTo>
                  <a:pt x="32918" y="24109"/>
                </a:lnTo>
                <a:close/>
                <a:moveTo>
                  <a:pt x="34149" y="23049"/>
                </a:moveTo>
                <a:lnTo>
                  <a:pt x="33614" y="23049"/>
                </a:lnTo>
                <a:lnTo>
                  <a:pt x="33079" y="23862"/>
                </a:lnTo>
                <a:lnTo>
                  <a:pt x="32865" y="23081"/>
                </a:lnTo>
                <a:lnTo>
                  <a:pt x="31955" y="22781"/>
                </a:lnTo>
                <a:lnTo>
                  <a:pt x="32115" y="22503"/>
                </a:lnTo>
                <a:lnTo>
                  <a:pt x="32822" y="22321"/>
                </a:lnTo>
                <a:lnTo>
                  <a:pt x="32619" y="21582"/>
                </a:lnTo>
                <a:lnTo>
                  <a:pt x="33165" y="22117"/>
                </a:lnTo>
                <a:lnTo>
                  <a:pt x="33678" y="21604"/>
                </a:lnTo>
                <a:lnTo>
                  <a:pt x="34000" y="21604"/>
                </a:lnTo>
                <a:lnTo>
                  <a:pt x="33775" y="22674"/>
                </a:lnTo>
                <a:close/>
                <a:moveTo>
                  <a:pt x="34449" y="23049"/>
                </a:moveTo>
                <a:lnTo>
                  <a:pt x="34010" y="22599"/>
                </a:lnTo>
                <a:lnTo>
                  <a:pt x="34214" y="21604"/>
                </a:lnTo>
                <a:lnTo>
                  <a:pt x="34235" y="21604"/>
                </a:lnTo>
                <a:lnTo>
                  <a:pt x="34235" y="21582"/>
                </a:lnTo>
                <a:lnTo>
                  <a:pt x="35231" y="21379"/>
                </a:lnTo>
                <a:lnTo>
                  <a:pt x="35680" y="21818"/>
                </a:lnTo>
                <a:lnTo>
                  <a:pt x="35680" y="23049"/>
                </a:lnTo>
                <a:close/>
                <a:moveTo>
                  <a:pt x="36312" y="23049"/>
                </a:moveTo>
                <a:lnTo>
                  <a:pt x="35894" y="23049"/>
                </a:lnTo>
                <a:lnTo>
                  <a:pt x="35894" y="22042"/>
                </a:lnTo>
                <a:lnTo>
                  <a:pt x="36612" y="22749"/>
                </a:lnTo>
                <a:close/>
                <a:moveTo>
                  <a:pt x="37211" y="23049"/>
                </a:moveTo>
                <a:lnTo>
                  <a:pt x="36922" y="22749"/>
                </a:lnTo>
                <a:lnTo>
                  <a:pt x="37629" y="22042"/>
                </a:lnTo>
                <a:lnTo>
                  <a:pt x="37629" y="23049"/>
                </a:lnTo>
                <a:close/>
                <a:moveTo>
                  <a:pt x="37843" y="23263"/>
                </a:moveTo>
                <a:lnTo>
                  <a:pt x="38849" y="23263"/>
                </a:lnTo>
                <a:lnTo>
                  <a:pt x="38142" y="23980"/>
                </a:lnTo>
                <a:lnTo>
                  <a:pt x="37843" y="23680"/>
                </a:lnTo>
                <a:close/>
                <a:moveTo>
                  <a:pt x="40358" y="24130"/>
                </a:moveTo>
                <a:lnTo>
                  <a:pt x="39791" y="24997"/>
                </a:lnTo>
                <a:lnTo>
                  <a:pt x="39159" y="24997"/>
                </a:lnTo>
                <a:lnTo>
                  <a:pt x="38292" y="24130"/>
                </a:lnTo>
                <a:lnTo>
                  <a:pt x="39159" y="23263"/>
                </a:lnTo>
                <a:lnTo>
                  <a:pt x="39791" y="23263"/>
                </a:lnTo>
                <a:close/>
                <a:moveTo>
                  <a:pt x="39909" y="23049"/>
                </a:moveTo>
                <a:lnTo>
                  <a:pt x="39384" y="23049"/>
                </a:lnTo>
                <a:lnTo>
                  <a:pt x="39759" y="22674"/>
                </a:lnTo>
                <a:lnTo>
                  <a:pt x="39534" y="21636"/>
                </a:lnTo>
                <a:lnTo>
                  <a:pt x="40562" y="21850"/>
                </a:lnTo>
                <a:lnTo>
                  <a:pt x="40915" y="21561"/>
                </a:lnTo>
                <a:lnTo>
                  <a:pt x="40840" y="22010"/>
                </a:lnTo>
                <a:lnTo>
                  <a:pt x="41536" y="22792"/>
                </a:lnTo>
                <a:lnTo>
                  <a:pt x="40658" y="23081"/>
                </a:lnTo>
                <a:lnTo>
                  <a:pt x="40444" y="23862"/>
                </a:lnTo>
                <a:close/>
                <a:moveTo>
                  <a:pt x="41664" y="25275"/>
                </a:moveTo>
                <a:lnTo>
                  <a:pt x="40840" y="25008"/>
                </a:lnTo>
                <a:lnTo>
                  <a:pt x="40605" y="24151"/>
                </a:lnTo>
                <a:lnTo>
                  <a:pt x="40615" y="24130"/>
                </a:lnTo>
                <a:lnTo>
                  <a:pt x="40605" y="24109"/>
                </a:lnTo>
                <a:lnTo>
                  <a:pt x="40840" y="23252"/>
                </a:lnTo>
                <a:lnTo>
                  <a:pt x="41686" y="22974"/>
                </a:lnTo>
                <a:lnTo>
                  <a:pt x="42210" y="23841"/>
                </a:lnTo>
                <a:close/>
                <a:moveTo>
                  <a:pt x="42178" y="25543"/>
                </a:moveTo>
                <a:lnTo>
                  <a:pt x="41868" y="25361"/>
                </a:lnTo>
                <a:lnTo>
                  <a:pt x="42360" y="24076"/>
                </a:lnTo>
                <a:lnTo>
                  <a:pt x="42949" y="25051"/>
                </a:lnTo>
                <a:lnTo>
                  <a:pt x="42735" y="25404"/>
                </a:lnTo>
                <a:close/>
                <a:moveTo>
                  <a:pt x="43238" y="25511"/>
                </a:moveTo>
                <a:lnTo>
                  <a:pt x="43077" y="26100"/>
                </a:lnTo>
                <a:lnTo>
                  <a:pt x="42928" y="25511"/>
                </a:lnTo>
                <a:lnTo>
                  <a:pt x="43077" y="25254"/>
                </a:lnTo>
                <a:close/>
                <a:moveTo>
                  <a:pt x="44287" y="25361"/>
                </a:moveTo>
                <a:lnTo>
                  <a:pt x="43977" y="25543"/>
                </a:lnTo>
                <a:lnTo>
                  <a:pt x="43420" y="25404"/>
                </a:lnTo>
                <a:lnTo>
                  <a:pt x="43206" y="25051"/>
                </a:lnTo>
                <a:lnTo>
                  <a:pt x="43805" y="24076"/>
                </a:lnTo>
                <a:close/>
                <a:moveTo>
                  <a:pt x="45540" y="24130"/>
                </a:moveTo>
                <a:lnTo>
                  <a:pt x="45550" y="24151"/>
                </a:lnTo>
                <a:lnTo>
                  <a:pt x="45315" y="25008"/>
                </a:lnTo>
                <a:lnTo>
                  <a:pt x="44490" y="25275"/>
                </a:lnTo>
                <a:lnTo>
                  <a:pt x="43945" y="23841"/>
                </a:lnTo>
                <a:lnTo>
                  <a:pt x="44480" y="22974"/>
                </a:lnTo>
                <a:lnTo>
                  <a:pt x="45315" y="23252"/>
                </a:lnTo>
                <a:lnTo>
                  <a:pt x="45550" y="24109"/>
                </a:lnTo>
                <a:close/>
                <a:moveTo>
                  <a:pt x="45711" y="23862"/>
                </a:moveTo>
                <a:lnTo>
                  <a:pt x="45497" y="23081"/>
                </a:lnTo>
                <a:lnTo>
                  <a:pt x="44619" y="22792"/>
                </a:lnTo>
                <a:lnTo>
                  <a:pt x="45325" y="22010"/>
                </a:lnTo>
                <a:lnTo>
                  <a:pt x="45240" y="21561"/>
                </a:lnTo>
                <a:lnTo>
                  <a:pt x="45593" y="21850"/>
                </a:lnTo>
                <a:lnTo>
                  <a:pt x="46621" y="21636"/>
                </a:lnTo>
                <a:lnTo>
                  <a:pt x="46407" y="22674"/>
                </a:lnTo>
                <a:lnTo>
                  <a:pt x="46781" y="23049"/>
                </a:lnTo>
                <a:lnTo>
                  <a:pt x="46246" y="23049"/>
                </a:lnTo>
                <a:close/>
                <a:moveTo>
                  <a:pt x="46995" y="24997"/>
                </a:moveTo>
                <a:lnTo>
                  <a:pt x="46364" y="24997"/>
                </a:lnTo>
                <a:lnTo>
                  <a:pt x="45807" y="24130"/>
                </a:lnTo>
                <a:lnTo>
                  <a:pt x="46364" y="23263"/>
                </a:lnTo>
                <a:lnTo>
                  <a:pt x="46995" y="23263"/>
                </a:lnTo>
                <a:lnTo>
                  <a:pt x="47863" y="24130"/>
                </a:lnTo>
                <a:close/>
                <a:moveTo>
                  <a:pt x="48312" y="23680"/>
                </a:moveTo>
                <a:lnTo>
                  <a:pt x="48012" y="23969"/>
                </a:lnTo>
                <a:lnTo>
                  <a:pt x="47306" y="23263"/>
                </a:lnTo>
                <a:lnTo>
                  <a:pt x="48312" y="23263"/>
                </a:lnTo>
                <a:close/>
                <a:moveTo>
                  <a:pt x="49244" y="22749"/>
                </a:moveTo>
                <a:lnTo>
                  <a:pt x="49244" y="22749"/>
                </a:lnTo>
                <a:lnTo>
                  <a:pt x="48944" y="23049"/>
                </a:lnTo>
                <a:lnTo>
                  <a:pt x="48526" y="23049"/>
                </a:lnTo>
                <a:lnTo>
                  <a:pt x="48526" y="22042"/>
                </a:lnTo>
                <a:close/>
                <a:moveTo>
                  <a:pt x="50550" y="19227"/>
                </a:moveTo>
                <a:lnTo>
                  <a:pt x="50271" y="20051"/>
                </a:lnTo>
                <a:lnTo>
                  <a:pt x="49415" y="20287"/>
                </a:lnTo>
                <a:lnTo>
                  <a:pt x="49393" y="20276"/>
                </a:lnTo>
                <a:lnTo>
                  <a:pt x="49372" y="20287"/>
                </a:lnTo>
                <a:lnTo>
                  <a:pt x="48516" y="20051"/>
                </a:lnTo>
                <a:lnTo>
                  <a:pt x="48237" y="19206"/>
                </a:lnTo>
                <a:lnTo>
                  <a:pt x="49104" y="18681"/>
                </a:lnTo>
                <a:close/>
                <a:moveTo>
                  <a:pt x="50635" y="19024"/>
                </a:moveTo>
                <a:lnTo>
                  <a:pt x="49340" y="18542"/>
                </a:lnTo>
                <a:lnTo>
                  <a:pt x="50314" y="17942"/>
                </a:lnTo>
                <a:lnTo>
                  <a:pt x="50667" y="18157"/>
                </a:lnTo>
                <a:lnTo>
                  <a:pt x="50817" y="18713"/>
                </a:lnTo>
                <a:close/>
                <a:moveTo>
                  <a:pt x="51363" y="17814"/>
                </a:moveTo>
                <a:lnTo>
                  <a:pt x="50774" y="17964"/>
                </a:lnTo>
                <a:lnTo>
                  <a:pt x="50517" y="17814"/>
                </a:lnTo>
                <a:lnTo>
                  <a:pt x="50774" y="17653"/>
                </a:lnTo>
                <a:close/>
                <a:moveTo>
                  <a:pt x="50635" y="16604"/>
                </a:moveTo>
                <a:lnTo>
                  <a:pt x="50817" y="16915"/>
                </a:lnTo>
                <a:lnTo>
                  <a:pt x="50667" y="17471"/>
                </a:lnTo>
                <a:lnTo>
                  <a:pt x="50314" y="17686"/>
                </a:lnTo>
                <a:lnTo>
                  <a:pt x="49340" y="17086"/>
                </a:lnTo>
                <a:close/>
                <a:moveTo>
                  <a:pt x="49415" y="15341"/>
                </a:moveTo>
                <a:lnTo>
                  <a:pt x="50271" y="15577"/>
                </a:lnTo>
                <a:lnTo>
                  <a:pt x="50550" y="16401"/>
                </a:lnTo>
                <a:lnTo>
                  <a:pt x="49104" y="16947"/>
                </a:lnTo>
                <a:lnTo>
                  <a:pt x="48237" y="16412"/>
                </a:lnTo>
                <a:lnTo>
                  <a:pt x="48516" y="15577"/>
                </a:lnTo>
                <a:lnTo>
                  <a:pt x="49372" y="15341"/>
                </a:lnTo>
                <a:lnTo>
                  <a:pt x="49393" y="15352"/>
                </a:lnTo>
                <a:close/>
                <a:moveTo>
                  <a:pt x="48312" y="14121"/>
                </a:moveTo>
                <a:lnTo>
                  <a:pt x="48312" y="14645"/>
                </a:lnTo>
                <a:lnTo>
                  <a:pt x="49126" y="15181"/>
                </a:lnTo>
                <a:lnTo>
                  <a:pt x="48344" y="15395"/>
                </a:lnTo>
                <a:lnTo>
                  <a:pt x="48055" y="16272"/>
                </a:lnTo>
                <a:lnTo>
                  <a:pt x="47274" y="15566"/>
                </a:lnTo>
                <a:lnTo>
                  <a:pt x="46824" y="15652"/>
                </a:lnTo>
                <a:lnTo>
                  <a:pt x="47124" y="15298"/>
                </a:lnTo>
                <a:lnTo>
                  <a:pt x="46899" y="14271"/>
                </a:lnTo>
                <a:lnTo>
                  <a:pt x="47938" y="14485"/>
                </a:lnTo>
                <a:close/>
                <a:moveTo>
                  <a:pt x="45186" y="14399"/>
                </a:moveTo>
                <a:lnTo>
                  <a:pt x="45647" y="14014"/>
                </a:lnTo>
                <a:lnTo>
                  <a:pt x="46674" y="14228"/>
                </a:lnTo>
                <a:lnTo>
                  <a:pt x="46888" y="15245"/>
                </a:lnTo>
                <a:lnTo>
                  <a:pt x="46492" y="15705"/>
                </a:lnTo>
                <a:lnTo>
                  <a:pt x="44908" y="15983"/>
                </a:lnTo>
                <a:close/>
                <a:moveTo>
                  <a:pt x="44929" y="14613"/>
                </a:moveTo>
                <a:lnTo>
                  <a:pt x="44683" y="16016"/>
                </a:lnTo>
                <a:lnTo>
                  <a:pt x="44052" y="16133"/>
                </a:lnTo>
                <a:lnTo>
                  <a:pt x="43827" y="15523"/>
                </a:lnTo>
                <a:close/>
                <a:moveTo>
                  <a:pt x="41900" y="12718"/>
                </a:moveTo>
                <a:lnTo>
                  <a:pt x="42307" y="12044"/>
                </a:lnTo>
                <a:lnTo>
                  <a:pt x="42660" y="12965"/>
                </a:lnTo>
                <a:close/>
                <a:moveTo>
                  <a:pt x="41236" y="14613"/>
                </a:moveTo>
                <a:lnTo>
                  <a:pt x="42328" y="15523"/>
                </a:lnTo>
                <a:lnTo>
                  <a:pt x="42328" y="15523"/>
                </a:lnTo>
                <a:lnTo>
                  <a:pt x="42103" y="16133"/>
                </a:lnTo>
                <a:lnTo>
                  <a:pt x="41472" y="16016"/>
                </a:lnTo>
                <a:close/>
                <a:moveTo>
                  <a:pt x="40508" y="14014"/>
                </a:moveTo>
                <a:lnTo>
                  <a:pt x="40969" y="14399"/>
                </a:lnTo>
                <a:lnTo>
                  <a:pt x="41247" y="15983"/>
                </a:lnTo>
                <a:lnTo>
                  <a:pt x="39663" y="15705"/>
                </a:lnTo>
                <a:lnTo>
                  <a:pt x="39277" y="15245"/>
                </a:lnTo>
                <a:lnTo>
                  <a:pt x="39491" y="14228"/>
                </a:lnTo>
                <a:close/>
                <a:moveTo>
                  <a:pt x="37843" y="13810"/>
                </a:moveTo>
                <a:lnTo>
                  <a:pt x="37843" y="12579"/>
                </a:lnTo>
                <a:lnTo>
                  <a:pt x="39074" y="12579"/>
                </a:lnTo>
                <a:lnTo>
                  <a:pt x="39513" y="13029"/>
                </a:lnTo>
                <a:lnTo>
                  <a:pt x="39309" y="14035"/>
                </a:lnTo>
                <a:lnTo>
                  <a:pt x="38292" y="14249"/>
                </a:lnTo>
                <a:close/>
                <a:moveTo>
                  <a:pt x="37843" y="14645"/>
                </a:moveTo>
                <a:lnTo>
                  <a:pt x="37843" y="14121"/>
                </a:lnTo>
                <a:lnTo>
                  <a:pt x="38217" y="14485"/>
                </a:lnTo>
                <a:lnTo>
                  <a:pt x="39256" y="14271"/>
                </a:lnTo>
                <a:lnTo>
                  <a:pt x="39042" y="15298"/>
                </a:lnTo>
                <a:lnTo>
                  <a:pt x="39331" y="15652"/>
                </a:lnTo>
                <a:lnTo>
                  <a:pt x="38881" y="15566"/>
                </a:lnTo>
                <a:lnTo>
                  <a:pt x="38100" y="16272"/>
                </a:lnTo>
                <a:lnTo>
                  <a:pt x="37811" y="15395"/>
                </a:lnTo>
                <a:lnTo>
                  <a:pt x="37029" y="15181"/>
                </a:lnTo>
                <a:close/>
                <a:moveTo>
                  <a:pt x="35894" y="13896"/>
                </a:moveTo>
                <a:lnTo>
                  <a:pt x="36761" y="13029"/>
                </a:lnTo>
                <a:lnTo>
                  <a:pt x="37629" y="13896"/>
                </a:lnTo>
                <a:lnTo>
                  <a:pt x="37629" y="14528"/>
                </a:lnTo>
                <a:lnTo>
                  <a:pt x="36761" y="15095"/>
                </a:lnTo>
                <a:lnTo>
                  <a:pt x="35894" y="14528"/>
                </a:lnTo>
                <a:close/>
                <a:moveTo>
                  <a:pt x="34235" y="14260"/>
                </a:moveTo>
                <a:lnTo>
                  <a:pt x="35306" y="14485"/>
                </a:lnTo>
                <a:lnTo>
                  <a:pt x="35680" y="14121"/>
                </a:lnTo>
                <a:lnTo>
                  <a:pt x="35680" y="14645"/>
                </a:lnTo>
                <a:lnTo>
                  <a:pt x="36494" y="15181"/>
                </a:lnTo>
                <a:lnTo>
                  <a:pt x="35712" y="15395"/>
                </a:lnTo>
                <a:lnTo>
                  <a:pt x="35413" y="16305"/>
                </a:lnTo>
                <a:lnTo>
                  <a:pt x="35134" y="16144"/>
                </a:lnTo>
                <a:lnTo>
                  <a:pt x="34952" y="15438"/>
                </a:lnTo>
                <a:lnTo>
                  <a:pt x="34214" y="15641"/>
                </a:lnTo>
                <a:lnTo>
                  <a:pt x="34749" y="15095"/>
                </a:lnTo>
                <a:lnTo>
                  <a:pt x="34235" y="14592"/>
                </a:lnTo>
                <a:close/>
                <a:moveTo>
                  <a:pt x="32512" y="14463"/>
                </a:moveTo>
                <a:lnTo>
                  <a:pt x="33165" y="13821"/>
                </a:lnTo>
                <a:lnTo>
                  <a:pt x="33582" y="14239"/>
                </a:lnTo>
                <a:lnTo>
                  <a:pt x="34021" y="14239"/>
                </a:lnTo>
                <a:lnTo>
                  <a:pt x="34021" y="14677"/>
                </a:lnTo>
                <a:lnTo>
                  <a:pt x="34438" y="15095"/>
                </a:lnTo>
                <a:lnTo>
                  <a:pt x="33796" y="15748"/>
                </a:lnTo>
                <a:lnTo>
                  <a:pt x="32041" y="16219"/>
                </a:lnTo>
                <a:close/>
                <a:moveTo>
                  <a:pt x="32201" y="14774"/>
                </a:moveTo>
                <a:lnTo>
                  <a:pt x="31794" y="16283"/>
                </a:lnTo>
                <a:lnTo>
                  <a:pt x="31238" y="16433"/>
                </a:lnTo>
                <a:lnTo>
                  <a:pt x="31098" y="15887"/>
                </a:lnTo>
                <a:close/>
                <a:moveTo>
                  <a:pt x="30574" y="12419"/>
                </a:moveTo>
                <a:lnTo>
                  <a:pt x="31173" y="11445"/>
                </a:lnTo>
                <a:lnTo>
                  <a:pt x="31655" y="12729"/>
                </a:lnTo>
                <a:lnTo>
                  <a:pt x="31345" y="12911"/>
                </a:lnTo>
                <a:lnTo>
                  <a:pt x="30788" y="12772"/>
                </a:lnTo>
                <a:close/>
                <a:moveTo>
                  <a:pt x="30445" y="12622"/>
                </a:moveTo>
                <a:lnTo>
                  <a:pt x="30606" y="12879"/>
                </a:lnTo>
                <a:lnTo>
                  <a:pt x="30445" y="13468"/>
                </a:lnTo>
                <a:lnTo>
                  <a:pt x="30296" y="12879"/>
                </a:lnTo>
                <a:close/>
                <a:moveTo>
                  <a:pt x="29236" y="12729"/>
                </a:moveTo>
                <a:lnTo>
                  <a:pt x="29718" y="11445"/>
                </a:lnTo>
                <a:lnTo>
                  <a:pt x="30317" y="12419"/>
                </a:lnTo>
                <a:lnTo>
                  <a:pt x="30103" y="12772"/>
                </a:lnTo>
                <a:lnTo>
                  <a:pt x="29546" y="12911"/>
                </a:lnTo>
                <a:close/>
                <a:moveTo>
                  <a:pt x="28690" y="14774"/>
                </a:moveTo>
                <a:lnTo>
                  <a:pt x="29803" y="15887"/>
                </a:lnTo>
                <a:lnTo>
                  <a:pt x="29653" y="16433"/>
                </a:lnTo>
                <a:lnTo>
                  <a:pt x="29097" y="16283"/>
                </a:lnTo>
                <a:close/>
                <a:moveTo>
                  <a:pt x="26870" y="14677"/>
                </a:moveTo>
                <a:lnTo>
                  <a:pt x="26870" y="14239"/>
                </a:lnTo>
                <a:lnTo>
                  <a:pt x="27309" y="14239"/>
                </a:lnTo>
                <a:lnTo>
                  <a:pt x="27737" y="13821"/>
                </a:lnTo>
                <a:lnTo>
                  <a:pt x="28379" y="14463"/>
                </a:lnTo>
                <a:lnTo>
                  <a:pt x="28850" y="16219"/>
                </a:lnTo>
                <a:lnTo>
                  <a:pt x="27105" y="15748"/>
                </a:lnTo>
                <a:lnTo>
                  <a:pt x="26452" y="15106"/>
                </a:lnTo>
                <a:close/>
                <a:moveTo>
                  <a:pt x="24579" y="12579"/>
                </a:moveTo>
                <a:lnTo>
                  <a:pt x="24997" y="12579"/>
                </a:lnTo>
                <a:lnTo>
                  <a:pt x="24997" y="13586"/>
                </a:lnTo>
                <a:lnTo>
                  <a:pt x="24290" y="12879"/>
                </a:lnTo>
                <a:close/>
                <a:moveTo>
                  <a:pt x="23262" y="12579"/>
                </a:moveTo>
                <a:lnTo>
                  <a:pt x="23680" y="12579"/>
                </a:lnTo>
                <a:lnTo>
                  <a:pt x="23980" y="12879"/>
                </a:lnTo>
                <a:lnTo>
                  <a:pt x="23262" y="13586"/>
                </a:lnTo>
                <a:close/>
                <a:moveTo>
                  <a:pt x="19922" y="14399"/>
                </a:moveTo>
                <a:lnTo>
                  <a:pt x="20383" y="14014"/>
                </a:lnTo>
                <a:lnTo>
                  <a:pt x="21400" y="14228"/>
                </a:lnTo>
                <a:lnTo>
                  <a:pt x="21614" y="15245"/>
                </a:lnTo>
                <a:lnTo>
                  <a:pt x="21228" y="15705"/>
                </a:lnTo>
                <a:lnTo>
                  <a:pt x="19644" y="15983"/>
                </a:lnTo>
                <a:close/>
                <a:moveTo>
                  <a:pt x="19665" y="14613"/>
                </a:moveTo>
                <a:lnTo>
                  <a:pt x="19419" y="16016"/>
                </a:lnTo>
                <a:lnTo>
                  <a:pt x="18788" y="16133"/>
                </a:lnTo>
                <a:lnTo>
                  <a:pt x="18563" y="15523"/>
                </a:lnTo>
                <a:close/>
                <a:moveTo>
                  <a:pt x="16636" y="12718"/>
                </a:moveTo>
                <a:lnTo>
                  <a:pt x="17043" y="12044"/>
                </a:lnTo>
                <a:lnTo>
                  <a:pt x="17385" y="12965"/>
                </a:lnTo>
                <a:close/>
                <a:moveTo>
                  <a:pt x="15962" y="14613"/>
                </a:moveTo>
                <a:lnTo>
                  <a:pt x="17064" y="15523"/>
                </a:lnTo>
                <a:lnTo>
                  <a:pt x="17064" y="15523"/>
                </a:lnTo>
                <a:lnTo>
                  <a:pt x="16839" y="16133"/>
                </a:lnTo>
                <a:lnTo>
                  <a:pt x="16208" y="16016"/>
                </a:lnTo>
                <a:close/>
                <a:moveTo>
                  <a:pt x="15244" y="14014"/>
                </a:moveTo>
                <a:lnTo>
                  <a:pt x="15705" y="14399"/>
                </a:lnTo>
                <a:lnTo>
                  <a:pt x="15983" y="15983"/>
                </a:lnTo>
                <a:lnTo>
                  <a:pt x="14399" y="15705"/>
                </a:lnTo>
                <a:lnTo>
                  <a:pt x="14013" y="15245"/>
                </a:lnTo>
                <a:lnTo>
                  <a:pt x="14227" y="14228"/>
                </a:lnTo>
                <a:close/>
                <a:moveTo>
                  <a:pt x="12579" y="13810"/>
                </a:moveTo>
                <a:lnTo>
                  <a:pt x="12579" y="12579"/>
                </a:lnTo>
                <a:lnTo>
                  <a:pt x="13810" y="12579"/>
                </a:lnTo>
                <a:lnTo>
                  <a:pt x="14249" y="13029"/>
                </a:lnTo>
                <a:lnTo>
                  <a:pt x="14035" y="14035"/>
                </a:lnTo>
                <a:lnTo>
                  <a:pt x="13028" y="14249"/>
                </a:lnTo>
                <a:close/>
                <a:moveTo>
                  <a:pt x="12836" y="16272"/>
                </a:moveTo>
                <a:lnTo>
                  <a:pt x="12547" y="15395"/>
                </a:lnTo>
                <a:lnTo>
                  <a:pt x="11765" y="15181"/>
                </a:lnTo>
                <a:lnTo>
                  <a:pt x="12579" y="14645"/>
                </a:lnTo>
                <a:lnTo>
                  <a:pt x="12579" y="14121"/>
                </a:lnTo>
                <a:lnTo>
                  <a:pt x="12953" y="14485"/>
                </a:lnTo>
                <a:lnTo>
                  <a:pt x="13992" y="14271"/>
                </a:lnTo>
                <a:lnTo>
                  <a:pt x="13778" y="15298"/>
                </a:lnTo>
                <a:lnTo>
                  <a:pt x="14067" y="15652"/>
                </a:lnTo>
                <a:lnTo>
                  <a:pt x="13617" y="15566"/>
                </a:lnTo>
                <a:close/>
                <a:moveTo>
                  <a:pt x="12054" y="17043"/>
                </a:moveTo>
                <a:lnTo>
                  <a:pt x="12718" y="16626"/>
                </a:lnTo>
                <a:lnTo>
                  <a:pt x="12975" y="17386"/>
                </a:lnTo>
                <a:close/>
                <a:moveTo>
                  <a:pt x="11819" y="18435"/>
                </a:moveTo>
                <a:lnTo>
                  <a:pt x="10791" y="17814"/>
                </a:lnTo>
                <a:lnTo>
                  <a:pt x="11819" y="17182"/>
                </a:lnTo>
                <a:lnTo>
                  <a:pt x="13060" y="17653"/>
                </a:lnTo>
                <a:lnTo>
                  <a:pt x="13060" y="17653"/>
                </a:lnTo>
                <a:lnTo>
                  <a:pt x="13114" y="17675"/>
                </a:lnTo>
                <a:lnTo>
                  <a:pt x="13317" y="17760"/>
                </a:lnTo>
                <a:lnTo>
                  <a:pt x="13317" y="17750"/>
                </a:lnTo>
                <a:lnTo>
                  <a:pt x="13489" y="17814"/>
                </a:lnTo>
                <a:lnTo>
                  <a:pt x="13317" y="17878"/>
                </a:lnTo>
                <a:lnTo>
                  <a:pt x="13317" y="17868"/>
                </a:lnTo>
                <a:close/>
                <a:moveTo>
                  <a:pt x="12718" y="18992"/>
                </a:moveTo>
                <a:lnTo>
                  <a:pt x="12054" y="18585"/>
                </a:lnTo>
                <a:lnTo>
                  <a:pt x="12975" y="18242"/>
                </a:lnTo>
                <a:close/>
                <a:moveTo>
                  <a:pt x="14249" y="22599"/>
                </a:moveTo>
                <a:lnTo>
                  <a:pt x="13810" y="23049"/>
                </a:lnTo>
                <a:lnTo>
                  <a:pt x="12579" y="23049"/>
                </a:lnTo>
                <a:lnTo>
                  <a:pt x="12579" y="21818"/>
                </a:lnTo>
                <a:lnTo>
                  <a:pt x="13028" y="21379"/>
                </a:lnTo>
                <a:lnTo>
                  <a:pt x="14035" y="21593"/>
                </a:lnTo>
                <a:lnTo>
                  <a:pt x="14035" y="21593"/>
                </a:lnTo>
                <a:lnTo>
                  <a:pt x="14035" y="21593"/>
                </a:lnTo>
                <a:close/>
                <a:moveTo>
                  <a:pt x="15705" y="21229"/>
                </a:moveTo>
                <a:lnTo>
                  <a:pt x="15244" y="21614"/>
                </a:lnTo>
                <a:lnTo>
                  <a:pt x="14227" y="21400"/>
                </a:lnTo>
                <a:lnTo>
                  <a:pt x="14227" y="21400"/>
                </a:lnTo>
                <a:lnTo>
                  <a:pt x="14013" y="20383"/>
                </a:lnTo>
                <a:lnTo>
                  <a:pt x="14399" y="19923"/>
                </a:lnTo>
                <a:lnTo>
                  <a:pt x="15983" y="19645"/>
                </a:lnTo>
                <a:close/>
                <a:moveTo>
                  <a:pt x="15962" y="21015"/>
                </a:moveTo>
                <a:lnTo>
                  <a:pt x="16208" y="19612"/>
                </a:lnTo>
                <a:lnTo>
                  <a:pt x="16839" y="19495"/>
                </a:lnTo>
                <a:lnTo>
                  <a:pt x="17064" y="20105"/>
                </a:lnTo>
                <a:close/>
                <a:moveTo>
                  <a:pt x="18991" y="22910"/>
                </a:moveTo>
                <a:lnTo>
                  <a:pt x="18584" y="23573"/>
                </a:lnTo>
                <a:lnTo>
                  <a:pt x="18242" y="22653"/>
                </a:lnTo>
                <a:close/>
                <a:moveTo>
                  <a:pt x="19665" y="21015"/>
                </a:moveTo>
                <a:lnTo>
                  <a:pt x="18563" y="20094"/>
                </a:lnTo>
                <a:lnTo>
                  <a:pt x="18606" y="19987"/>
                </a:lnTo>
                <a:lnTo>
                  <a:pt x="18788" y="19495"/>
                </a:lnTo>
                <a:lnTo>
                  <a:pt x="19291" y="19591"/>
                </a:lnTo>
                <a:lnTo>
                  <a:pt x="19419" y="19612"/>
                </a:lnTo>
                <a:close/>
                <a:moveTo>
                  <a:pt x="21400" y="21400"/>
                </a:moveTo>
                <a:lnTo>
                  <a:pt x="20383" y="21614"/>
                </a:lnTo>
                <a:lnTo>
                  <a:pt x="19922" y="21229"/>
                </a:lnTo>
                <a:lnTo>
                  <a:pt x="19644" y="19645"/>
                </a:lnTo>
                <a:lnTo>
                  <a:pt x="21228" y="19923"/>
                </a:lnTo>
                <a:lnTo>
                  <a:pt x="21614" y="20383"/>
                </a:lnTo>
                <a:close/>
                <a:moveTo>
                  <a:pt x="21817" y="23049"/>
                </a:moveTo>
                <a:lnTo>
                  <a:pt x="21378" y="22599"/>
                </a:lnTo>
                <a:lnTo>
                  <a:pt x="21592" y="21593"/>
                </a:lnTo>
                <a:lnTo>
                  <a:pt x="22599" y="21379"/>
                </a:lnTo>
                <a:lnTo>
                  <a:pt x="23048" y="21818"/>
                </a:lnTo>
                <a:lnTo>
                  <a:pt x="23048" y="23049"/>
                </a:lnTo>
                <a:close/>
                <a:moveTo>
                  <a:pt x="23680" y="23049"/>
                </a:moveTo>
                <a:lnTo>
                  <a:pt x="23262" y="23049"/>
                </a:lnTo>
                <a:lnTo>
                  <a:pt x="23262" y="22042"/>
                </a:lnTo>
                <a:lnTo>
                  <a:pt x="23980" y="22749"/>
                </a:lnTo>
                <a:close/>
                <a:moveTo>
                  <a:pt x="24579" y="23049"/>
                </a:moveTo>
                <a:lnTo>
                  <a:pt x="24290" y="22749"/>
                </a:lnTo>
                <a:lnTo>
                  <a:pt x="24997" y="22042"/>
                </a:lnTo>
                <a:lnTo>
                  <a:pt x="24997" y="23049"/>
                </a:lnTo>
                <a:lnTo>
                  <a:pt x="24579" y="23049"/>
                </a:lnTo>
                <a:close/>
                <a:moveTo>
                  <a:pt x="26881" y="22599"/>
                </a:moveTo>
                <a:lnTo>
                  <a:pt x="26442" y="23049"/>
                </a:lnTo>
                <a:lnTo>
                  <a:pt x="25211" y="23049"/>
                </a:lnTo>
                <a:lnTo>
                  <a:pt x="25211" y="21818"/>
                </a:lnTo>
                <a:lnTo>
                  <a:pt x="25660" y="21379"/>
                </a:lnTo>
                <a:lnTo>
                  <a:pt x="26656" y="21582"/>
                </a:lnTo>
                <a:lnTo>
                  <a:pt x="26656" y="21604"/>
                </a:lnTo>
                <a:lnTo>
                  <a:pt x="26677" y="21604"/>
                </a:lnTo>
                <a:close/>
                <a:moveTo>
                  <a:pt x="28390" y="21154"/>
                </a:moveTo>
                <a:lnTo>
                  <a:pt x="27737" y="21807"/>
                </a:lnTo>
                <a:lnTo>
                  <a:pt x="27309" y="21389"/>
                </a:lnTo>
                <a:lnTo>
                  <a:pt x="26870" y="21389"/>
                </a:lnTo>
                <a:lnTo>
                  <a:pt x="26870" y="20951"/>
                </a:lnTo>
                <a:lnTo>
                  <a:pt x="26452" y="20522"/>
                </a:lnTo>
                <a:lnTo>
                  <a:pt x="27105" y="19880"/>
                </a:lnTo>
                <a:lnTo>
                  <a:pt x="28850" y="19409"/>
                </a:lnTo>
                <a:lnTo>
                  <a:pt x="28850" y="19409"/>
                </a:lnTo>
                <a:lnTo>
                  <a:pt x="28850" y="19409"/>
                </a:lnTo>
                <a:close/>
                <a:moveTo>
                  <a:pt x="28690" y="20844"/>
                </a:moveTo>
                <a:lnTo>
                  <a:pt x="29097" y="19345"/>
                </a:lnTo>
                <a:lnTo>
                  <a:pt x="29653" y="19195"/>
                </a:lnTo>
                <a:lnTo>
                  <a:pt x="29803" y="19741"/>
                </a:lnTo>
                <a:close/>
                <a:moveTo>
                  <a:pt x="30317" y="23209"/>
                </a:moveTo>
                <a:lnTo>
                  <a:pt x="29718" y="24183"/>
                </a:lnTo>
                <a:lnTo>
                  <a:pt x="29236" y="22888"/>
                </a:lnTo>
                <a:lnTo>
                  <a:pt x="29546" y="22706"/>
                </a:lnTo>
                <a:lnTo>
                  <a:pt x="30103" y="22856"/>
                </a:lnTo>
                <a:close/>
                <a:moveTo>
                  <a:pt x="30445" y="23006"/>
                </a:moveTo>
                <a:lnTo>
                  <a:pt x="30296" y="22749"/>
                </a:lnTo>
                <a:lnTo>
                  <a:pt x="30445" y="22160"/>
                </a:lnTo>
                <a:lnTo>
                  <a:pt x="30606" y="22749"/>
                </a:lnTo>
                <a:close/>
                <a:moveTo>
                  <a:pt x="31655" y="22888"/>
                </a:moveTo>
                <a:lnTo>
                  <a:pt x="31173" y="24183"/>
                </a:lnTo>
                <a:lnTo>
                  <a:pt x="30574" y="23209"/>
                </a:lnTo>
                <a:lnTo>
                  <a:pt x="30788" y="22856"/>
                </a:lnTo>
                <a:lnTo>
                  <a:pt x="31345" y="22706"/>
                </a:lnTo>
                <a:close/>
                <a:moveTo>
                  <a:pt x="32201" y="20844"/>
                </a:moveTo>
                <a:lnTo>
                  <a:pt x="31098" y="19741"/>
                </a:lnTo>
                <a:lnTo>
                  <a:pt x="31248" y="19195"/>
                </a:lnTo>
                <a:lnTo>
                  <a:pt x="31794" y="19345"/>
                </a:lnTo>
                <a:close/>
                <a:moveTo>
                  <a:pt x="34021" y="20951"/>
                </a:moveTo>
                <a:lnTo>
                  <a:pt x="34021" y="21389"/>
                </a:lnTo>
                <a:lnTo>
                  <a:pt x="33582" y="21389"/>
                </a:lnTo>
                <a:lnTo>
                  <a:pt x="33165" y="21807"/>
                </a:lnTo>
                <a:lnTo>
                  <a:pt x="32512" y="21154"/>
                </a:lnTo>
                <a:lnTo>
                  <a:pt x="32041" y="19409"/>
                </a:lnTo>
                <a:lnTo>
                  <a:pt x="32041" y="19409"/>
                </a:lnTo>
                <a:lnTo>
                  <a:pt x="33796" y="19880"/>
                </a:lnTo>
                <a:lnTo>
                  <a:pt x="34438" y="20522"/>
                </a:lnTo>
                <a:close/>
                <a:moveTo>
                  <a:pt x="35680" y="20983"/>
                </a:moveTo>
                <a:lnTo>
                  <a:pt x="35680" y="21507"/>
                </a:lnTo>
                <a:lnTo>
                  <a:pt x="35306" y="21133"/>
                </a:lnTo>
                <a:lnTo>
                  <a:pt x="34235" y="21357"/>
                </a:lnTo>
                <a:lnTo>
                  <a:pt x="34235" y="21036"/>
                </a:lnTo>
                <a:lnTo>
                  <a:pt x="34749" y="20522"/>
                </a:lnTo>
                <a:lnTo>
                  <a:pt x="34214" y="19987"/>
                </a:lnTo>
                <a:lnTo>
                  <a:pt x="34952" y="20191"/>
                </a:lnTo>
                <a:lnTo>
                  <a:pt x="35134" y="19484"/>
                </a:lnTo>
                <a:lnTo>
                  <a:pt x="35413" y="19323"/>
                </a:lnTo>
                <a:lnTo>
                  <a:pt x="35712" y="20233"/>
                </a:lnTo>
                <a:lnTo>
                  <a:pt x="36494" y="20447"/>
                </a:lnTo>
                <a:close/>
                <a:moveTo>
                  <a:pt x="37629" y="21732"/>
                </a:moveTo>
                <a:lnTo>
                  <a:pt x="36761" y="22599"/>
                </a:lnTo>
                <a:lnTo>
                  <a:pt x="35894" y="21732"/>
                </a:lnTo>
                <a:lnTo>
                  <a:pt x="35894" y="21100"/>
                </a:lnTo>
                <a:lnTo>
                  <a:pt x="36761" y="20533"/>
                </a:lnTo>
                <a:lnTo>
                  <a:pt x="37629" y="21100"/>
                </a:lnTo>
                <a:close/>
                <a:moveTo>
                  <a:pt x="37843" y="21507"/>
                </a:moveTo>
                <a:lnTo>
                  <a:pt x="37843" y="20983"/>
                </a:lnTo>
                <a:lnTo>
                  <a:pt x="37029" y="20447"/>
                </a:lnTo>
                <a:lnTo>
                  <a:pt x="37811" y="20233"/>
                </a:lnTo>
                <a:lnTo>
                  <a:pt x="38100" y="19356"/>
                </a:lnTo>
                <a:lnTo>
                  <a:pt x="38881" y="20051"/>
                </a:lnTo>
                <a:lnTo>
                  <a:pt x="39331" y="19976"/>
                </a:lnTo>
                <a:lnTo>
                  <a:pt x="39042" y="20330"/>
                </a:lnTo>
                <a:lnTo>
                  <a:pt x="39256" y="21357"/>
                </a:lnTo>
                <a:lnTo>
                  <a:pt x="38217" y="21133"/>
                </a:lnTo>
                <a:close/>
                <a:moveTo>
                  <a:pt x="39513" y="22599"/>
                </a:moveTo>
                <a:lnTo>
                  <a:pt x="39074" y="23049"/>
                </a:lnTo>
                <a:lnTo>
                  <a:pt x="37843" y="23049"/>
                </a:lnTo>
                <a:lnTo>
                  <a:pt x="37843" y="21818"/>
                </a:lnTo>
                <a:lnTo>
                  <a:pt x="38292" y="21379"/>
                </a:lnTo>
                <a:lnTo>
                  <a:pt x="39299" y="21593"/>
                </a:lnTo>
                <a:lnTo>
                  <a:pt x="39299" y="21593"/>
                </a:lnTo>
                <a:lnTo>
                  <a:pt x="39299" y="21593"/>
                </a:lnTo>
                <a:lnTo>
                  <a:pt x="39513" y="22599"/>
                </a:lnTo>
                <a:close/>
                <a:moveTo>
                  <a:pt x="40969" y="21229"/>
                </a:moveTo>
                <a:lnTo>
                  <a:pt x="40508" y="21614"/>
                </a:lnTo>
                <a:lnTo>
                  <a:pt x="39491" y="21400"/>
                </a:lnTo>
                <a:lnTo>
                  <a:pt x="39491" y="21400"/>
                </a:lnTo>
                <a:lnTo>
                  <a:pt x="39277" y="20383"/>
                </a:lnTo>
                <a:lnTo>
                  <a:pt x="39663" y="19923"/>
                </a:lnTo>
                <a:lnTo>
                  <a:pt x="41247" y="19645"/>
                </a:lnTo>
                <a:lnTo>
                  <a:pt x="40969" y="21229"/>
                </a:lnTo>
                <a:close/>
                <a:moveTo>
                  <a:pt x="41236" y="21015"/>
                </a:moveTo>
                <a:lnTo>
                  <a:pt x="41472" y="19612"/>
                </a:lnTo>
                <a:lnTo>
                  <a:pt x="42103" y="19495"/>
                </a:lnTo>
                <a:lnTo>
                  <a:pt x="42328" y="20105"/>
                </a:lnTo>
                <a:close/>
                <a:moveTo>
                  <a:pt x="44266" y="22910"/>
                </a:moveTo>
                <a:lnTo>
                  <a:pt x="43848" y="23573"/>
                </a:lnTo>
                <a:lnTo>
                  <a:pt x="43506" y="22653"/>
                </a:lnTo>
                <a:close/>
                <a:moveTo>
                  <a:pt x="44929" y="21015"/>
                </a:moveTo>
                <a:lnTo>
                  <a:pt x="43827" y="20094"/>
                </a:lnTo>
                <a:lnTo>
                  <a:pt x="43945" y="19805"/>
                </a:lnTo>
                <a:lnTo>
                  <a:pt x="44052" y="19495"/>
                </a:lnTo>
                <a:lnTo>
                  <a:pt x="44555" y="19591"/>
                </a:lnTo>
                <a:lnTo>
                  <a:pt x="44683" y="19612"/>
                </a:lnTo>
                <a:close/>
                <a:moveTo>
                  <a:pt x="46674" y="21400"/>
                </a:moveTo>
                <a:lnTo>
                  <a:pt x="45647" y="21614"/>
                </a:lnTo>
                <a:lnTo>
                  <a:pt x="45186" y="21229"/>
                </a:lnTo>
                <a:lnTo>
                  <a:pt x="44908" y="19645"/>
                </a:lnTo>
                <a:lnTo>
                  <a:pt x="46492" y="19923"/>
                </a:lnTo>
                <a:lnTo>
                  <a:pt x="46888" y="20383"/>
                </a:lnTo>
                <a:close/>
                <a:moveTo>
                  <a:pt x="48055" y="19356"/>
                </a:moveTo>
                <a:lnTo>
                  <a:pt x="48344" y="20233"/>
                </a:lnTo>
                <a:lnTo>
                  <a:pt x="49136" y="20447"/>
                </a:lnTo>
                <a:lnTo>
                  <a:pt x="48312" y="20983"/>
                </a:lnTo>
                <a:lnTo>
                  <a:pt x="48312" y="21507"/>
                </a:lnTo>
                <a:lnTo>
                  <a:pt x="47938" y="21133"/>
                </a:lnTo>
                <a:lnTo>
                  <a:pt x="46899" y="21357"/>
                </a:lnTo>
                <a:lnTo>
                  <a:pt x="47124" y="20330"/>
                </a:lnTo>
                <a:lnTo>
                  <a:pt x="46824" y="19976"/>
                </a:lnTo>
                <a:lnTo>
                  <a:pt x="47274" y="20051"/>
                </a:lnTo>
                <a:close/>
                <a:moveTo>
                  <a:pt x="48847" y="18585"/>
                </a:moveTo>
                <a:lnTo>
                  <a:pt x="48173" y="18992"/>
                </a:lnTo>
                <a:lnTo>
                  <a:pt x="47927" y="18232"/>
                </a:lnTo>
                <a:close/>
                <a:moveTo>
                  <a:pt x="49083" y="17182"/>
                </a:moveTo>
                <a:lnTo>
                  <a:pt x="50100" y="17814"/>
                </a:lnTo>
                <a:lnTo>
                  <a:pt x="49083" y="18435"/>
                </a:lnTo>
                <a:lnTo>
                  <a:pt x="47574" y="17868"/>
                </a:lnTo>
                <a:lnTo>
                  <a:pt x="47574" y="17878"/>
                </a:lnTo>
                <a:lnTo>
                  <a:pt x="47413" y="17814"/>
                </a:lnTo>
                <a:lnTo>
                  <a:pt x="47574" y="17750"/>
                </a:lnTo>
                <a:lnTo>
                  <a:pt x="47574" y="17750"/>
                </a:lnTo>
                <a:lnTo>
                  <a:pt x="47756" y="17686"/>
                </a:lnTo>
                <a:lnTo>
                  <a:pt x="47830" y="17653"/>
                </a:lnTo>
                <a:lnTo>
                  <a:pt x="47830" y="17653"/>
                </a:lnTo>
                <a:lnTo>
                  <a:pt x="49083" y="17182"/>
                </a:lnTo>
                <a:close/>
                <a:moveTo>
                  <a:pt x="48173" y="16626"/>
                </a:moveTo>
                <a:lnTo>
                  <a:pt x="48847" y="17043"/>
                </a:lnTo>
                <a:lnTo>
                  <a:pt x="47927" y="17386"/>
                </a:lnTo>
                <a:close/>
                <a:moveTo>
                  <a:pt x="46610" y="15909"/>
                </a:moveTo>
                <a:lnTo>
                  <a:pt x="47210" y="15801"/>
                </a:lnTo>
                <a:lnTo>
                  <a:pt x="47980" y="16497"/>
                </a:lnTo>
                <a:lnTo>
                  <a:pt x="47659" y="17493"/>
                </a:lnTo>
                <a:lnTo>
                  <a:pt x="47092" y="17696"/>
                </a:lnTo>
                <a:lnTo>
                  <a:pt x="45582" y="17140"/>
                </a:lnTo>
                <a:close/>
                <a:moveTo>
                  <a:pt x="46278" y="15962"/>
                </a:moveTo>
                <a:lnTo>
                  <a:pt x="45368" y="17065"/>
                </a:lnTo>
                <a:lnTo>
                  <a:pt x="44769" y="16840"/>
                </a:lnTo>
                <a:lnTo>
                  <a:pt x="44876" y="16208"/>
                </a:lnTo>
                <a:close/>
                <a:moveTo>
                  <a:pt x="45433" y="17322"/>
                </a:moveTo>
                <a:lnTo>
                  <a:pt x="46771" y="17814"/>
                </a:lnTo>
                <a:lnTo>
                  <a:pt x="45433" y="18306"/>
                </a:lnTo>
                <a:lnTo>
                  <a:pt x="45026" y="17814"/>
                </a:lnTo>
                <a:close/>
                <a:moveTo>
                  <a:pt x="47980" y="19131"/>
                </a:moveTo>
                <a:lnTo>
                  <a:pt x="47210" y="19827"/>
                </a:lnTo>
                <a:lnTo>
                  <a:pt x="46610" y="19720"/>
                </a:lnTo>
                <a:lnTo>
                  <a:pt x="45582" y="18488"/>
                </a:lnTo>
                <a:lnTo>
                  <a:pt x="47092" y="17932"/>
                </a:lnTo>
                <a:lnTo>
                  <a:pt x="47659" y="18135"/>
                </a:lnTo>
                <a:close/>
                <a:moveTo>
                  <a:pt x="44769" y="18788"/>
                </a:moveTo>
                <a:lnTo>
                  <a:pt x="45368" y="18563"/>
                </a:lnTo>
                <a:lnTo>
                  <a:pt x="46278" y="19666"/>
                </a:lnTo>
                <a:lnTo>
                  <a:pt x="44876" y="19420"/>
                </a:lnTo>
                <a:close/>
                <a:moveTo>
                  <a:pt x="43570" y="20169"/>
                </a:moveTo>
                <a:lnTo>
                  <a:pt x="43077" y="21507"/>
                </a:lnTo>
                <a:lnTo>
                  <a:pt x="42585" y="20169"/>
                </a:lnTo>
                <a:lnTo>
                  <a:pt x="43077" y="19762"/>
                </a:lnTo>
                <a:close/>
                <a:moveTo>
                  <a:pt x="39877" y="15962"/>
                </a:moveTo>
                <a:lnTo>
                  <a:pt x="41290" y="16208"/>
                </a:lnTo>
                <a:lnTo>
                  <a:pt x="41290" y="16208"/>
                </a:lnTo>
                <a:lnTo>
                  <a:pt x="41397" y="16840"/>
                </a:lnTo>
                <a:lnTo>
                  <a:pt x="40797" y="17065"/>
                </a:lnTo>
                <a:lnTo>
                  <a:pt x="39877" y="15962"/>
                </a:lnTo>
                <a:close/>
                <a:moveTo>
                  <a:pt x="38175" y="16497"/>
                </a:moveTo>
                <a:lnTo>
                  <a:pt x="38945" y="15801"/>
                </a:lnTo>
                <a:lnTo>
                  <a:pt x="39545" y="15909"/>
                </a:lnTo>
                <a:lnTo>
                  <a:pt x="40572" y="17140"/>
                </a:lnTo>
                <a:lnTo>
                  <a:pt x="39063" y="17696"/>
                </a:lnTo>
                <a:lnTo>
                  <a:pt x="38496" y="17493"/>
                </a:lnTo>
                <a:close/>
                <a:moveTo>
                  <a:pt x="35530" y="16604"/>
                </a:moveTo>
                <a:lnTo>
                  <a:pt x="36815" y="17086"/>
                </a:lnTo>
                <a:lnTo>
                  <a:pt x="35841" y="17686"/>
                </a:lnTo>
                <a:lnTo>
                  <a:pt x="35488" y="17471"/>
                </a:lnTo>
                <a:lnTo>
                  <a:pt x="35348" y="16915"/>
                </a:lnTo>
                <a:close/>
                <a:moveTo>
                  <a:pt x="35530" y="19024"/>
                </a:moveTo>
                <a:lnTo>
                  <a:pt x="35348" y="18713"/>
                </a:lnTo>
                <a:lnTo>
                  <a:pt x="35498" y="18157"/>
                </a:lnTo>
                <a:lnTo>
                  <a:pt x="35841" y="17942"/>
                </a:lnTo>
                <a:lnTo>
                  <a:pt x="36815" y="18542"/>
                </a:lnTo>
                <a:close/>
                <a:moveTo>
                  <a:pt x="37993" y="18992"/>
                </a:moveTo>
                <a:lnTo>
                  <a:pt x="37318" y="18585"/>
                </a:lnTo>
                <a:lnTo>
                  <a:pt x="38239" y="18242"/>
                </a:lnTo>
                <a:close/>
                <a:moveTo>
                  <a:pt x="38217" y="17343"/>
                </a:moveTo>
                <a:lnTo>
                  <a:pt x="38239" y="17386"/>
                </a:lnTo>
                <a:lnTo>
                  <a:pt x="37318" y="17043"/>
                </a:lnTo>
                <a:lnTo>
                  <a:pt x="37993" y="16626"/>
                </a:lnTo>
                <a:close/>
                <a:moveTo>
                  <a:pt x="38581" y="17878"/>
                </a:moveTo>
                <a:lnTo>
                  <a:pt x="38592" y="17868"/>
                </a:lnTo>
                <a:lnTo>
                  <a:pt x="37083" y="18435"/>
                </a:lnTo>
                <a:lnTo>
                  <a:pt x="36055" y="17814"/>
                </a:lnTo>
                <a:lnTo>
                  <a:pt x="37083" y="17182"/>
                </a:lnTo>
                <a:lnTo>
                  <a:pt x="38324" y="17653"/>
                </a:lnTo>
                <a:lnTo>
                  <a:pt x="38324" y="17653"/>
                </a:lnTo>
                <a:lnTo>
                  <a:pt x="38378" y="17675"/>
                </a:lnTo>
                <a:lnTo>
                  <a:pt x="38592" y="17760"/>
                </a:lnTo>
                <a:lnTo>
                  <a:pt x="38592" y="17750"/>
                </a:lnTo>
                <a:lnTo>
                  <a:pt x="38753" y="17814"/>
                </a:lnTo>
                <a:lnTo>
                  <a:pt x="38592" y="17878"/>
                </a:lnTo>
                <a:close/>
                <a:moveTo>
                  <a:pt x="39545" y="19720"/>
                </a:moveTo>
                <a:lnTo>
                  <a:pt x="38945" y="19827"/>
                </a:lnTo>
                <a:lnTo>
                  <a:pt x="38175" y="19131"/>
                </a:lnTo>
                <a:lnTo>
                  <a:pt x="38496" y="18135"/>
                </a:lnTo>
                <a:lnTo>
                  <a:pt x="39063" y="17932"/>
                </a:lnTo>
                <a:lnTo>
                  <a:pt x="40572" y="18488"/>
                </a:lnTo>
                <a:close/>
                <a:moveTo>
                  <a:pt x="41129" y="17814"/>
                </a:moveTo>
                <a:lnTo>
                  <a:pt x="40722" y="18306"/>
                </a:lnTo>
                <a:lnTo>
                  <a:pt x="39384" y="17814"/>
                </a:lnTo>
                <a:lnTo>
                  <a:pt x="40722" y="17322"/>
                </a:lnTo>
                <a:close/>
                <a:moveTo>
                  <a:pt x="41290" y="19420"/>
                </a:moveTo>
                <a:lnTo>
                  <a:pt x="39877" y="19666"/>
                </a:lnTo>
                <a:lnTo>
                  <a:pt x="40797" y="18563"/>
                </a:lnTo>
                <a:lnTo>
                  <a:pt x="41397" y="18788"/>
                </a:lnTo>
                <a:close/>
                <a:moveTo>
                  <a:pt x="36740" y="20287"/>
                </a:moveTo>
                <a:lnTo>
                  <a:pt x="35884" y="20051"/>
                </a:lnTo>
                <a:lnTo>
                  <a:pt x="35616" y="19227"/>
                </a:lnTo>
                <a:lnTo>
                  <a:pt x="37061" y="18681"/>
                </a:lnTo>
                <a:lnTo>
                  <a:pt x="37918" y="19206"/>
                </a:lnTo>
                <a:lnTo>
                  <a:pt x="37639" y="20051"/>
                </a:lnTo>
                <a:lnTo>
                  <a:pt x="36783" y="20287"/>
                </a:lnTo>
                <a:lnTo>
                  <a:pt x="36761" y="20276"/>
                </a:lnTo>
                <a:close/>
                <a:moveTo>
                  <a:pt x="35380" y="17653"/>
                </a:moveTo>
                <a:lnTo>
                  <a:pt x="35637" y="17814"/>
                </a:lnTo>
                <a:lnTo>
                  <a:pt x="35380" y="17975"/>
                </a:lnTo>
                <a:lnTo>
                  <a:pt x="34802" y="17814"/>
                </a:lnTo>
                <a:close/>
                <a:moveTo>
                  <a:pt x="33903" y="15951"/>
                </a:moveTo>
                <a:lnTo>
                  <a:pt x="34792" y="15705"/>
                </a:lnTo>
                <a:lnTo>
                  <a:pt x="34952" y="16283"/>
                </a:lnTo>
                <a:lnTo>
                  <a:pt x="35327" y="16508"/>
                </a:lnTo>
                <a:lnTo>
                  <a:pt x="35113" y="16883"/>
                </a:lnTo>
                <a:lnTo>
                  <a:pt x="35263" y="17461"/>
                </a:lnTo>
                <a:lnTo>
                  <a:pt x="34374" y="17696"/>
                </a:lnTo>
                <a:lnTo>
                  <a:pt x="32619" y="17236"/>
                </a:lnTo>
                <a:close/>
                <a:moveTo>
                  <a:pt x="31976" y="16465"/>
                </a:moveTo>
                <a:lnTo>
                  <a:pt x="33486" y="16058"/>
                </a:lnTo>
                <a:lnTo>
                  <a:pt x="32383" y="17161"/>
                </a:lnTo>
                <a:lnTo>
                  <a:pt x="31826" y="17022"/>
                </a:lnTo>
                <a:close/>
                <a:moveTo>
                  <a:pt x="31088" y="16701"/>
                </a:moveTo>
                <a:lnTo>
                  <a:pt x="31730" y="16529"/>
                </a:lnTo>
                <a:lnTo>
                  <a:pt x="31559" y="17172"/>
                </a:lnTo>
                <a:lnTo>
                  <a:pt x="32201" y="17343"/>
                </a:lnTo>
                <a:lnTo>
                  <a:pt x="31730" y="17814"/>
                </a:lnTo>
                <a:lnTo>
                  <a:pt x="32201" y="18285"/>
                </a:lnTo>
                <a:lnTo>
                  <a:pt x="31559" y="18456"/>
                </a:lnTo>
                <a:lnTo>
                  <a:pt x="31730" y="19099"/>
                </a:lnTo>
                <a:lnTo>
                  <a:pt x="31088" y="18927"/>
                </a:lnTo>
                <a:lnTo>
                  <a:pt x="30916" y="19570"/>
                </a:lnTo>
                <a:lnTo>
                  <a:pt x="30445" y="19099"/>
                </a:lnTo>
                <a:lnTo>
                  <a:pt x="29974" y="19570"/>
                </a:lnTo>
                <a:lnTo>
                  <a:pt x="29803" y="18927"/>
                </a:lnTo>
                <a:lnTo>
                  <a:pt x="29161" y="19099"/>
                </a:lnTo>
                <a:lnTo>
                  <a:pt x="29332" y="18456"/>
                </a:lnTo>
                <a:lnTo>
                  <a:pt x="28690" y="18285"/>
                </a:lnTo>
                <a:lnTo>
                  <a:pt x="29161" y="17814"/>
                </a:lnTo>
                <a:lnTo>
                  <a:pt x="28701" y="17343"/>
                </a:lnTo>
                <a:lnTo>
                  <a:pt x="29332" y="17172"/>
                </a:lnTo>
                <a:lnTo>
                  <a:pt x="29161" y="16529"/>
                </a:lnTo>
                <a:lnTo>
                  <a:pt x="29803" y="16701"/>
                </a:lnTo>
                <a:lnTo>
                  <a:pt x="29974" y="16058"/>
                </a:lnTo>
                <a:lnTo>
                  <a:pt x="30445" y="16529"/>
                </a:lnTo>
                <a:lnTo>
                  <a:pt x="30916" y="16058"/>
                </a:lnTo>
                <a:close/>
                <a:moveTo>
                  <a:pt x="30039" y="15812"/>
                </a:moveTo>
                <a:lnTo>
                  <a:pt x="30039" y="15812"/>
                </a:lnTo>
                <a:lnTo>
                  <a:pt x="30445" y="14313"/>
                </a:lnTo>
                <a:lnTo>
                  <a:pt x="30852" y="15812"/>
                </a:lnTo>
                <a:lnTo>
                  <a:pt x="30445" y="16219"/>
                </a:lnTo>
                <a:close/>
                <a:moveTo>
                  <a:pt x="27416" y="16058"/>
                </a:moveTo>
                <a:lnTo>
                  <a:pt x="28925" y="16465"/>
                </a:lnTo>
                <a:lnTo>
                  <a:pt x="29065" y="17022"/>
                </a:lnTo>
                <a:lnTo>
                  <a:pt x="28519" y="17161"/>
                </a:lnTo>
                <a:close/>
                <a:moveTo>
                  <a:pt x="26988" y="15951"/>
                </a:moveTo>
                <a:lnTo>
                  <a:pt x="28272" y="17236"/>
                </a:lnTo>
                <a:lnTo>
                  <a:pt x="26517" y="17696"/>
                </a:lnTo>
                <a:lnTo>
                  <a:pt x="25628" y="17461"/>
                </a:lnTo>
                <a:lnTo>
                  <a:pt x="25789" y="16883"/>
                </a:lnTo>
                <a:lnTo>
                  <a:pt x="25564" y="16508"/>
                </a:lnTo>
                <a:lnTo>
                  <a:pt x="25949" y="16283"/>
                </a:lnTo>
                <a:lnTo>
                  <a:pt x="26099" y="15705"/>
                </a:lnTo>
                <a:close/>
                <a:moveTo>
                  <a:pt x="23262" y="13896"/>
                </a:moveTo>
                <a:lnTo>
                  <a:pt x="24129" y="13029"/>
                </a:lnTo>
                <a:lnTo>
                  <a:pt x="24997" y="13896"/>
                </a:lnTo>
                <a:lnTo>
                  <a:pt x="24997" y="14528"/>
                </a:lnTo>
                <a:lnTo>
                  <a:pt x="24129" y="15095"/>
                </a:lnTo>
                <a:lnTo>
                  <a:pt x="23262" y="14528"/>
                </a:lnTo>
                <a:close/>
                <a:moveTo>
                  <a:pt x="21560" y="15652"/>
                </a:moveTo>
                <a:lnTo>
                  <a:pt x="21849" y="15298"/>
                </a:lnTo>
                <a:lnTo>
                  <a:pt x="21635" y="14271"/>
                </a:lnTo>
                <a:lnTo>
                  <a:pt x="22674" y="14485"/>
                </a:lnTo>
                <a:lnTo>
                  <a:pt x="23048" y="14110"/>
                </a:lnTo>
                <a:lnTo>
                  <a:pt x="23048" y="14645"/>
                </a:lnTo>
                <a:lnTo>
                  <a:pt x="23862" y="15181"/>
                </a:lnTo>
                <a:lnTo>
                  <a:pt x="23080" y="15395"/>
                </a:lnTo>
                <a:lnTo>
                  <a:pt x="22791" y="16272"/>
                </a:lnTo>
                <a:lnTo>
                  <a:pt x="22010" y="15566"/>
                </a:lnTo>
                <a:close/>
                <a:moveTo>
                  <a:pt x="21346" y="15909"/>
                </a:moveTo>
                <a:lnTo>
                  <a:pt x="21946" y="15801"/>
                </a:lnTo>
                <a:lnTo>
                  <a:pt x="22716" y="16497"/>
                </a:lnTo>
                <a:lnTo>
                  <a:pt x="22395" y="17493"/>
                </a:lnTo>
                <a:lnTo>
                  <a:pt x="21828" y="17696"/>
                </a:lnTo>
                <a:lnTo>
                  <a:pt x="20318" y="17140"/>
                </a:lnTo>
                <a:close/>
                <a:moveTo>
                  <a:pt x="21014" y="15962"/>
                </a:moveTo>
                <a:lnTo>
                  <a:pt x="20104" y="17065"/>
                </a:lnTo>
                <a:lnTo>
                  <a:pt x="19494" y="16840"/>
                </a:lnTo>
                <a:lnTo>
                  <a:pt x="19612" y="16208"/>
                </a:lnTo>
                <a:lnTo>
                  <a:pt x="19612" y="16208"/>
                </a:lnTo>
                <a:lnTo>
                  <a:pt x="21014" y="15962"/>
                </a:lnTo>
                <a:close/>
                <a:moveTo>
                  <a:pt x="21014" y="19666"/>
                </a:moveTo>
                <a:lnTo>
                  <a:pt x="19612" y="19420"/>
                </a:lnTo>
                <a:lnTo>
                  <a:pt x="19505" y="18788"/>
                </a:lnTo>
                <a:lnTo>
                  <a:pt x="20104" y="18563"/>
                </a:lnTo>
                <a:close/>
                <a:moveTo>
                  <a:pt x="20169" y="17322"/>
                </a:moveTo>
                <a:lnTo>
                  <a:pt x="21507" y="17814"/>
                </a:lnTo>
                <a:lnTo>
                  <a:pt x="20169" y="18306"/>
                </a:lnTo>
                <a:lnTo>
                  <a:pt x="19762" y="17814"/>
                </a:lnTo>
                <a:close/>
                <a:moveTo>
                  <a:pt x="21346" y="19720"/>
                </a:moveTo>
                <a:lnTo>
                  <a:pt x="20318" y="18488"/>
                </a:lnTo>
                <a:lnTo>
                  <a:pt x="21828" y="17932"/>
                </a:lnTo>
                <a:lnTo>
                  <a:pt x="22395" y="18135"/>
                </a:lnTo>
                <a:lnTo>
                  <a:pt x="22716" y="19131"/>
                </a:lnTo>
                <a:lnTo>
                  <a:pt x="21946" y="19827"/>
                </a:lnTo>
                <a:close/>
                <a:moveTo>
                  <a:pt x="23048" y="20983"/>
                </a:moveTo>
                <a:lnTo>
                  <a:pt x="23048" y="21507"/>
                </a:lnTo>
                <a:lnTo>
                  <a:pt x="22674" y="21133"/>
                </a:lnTo>
                <a:lnTo>
                  <a:pt x="21635" y="21357"/>
                </a:lnTo>
                <a:lnTo>
                  <a:pt x="21860" y="20330"/>
                </a:lnTo>
                <a:lnTo>
                  <a:pt x="21560" y="19976"/>
                </a:lnTo>
                <a:lnTo>
                  <a:pt x="22010" y="20051"/>
                </a:lnTo>
                <a:lnTo>
                  <a:pt x="22791" y="19356"/>
                </a:lnTo>
                <a:lnTo>
                  <a:pt x="23080" y="20233"/>
                </a:lnTo>
                <a:lnTo>
                  <a:pt x="23873" y="20447"/>
                </a:lnTo>
                <a:close/>
                <a:moveTo>
                  <a:pt x="24997" y="21732"/>
                </a:moveTo>
                <a:lnTo>
                  <a:pt x="24129" y="22599"/>
                </a:lnTo>
                <a:lnTo>
                  <a:pt x="23262" y="21732"/>
                </a:lnTo>
                <a:lnTo>
                  <a:pt x="23262" y="21100"/>
                </a:lnTo>
                <a:lnTo>
                  <a:pt x="24129" y="20533"/>
                </a:lnTo>
                <a:lnTo>
                  <a:pt x="24997" y="21100"/>
                </a:lnTo>
                <a:close/>
                <a:moveTo>
                  <a:pt x="26677" y="19987"/>
                </a:moveTo>
                <a:lnTo>
                  <a:pt x="26142" y="20522"/>
                </a:lnTo>
                <a:lnTo>
                  <a:pt x="26656" y="21036"/>
                </a:lnTo>
                <a:lnTo>
                  <a:pt x="26656" y="21357"/>
                </a:lnTo>
                <a:lnTo>
                  <a:pt x="25585" y="21133"/>
                </a:lnTo>
                <a:lnTo>
                  <a:pt x="25221" y="21507"/>
                </a:lnTo>
                <a:lnTo>
                  <a:pt x="25221" y="20983"/>
                </a:lnTo>
                <a:lnTo>
                  <a:pt x="24397" y="20447"/>
                </a:lnTo>
                <a:lnTo>
                  <a:pt x="25179" y="20233"/>
                </a:lnTo>
                <a:lnTo>
                  <a:pt x="25478" y="19323"/>
                </a:lnTo>
                <a:lnTo>
                  <a:pt x="25757" y="19484"/>
                </a:lnTo>
                <a:lnTo>
                  <a:pt x="25949" y="20191"/>
                </a:lnTo>
                <a:close/>
                <a:moveTo>
                  <a:pt x="26099" y="17814"/>
                </a:moveTo>
                <a:lnTo>
                  <a:pt x="25510" y="17975"/>
                </a:lnTo>
                <a:lnTo>
                  <a:pt x="25254" y="17814"/>
                </a:lnTo>
                <a:lnTo>
                  <a:pt x="25510" y="17653"/>
                </a:lnTo>
                <a:close/>
                <a:moveTo>
                  <a:pt x="25371" y="16604"/>
                </a:moveTo>
                <a:lnTo>
                  <a:pt x="25553" y="16915"/>
                </a:lnTo>
                <a:lnTo>
                  <a:pt x="25403" y="17471"/>
                </a:lnTo>
                <a:lnTo>
                  <a:pt x="25050" y="17686"/>
                </a:lnTo>
                <a:lnTo>
                  <a:pt x="24076" y="17086"/>
                </a:lnTo>
                <a:close/>
                <a:moveTo>
                  <a:pt x="22909" y="16626"/>
                </a:moveTo>
                <a:lnTo>
                  <a:pt x="23584" y="17043"/>
                </a:lnTo>
                <a:lnTo>
                  <a:pt x="22663" y="17386"/>
                </a:lnTo>
                <a:close/>
                <a:moveTo>
                  <a:pt x="22310" y="17868"/>
                </a:moveTo>
                <a:lnTo>
                  <a:pt x="22310" y="17878"/>
                </a:lnTo>
                <a:lnTo>
                  <a:pt x="22149" y="17814"/>
                </a:lnTo>
                <a:lnTo>
                  <a:pt x="22310" y="17750"/>
                </a:lnTo>
                <a:lnTo>
                  <a:pt x="22310" y="17750"/>
                </a:lnTo>
                <a:lnTo>
                  <a:pt x="22492" y="17686"/>
                </a:lnTo>
                <a:lnTo>
                  <a:pt x="22567" y="17653"/>
                </a:lnTo>
                <a:lnTo>
                  <a:pt x="22567" y="17653"/>
                </a:lnTo>
                <a:lnTo>
                  <a:pt x="23819" y="17182"/>
                </a:lnTo>
                <a:lnTo>
                  <a:pt x="24836" y="17814"/>
                </a:lnTo>
                <a:lnTo>
                  <a:pt x="23819" y="18435"/>
                </a:lnTo>
                <a:lnTo>
                  <a:pt x="22310" y="17868"/>
                </a:lnTo>
                <a:close/>
                <a:moveTo>
                  <a:pt x="22663" y="18232"/>
                </a:moveTo>
                <a:lnTo>
                  <a:pt x="23584" y="18585"/>
                </a:lnTo>
                <a:lnTo>
                  <a:pt x="22909" y="18992"/>
                </a:lnTo>
                <a:close/>
                <a:moveTo>
                  <a:pt x="25371" y="19024"/>
                </a:moveTo>
                <a:lnTo>
                  <a:pt x="24076" y="18542"/>
                </a:lnTo>
                <a:lnTo>
                  <a:pt x="25050" y="17942"/>
                </a:lnTo>
                <a:lnTo>
                  <a:pt x="25403" y="18157"/>
                </a:lnTo>
                <a:lnTo>
                  <a:pt x="25553" y="18713"/>
                </a:lnTo>
                <a:close/>
                <a:moveTo>
                  <a:pt x="24108" y="20287"/>
                </a:moveTo>
                <a:lnTo>
                  <a:pt x="23252" y="20051"/>
                </a:lnTo>
                <a:lnTo>
                  <a:pt x="22973" y="19206"/>
                </a:lnTo>
                <a:lnTo>
                  <a:pt x="23840" y="18681"/>
                </a:lnTo>
                <a:lnTo>
                  <a:pt x="25286" y="19227"/>
                </a:lnTo>
                <a:lnTo>
                  <a:pt x="25007" y="20051"/>
                </a:lnTo>
                <a:lnTo>
                  <a:pt x="24151" y="20287"/>
                </a:lnTo>
                <a:lnTo>
                  <a:pt x="24129" y="20276"/>
                </a:lnTo>
                <a:close/>
                <a:moveTo>
                  <a:pt x="24151" y="15341"/>
                </a:moveTo>
                <a:lnTo>
                  <a:pt x="25007" y="15577"/>
                </a:lnTo>
                <a:lnTo>
                  <a:pt x="25286" y="16401"/>
                </a:lnTo>
                <a:lnTo>
                  <a:pt x="23840" y="16947"/>
                </a:lnTo>
                <a:lnTo>
                  <a:pt x="22973" y="16412"/>
                </a:lnTo>
                <a:lnTo>
                  <a:pt x="23252" y="15577"/>
                </a:lnTo>
                <a:lnTo>
                  <a:pt x="24108" y="15341"/>
                </a:lnTo>
                <a:lnTo>
                  <a:pt x="24129" y="15352"/>
                </a:lnTo>
                <a:close/>
                <a:moveTo>
                  <a:pt x="26988" y="19677"/>
                </a:moveTo>
                <a:lnTo>
                  <a:pt x="26099" y="19923"/>
                </a:lnTo>
                <a:lnTo>
                  <a:pt x="25949" y="19345"/>
                </a:lnTo>
                <a:lnTo>
                  <a:pt x="25564" y="19120"/>
                </a:lnTo>
                <a:lnTo>
                  <a:pt x="25789" y="18745"/>
                </a:lnTo>
                <a:lnTo>
                  <a:pt x="25628" y="18167"/>
                </a:lnTo>
                <a:lnTo>
                  <a:pt x="26517" y="17932"/>
                </a:lnTo>
                <a:lnTo>
                  <a:pt x="28272" y="18392"/>
                </a:lnTo>
                <a:lnTo>
                  <a:pt x="28272" y="18392"/>
                </a:lnTo>
                <a:close/>
                <a:moveTo>
                  <a:pt x="28925" y="19163"/>
                </a:moveTo>
                <a:lnTo>
                  <a:pt x="27416" y="19570"/>
                </a:lnTo>
                <a:lnTo>
                  <a:pt x="28519" y="18467"/>
                </a:lnTo>
                <a:lnTo>
                  <a:pt x="29065" y="18606"/>
                </a:lnTo>
                <a:close/>
                <a:moveTo>
                  <a:pt x="28850" y="17814"/>
                </a:moveTo>
                <a:lnTo>
                  <a:pt x="28454" y="18221"/>
                </a:lnTo>
                <a:lnTo>
                  <a:pt x="26945" y="17814"/>
                </a:lnTo>
                <a:lnTo>
                  <a:pt x="28454" y="17407"/>
                </a:lnTo>
                <a:close/>
                <a:moveTo>
                  <a:pt x="30852" y="19805"/>
                </a:moveTo>
                <a:lnTo>
                  <a:pt x="30445" y="21315"/>
                </a:lnTo>
                <a:lnTo>
                  <a:pt x="30039" y="19805"/>
                </a:lnTo>
                <a:lnTo>
                  <a:pt x="30445" y="19409"/>
                </a:lnTo>
                <a:close/>
                <a:moveTo>
                  <a:pt x="33486" y="19570"/>
                </a:moveTo>
                <a:lnTo>
                  <a:pt x="31976" y="19163"/>
                </a:lnTo>
                <a:lnTo>
                  <a:pt x="31826" y="18606"/>
                </a:lnTo>
                <a:lnTo>
                  <a:pt x="32383" y="18467"/>
                </a:lnTo>
                <a:close/>
                <a:moveTo>
                  <a:pt x="33957" y="17814"/>
                </a:moveTo>
                <a:lnTo>
                  <a:pt x="32447" y="18221"/>
                </a:lnTo>
                <a:lnTo>
                  <a:pt x="32041" y="17814"/>
                </a:lnTo>
                <a:lnTo>
                  <a:pt x="32447" y="17407"/>
                </a:lnTo>
                <a:close/>
                <a:moveTo>
                  <a:pt x="35113" y="18745"/>
                </a:moveTo>
                <a:lnTo>
                  <a:pt x="35327" y="19120"/>
                </a:lnTo>
                <a:lnTo>
                  <a:pt x="34952" y="19345"/>
                </a:lnTo>
                <a:lnTo>
                  <a:pt x="34792" y="19923"/>
                </a:lnTo>
                <a:lnTo>
                  <a:pt x="33903" y="19677"/>
                </a:lnTo>
                <a:lnTo>
                  <a:pt x="32619" y="18392"/>
                </a:lnTo>
                <a:lnTo>
                  <a:pt x="34374" y="17932"/>
                </a:lnTo>
                <a:lnTo>
                  <a:pt x="35263" y="18167"/>
                </a:lnTo>
                <a:close/>
                <a:moveTo>
                  <a:pt x="18306" y="20169"/>
                </a:moveTo>
                <a:lnTo>
                  <a:pt x="17813" y="21507"/>
                </a:lnTo>
                <a:lnTo>
                  <a:pt x="17321" y="20169"/>
                </a:lnTo>
                <a:lnTo>
                  <a:pt x="17813" y="19762"/>
                </a:lnTo>
                <a:close/>
                <a:moveTo>
                  <a:pt x="14613" y="15962"/>
                </a:moveTo>
                <a:lnTo>
                  <a:pt x="16026" y="16208"/>
                </a:lnTo>
                <a:lnTo>
                  <a:pt x="16026" y="16208"/>
                </a:lnTo>
                <a:lnTo>
                  <a:pt x="16133" y="16840"/>
                </a:lnTo>
                <a:lnTo>
                  <a:pt x="15533" y="17065"/>
                </a:lnTo>
                <a:close/>
                <a:moveTo>
                  <a:pt x="14120" y="17814"/>
                </a:moveTo>
                <a:lnTo>
                  <a:pt x="15458" y="17322"/>
                </a:lnTo>
                <a:lnTo>
                  <a:pt x="15865" y="17814"/>
                </a:lnTo>
                <a:lnTo>
                  <a:pt x="15458" y="18306"/>
                </a:lnTo>
                <a:close/>
                <a:moveTo>
                  <a:pt x="16026" y="19420"/>
                </a:moveTo>
                <a:lnTo>
                  <a:pt x="14613" y="19666"/>
                </a:lnTo>
                <a:lnTo>
                  <a:pt x="15533" y="18563"/>
                </a:lnTo>
                <a:lnTo>
                  <a:pt x="16133" y="18788"/>
                </a:lnTo>
                <a:close/>
                <a:moveTo>
                  <a:pt x="13232" y="18135"/>
                </a:moveTo>
                <a:lnTo>
                  <a:pt x="13799" y="17932"/>
                </a:lnTo>
                <a:lnTo>
                  <a:pt x="15309" y="18488"/>
                </a:lnTo>
                <a:lnTo>
                  <a:pt x="14281" y="19720"/>
                </a:lnTo>
                <a:lnTo>
                  <a:pt x="13681" y="19827"/>
                </a:lnTo>
                <a:lnTo>
                  <a:pt x="12911" y="19131"/>
                </a:lnTo>
                <a:close/>
                <a:moveTo>
                  <a:pt x="12911" y="16497"/>
                </a:moveTo>
                <a:lnTo>
                  <a:pt x="13681" y="15801"/>
                </a:lnTo>
                <a:lnTo>
                  <a:pt x="14281" y="15909"/>
                </a:lnTo>
                <a:lnTo>
                  <a:pt x="15309" y="17140"/>
                </a:lnTo>
                <a:lnTo>
                  <a:pt x="13799" y="17696"/>
                </a:lnTo>
                <a:lnTo>
                  <a:pt x="13232" y="17493"/>
                </a:lnTo>
                <a:close/>
                <a:moveTo>
                  <a:pt x="18648" y="16380"/>
                </a:moveTo>
                <a:lnTo>
                  <a:pt x="19376" y="16251"/>
                </a:lnTo>
                <a:lnTo>
                  <a:pt x="19248" y="16979"/>
                </a:lnTo>
                <a:lnTo>
                  <a:pt x="19955" y="17236"/>
                </a:lnTo>
                <a:lnTo>
                  <a:pt x="19473" y="17814"/>
                </a:lnTo>
                <a:lnTo>
                  <a:pt x="19955" y="18381"/>
                </a:lnTo>
                <a:lnTo>
                  <a:pt x="19248" y="18649"/>
                </a:lnTo>
                <a:lnTo>
                  <a:pt x="19376" y="19377"/>
                </a:lnTo>
                <a:lnTo>
                  <a:pt x="18648" y="19248"/>
                </a:lnTo>
                <a:lnTo>
                  <a:pt x="18392" y="19955"/>
                </a:lnTo>
                <a:lnTo>
                  <a:pt x="17813" y="19473"/>
                </a:lnTo>
                <a:lnTo>
                  <a:pt x="17246" y="19955"/>
                </a:lnTo>
                <a:lnTo>
                  <a:pt x="16989" y="19248"/>
                </a:lnTo>
                <a:lnTo>
                  <a:pt x="16251" y="19377"/>
                </a:lnTo>
                <a:lnTo>
                  <a:pt x="16379" y="18649"/>
                </a:lnTo>
                <a:lnTo>
                  <a:pt x="15672" y="18381"/>
                </a:lnTo>
                <a:lnTo>
                  <a:pt x="16154" y="17814"/>
                </a:lnTo>
                <a:lnTo>
                  <a:pt x="15672" y="17236"/>
                </a:lnTo>
                <a:lnTo>
                  <a:pt x="16379" y="16979"/>
                </a:lnTo>
                <a:lnTo>
                  <a:pt x="16251" y="16251"/>
                </a:lnTo>
                <a:lnTo>
                  <a:pt x="16989" y="16380"/>
                </a:lnTo>
                <a:lnTo>
                  <a:pt x="17246" y="15673"/>
                </a:lnTo>
                <a:lnTo>
                  <a:pt x="17813" y="16155"/>
                </a:lnTo>
                <a:lnTo>
                  <a:pt x="18392" y="15673"/>
                </a:lnTo>
                <a:close/>
                <a:moveTo>
                  <a:pt x="17321" y="15459"/>
                </a:moveTo>
                <a:lnTo>
                  <a:pt x="17813" y="14121"/>
                </a:lnTo>
                <a:lnTo>
                  <a:pt x="18306" y="15459"/>
                </a:lnTo>
                <a:lnTo>
                  <a:pt x="17813" y="15866"/>
                </a:lnTo>
                <a:close/>
                <a:moveTo>
                  <a:pt x="26656" y="14592"/>
                </a:moveTo>
                <a:lnTo>
                  <a:pt x="26142" y="15106"/>
                </a:lnTo>
                <a:lnTo>
                  <a:pt x="26677" y="15641"/>
                </a:lnTo>
                <a:lnTo>
                  <a:pt x="25949" y="15438"/>
                </a:lnTo>
                <a:lnTo>
                  <a:pt x="25757" y="16144"/>
                </a:lnTo>
                <a:lnTo>
                  <a:pt x="25478" y="16305"/>
                </a:lnTo>
                <a:lnTo>
                  <a:pt x="25179" y="15395"/>
                </a:lnTo>
                <a:lnTo>
                  <a:pt x="24397" y="15181"/>
                </a:lnTo>
                <a:lnTo>
                  <a:pt x="25221" y="14645"/>
                </a:lnTo>
                <a:lnTo>
                  <a:pt x="25221" y="14121"/>
                </a:lnTo>
                <a:lnTo>
                  <a:pt x="25585" y="14485"/>
                </a:lnTo>
                <a:lnTo>
                  <a:pt x="26656" y="14260"/>
                </a:lnTo>
                <a:close/>
                <a:moveTo>
                  <a:pt x="36783" y="15341"/>
                </a:moveTo>
                <a:lnTo>
                  <a:pt x="37639" y="15577"/>
                </a:lnTo>
                <a:lnTo>
                  <a:pt x="37918" y="16412"/>
                </a:lnTo>
                <a:lnTo>
                  <a:pt x="37061" y="16947"/>
                </a:lnTo>
                <a:lnTo>
                  <a:pt x="35616" y="16401"/>
                </a:lnTo>
                <a:lnTo>
                  <a:pt x="35884" y="15577"/>
                </a:lnTo>
                <a:lnTo>
                  <a:pt x="36740" y="15341"/>
                </a:lnTo>
                <a:lnTo>
                  <a:pt x="36761" y="15352"/>
                </a:lnTo>
                <a:close/>
                <a:moveTo>
                  <a:pt x="43912" y="16380"/>
                </a:moveTo>
                <a:lnTo>
                  <a:pt x="44640" y="16251"/>
                </a:lnTo>
                <a:lnTo>
                  <a:pt x="44523" y="16979"/>
                </a:lnTo>
                <a:lnTo>
                  <a:pt x="45218" y="17236"/>
                </a:lnTo>
                <a:lnTo>
                  <a:pt x="44737" y="17814"/>
                </a:lnTo>
                <a:lnTo>
                  <a:pt x="45218" y="18381"/>
                </a:lnTo>
                <a:lnTo>
                  <a:pt x="44523" y="18649"/>
                </a:lnTo>
                <a:lnTo>
                  <a:pt x="44640" y="19377"/>
                </a:lnTo>
                <a:lnTo>
                  <a:pt x="43912" y="19248"/>
                </a:lnTo>
                <a:lnTo>
                  <a:pt x="43655" y="19955"/>
                </a:lnTo>
                <a:lnTo>
                  <a:pt x="43077" y="19473"/>
                </a:lnTo>
                <a:lnTo>
                  <a:pt x="42510" y="19955"/>
                </a:lnTo>
                <a:lnTo>
                  <a:pt x="42253" y="19248"/>
                </a:lnTo>
                <a:lnTo>
                  <a:pt x="41514" y="19377"/>
                </a:lnTo>
                <a:lnTo>
                  <a:pt x="41643" y="18649"/>
                </a:lnTo>
                <a:lnTo>
                  <a:pt x="40947" y="18381"/>
                </a:lnTo>
                <a:lnTo>
                  <a:pt x="41418" y="17814"/>
                </a:lnTo>
                <a:lnTo>
                  <a:pt x="40947" y="17236"/>
                </a:lnTo>
                <a:lnTo>
                  <a:pt x="41643" y="16979"/>
                </a:lnTo>
                <a:lnTo>
                  <a:pt x="41514" y="16251"/>
                </a:lnTo>
                <a:lnTo>
                  <a:pt x="42253" y="16380"/>
                </a:lnTo>
                <a:lnTo>
                  <a:pt x="42510" y="15673"/>
                </a:lnTo>
                <a:lnTo>
                  <a:pt x="43077" y="16155"/>
                </a:lnTo>
                <a:lnTo>
                  <a:pt x="43655" y="15673"/>
                </a:lnTo>
                <a:close/>
                <a:moveTo>
                  <a:pt x="42585" y="15459"/>
                </a:moveTo>
                <a:lnTo>
                  <a:pt x="43077" y="14121"/>
                </a:lnTo>
                <a:lnTo>
                  <a:pt x="43570" y="15459"/>
                </a:lnTo>
                <a:lnTo>
                  <a:pt x="43077" y="15866"/>
                </a:lnTo>
                <a:close/>
                <a:moveTo>
                  <a:pt x="48312" y="23049"/>
                </a:moveTo>
                <a:lnTo>
                  <a:pt x="47092" y="23049"/>
                </a:lnTo>
                <a:lnTo>
                  <a:pt x="46642" y="22599"/>
                </a:lnTo>
                <a:lnTo>
                  <a:pt x="46856" y="21582"/>
                </a:lnTo>
                <a:lnTo>
                  <a:pt x="47873" y="21379"/>
                </a:lnTo>
                <a:lnTo>
                  <a:pt x="48312" y="21818"/>
                </a:lnTo>
                <a:close/>
                <a:moveTo>
                  <a:pt x="45090" y="21946"/>
                </a:moveTo>
                <a:lnTo>
                  <a:pt x="44394" y="22717"/>
                </a:lnTo>
                <a:lnTo>
                  <a:pt x="43409" y="22396"/>
                </a:lnTo>
                <a:lnTo>
                  <a:pt x="43195" y="21828"/>
                </a:lnTo>
                <a:lnTo>
                  <a:pt x="43752" y="20319"/>
                </a:lnTo>
                <a:lnTo>
                  <a:pt x="44983" y="21347"/>
                </a:lnTo>
                <a:close/>
                <a:moveTo>
                  <a:pt x="43024" y="22310"/>
                </a:moveTo>
                <a:lnTo>
                  <a:pt x="43024" y="22310"/>
                </a:lnTo>
                <a:lnTo>
                  <a:pt x="43077" y="22139"/>
                </a:lnTo>
                <a:lnTo>
                  <a:pt x="43142" y="22310"/>
                </a:lnTo>
                <a:lnTo>
                  <a:pt x="43142" y="22310"/>
                </a:lnTo>
                <a:lnTo>
                  <a:pt x="43206" y="22481"/>
                </a:lnTo>
                <a:lnTo>
                  <a:pt x="43238" y="22567"/>
                </a:lnTo>
                <a:lnTo>
                  <a:pt x="43238" y="22567"/>
                </a:lnTo>
                <a:lnTo>
                  <a:pt x="43709" y="23809"/>
                </a:lnTo>
                <a:lnTo>
                  <a:pt x="43077" y="24836"/>
                </a:lnTo>
                <a:lnTo>
                  <a:pt x="42457" y="23809"/>
                </a:lnTo>
                <a:lnTo>
                  <a:pt x="42928" y="22567"/>
                </a:lnTo>
                <a:lnTo>
                  <a:pt x="42928" y="22567"/>
                </a:lnTo>
                <a:lnTo>
                  <a:pt x="42928" y="22567"/>
                </a:lnTo>
                <a:close/>
                <a:moveTo>
                  <a:pt x="42660" y="22653"/>
                </a:moveTo>
                <a:lnTo>
                  <a:pt x="42307" y="23573"/>
                </a:lnTo>
                <a:lnTo>
                  <a:pt x="41900" y="22910"/>
                </a:lnTo>
                <a:close/>
                <a:moveTo>
                  <a:pt x="41172" y="21347"/>
                </a:moveTo>
                <a:lnTo>
                  <a:pt x="42414" y="20319"/>
                </a:lnTo>
                <a:lnTo>
                  <a:pt x="42960" y="21828"/>
                </a:lnTo>
                <a:lnTo>
                  <a:pt x="42756" y="22396"/>
                </a:lnTo>
                <a:lnTo>
                  <a:pt x="41771" y="22717"/>
                </a:lnTo>
                <a:lnTo>
                  <a:pt x="41076" y="21946"/>
                </a:lnTo>
                <a:close/>
                <a:moveTo>
                  <a:pt x="32554" y="22160"/>
                </a:moveTo>
                <a:lnTo>
                  <a:pt x="31976" y="22321"/>
                </a:lnTo>
                <a:lnTo>
                  <a:pt x="31751" y="22695"/>
                </a:lnTo>
                <a:lnTo>
                  <a:pt x="31377" y="22481"/>
                </a:lnTo>
                <a:lnTo>
                  <a:pt x="30799" y="22631"/>
                </a:lnTo>
                <a:lnTo>
                  <a:pt x="30563" y="21743"/>
                </a:lnTo>
                <a:lnTo>
                  <a:pt x="31034" y="19987"/>
                </a:lnTo>
                <a:lnTo>
                  <a:pt x="32308" y="21272"/>
                </a:lnTo>
                <a:close/>
                <a:moveTo>
                  <a:pt x="28583" y="21272"/>
                </a:moveTo>
                <a:lnTo>
                  <a:pt x="29867" y="19987"/>
                </a:lnTo>
                <a:lnTo>
                  <a:pt x="30338" y="21743"/>
                </a:lnTo>
                <a:lnTo>
                  <a:pt x="30092" y="22631"/>
                </a:lnTo>
                <a:lnTo>
                  <a:pt x="29514" y="22481"/>
                </a:lnTo>
                <a:lnTo>
                  <a:pt x="29139" y="22695"/>
                </a:lnTo>
                <a:lnTo>
                  <a:pt x="28925" y="22321"/>
                </a:lnTo>
                <a:lnTo>
                  <a:pt x="28347" y="22160"/>
                </a:lnTo>
                <a:close/>
                <a:moveTo>
                  <a:pt x="25221" y="23263"/>
                </a:moveTo>
                <a:lnTo>
                  <a:pt x="26217" y="23263"/>
                </a:lnTo>
                <a:lnTo>
                  <a:pt x="25510" y="23969"/>
                </a:lnTo>
                <a:lnTo>
                  <a:pt x="25221" y="23680"/>
                </a:lnTo>
                <a:lnTo>
                  <a:pt x="25221" y="23263"/>
                </a:lnTo>
                <a:close/>
                <a:moveTo>
                  <a:pt x="22749" y="23969"/>
                </a:moveTo>
                <a:lnTo>
                  <a:pt x="22042" y="23263"/>
                </a:lnTo>
                <a:lnTo>
                  <a:pt x="23048" y="23263"/>
                </a:lnTo>
                <a:lnTo>
                  <a:pt x="23048" y="23680"/>
                </a:lnTo>
                <a:close/>
                <a:moveTo>
                  <a:pt x="19826" y="21946"/>
                </a:moveTo>
                <a:lnTo>
                  <a:pt x="19130" y="22717"/>
                </a:lnTo>
                <a:lnTo>
                  <a:pt x="18145" y="22396"/>
                </a:lnTo>
                <a:lnTo>
                  <a:pt x="17931" y="21828"/>
                </a:lnTo>
                <a:lnTo>
                  <a:pt x="18488" y="20319"/>
                </a:lnTo>
                <a:lnTo>
                  <a:pt x="19719" y="21347"/>
                </a:lnTo>
                <a:close/>
                <a:moveTo>
                  <a:pt x="17760" y="22310"/>
                </a:moveTo>
                <a:lnTo>
                  <a:pt x="17760" y="22310"/>
                </a:lnTo>
                <a:lnTo>
                  <a:pt x="17813" y="22139"/>
                </a:lnTo>
                <a:lnTo>
                  <a:pt x="17878" y="22310"/>
                </a:lnTo>
                <a:lnTo>
                  <a:pt x="17878" y="22310"/>
                </a:lnTo>
                <a:lnTo>
                  <a:pt x="17931" y="22471"/>
                </a:lnTo>
                <a:lnTo>
                  <a:pt x="17974" y="22567"/>
                </a:lnTo>
                <a:lnTo>
                  <a:pt x="17974" y="22567"/>
                </a:lnTo>
                <a:lnTo>
                  <a:pt x="18445" y="23809"/>
                </a:lnTo>
                <a:lnTo>
                  <a:pt x="17813" y="24836"/>
                </a:lnTo>
                <a:lnTo>
                  <a:pt x="17193" y="23809"/>
                </a:lnTo>
                <a:lnTo>
                  <a:pt x="17664" y="22567"/>
                </a:lnTo>
                <a:lnTo>
                  <a:pt x="17664" y="22567"/>
                </a:lnTo>
                <a:lnTo>
                  <a:pt x="17760" y="22310"/>
                </a:lnTo>
                <a:close/>
                <a:moveTo>
                  <a:pt x="17396" y="22653"/>
                </a:moveTo>
                <a:lnTo>
                  <a:pt x="17043" y="23573"/>
                </a:lnTo>
                <a:lnTo>
                  <a:pt x="16636" y="22910"/>
                </a:lnTo>
                <a:close/>
                <a:moveTo>
                  <a:pt x="15908" y="21347"/>
                </a:moveTo>
                <a:lnTo>
                  <a:pt x="17139" y="20319"/>
                </a:lnTo>
                <a:lnTo>
                  <a:pt x="17696" y="21828"/>
                </a:lnTo>
                <a:lnTo>
                  <a:pt x="17492" y="22396"/>
                </a:lnTo>
                <a:lnTo>
                  <a:pt x="16497" y="22717"/>
                </a:lnTo>
                <a:lnTo>
                  <a:pt x="15812" y="21946"/>
                </a:lnTo>
                <a:close/>
                <a:moveTo>
                  <a:pt x="12579" y="20983"/>
                </a:moveTo>
                <a:lnTo>
                  <a:pt x="11765" y="20447"/>
                </a:lnTo>
                <a:lnTo>
                  <a:pt x="12547" y="20233"/>
                </a:lnTo>
                <a:lnTo>
                  <a:pt x="12836" y="19356"/>
                </a:lnTo>
                <a:lnTo>
                  <a:pt x="13617" y="20051"/>
                </a:lnTo>
                <a:lnTo>
                  <a:pt x="14067" y="19976"/>
                </a:lnTo>
                <a:lnTo>
                  <a:pt x="13778" y="20330"/>
                </a:lnTo>
                <a:lnTo>
                  <a:pt x="13992" y="21357"/>
                </a:lnTo>
                <a:lnTo>
                  <a:pt x="12953" y="21133"/>
                </a:lnTo>
                <a:lnTo>
                  <a:pt x="12579" y="21507"/>
                </a:lnTo>
                <a:close/>
                <a:moveTo>
                  <a:pt x="15812" y="13682"/>
                </a:moveTo>
                <a:lnTo>
                  <a:pt x="16497" y="12911"/>
                </a:lnTo>
                <a:lnTo>
                  <a:pt x="17492" y="13232"/>
                </a:lnTo>
                <a:lnTo>
                  <a:pt x="17696" y="13800"/>
                </a:lnTo>
                <a:lnTo>
                  <a:pt x="17139" y="15309"/>
                </a:lnTo>
                <a:lnTo>
                  <a:pt x="15908" y="14281"/>
                </a:lnTo>
                <a:close/>
                <a:moveTo>
                  <a:pt x="17878" y="13318"/>
                </a:moveTo>
                <a:lnTo>
                  <a:pt x="17878" y="13318"/>
                </a:lnTo>
                <a:lnTo>
                  <a:pt x="17813" y="13478"/>
                </a:lnTo>
                <a:lnTo>
                  <a:pt x="17749" y="13318"/>
                </a:lnTo>
                <a:lnTo>
                  <a:pt x="17760" y="13318"/>
                </a:lnTo>
                <a:lnTo>
                  <a:pt x="17674" y="13093"/>
                </a:lnTo>
                <a:lnTo>
                  <a:pt x="17664" y="13061"/>
                </a:lnTo>
                <a:lnTo>
                  <a:pt x="17653" y="13061"/>
                </a:lnTo>
                <a:lnTo>
                  <a:pt x="17193" y="11809"/>
                </a:lnTo>
                <a:lnTo>
                  <a:pt x="17813" y="10792"/>
                </a:lnTo>
                <a:lnTo>
                  <a:pt x="18445" y="11809"/>
                </a:lnTo>
                <a:close/>
                <a:moveTo>
                  <a:pt x="18242" y="12965"/>
                </a:moveTo>
                <a:lnTo>
                  <a:pt x="18584" y="12044"/>
                </a:lnTo>
                <a:lnTo>
                  <a:pt x="19002" y="12718"/>
                </a:lnTo>
                <a:close/>
                <a:moveTo>
                  <a:pt x="19719" y="14281"/>
                </a:moveTo>
                <a:lnTo>
                  <a:pt x="18488" y="15309"/>
                </a:lnTo>
                <a:lnTo>
                  <a:pt x="17931" y="13800"/>
                </a:lnTo>
                <a:lnTo>
                  <a:pt x="18145" y="13232"/>
                </a:lnTo>
                <a:lnTo>
                  <a:pt x="19130" y="12911"/>
                </a:lnTo>
                <a:lnTo>
                  <a:pt x="19826" y="13682"/>
                </a:lnTo>
                <a:close/>
                <a:moveTo>
                  <a:pt x="23048" y="12579"/>
                </a:moveTo>
                <a:lnTo>
                  <a:pt x="23048" y="13810"/>
                </a:lnTo>
                <a:lnTo>
                  <a:pt x="22599" y="14249"/>
                </a:lnTo>
                <a:lnTo>
                  <a:pt x="21592" y="14035"/>
                </a:lnTo>
                <a:lnTo>
                  <a:pt x="21378" y="13029"/>
                </a:lnTo>
                <a:lnTo>
                  <a:pt x="21828" y="12579"/>
                </a:lnTo>
                <a:close/>
                <a:moveTo>
                  <a:pt x="23048" y="12365"/>
                </a:moveTo>
                <a:lnTo>
                  <a:pt x="22042" y="12365"/>
                </a:lnTo>
                <a:lnTo>
                  <a:pt x="22749" y="11648"/>
                </a:lnTo>
                <a:lnTo>
                  <a:pt x="23048" y="11948"/>
                </a:lnTo>
                <a:close/>
                <a:moveTo>
                  <a:pt x="25510" y="11648"/>
                </a:moveTo>
                <a:lnTo>
                  <a:pt x="26217" y="12365"/>
                </a:lnTo>
                <a:lnTo>
                  <a:pt x="25221" y="12365"/>
                </a:lnTo>
                <a:lnTo>
                  <a:pt x="25221" y="11948"/>
                </a:lnTo>
                <a:close/>
                <a:moveTo>
                  <a:pt x="26677" y="14024"/>
                </a:moveTo>
                <a:lnTo>
                  <a:pt x="26656" y="14024"/>
                </a:lnTo>
                <a:lnTo>
                  <a:pt x="26656" y="14046"/>
                </a:lnTo>
                <a:lnTo>
                  <a:pt x="25660" y="14249"/>
                </a:lnTo>
                <a:lnTo>
                  <a:pt x="25221" y="13810"/>
                </a:lnTo>
                <a:lnTo>
                  <a:pt x="25221" y="12579"/>
                </a:lnTo>
                <a:lnTo>
                  <a:pt x="26442" y="12579"/>
                </a:lnTo>
                <a:lnTo>
                  <a:pt x="26881" y="13029"/>
                </a:lnTo>
                <a:close/>
                <a:moveTo>
                  <a:pt x="28347" y="13468"/>
                </a:moveTo>
                <a:lnTo>
                  <a:pt x="28925" y="13307"/>
                </a:lnTo>
                <a:lnTo>
                  <a:pt x="29139" y="12933"/>
                </a:lnTo>
                <a:lnTo>
                  <a:pt x="29514" y="13147"/>
                </a:lnTo>
                <a:lnTo>
                  <a:pt x="30092" y="12997"/>
                </a:lnTo>
                <a:lnTo>
                  <a:pt x="30338" y="13885"/>
                </a:lnTo>
                <a:lnTo>
                  <a:pt x="29867" y="15641"/>
                </a:lnTo>
                <a:lnTo>
                  <a:pt x="28583" y="14356"/>
                </a:lnTo>
                <a:close/>
                <a:moveTo>
                  <a:pt x="32319" y="14356"/>
                </a:moveTo>
                <a:lnTo>
                  <a:pt x="31034" y="15641"/>
                </a:lnTo>
                <a:lnTo>
                  <a:pt x="30563" y="13885"/>
                </a:lnTo>
                <a:lnTo>
                  <a:pt x="30799" y="12997"/>
                </a:lnTo>
                <a:lnTo>
                  <a:pt x="31377" y="13147"/>
                </a:lnTo>
                <a:lnTo>
                  <a:pt x="31751" y="12933"/>
                </a:lnTo>
                <a:lnTo>
                  <a:pt x="31976" y="13307"/>
                </a:lnTo>
                <a:lnTo>
                  <a:pt x="32554" y="13468"/>
                </a:lnTo>
                <a:close/>
                <a:moveTo>
                  <a:pt x="41076" y="13682"/>
                </a:moveTo>
                <a:lnTo>
                  <a:pt x="41771" y="12911"/>
                </a:lnTo>
                <a:lnTo>
                  <a:pt x="42756" y="13232"/>
                </a:lnTo>
                <a:lnTo>
                  <a:pt x="42960" y="13800"/>
                </a:lnTo>
                <a:lnTo>
                  <a:pt x="42414" y="15309"/>
                </a:lnTo>
                <a:lnTo>
                  <a:pt x="41172" y="14281"/>
                </a:lnTo>
                <a:close/>
                <a:moveTo>
                  <a:pt x="43142" y="13318"/>
                </a:moveTo>
                <a:lnTo>
                  <a:pt x="43142" y="13318"/>
                </a:lnTo>
                <a:lnTo>
                  <a:pt x="43077" y="13478"/>
                </a:lnTo>
                <a:lnTo>
                  <a:pt x="43024" y="13318"/>
                </a:lnTo>
                <a:lnTo>
                  <a:pt x="43024" y="13318"/>
                </a:lnTo>
                <a:lnTo>
                  <a:pt x="42938" y="13093"/>
                </a:lnTo>
                <a:lnTo>
                  <a:pt x="42928" y="13061"/>
                </a:lnTo>
                <a:lnTo>
                  <a:pt x="42928" y="13061"/>
                </a:lnTo>
                <a:lnTo>
                  <a:pt x="42457" y="11809"/>
                </a:lnTo>
                <a:lnTo>
                  <a:pt x="43077" y="10792"/>
                </a:lnTo>
                <a:lnTo>
                  <a:pt x="43709" y="11809"/>
                </a:lnTo>
                <a:lnTo>
                  <a:pt x="43142" y="13318"/>
                </a:lnTo>
                <a:close/>
                <a:moveTo>
                  <a:pt x="43506" y="12965"/>
                </a:moveTo>
                <a:lnTo>
                  <a:pt x="43848" y="12044"/>
                </a:lnTo>
                <a:lnTo>
                  <a:pt x="44266" y="12718"/>
                </a:lnTo>
                <a:close/>
                <a:moveTo>
                  <a:pt x="44983" y="14281"/>
                </a:moveTo>
                <a:lnTo>
                  <a:pt x="43752" y="15309"/>
                </a:lnTo>
                <a:lnTo>
                  <a:pt x="43195" y="13800"/>
                </a:lnTo>
                <a:lnTo>
                  <a:pt x="43409" y="13232"/>
                </a:lnTo>
                <a:lnTo>
                  <a:pt x="44394" y="12911"/>
                </a:lnTo>
                <a:lnTo>
                  <a:pt x="45090" y="13682"/>
                </a:lnTo>
                <a:close/>
                <a:moveTo>
                  <a:pt x="48312" y="12579"/>
                </a:moveTo>
                <a:lnTo>
                  <a:pt x="48312" y="13810"/>
                </a:lnTo>
                <a:lnTo>
                  <a:pt x="47873" y="14249"/>
                </a:lnTo>
                <a:lnTo>
                  <a:pt x="46856" y="14035"/>
                </a:lnTo>
                <a:lnTo>
                  <a:pt x="46642" y="13029"/>
                </a:lnTo>
                <a:lnTo>
                  <a:pt x="47092" y="12579"/>
                </a:lnTo>
                <a:close/>
                <a:moveTo>
                  <a:pt x="48312" y="11948"/>
                </a:moveTo>
                <a:lnTo>
                  <a:pt x="48312" y="12365"/>
                </a:lnTo>
                <a:lnTo>
                  <a:pt x="47306" y="12365"/>
                </a:lnTo>
                <a:lnTo>
                  <a:pt x="48023" y="11648"/>
                </a:lnTo>
                <a:close/>
                <a:moveTo>
                  <a:pt x="50261" y="14528"/>
                </a:moveTo>
                <a:lnTo>
                  <a:pt x="49393" y="15095"/>
                </a:lnTo>
                <a:lnTo>
                  <a:pt x="48537" y="14528"/>
                </a:lnTo>
                <a:lnTo>
                  <a:pt x="48537" y="13896"/>
                </a:lnTo>
                <a:lnTo>
                  <a:pt x="49393" y="13029"/>
                </a:lnTo>
                <a:lnTo>
                  <a:pt x="50261" y="13896"/>
                </a:lnTo>
                <a:close/>
                <a:moveTo>
                  <a:pt x="50261" y="21732"/>
                </a:moveTo>
                <a:lnTo>
                  <a:pt x="49393" y="22599"/>
                </a:lnTo>
                <a:lnTo>
                  <a:pt x="48526" y="21732"/>
                </a:lnTo>
                <a:lnTo>
                  <a:pt x="48526" y="21100"/>
                </a:lnTo>
                <a:lnTo>
                  <a:pt x="49393" y="20533"/>
                </a:lnTo>
                <a:lnTo>
                  <a:pt x="50261" y="21100"/>
                </a:lnTo>
                <a:close/>
                <a:moveTo>
                  <a:pt x="49843" y="23049"/>
                </a:moveTo>
                <a:lnTo>
                  <a:pt x="49554" y="22749"/>
                </a:lnTo>
                <a:lnTo>
                  <a:pt x="50261" y="22042"/>
                </a:lnTo>
                <a:lnTo>
                  <a:pt x="50261" y="23049"/>
                </a:lnTo>
                <a:lnTo>
                  <a:pt x="49843" y="23049"/>
                </a:lnTo>
                <a:close/>
                <a:moveTo>
                  <a:pt x="48312" y="24997"/>
                </a:moveTo>
                <a:lnTo>
                  <a:pt x="47306" y="24997"/>
                </a:lnTo>
                <a:lnTo>
                  <a:pt x="48012" y="24280"/>
                </a:lnTo>
                <a:lnTo>
                  <a:pt x="48312" y="24580"/>
                </a:lnTo>
                <a:close/>
                <a:moveTo>
                  <a:pt x="37853" y="24580"/>
                </a:moveTo>
                <a:lnTo>
                  <a:pt x="38142" y="24280"/>
                </a:lnTo>
                <a:lnTo>
                  <a:pt x="38849" y="24997"/>
                </a:lnTo>
                <a:lnTo>
                  <a:pt x="37853" y="24997"/>
                </a:lnTo>
                <a:close/>
                <a:moveTo>
                  <a:pt x="35380" y="23980"/>
                </a:moveTo>
                <a:lnTo>
                  <a:pt x="34674" y="23263"/>
                </a:lnTo>
                <a:lnTo>
                  <a:pt x="35680" y="23263"/>
                </a:lnTo>
                <a:lnTo>
                  <a:pt x="35680" y="23680"/>
                </a:lnTo>
                <a:close/>
                <a:moveTo>
                  <a:pt x="23776" y="24997"/>
                </a:moveTo>
                <a:lnTo>
                  <a:pt x="23262" y="24997"/>
                </a:lnTo>
                <a:lnTo>
                  <a:pt x="23262" y="24483"/>
                </a:lnTo>
                <a:lnTo>
                  <a:pt x="22909" y="24130"/>
                </a:lnTo>
                <a:lnTo>
                  <a:pt x="23262" y="23766"/>
                </a:lnTo>
                <a:lnTo>
                  <a:pt x="23262" y="23263"/>
                </a:lnTo>
                <a:lnTo>
                  <a:pt x="23776" y="23263"/>
                </a:lnTo>
                <a:lnTo>
                  <a:pt x="24129" y="22910"/>
                </a:lnTo>
                <a:lnTo>
                  <a:pt x="24493" y="23263"/>
                </a:lnTo>
                <a:lnTo>
                  <a:pt x="24997" y="23263"/>
                </a:lnTo>
                <a:lnTo>
                  <a:pt x="24997" y="23766"/>
                </a:lnTo>
                <a:lnTo>
                  <a:pt x="25361" y="24130"/>
                </a:lnTo>
                <a:lnTo>
                  <a:pt x="24997" y="24483"/>
                </a:lnTo>
                <a:lnTo>
                  <a:pt x="24997" y="24997"/>
                </a:lnTo>
                <a:lnTo>
                  <a:pt x="24493" y="24997"/>
                </a:lnTo>
                <a:lnTo>
                  <a:pt x="24129" y="25350"/>
                </a:lnTo>
                <a:lnTo>
                  <a:pt x="23776" y="24997"/>
                </a:lnTo>
                <a:close/>
                <a:moveTo>
                  <a:pt x="12579" y="24580"/>
                </a:moveTo>
                <a:lnTo>
                  <a:pt x="12878" y="24280"/>
                </a:lnTo>
                <a:lnTo>
                  <a:pt x="13585" y="24997"/>
                </a:lnTo>
                <a:lnTo>
                  <a:pt x="12579" y="24997"/>
                </a:lnTo>
                <a:close/>
                <a:moveTo>
                  <a:pt x="10630" y="21100"/>
                </a:moveTo>
                <a:lnTo>
                  <a:pt x="11498" y="20533"/>
                </a:lnTo>
                <a:lnTo>
                  <a:pt x="12365" y="21100"/>
                </a:lnTo>
                <a:lnTo>
                  <a:pt x="12365" y="21732"/>
                </a:lnTo>
                <a:lnTo>
                  <a:pt x="11498" y="22599"/>
                </a:lnTo>
                <a:lnTo>
                  <a:pt x="10630" y="21732"/>
                </a:lnTo>
                <a:close/>
                <a:moveTo>
                  <a:pt x="10630" y="12579"/>
                </a:moveTo>
                <a:lnTo>
                  <a:pt x="11048" y="12579"/>
                </a:lnTo>
                <a:lnTo>
                  <a:pt x="11348" y="12879"/>
                </a:lnTo>
                <a:lnTo>
                  <a:pt x="10630" y="13586"/>
                </a:lnTo>
                <a:close/>
                <a:moveTo>
                  <a:pt x="24493" y="10631"/>
                </a:moveTo>
                <a:lnTo>
                  <a:pt x="24997" y="10631"/>
                </a:lnTo>
                <a:lnTo>
                  <a:pt x="24997" y="11134"/>
                </a:lnTo>
                <a:lnTo>
                  <a:pt x="25361" y="11498"/>
                </a:lnTo>
                <a:lnTo>
                  <a:pt x="24997" y="11851"/>
                </a:lnTo>
                <a:lnTo>
                  <a:pt x="24997" y="12365"/>
                </a:lnTo>
                <a:lnTo>
                  <a:pt x="24493" y="12365"/>
                </a:lnTo>
                <a:lnTo>
                  <a:pt x="24129" y="12718"/>
                </a:lnTo>
                <a:lnTo>
                  <a:pt x="23776" y="12365"/>
                </a:lnTo>
                <a:lnTo>
                  <a:pt x="23262" y="12365"/>
                </a:lnTo>
                <a:lnTo>
                  <a:pt x="23262" y="11851"/>
                </a:lnTo>
                <a:lnTo>
                  <a:pt x="22909" y="11498"/>
                </a:lnTo>
                <a:lnTo>
                  <a:pt x="23262" y="11134"/>
                </a:lnTo>
                <a:lnTo>
                  <a:pt x="23262" y="10631"/>
                </a:lnTo>
                <a:lnTo>
                  <a:pt x="23776" y="10631"/>
                </a:lnTo>
                <a:lnTo>
                  <a:pt x="24129" y="10278"/>
                </a:lnTo>
                <a:lnTo>
                  <a:pt x="24493" y="10631"/>
                </a:lnTo>
                <a:close/>
                <a:moveTo>
                  <a:pt x="35680" y="12579"/>
                </a:moveTo>
                <a:lnTo>
                  <a:pt x="35680" y="13810"/>
                </a:lnTo>
                <a:lnTo>
                  <a:pt x="35231" y="14249"/>
                </a:lnTo>
                <a:lnTo>
                  <a:pt x="34235" y="14046"/>
                </a:lnTo>
                <a:lnTo>
                  <a:pt x="34235" y="14024"/>
                </a:lnTo>
                <a:lnTo>
                  <a:pt x="34224" y="14024"/>
                </a:lnTo>
                <a:lnTo>
                  <a:pt x="34010" y="13029"/>
                </a:lnTo>
                <a:lnTo>
                  <a:pt x="34460" y="12579"/>
                </a:lnTo>
                <a:close/>
                <a:moveTo>
                  <a:pt x="35680" y="12365"/>
                </a:moveTo>
                <a:lnTo>
                  <a:pt x="34674" y="12365"/>
                </a:lnTo>
                <a:lnTo>
                  <a:pt x="35380" y="11648"/>
                </a:lnTo>
                <a:lnTo>
                  <a:pt x="35680" y="11948"/>
                </a:lnTo>
                <a:close/>
                <a:moveTo>
                  <a:pt x="48312" y="11048"/>
                </a:moveTo>
                <a:lnTo>
                  <a:pt x="48023" y="11337"/>
                </a:lnTo>
                <a:lnTo>
                  <a:pt x="47306" y="10631"/>
                </a:lnTo>
                <a:lnTo>
                  <a:pt x="48312" y="10631"/>
                </a:lnTo>
                <a:lnTo>
                  <a:pt x="48312" y="11048"/>
                </a:lnTo>
                <a:close/>
                <a:moveTo>
                  <a:pt x="51941" y="14024"/>
                </a:moveTo>
                <a:lnTo>
                  <a:pt x="51920" y="14024"/>
                </a:lnTo>
                <a:lnTo>
                  <a:pt x="51920" y="14046"/>
                </a:lnTo>
                <a:lnTo>
                  <a:pt x="50924" y="14249"/>
                </a:lnTo>
                <a:lnTo>
                  <a:pt x="50485" y="13810"/>
                </a:lnTo>
                <a:lnTo>
                  <a:pt x="50485" y="12579"/>
                </a:lnTo>
                <a:lnTo>
                  <a:pt x="51706" y="12579"/>
                </a:lnTo>
                <a:lnTo>
                  <a:pt x="52155" y="13029"/>
                </a:lnTo>
                <a:close/>
                <a:moveTo>
                  <a:pt x="54339" y="17022"/>
                </a:moveTo>
                <a:lnTo>
                  <a:pt x="53782" y="17161"/>
                </a:lnTo>
                <a:lnTo>
                  <a:pt x="52680" y="16058"/>
                </a:lnTo>
                <a:lnTo>
                  <a:pt x="54189" y="16465"/>
                </a:lnTo>
                <a:close/>
                <a:moveTo>
                  <a:pt x="43880" y="29065"/>
                </a:moveTo>
                <a:lnTo>
                  <a:pt x="43730" y="28519"/>
                </a:lnTo>
                <a:lnTo>
                  <a:pt x="44833" y="27416"/>
                </a:lnTo>
                <a:lnTo>
                  <a:pt x="44426" y="28915"/>
                </a:lnTo>
                <a:close/>
                <a:moveTo>
                  <a:pt x="41332" y="27406"/>
                </a:moveTo>
                <a:lnTo>
                  <a:pt x="42435" y="28519"/>
                </a:lnTo>
                <a:lnTo>
                  <a:pt x="42285" y="29065"/>
                </a:lnTo>
                <a:lnTo>
                  <a:pt x="41729" y="28915"/>
                </a:lnTo>
                <a:close/>
                <a:moveTo>
                  <a:pt x="31420" y="28765"/>
                </a:moveTo>
                <a:lnTo>
                  <a:pt x="31195" y="28155"/>
                </a:lnTo>
                <a:lnTo>
                  <a:pt x="31195" y="28155"/>
                </a:lnTo>
                <a:lnTo>
                  <a:pt x="32297" y="27245"/>
                </a:lnTo>
                <a:lnTo>
                  <a:pt x="32051" y="28647"/>
                </a:lnTo>
                <a:close/>
                <a:moveTo>
                  <a:pt x="28840" y="28647"/>
                </a:moveTo>
                <a:lnTo>
                  <a:pt x="28604" y="27245"/>
                </a:lnTo>
                <a:lnTo>
                  <a:pt x="29696" y="28155"/>
                </a:lnTo>
                <a:lnTo>
                  <a:pt x="29471" y="28765"/>
                </a:lnTo>
                <a:close/>
                <a:moveTo>
                  <a:pt x="24997" y="27159"/>
                </a:moveTo>
                <a:lnTo>
                  <a:pt x="24129" y="27727"/>
                </a:lnTo>
                <a:lnTo>
                  <a:pt x="23262" y="27159"/>
                </a:lnTo>
                <a:lnTo>
                  <a:pt x="23262" y="26528"/>
                </a:lnTo>
                <a:lnTo>
                  <a:pt x="24129" y="25661"/>
                </a:lnTo>
                <a:lnTo>
                  <a:pt x="24997" y="26528"/>
                </a:lnTo>
                <a:close/>
                <a:moveTo>
                  <a:pt x="18606" y="29065"/>
                </a:moveTo>
                <a:lnTo>
                  <a:pt x="18467" y="28519"/>
                </a:lnTo>
                <a:lnTo>
                  <a:pt x="19569" y="27416"/>
                </a:lnTo>
                <a:lnTo>
                  <a:pt x="19162" y="28915"/>
                </a:lnTo>
                <a:close/>
                <a:moveTo>
                  <a:pt x="16058" y="27406"/>
                </a:moveTo>
                <a:lnTo>
                  <a:pt x="17171" y="28519"/>
                </a:lnTo>
                <a:lnTo>
                  <a:pt x="17021" y="29065"/>
                </a:lnTo>
                <a:lnTo>
                  <a:pt x="16465" y="28915"/>
                </a:lnTo>
                <a:close/>
                <a:moveTo>
                  <a:pt x="8950" y="21604"/>
                </a:moveTo>
                <a:lnTo>
                  <a:pt x="8971" y="21604"/>
                </a:lnTo>
                <a:lnTo>
                  <a:pt x="8971" y="21582"/>
                </a:lnTo>
                <a:lnTo>
                  <a:pt x="9967" y="21379"/>
                </a:lnTo>
                <a:lnTo>
                  <a:pt x="10416" y="21818"/>
                </a:lnTo>
                <a:lnTo>
                  <a:pt x="10416" y="23049"/>
                </a:lnTo>
                <a:lnTo>
                  <a:pt x="9185" y="23049"/>
                </a:lnTo>
                <a:lnTo>
                  <a:pt x="8746" y="22599"/>
                </a:lnTo>
                <a:close/>
                <a:moveTo>
                  <a:pt x="10630" y="10631"/>
                </a:moveTo>
                <a:lnTo>
                  <a:pt x="11144" y="10631"/>
                </a:lnTo>
                <a:lnTo>
                  <a:pt x="11498" y="10278"/>
                </a:lnTo>
                <a:lnTo>
                  <a:pt x="11861" y="10631"/>
                </a:lnTo>
                <a:lnTo>
                  <a:pt x="12365" y="10631"/>
                </a:lnTo>
                <a:lnTo>
                  <a:pt x="12365" y="11134"/>
                </a:lnTo>
                <a:lnTo>
                  <a:pt x="12729" y="11498"/>
                </a:lnTo>
                <a:lnTo>
                  <a:pt x="12365" y="11851"/>
                </a:lnTo>
                <a:lnTo>
                  <a:pt x="12365" y="12365"/>
                </a:lnTo>
                <a:lnTo>
                  <a:pt x="11861" y="12365"/>
                </a:lnTo>
                <a:lnTo>
                  <a:pt x="11498" y="12718"/>
                </a:lnTo>
                <a:lnTo>
                  <a:pt x="11144" y="12365"/>
                </a:lnTo>
                <a:lnTo>
                  <a:pt x="10630" y="12365"/>
                </a:lnTo>
                <a:lnTo>
                  <a:pt x="10630" y="11851"/>
                </a:lnTo>
                <a:lnTo>
                  <a:pt x="10277" y="11498"/>
                </a:lnTo>
                <a:lnTo>
                  <a:pt x="10630" y="11134"/>
                </a:lnTo>
                <a:close/>
                <a:moveTo>
                  <a:pt x="17021" y="6563"/>
                </a:moveTo>
                <a:lnTo>
                  <a:pt x="17171" y="7109"/>
                </a:lnTo>
                <a:lnTo>
                  <a:pt x="16058" y="8212"/>
                </a:lnTo>
                <a:lnTo>
                  <a:pt x="16465" y="6702"/>
                </a:lnTo>
                <a:close/>
                <a:moveTo>
                  <a:pt x="19162" y="6702"/>
                </a:moveTo>
                <a:lnTo>
                  <a:pt x="19569" y="8212"/>
                </a:lnTo>
                <a:lnTo>
                  <a:pt x="18467" y="7109"/>
                </a:lnTo>
                <a:lnTo>
                  <a:pt x="18616" y="6563"/>
                </a:lnTo>
                <a:close/>
                <a:moveTo>
                  <a:pt x="23262" y="8469"/>
                </a:moveTo>
                <a:lnTo>
                  <a:pt x="24129" y="7901"/>
                </a:lnTo>
                <a:lnTo>
                  <a:pt x="24997" y="8469"/>
                </a:lnTo>
                <a:lnTo>
                  <a:pt x="24997" y="9100"/>
                </a:lnTo>
                <a:lnTo>
                  <a:pt x="24129" y="9967"/>
                </a:lnTo>
                <a:lnTo>
                  <a:pt x="23262" y="9100"/>
                </a:lnTo>
                <a:close/>
                <a:moveTo>
                  <a:pt x="29471" y="6863"/>
                </a:moveTo>
                <a:lnTo>
                  <a:pt x="29696" y="7462"/>
                </a:lnTo>
                <a:lnTo>
                  <a:pt x="28604" y="8383"/>
                </a:lnTo>
                <a:lnTo>
                  <a:pt x="28840" y="6970"/>
                </a:lnTo>
                <a:close/>
                <a:moveTo>
                  <a:pt x="32297" y="8383"/>
                </a:moveTo>
                <a:lnTo>
                  <a:pt x="31195" y="7462"/>
                </a:lnTo>
                <a:lnTo>
                  <a:pt x="31420" y="6863"/>
                </a:lnTo>
                <a:lnTo>
                  <a:pt x="32051" y="6970"/>
                </a:lnTo>
                <a:close/>
                <a:moveTo>
                  <a:pt x="42285" y="6563"/>
                </a:moveTo>
                <a:lnTo>
                  <a:pt x="42435" y="7109"/>
                </a:lnTo>
                <a:lnTo>
                  <a:pt x="41332" y="8212"/>
                </a:lnTo>
                <a:lnTo>
                  <a:pt x="41729" y="6702"/>
                </a:lnTo>
                <a:close/>
                <a:moveTo>
                  <a:pt x="44426" y="6702"/>
                </a:moveTo>
                <a:lnTo>
                  <a:pt x="44833" y="8212"/>
                </a:lnTo>
                <a:lnTo>
                  <a:pt x="43730" y="7109"/>
                </a:lnTo>
                <a:lnTo>
                  <a:pt x="43880" y="6563"/>
                </a:lnTo>
                <a:close/>
                <a:moveTo>
                  <a:pt x="53076" y="11766"/>
                </a:moveTo>
                <a:lnTo>
                  <a:pt x="53290" y="12547"/>
                </a:lnTo>
                <a:lnTo>
                  <a:pt x="54200" y="12847"/>
                </a:lnTo>
                <a:lnTo>
                  <a:pt x="54039" y="13125"/>
                </a:lnTo>
                <a:lnTo>
                  <a:pt x="53344" y="13307"/>
                </a:lnTo>
                <a:lnTo>
                  <a:pt x="53536" y="14046"/>
                </a:lnTo>
                <a:lnTo>
                  <a:pt x="53001" y="13511"/>
                </a:lnTo>
                <a:lnTo>
                  <a:pt x="52487" y="14024"/>
                </a:lnTo>
                <a:lnTo>
                  <a:pt x="52166" y="14024"/>
                </a:lnTo>
                <a:lnTo>
                  <a:pt x="52391" y="12954"/>
                </a:lnTo>
                <a:lnTo>
                  <a:pt x="52016" y="12579"/>
                </a:lnTo>
                <a:lnTo>
                  <a:pt x="52541" y="12579"/>
                </a:lnTo>
                <a:close/>
                <a:moveTo>
                  <a:pt x="55709" y="19099"/>
                </a:moveTo>
                <a:lnTo>
                  <a:pt x="55249" y="19570"/>
                </a:lnTo>
                <a:lnTo>
                  <a:pt x="55067" y="18927"/>
                </a:lnTo>
                <a:lnTo>
                  <a:pt x="54435" y="19099"/>
                </a:lnTo>
                <a:lnTo>
                  <a:pt x="54607" y="18456"/>
                </a:lnTo>
                <a:lnTo>
                  <a:pt x="53964" y="18285"/>
                </a:lnTo>
                <a:lnTo>
                  <a:pt x="54435" y="17814"/>
                </a:lnTo>
                <a:lnTo>
                  <a:pt x="53964" y="17343"/>
                </a:lnTo>
                <a:lnTo>
                  <a:pt x="54607" y="17172"/>
                </a:lnTo>
                <a:lnTo>
                  <a:pt x="54435" y="16529"/>
                </a:lnTo>
                <a:lnTo>
                  <a:pt x="55067" y="16701"/>
                </a:lnTo>
                <a:lnTo>
                  <a:pt x="55249" y="16058"/>
                </a:lnTo>
                <a:lnTo>
                  <a:pt x="55709" y="16529"/>
                </a:lnTo>
                <a:lnTo>
                  <a:pt x="56180" y="16058"/>
                </a:lnTo>
                <a:lnTo>
                  <a:pt x="56352" y="16701"/>
                </a:lnTo>
                <a:lnTo>
                  <a:pt x="56994" y="16529"/>
                </a:lnTo>
                <a:lnTo>
                  <a:pt x="56823" y="17172"/>
                </a:lnTo>
                <a:lnTo>
                  <a:pt x="57465" y="17343"/>
                </a:lnTo>
                <a:lnTo>
                  <a:pt x="56994" y="17814"/>
                </a:lnTo>
                <a:lnTo>
                  <a:pt x="57465" y="18285"/>
                </a:lnTo>
                <a:lnTo>
                  <a:pt x="56823" y="18456"/>
                </a:lnTo>
                <a:lnTo>
                  <a:pt x="56994" y="19099"/>
                </a:lnTo>
                <a:lnTo>
                  <a:pt x="56352" y="18927"/>
                </a:lnTo>
                <a:lnTo>
                  <a:pt x="56180" y="19570"/>
                </a:lnTo>
                <a:close/>
                <a:moveTo>
                  <a:pt x="52294" y="28337"/>
                </a:moveTo>
                <a:lnTo>
                  <a:pt x="51909" y="27877"/>
                </a:lnTo>
                <a:lnTo>
                  <a:pt x="52123" y="26860"/>
                </a:lnTo>
                <a:lnTo>
                  <a:pt x="53140" y="26646"/>
                </a:lnTo>
                <a:lnTo>
                  <a:pt x="53611" y="27031"/>
                </a:lnTo>
                <a:lnTo>
                  <a:pt x="53879" y="28615"/>
                </a:lnTo>
                <a:close/>
                <a:moveTo>
                  <a:pt x="53429" y="29697"/>
                </a:moveTo>
                <a:lnTo>
                  <a:pt x="52509" y="28594"/>
                </a:lnTo>
                <a:lnTo>
                  <a:pt x="53922" y="28840"/>
                </a:lnTo>
                <a:lnTo>
                  <a:pt x="54029" y="29472"/>
                </a:lnTo>
                <a:close/>
                <a:moveTo>
                  <a:pt x="53868" y="27245"/>
                </a:moveTo>
                <a:lnTo>
                  <a:pt x="54960" y="28155"/>
                </a:lnTo>
                <a:lnTo>
                  <a:pt x="54960" y="28155"/>
                </a:lnTo>
                <a:lnTo>
                  <a:pt x="54735" y="28765"/>
                </a:lnTo>
                <a:lnTo>
                  <a:pt x="54104" y="28647"/>
                </a:lnTo>
                <a:close/>
                <a:moveTo>
                  <a:pt x="54050" y="30446"/>
                </a:moveTo>
                <a:lnTo>
                  <a:pt x="53579" y="29879"/>
                </a:lnTo>
                <a:lnTo>
                  <a:pt x="54275" y="29611"/>
                </a:lnTo>
                <a:lnTo>
                  <a:pt x="54146" y="28883"/>
                </a:lnTo>
                <a:lnTo>
                  <a:pt x="54885" y="29011"/>
                </a:lnTo>
                <a:lnTo>
                  <a:pt x="55142" y="28305"/>
                </a:lnTo>
                <a:lnTo>
                  <a:pt x="55709" y="28787"/>
                </a:lnTo>
                <a:lnTo>
                  <a:pt x="56287" y="28305"/>
                </a:lnTo>
                <a:lnTo>
                  <a:pt x="56544" y="29011"/>
                </a:lnTo>
                <a:lnTo>
                  <a:pt x="57283" y="28883"/>
                </a:lnTo>
                <a:lnTo>
                  <a:pt x="57155" y="29611"/>
                </a:lnTo>
                <a:lnTo>
                  <a:pt x="57850" y="29879"/>
                </a:lnTo>
                <a:lnTo>
                  <a:pt x="57369" y="30446"/>
                </a:lnTo>
                <a:lnTo>
                  <a:pt x="57850" y="31024"/>
                </a:lnTo>
                <a:lnTo>
                  <a:pt x="57155" y="31281"/>
                </a:lnTo>
                <a:lnTo>
                  <a:pt x="57283" y="32009"/>
                </a:lnTo>
                <a:lnTo>
                  <a:pt x="56544" y="31880"/>
                </a:lnTo>
                <a:lnTo>
                  <a:pt x="56287" y="32587"/>
                </a:lnTo>
                <a:lnTo>
                  <a:pt x="55709" y="32105"/>
                </a:lnTo>
                <a:lnTo>
                  <a:pt x="55142" y="32587"/>
                </a:lnTo>
                <a:lnTo>
                  <a:pt x="54885" y="31880"/>
                </a:lnTo>
                <a:lnTo>
                  <a:pt x="54146" y="32009"/>
                </a:lnTo>
                <a:lnTo>
                  <a:pt x="54275" y="31281"/>
                </a:lnTo>
                <a:lnTo>
                  <a:pt x="53579" y="31024"/>
                </a:lnTo>
                <a:close/>
                <a:moveTo>
                  <a:pt x="50261" y="27159"/>
                </a:moveTo>
                <a:lnTo>
                  <a:pt x="49393" y="27727"/>
                </a:lnTo>
                <a:lnTo>
                  <a:pt x="48526" y="27159"/>
                </a:lnTo>
                <a:lnTo>
                  <a:pt x="48526" y="26528"/>
                </a:lnTo>
                <a:lnTo>
                  <a:pt x="49393" y="25661"/>
                </a:lnTo>
                <a:lnTo>
                  <a:pt x="50261" y="26528"/>
                </a:lnTo>
                <a:close/>
                <a:moveTo>
                  <a:pt x="47766" y="28776"/>
                </a:moveTo>
                <a:lnTo>
                  <a:pt x="47584" y="28069"/>
                </a:lnTo>
                <a:lnTo>
                  <a:pt x="46846" y="28273"/>
                </a:lnTo>
                <a:lnTo>
                  <a:pt x="47381" y="27738"/>
                </a:lnTo>
                <a:lnTo>
                  <a:pt x="46878" y="27224"/>
                </a:lnTo>
                <a:lnTo>
                  <a:pt x="46878" y="26892"/>
                </a:lnTo>
                <a:lnTo>
                  <a:pt x="47938" y="27117"/>
                </a:lnTo>
                <a:lnTo>
                  <a:pt x="48312" y="26742"/>
                </a:lnTo>
                <a:lnTo>
                  <a:pt x="48312" y="27277"/>
                </a:lnTo>
                <a:lnTo>
                  <a:pt x="49136" y="27812"/>
                </a:lnTo>
                <a:lnTo>
                  <a:pt x="48344" y="28027"/>
                </a:lnTo>
                <a:lnTo>
                  <a:pt x="48045" y="28937"/>
                </a:lnTo>
                <a:lnTo>
                  <a:pt x="47766" y="28776"/>
                </a:lnTo>
                <a:close/>
                <a:moveTo>
                  <a:pt x="44458" y="29654"/>
                </a:moveTo>
                <a:lnTo>
                  <a:pt x="44608" y="29097"/>
                </a:lnTo>
                <a:lnTo>
                  <a:pt x="44608" y="29097"/>
                </a:lnTo>
                <a:lnTo>
                  <a:pt x="46118" y="28690"/>
                </a:lnTo>
                <a:lnTo>
                  <a:pt x="45015" y="29793"/>
                </a:lnTo>
                <a:close/>
                <a:moveTo>
                  <a:pt x="41793" y="30446"/>
                </a:moveTo>
                <a:lnTo>
                  <a:pt x="41332" y="29975"/>
                </a:lnTo>
                <a:lnTo>
                  <a:pt x="41975" y="29804"/>
                </a:lnTo>
                <a:lnTo>
                  <a:pt x="41793" y="29161"/>
                </a:lnTo>
                <a:lnTo>
                  <a:pt x="42435" y="29333"/>
                </a:lnTo>
                <a:lnTo>
                  <a:pt x="42606" y="28690"/>
                </a:lnTo>
                <a:lnTo>
                  <a:pt x="43077" y="29161"/>
                </a:lnTo>
                <a:lnTo>
                  <a:pt x="43548" y="28690"/>
                </a:lnTo>
                <a:lnTo>
                  <a:pt x="43720" y="29333"/>
                </a:lnTo>
                <a:lnTo>
                  <a:pt x="44362" y="29161"/>
                </a:lnTo>
                <a:lnTo>
                  <a:pt x="44191" y="29804"/>
                </a:lnTo>
                <a:lnTo>
                  <a:pt x="44833" y="29975"/>
                </a:lnTo>
                <a:lnTo>
                  <a:pt x="44362" y="30446"/>
                </a:lnTo>
                <a:lnTo>
                  <a:pt x="44833" y="30917"/>
                </a:lnTo>
                <a:lnTo>
                  <a:pt x="44191" y="31088"/>
                </a:lnTo>
                <a:lnTo>
                  <a:pt x="44362" y="31731"/>
                </a:lnTo>
                <a:lnTo>
                  <a:pt x="43720" y="31559"/>
                </a:lnTo>
                <a:lnTo>
                  <a:pt x="43548" y="32202"/>
                </a:lnTo>
                <a:lnTo>
                  <a:pt x="43077" y="31731"/>
                </a:lnTo>
                <a:lnTo>
                  <a:pt x="42606" y="32202"/>
                </a:lnTo>
                <a:lnTo>
                  <a:pt x="42435" y="31559"/>
                </a:lnTo>
                <a:lnTo>
                  <a:pt x="41793" y="31731"/>
                </a:lnTo>
                <a:lnTo>
                  <a:pt x="41975" y="31088"/>
                </a:lnTo>
                <a:lnTo>
                  <a:pt x="41332" y="30917"/>
                </a:lnTo>
                <a:close/>
                <a:moveTo>
                  <a:pt x="38110" y="28937"/>
                </a:moveTo>
                <a:lnTo>
                  <a:pt x="37811" y="28027"/>
                </a:lnTo>
                <a:lnTo>
                  <a:pt x="37029" y="27812"/>
                </a:lnTo>
                <a:lnTo>
                  <a:pt x="37853" y="27277"/>
                </a:lnTo>
                <a:lnTo>
                  <a:pt x="37853" y="26753"/>
                </a:lnTo>
                <a:lnTo>
                  <a:pt x="38217" y="27117"/>
                </a:lnTo>
                <a:lnTo>
                  <a:pt x="39288" y="26903"/>
                </a:lnTo>
                <a:lnTo>
                  <a:pt x="39288" y="27224"/>
                </a:lnTo>
                <a:lnTo>
                  <a:pt x="38774" y="27738"/>
                </a:lnTo>
                <a:lnTo>
                  <a:pt x="39309" y="28273"/>
                </a:lnTo>
                <a:lnTo>
                  <a:pt x="38581" y="28069"/>
                </a:lnTo>
                <a:lnTo>
                  <a:pt x="38389" y="28776"/>
                </a:lnTo>
                <a:lnTo>
                  <a:pt x="38110" y="28937"/>
                </a:lnTo>
                <a:close/>
                <a:moveTo>
                  <a:pt x="35894" y="26528"/>
                </a:moveTo>
                <a:lnTo>
                  <a:pt x="36761" y="25661"/>
                </a:lnTo>
                <a:lnTo>
                  <a:pt x="37629" y="26528"/>
                </a:lnTo>
                <a:lnTo>
                  <a:pt x="37629" y="27159"/>
                </a:lnTo>
                <a:lnTo>
                  <a:pt x="36761" y="27727"/>
                </a:lnTo>
                <a:lnTo>
                  <a:pt x="35894" y="27159"/>
                </a:lnTo>
                <a:close/>
                <a:moveTo>
                  <a:pt x="28786" y="30446"/>
                </a:moveTo>
                <a:lnTo>
                  <a:pt x="28315" y="29879"/>
                </a:lnTo>
                <a:lnTo>
                  <a:pt x="29011" y="29611"/>
                </a:lnTo>
                <a:lnTo>
                  <a:pt x="28883" y="28883"/>
                </a:lnTo>
                <a:lnTo>
                  <a:pt x="29621" y="29011"/>
                </a:lnTo>
                <a:lnTo>
                  <a:pt x="29878" y="28305"/>
                </a:lnTo>
                <a:lnTo>
                  <a:pt x="30445" y="28787"/>
                </a:lnTo>
                <a:lnTo>
                  <a:pt x="31024" y="28305"/>
                </a:lnTo>
                <a:lnTo>
                  <a:pt x="31280" y="29011"/>
                </a:lnTo>
                <a:lnTo>
                  <a:pt x="32008" y="28883"/>
                </a:lnTo>
                <a:lnTo>
                  <a:pt x="31891" y="29611"/>
                </a:lnTo>
                <a:lnTo>
                  <a:pt x="32586" y="29879"/>
                </a:lnTo>
                <a:lnTo>
                  <a:pt x="32105" y="30446"/>
                </a:lnTo>
                <a:lnTo>
                  <a:pt x="32586" y="31024"/>
                </a:lnTo>
                <a:lnTo>
                  <a:pt x="31891" y="31281"/>
                </a:lnTo>
                <a:lnTo>
                  <a:pt x="32008" y="32009"/>
                </a:lnTo>
                <a:lnTo>
                  <a:pt x="31280" y="31880"/>
                </a:lnTo>
                <a:lnTo>
                  <a:pt x="31024" y="32587"/>
                </a:lnTo>
                <a:lnTo>
                  <a:pt x="30445" y="32105"/>
                </a:lnTo>
                <a:lnTo>
                  <a:pt x="29878" y="32587"/>
                </a:lnTo>
                <a:lnTo>
                  <a:pt x="29621" y="31880"/>
                </a:lnTo>
                <a:lnTo>
                  <a:pt x="28883" y="32009"/>
                </a:lnTo>
                <a:lnTo>
                  <a:pt x="29011" y="31281"/>
                </a:lnTo>
                <a:lnTo>
                  <a:pt x="28315" y="31024"/>
                </a:lnTo>
                <a:close/>
                <a:moveTo>
                  <a:pt x="22502" y="28776"/>
                </a:moveTo>
                <a:lnTo>
                  <a:pt x="22320" y="28069"/>
                </a:lnTo>
                <a:lnTo>
                  <a:pt x="21582" y="28273"/>
                </a:lnTo>
                <a:lnTo>
                  <a:pt x="22117" y="27738"/>
                </a:lnTo>
                <a:lnTo>
                  <a:pt x="21603" y="27224"/>
                </a:lnTo>
                <a:lnTo>
                  <a:pt x="21603" y="26892"/>
                </a:lnTo>
                <a:lnTo>
                  <a:pt x="22674" y="27117"/>
                </a:lnTo>
                <a:lnTo>
                  <a:pt x="23048" y="26742"/>
                </a:lnTo>
                <a:lnTo>
                  <a:pt x="23048" y="27277"/>
                </a:lnTo>
                <a:lnTo>
                  <a:pt x="23873" y="27812"/>
                </a:lnTo>
                <a:lnTo>
                  <a:pt x="23080" y="28027"/>
                </a:lnTo>
                <a:lnTo>
                  <a:pt x="22781" y="28937"/>
                </a:lnTo>
                <a:lnTo>
                  <a:pt x="22502" y="28776"/>
                </a:lnTo>
                <a:close/>
                <a:moveTo>
                  <a:pt x="19194" y="29654"/>
                </a:moveTo>
                <a:lnTo>
                  <a:pt x="19344" y="29097"/>
                </a:lnTo>
                <a:lnTo>
                  <a:pt x="20854" y="28690"/>
                </a:lnTo>
                <a:lnTo>
                  <a:pt x="19751" y="29793"/>
                </a:lnTo>
                <a:close/>
                <a:moveTo>
                  <a:pt x="16529" y="30446"/>
                </a:moveTo>
                <a:lnTo>
                  <a:pt x="16058" y="29975"/>
                </a:lnTo>
                <a:lnTo>
                  <a:pt x="16700" y="29804"/>
                </a:lnTo>
                <a:lnTo>
                  <a:pt x="16529" y="29161"/>
                </a:lnTo>
                <a:lnTo>
                  <a:pt x="17171" y="29333"/>
                </a:lnTo>
                <a:lnTo>
                  <a:pt x="17342" y="28690"/>
                </a:lnTo>
                <a:lnTo>
                  <a:pt x="17813" y="29161"/>
                </a:lnTo>
                <a:lnTo>
                  <a:pt x="18285" y="28690"/>
                </a:lnTo>
                <a:lnTo>
                  <a:pt x="18456" y="29333"/>
                </a:lnTo>
                <a:lnTo>
                  <a:pt x="19098" y="29161"/>
                </a:lnTo>
                <a:lnTo>
                  <a:pt x="18927" y="29804"/>
                </a:lnTo>
                <a:lnTo>
                  <a:pt x="19569" y="29975"/>
                </a:lnTo>
                <a:lnTo>
                  <a:pt x="19098" y="30446"/>
                </a:lnTo>
                <a:lnTo>
                  <a:pt x="19569" y="30917"/>
                </a:lnTo>
                <a:lnTo>
                  <a:pt x="18927" y="31088"/>
                </a:lnTo>
                <a:lnTo>
                  <a:pt x="19098" y="31731"/>
                </a:lnTo>
                <a:lnTo>
                  <a:pt x="18456" y="31559"/>
                </a:lnTo>
                <a:lnTo>
                  <a:pt x="18285" y="32202"/>
                </a:lnTo>
                <a:lnTo>
                  <a:pt x="17813" y="31731"/>
                </a:lnTo>
                <a:lnTo>
                  <a:pt x="17342" y="32202"/>
                </a:lnTo>
                <a:lnTo>
                  <a:pt x="17171" y="31559"/>
                </a:lnTo>
                <a:lnTo>
                  <a:pt x="16529" y="31731"/>
                </a:lnTo>
                <a:lnTo>
                  <a:pt x="16700" y="31088"/>
                </a:lnTo>
                <a:lnTo>
                  <a:pt x="16058" y="30917"/>
                </a:lnTo>
                <a:close/>
                <a:moveTo>
                  <a:pt x="12846" y="28937"/>
                </a:moveTo>
                <a:lnTo>
                  <a:pt x="12547" y="28027"/>
                </a:lnTo>
                <a:lnTo>
                  <a:pt x="11765" y="27812"/>
                </a:lnTo>
                <a:lnTo>
                  <a:pt x="12579" y="27277"/>
                </a:lnTo>
                <a:lnTo>
                  <a:pt x="12579" y="26753"/>
                </a:lnTo>
                <a:lnTo>
                  <a:pt x="12953" y="27117"/>
                </a:lnTo>
                <a:lnTo>
                  <a:pt x="14024" y="26903"/>
                </a:lnTo>
                <a:lnTo>
                  <a:pt x="14024" y="27224"/>
                </a:lnTo>
                <a:lnTo>
                  <a:pt x="13510" y="27738"/>
                </a:lnTo>
                <a:lnTo>
                  <a:pt x="14045" y="28273"/>
                </a:lnTo>
                <a:lnTo>
                  <a:pt x="13317" y="28069"/>
                </a:lnTo>
                <a:lnTo>
                  <a:pt x="13125" y="28776"/>
                </a:lnTo>
                <a:close/>
                <a:moveTo>
                  <a:pt x="10630" y="26528"/>
                </a:moveTo>
                <a:lnTo>
                  <a:pt x="11498" y="25661"/>
                </a:lnTo>
                <a:lnTo>
                  <a:pt x="12365" y="26528"/>
                </a:lnTo>
                <a:lnTo>
                  <a:pt x="12365" y="27159"/>
                </a:lnTo>
                <a:lnTo>
                  <a:pt x="11498" y="27727"/>
                </a:lnTo>
                <a:lnTo>
                  <a:pt x="10630" y="27159"/>
                </a:lnTo>
                <a:close/>
                <a:moveTo>
                  <a:pt x="7290" y="27031"/>
                </a:moveTo>
                <a:lnTo>
                  <a:pt x="7751" y="26646"/>
                </a:lnTo>
                <a:lnTo>
                  <a:pt x="8778" y="26860"/>
                </a:lnTo>
                <a:lnTo>
                  <a:pt x="8982" y="27877"/>
                </a:lnTo>
                <a:lnTo>
                  <a:pt x="8596" y="28337"/>
                </a:lnTo>
                <a:lnTo>
                  <a:pt x="7012" y="28615"/>
                </a:lnTo>
                <a:close/>
                <a:moveTo>
                  <a:pt x="5931" y="28155"/>
                </a:moveTo>
                <a:lnTo>
                  <a:pt x="5931" y="28155"/>
                </a:lnTo>
                <a:lnTo>
                  <a:pt x="7034" y="27245"/>
                </a:lnTo>
                <a:lnTo>
                  <a:pt x="6787" y="28647"/>
                </a:lnTo>
                <a:lnTo>
                  <a:pt x="6156" y="28765"/>
                </a:lnTo>
                <a:close/>
                <a:moveTo>
                  <a:pt x="8382" y="28594"/>
                </a:moveTo>
                <a:lnTo>
                  <a:pt x="7472" y="29697"/>
                </a:lnTo>
                <a:lnTo>
                  <a:pt x="6862" y="29472"/>
                </a:lnTo>
                <a:lnTo>
                  <a:pt x="6980" y="28840"/>
                </a:lnTo>
                <a:close/>
                <a:moveTo>
                  <a:pt x="5182" y="28787"/>
                </a:moveTo>
                <a:lnTo>
                  <a:pt x="5760" y="28305"/>
                </a:lnTo>
                <a:lnTo>
                  <a:pt x="6017" y="29011"/>
                </a:lnTo>
                <a:lnTo>
                  <a:pt x="6744" y="28883"/>
                </a:lnTo>
                <a:lnTo>
                  <a:pt x="6616" y="29611"/>
                </a:lnTo>
                <a:lnTo>
                  <a:pt x="7323" y="29879"/>
                </a:lnTo>
                <a:lnTo>
                  <a:pt x="6841" y="30446"/>
                </a:lnTo>
                <a:lnTo>
                  <a:pt x="7323" y="31024"/>
                </a:lnTo>
                <a:lnTo>
                  <a:pt x="6616" y="31281"/>
                </a:lnTo>
                <a:lnTo>
                  <a:pt x="6744" y="32009"/>
                </a:lnTo>
                <a:lnTo>
                  <a:pt x="6017" y="31880"/>
                </a:lnTo>
                <a:lnTo>
                  <a:pt x="5760" y="32587"/>
                </a:lnTo>
                <a:lnTo>
                  <a:pt x="5182" y="32105"/>
                </a:lnTo>
                <a:lnTo>
                  <a:pt x="4614" y="32587"/>
                </a:lnTo>
                <a:lnTo>
                  <a:pt x="4347" y="31880"/>
                </a:lnTo>
                <a:lnTo>
                  <a:pt x="3619" y="32009"/>
                </a:lnTo>
                <a:lnTo>
                  <a:pt x="3747" y="31281"/>
                </a:lnTo>
                <a:lnTo>
                  <a:pt x="3041" y="31024"/>
                </a:lnTo>
                <a:lnTo>
                  <a:pt x="3522" y="30446"/>
                </a:lnTo>
                <a:lnTo>
                  <a:pt x="3041" y="29879"/>
                </a:lnTo>
                <a:lnTo>
                  <a:pt x="3747" y="29611"/>
                </a:lnTo>
                <a:lnTo>
                  <a:pt x="3619" y="28883"/>
                </a:lnTo>
                <a:lnTo>
                  <a:pt x="4347" y="29011"/>
                </a:lnTo>
                <a:lnTo>
                  <a:pt x="4614" y="28305"/>
                </a:lnTo>
                <a:close/>
                <a:moveTo>
                  <a:pt x="5182" y="16529"/>
                </a:moveTo>
                <a:lnTo>
                  <a:pt x="5653" y="16058"/>
                </a:lnTo>
                <a:lnTo>
                  <a:pt x="5824" y="16701"/>
                </a:lnTo>
                <a:lnTo>
                  <a:pt x="6466" y="16529"/>
                </a:lnTo>
                <a:lnTo>
                  <a:pt x="6295" y="17172"/>
                </a:lnTo>
                <a:lnTo>
                  <a:pt x="6937" y="17343"/>
                </a:lnTo>
                <a:lnTo>
                  <a:pt x="6466" y="17814"/>
                </a:lnTo>
                <a:lnTo>
                  <a:pt x="6937" y="18285"/>
                </a:lnTo>
                <a:lnTo>
                  <a:pt x="6295" y="18456"/>
                </a:lnTo>
                <a:lnTo>
                  <a:pt x="6466" y="19099"/>
                </a:lnTo>
                <a:lnTo>
                  <a:pt x="5824" y="18927"/>
                </a:lnTo>
                <a:lnTo>
                  <a:pt x="5653" y="19570"/>
                </a:lnTo>
                <a:lnTo>
                  <a:pt x="5182" y="19099"/>
                </a:lnTo>
                <a:lnTo>
                  <a:pt x="4711" y="19570"/>
                </a:lnTo>
                <a:lnTo>
                  <a:pt x="4539" y="18927"/>
                </a:lnTo>
                <a:lnTo>
                  <a:pt x="3897" y="19099"/>
                </a:lnTo>
                <a:lnTo>
                  <a:pt x="4068" y="18456"/>
                </a:lnTo>
                <a:lnTo>
                  <a:pt x="3426" y="18285"/>
                </a:lnTo>
                <a:lnTo>
                  <a:pt x="3897" y="17814"/>
                </a:lnTo>
                <a:lnTo>
                  <a:pt x="3426" y="17343"/>
                </a:lnTo>
                <a:lnTo>
                  <a:pt x="4068" y="17172"/>
                </a:lnTo>
                <a:lnTo>
                  <a:pt x="3897" y="16529"/>
                </a:lnTo>
                <a:lnTo>
                  <a:pt x="4539" y="16701"/>
                </a:lnTo>
                <a:lnTo>
                  <a:pt x="4711" y="16058"/>
                </a:lnTo>
                <a:close/>
                <a:moveTo>
                  <a:pt x="8350" y="12579"/>
                </a:moveTo>
                <a:lnTo>
                  <a:pt x="8885" y="12579"/>
                </a:lnTo>
                <a:lnTo>
                  <a:pt x="8511" y="12954"/>
                </a:lnTo>
                <a:lnTo>
                  <a:pt x="8736" y="14024"/>
                </a:lnTo>
                <a:lnTo>
                  <a:pt x="8404" y="14024"/>
                </a:lnTo>
                <a:lnTo>
                  <a:pt x="7901" y="13511"/>
                </a:lnTo>
                <a:lnTo>
                  <a:pt x="7355" y="14046"/>
                </a:lnTo>
                <a:lnTo>
                  <a:pt x="7558" y="13307"/>
                </a:lnTo>
                <a:lnTo>
                  <a:pt x="6852" y="13125"/>
                </a:lnTo>
                <a:lnTo>
                  <a:pt x="6691" y="12847"/>
                </a:lnTo>
                <a:lnTo>
                  <a:pt x="7601" y="12547"/>
                </a:lnTo>
                <a:lnTo>
                  <a:pt x="7815" y="11766"/>
                </a:lnTo>
                <a:close/>
                <a:moveTo>
                  <a:pt x="8960" y="8961"/>
                </a:moveTo>
                <a:lnTo>
                  <a:pt x="9967" y="8747"/>
                </a:lnTo>
                <a:lnTo>
                  <a:pt x="10416" y="9186"/>
                </a:lnTo>
                <a:lnTo>
                  <a:pt x="10416" y="10417"/>
                </a:lnTo>
                <a:lnTo>
                  <a:pt x="9185" y="10417"/>
                </a:lnTo>
                <a:lnTo>
                  <a:pt x="8746" y="9967"/>
                </a:lnTo>
                <a:close/>
                <a:moveTo>
                  <a:pt x="8596" y="7291"/>
                </a:moveTo>
                <a:lnTo>
                  <a:pt x="8982" y="7751"/>
                </a:lnTo>
                <a:lnTo>
                  <a:pt x="8768" y="8768"/>
                </a:lnTo>
                <a:lnTo>
                  <a:pt x="7751" y="8982"/>
                </a:lnTo>
                <a:lnTo>
                  <a:pt x="7290" y="8597"/>
                </a:lnTo>
                <a:lnTo>
                  <a:pt x="7012" y="7013"/>
                </a:lnTo>
                <a:close/>
                <a:moveTo>
                  <a:pt x="7472" y="5931"/>
                </a:moveTo>
                <a:lnTo>
                  <a:pt x="8382" y="7023"/>
                </a:lnTo>
                <a:lnTo>
                  <a:pt x="6980" y="6788"/>
                </a:lnTo>
                <a:lnTo>
                  <a:pt x="6862" y="6156"/>
                </a:lnTo>
                <a:close/>
                <a:moveTo>
                  <a:pt x="7034" y="8383"/>
                </a:moveTo>
                <a:lnTo>
                  <a:pt x="5931" y="7462"/>
                </a:lnTo>
                <a:lnTo>
                  <a:pt x="6156" y="6863"/>
                </a:lnTo>
                <a:lnTo>
                  <a:pt x="6787" y="6970"/>
                </a:lnTo>
                <a:close/>
                <a:moveTo>
                  <a:pt x="6841" y="5182"/>
                </a:moveTo>
                <a:lnTo>
                  <a:pt x="7323" y="5749"/>
                </a:lnTo>
                <a:lnTo>
                  <a:pt x="6616" y="6006"/>
                </a:lnTo>
                <a:lnTo>
                  <a:pt x="6744" y="6745"/>
                </a:lnTo>
                <a:lnTo>
                  <a:pt x="6017" y="6617"/>
                </a:lnTo>
                <a:lnTo>
                  <a:pt x="5760" y="7312"/>
                </a:lnTo>
                <a:lnTo>
                  <a:pt x="5182" y="6841"/>
                </a:lnTo>
                <a:lnTo>
                  <a:pt x="4614" y="7312"/>
                </a:lnTo>
                <a:lnTo>
                  <a:pt x="4347" y="6617"/>
                </a:lnTo>
                <a:lnTo>
                  <a:pt x="3619" y="6745"/>
                </a:lnTo>
                <a:lnTo>
                  <a:pt x="3747" y="6006"/>
                </a:lnTo>
                <a:lnTo>
                  <a:pt x="3041" y="5749"/>
                </a:lnTo>
                <a:lnTo>
                  <a:pt x="3522" y="5182"/>
                </a:lnTo>
                <a:lnTo>
                  <a:pt x="3041" y="4604"/>
                </a:lnTo>
                <a:lnTo>
                  <a:pt x="3747" y="4347"/>
                </a:lnTo>
                <a:lnTo>
                  <a:pt x="3619" y="3619"/>
                </a:lnTo>
                <a:lnTo>
                  <a:pt x="4347" y="3737"/>
                </a:lnTo>
                <a:lnTo>
                  <a:pt x="4614" y="3041"/>
                </a:lnTo>
                <a:lnTo>
                  <a:pt x="5182" y="3523"/>
                </a:lnTo>
                <a:lnTo>
                  <a:pt x="5760" y="3041"/>
                </a:lnTo>
                <a:lnTo>
                  <a:pt x="6017" y="3737"/>
                </a:lnTo>
                <a:lnTo>
                  <a:pt x="6744" y="3619"/>
                </a:lnTo>
                <a:lnTo>
                  <a:pt x="6616" y="4347"/>
                </a:lnTo>
                <a:lnTo>
                  <a:pt x="7323" y="4604"/>
                </a:lnTo>
                <a:close/>
                <a:moveTo>
                  <a:pt x="10630" y="8469"/>
                </a:moveTo>
                <a:lnTo>
                  <a:pt x="11498" y="7901"/>
                </a:lnTo>
                <a:lnTo>
                  <a:pt x="12365" y="8469"/>
                </a:lnTo>
                <a:lnTo>
                  <a:pt x="12365" y="9100"/>
                </a:lnTo>
                <a:lnTo>
                  <a:pt x="11498" y="9967"/>
                </a:lnTo>
                <a:lnTo>
                  <a:pt x="10630" y="9100"/>
                </a:lnTo>
                <a:close/>
                <a:moveTo>
                  <a:pt x="13125" y="6852"/>
                </a:moveTo>
                <a:lnTo>
                  <a:pt x="13317" y="7548"/>
                </a:lnTo>
                <a:lnTo>
                  <a:pt x="14045" y="7355"/>
                </a:lnTo>
                <a:lnTo>
                  <a:pt x="13510" y="7890"/>
                </a:lnTo>
                <a:lnTo>
                  <a:pt x="14024" y="8404"/>
                </a:lnTo>
                <a:lnTo>
                  <a:pt x="14024" y="8725"/>
                </a:lnTo>
                <a:lnTo>
                  <a:pt x="12953" y="8501"/>
                </a:lnTo>
                <a:lnTo>
                  <a:pt x="12579" y="8875"/>
                </a:lnTo>
                <a:lnTo>
                  <a:pt x="12579" y="8351"/>
                </a:lnTo>
                <a:lnTo>
                  <a:pt x="11765" y="7816"/>
                </a:lnTo>
                <a:lnTo>
                  <a:pt x="12547" y="7601"/>
                </a:lnTo>
                <a:lnTo>
                  <a:pt x="12846" y="6692"/>
                </a:lnTo>
                <a:close/>
                <a:moveTo>
                  <a:pt x="16433" y="5974"/>
                </a:moveTo>
                <a:lnTo>
                  <a:pt x="16293" y="6531"/>
                </a:lnTo>
                <a:lnTo>
                  <a:pt x="14784" y="6938"/>
                </a:lnTo>
                <a:lnTo>
                  <a:pt x="15887" y="5824"/>
                </a:lnTo>
                <a:close/>
                <a:moveTo>
                  <a:pt x="19098" y="5182"/>
                </a:moveTo>
                <a:lnTo>
                  <a:pt x="19569" y="5653"/>
                </a:lnTo>
                <a:lnTo>
                  <a:pt x="18927" y="5824"/>
                </a:lnTo>
                <a:lnTo>
                  <a:pt x="19098" y="6467"/>
                </a:lnTo>
                <a:lnTo>
                  <a:pt x="18456" y="6295"/>
                </a:lnTo>
                <a:lnTo>
                  <a:pt x="18285" y="6938"/>
                </a:lnTo>
                <a:lnTo>
                  <a:pt x="17813" y="6467"/>
                </a:lnTo>
                <a:lnTo>
                  <a:pt x="17342" y="6938"/>
                </a:lnTo>
                <a:lnTo>
                  <a:pt x="17171" y="6295"/>
                </a:lnTo>
                <a:lnTo>
                  <a:pt x="16529" y="6467"/>
                </a:lnTo>
                <a:lnTo>
                  <a:pt x="16700" y="5824"/>
                </a:lnTo>
                <a:lnTo>
                  <a:pt x="16058" y="5653"/>
                </a:lnTo>
                <a:lnTo>
                  <a:pt x="16529" y="5182"/>
                </a:lnTo>
                <a:lnTo>
                  <a:pt x="16058" y="4711"/>
                </a:lnTo>
                <a:lnTo>
                  <a:pt x="16700" y="4540"/>
                </a:lnTo>
                <a:lnTo>
                  <a:pt x="16529" y="3898"/>
                </a:lnTo>
                <a:lnTo>
                  <a:pt x="17171" y="4069"/>
                </a:lnTo>
                <a:lnTo>
                  <a:pt x="17342" y="3426"/>
                </a:lnTo>
                <a:lnTo>
                  <a:pt x="17813" y="3898"/>
                </a:lnTo>
                <a:lnTo>
                  <a:pt x="18285" y="3426"/>
                </a:lnTo>
                <a:lnTo>
                  <a:pt x="18456" y="4069"/>
                </a:lnTo>
                <a:lnTo>
                  <a:pt x="19098" y="3898"/>
                </a:lnTo>
                <a:lnTo>
                  <a:pt x="18927" y="4540"/>
                </a:lnTo>
                <a:lnTo>
                  <a:pt x="19569" y="4711"/>
                </a:lnTo>
                <a:close/>
                <a:moveTo>
                  <a:pt x="22781" y="6692"/>
                </a:moveTo>
                <a:lnTo>
                  <a:pt x="23080" y="7601"/>
                </a:lnTo>
                <a:lnTo>
                  <a:pt x="23873" y="7816"/>
                </a:lnTo>
                <a:lnTo>
                  <a:pt x="23048" y="8351"/>
                </a:lnTo>
                <a:lnTo>
                  <a:pt x="23048" y="8875"/>
                </a:lnTo>
                <a:lnTo>
                  <a:pt x="22674" y="8501"/>
                </a:lnTo>
                <a:lnTo>
                  <a:pt x="21603" y="8725"/>
                </a:lnTo>
                <a:lnTo>
                  <a:pt x="21603" y="8404"/>
                </a:lnTo>
                <a:lnTo>
                  <a:pt x="22117" y="7890"/>
                </a:lnTo>
                <a:lnTo>
                  <a:pt x="21582" y="7355"/>
                </a:lnTo>
                <a:lnTo>
                  <a:pt x="22320" y="7548"/>
                </a:lnTo>
                <a:lnTo>
                  <a:pt x="22502" y="6852"/>
                </a:lnTo>
                <a:lnTo>
                  <a:pt x="22781" y="6692"/>
                </a:lnTo>
                <a:close/>
                <a:moveTo>
                  <a:pt x="32105" y="5182"/>
                </a:moveTo>
                <a:lnTo>
                  <a:pt x="32586" y="5749"/>
                </a:lnTo>
                <a:lnTo>
                  <a:pt x="31891" y="6006"/>
                </a:lnTo>
                <a:lnTo>
                  <a:pt x="32008" y="6745"/>
                </a:lnTo>
                <a:lnTo>
                  <a:pt x="31280" y="6617"/>
                </a:lnTo>
                <a:lnTo>
                  <a:pt x="31024" y="7312"/>
                </a:lnTo>
                <a:lnTo>
                  <a:pt x="30445" y="6841"/>
                </a:lnTo>
                <a:lnTo>
                  <a:pt x="29878" y="7312"/>
                </a:lnTo>
                <a:lnTo>
                  <a:pt x="29621" y="6617"/>
                </a:lnTo>
                <a:lnTo>
                  <a:pt x="28883" y="6745"/>
                </a:lnTo>
                <a:lnTo>
                  <a:pt x="29011" y="6006"/>
                </a:lnTo>
                <a:lnTo>
                  <a:pt x="28315" y="5749"/>
                </a:lnTo>
                <a:lnTo>
                  <a:pt x="28786" y="5182"/>
                </a:lnTo>
                <a:lnTo>
                  <a:pt x="28304" y="4604"/>
                </a:lnTo>
                <a:lnTo>
                  <a:pt x="29011" y="4347"/>
                </a:lnTo>
                <a:lnTo>
                  <a:pt x="28883" y="3619"/>
                </a:lnTo>
                <a:lnTo>
                  <a:pt x="29621" y="3737"/>
                </a:lnTo>
                <a:lnTo>
                  <a:pt x="29878" y="3041"/>
                </a:lnTo>
                <a:lnTo>
                  <a:pt x="30445" y="3523"/>
                </a:lnTo>
                <a:lnTo>
                  <a:pt x="31024" y="3041"/>
                </a:lnTo>
                <a:lnTo>
                  <a:pt x="31280" y="3737"/>
                </a:lnTo>
                <a:lnTo>
                  <a:pt x="32008" y="3619"/>
                </a:lnTo>
                <a:lnTo>
                  <a:pt x="31891" y="4347"/>
                </a:lnTo>
                <a:lnTo>
                  <a:pt x="32586" y="4604"/>
                </a:lnTo>
                <a:close/>
                <a:moveTo>
                  <a:pt x="35894" y="8469"/>
                </a:moveTo>
                <a:lnTo>
                  <a:pt x="36761" y="7901"/>
                </a:lnTo>
                <a:lnTo>
                  <a:pt x="37629" y="8469"/>
                </a:lnTo>
                <a:lnTo>
                  <a:pt x="37629" y="9100"/>
                </a:lnTo>
                <a:lnTo>
                  <a:pt x="36761" y="9967"/>
                </a:lnTo>
                <a:lnTo>
                  <a:pt x="35894" y="9100"/>
                </a:lnTo>
                <a:close/>
                <a:moveTo>
                  <a:pt x="38389" y="6852"/>
                </a:moveTo>
                <a:lnTo>
                  <a:pt x="38581" y="7548"/>
                </a:lnTo>
                <a:lnTo>
                  <a:pt x="39309" y="7355"/>
                </a:lnTo>
                <a:lnTo>
                  <a:pt x="38774" y="7890"/>
                </a:lnTo>
                <a:lnTo>
                  <a:pt x="39288" y="8404"/>
                </a:lnTo>
                <a:lnTo>
                  <a:pt x="39288" y="8725"/>
                </a:lnTo>
                <a:lnTo>
                  <a:pt x="38217" y="8501"/>
                </a:lnTo>
                <a:lnTo>
                  <a:pt x="37853" y="8875"/>
                </a:lnTo>
                <a:lnTo>
                  <a:pt x="37853" y="8351"/>
                </a:lnTo>
                <a:lnTo>
                  <a:pt x="37029" y="7816"/>
                </a:lnTo>
                <a:lnTo>
                  <a:pt x="37811" y="7601"/>
                </a:lnTo>
                <a:lnTo>
                  <a:pt x="38110" y="6692"/>
                </a:lnTo>
                <a:close/>
                <a:moveTo>
                  <a:pt x="41696" y="5974"/>
                </a:moveTo>
                <a:lnTo>
                  <a:pt x="41557" y="6531"/>
                </a:lnTo>
                <a:lnTo>
                  <a:pt x="40048" y="6938"/>
                </a:lnTo>
                <a:lnTo>
                  <a:pt x="41151" y="5824"/>
                </a:lnTo>
                <a:close/>
                <a:moveTo>
                  <a:pt x="44362" y="5182"/>
                </a:moveTo>
                <a:lnTo>
                  <a:pt x="44833" y="5653"/>
                </a:lnTo>
                <a:lnTo>
                  <a:pt x="44191" y="5824"/>
                </a:lnTo>
                <a:lnTo>
                  <a:pt x="44362" y="6467"/>
                </a:lnTo>
                <a:lnTo>
                  <a:pt x="43720" y="6295"/>
                </a:lnTo>
                <a:lnTo>
                  <a:pt x="43548" y="6938"/>
                </a:lnTo>
                <a:lnTo>
                  <a:pt x="43077" y="6467"/>
                </a:lnTo>
                <a:lnTo>
                  <a:pt x="42606" y="6938"/>
                </a:lnTo>
                <a:lnTo>
                  <a:pt x="42435" y="6295"/>
                </a:lnTo>
                <a:lnTo>
                  <a:pt x="41793" y="6467"/>
                </a:lnTo>
                <a:lnTo>
                  <a:pt x="41975" y="5824"/>
                </a:lnTo>
                <a:lnTo>
                  <a:pt x="41332" y="5653"/>
                </a:lnTo>
                <a:lnTo>
                  <a:pt x="41793" y="5182"/>
                </a:lnTo>
                <a:lnTo>
                  <a:pt x="41332" y="4711"/>
                </a:lnTo>
                <a:lnTo>
                  <a:pt x="41975" y="4540"/>
                </a:lnTo>
                <a:lnTo>
                  <a:pt x="41793" y="3898"/>
                </a:lnTo>
                <a:lnTo>
                  <a:pt x="42435" y="4069"/>
                </a:lnTo>
                <a:lnTo>
                  <a:pt x="42606" y="3426"/>
                </a:lnTo>
                <a:lnTo>
                  <a:pt x="43077" y="3898"/>
                </a:lnTo>
                <a:lnTo>
                  <a:pt x="43548" y="3426"/>
                </a:lnTo>
                <a:lnTo>
                  <a:pt x="43720" y="4069"/>
                </a:lnTo>
                <a:lnTo>
                  <a:pt x="44362" y="3898"/>
                </a:lnTo>
                <a:lnTo>
                  <a:pt x="44191" y="4540"/>
                </a:lnTo>
                <a:lnTo>
                  <a:pt x="44833" y="4711"/>
                </a:lnTo>
                <a:close/>
                <a:moveTo>
                  <a:pt x="48045" y="6692"/>
                </a:moveTo>
                <a:lnTo>
                  <a:pt x="48344" y="7601"/>
                </a:lnTo>
                <a:lnTo>
                  <a:pt x="49136" y="7816"/>
                </a:lnTo>
                <a:lnTo>
                  <a:pt x="48312" y="8351"/>
                </a:lnTo>
                <a:lnTo>
                  <a:pt x="48312" y="8875"/>
                </a:lnTo>
                <a:lnTo>
                  <a:pt x="47938" y="8501"/>
                </a:lnTo>
                <a:lnTo>
                  <a:pt x="46878" y="8725"/>
                </a:lnTo>
                <a:lnTo>
                  <a:pt x="46878" y="8404"/>
                </a:lnTo>
                <a:lnTo>
                  <a:pt x="47392" y="7890"/>
                </a:lnTo>
                <a:lnTo>
                  <a:pt x="46846" y="7355"/>
                </a:lnTo>
                <a:lnTo>
                  <a:pt x="47584" y="7548"/>
                </a:lnTo>
                <a:lnTo>
                  <a:pt x="47766" y="6852"/>
                </a:lnTo>
                <a:lnTo>
                  <a:pt x="48045" y="6692"/>
                </a:lnTo>
                <a:close/>
                <a:moveTo>
                  <a:pt x="50261" y="9100"/>
                </a:moveTo>
                <a:lnTo>
                  <a:pt x="49393" y="9967"/>
                </a:lnTo>
                <a:lnTo>
                  <a:pt x="48526" y="9100"/>
                </a:lnTo>
                <a:lnTo>
                  <a:pt x="48526" y="8469"/>
                </a:lnTo>
                <a:lnTo>
                  <a:pt x="49393" y="7901"/>
                </a:lnTo>
                <a:lnTo>
                  <a:pt x="50261" y="8469"/>
                </a:lnTo>
                <a:close/>
                <a:moveTo>
                  <a:pt x="57155" y="6006"/>
                </a:moveTo>
                <a:lnTo>
                  <a:pt x="57283" y="6745"/>
                </a:lnTo>
                <a:lnTo>
                  <a:pt x="56544" y="6617"/>
                </a:lnTo>
                <a:lnTo>
                  <a:pt x="56287" y="7312"/>
                </a:lnTo>
                <a:lnTo>
                  <a:pt x="55709" y="6841"/>
                </a:lnTo>
                <a:lnTo>
                  <a:pt x="55142" y="7312"/>
                </a:lnTo>
                <a:lnTo>
                  <a:pt x="54885" y="6617"/>
                </a:lnTo>
                <a:lnTo>
                  <a:pt x="54146" y="6745"/>
                </a:lnTo>
                <a:lnTo>
                  <a:pt x="54275" y="6006"/>
                </a:lnTo>
                <a:lnTo>
                  <a:pt x="53579" y="5749"/>
                </a:lnTo>
                <a:lnTo>
                  <a:pt x="54050" y="5182"/>
                </a:lnTo>
                <a:lnTo>
                  <a:pt x="53579" y="4604"/>
                </a:lnTo>
                <a:lnTo>
                  <a:pt x="54275" y="4347"/>
                </a:lnTo>
                <a:lnTo>
                  <a:pt x="54146" y="3619"/>
                </a:lnTo>
                <a:lnTo>
                  <a:pt x="54885" y="3737"/>
                </a:lnTo>
                <a:lnTo>
                  <a:pt x="55142" y="3041"/>
                </a:lnTo>
                <a:lnTo>
                  <a:pt x="55709" y="3523"/>
                </a:lnTo>
                <a:lnTo>
                  <a:pt x="56287" y="3041"/>
                </a:lnTo>
                <a:lnTo>
                  <a:pt x="56544" y="3737"/>
                </a:lnTo>
                <a:lnTo>
                  <a:pt x="57283" y="3619"/>
                </a:lnTo>
                <a:lnTo>
                  <a:pt x="57155" y="4347"/>
                </a:lnTo>
                <a:lnTo>
                  <a:pt x="57850" y="4604"/>
                </a:lnTo>
                <a:lnTo>
                  <a:pt x="57379" y="5182"/>
                </a:lnTo>
                <a:lnTo>
                  <a:pt x="57850" y="5749"/>
                </a:lnTo>
                <a:close/>
                <a:moveTo>
                  <a:pt x="55870" y="12879"/>
                </a:moveTo>
                <a:lnTo>
                  <a:pt x="55709" y="13457"/>
                </a:lnTo>
                <a:lnTo>
                  <a:pt x="55560" y="12879"/>
                </a:lnTo>
                <a:lnTo>
                  <a:pt x="55709" y="12622"/>
                </a:lnTo>
                <a:close/>
                <a:moveTo>
                  <a:pt x="55838" y="12419"/>
                </a:moveTo>
                <a:lnTo>
                  <a:pt x="56437" y="11445"/>
                </a:lnTo>
                <a:lnTo>
                  <a:pt x="56930" y="12729"/>
                </a:lnTo>
                <a:lnTo>
                  <a:pt x="56609" y="12911"/>
                </a:lnTo>
                <a:lnTo>
                  <a:pt x="56063" y="12772"/>
                </a:lnTo>
                <a:close/>
                <a:moveTo>
                  <a:pt x="55709" y="23006"/>
                </a:moveTo>
                <a:lnTo>
                  <a:pt x="55560" y="22749"/>
                </a:lnTo>
                <a:lnTo>
                  <a:pt x="55709" y="22160"/>
                </a:lnTo>
                <a:lnTo>
                  <a:pt x="55870" y="22749"/>
                </a:lnTo>
                <a:close/>
                <a:moveTo>
                  <a:pt x="56609" y="22706"/>
                </a:moveTo>
                <a:lnTo>
                  <a:pt x="56930" y="22888"/>
                </a:lnTo>
                <a:lnTo>
                  <a:pt x="56437" y="24183"/>
                </a:lnTo>
                <a:lnTo>
                  <a:pt x="55838" y="23209"/>
                </a:lnTo>
                <a:lnTo>
                  <a:pt x="56063" y="22856"/>
                </a:lnTo>
                <a:close/>
                <a:moveTo>
                  <a:pt x="57658" y="30446"/>
                </a:moveTo>
                <a:lnTo>
                  <a:pt x="58064" y="29953"/>
                </a:lnTo>
                <a:lnTo>
                  <a:pt x="59413" y="30446"/>
                </a:lnTo>
                <a:lnTo>
                  <a:pt x="58064" y="30938"/>
                </a:lnTo>
                <a:close/>
                <a:moveTo>
                  <a:pt x="47434" y="30446"/>
                </a:moveTo>
                <a:lnTo>
                  <a:pt x="48012" y="30285"/>
                </a:lnTo>
                <a:lnTo>
                  <a:pt x="48269" y="30446"/>
                </a:lnTo>
                <a:lnTo>
                  <a:pt x="48012" y="30606"/>
                </a:lnTo>
                <a:close/>
                <a:moveTo>
                  <a:pt x="48483" y="30574"/>
                </a:moveTo>
                <a:lnTo>
                  <a:pt x="49458" y="31174"/>
                </a:lnTo>
                <a:lnTo>
                  <a:pt x="48162" y="31656"/>
                </a:lnTo>
                <a:lnTo>
                  <a:pt x="47980" y="31345"/>
                </a:lnTo>
                <a:lnTo>
                  <a:pt x="48130" y="30788"/>
                </a:lnTo>
                <a:close/>
                <a:moveTo>
                  <a:pt x="41696" y="31238"/>
                </a:moveTo>
                <a:lnTo>
                  <a:pt x="41557" y="31795"/>
                </a:lnTo>
                <a:lnTo>
                  <a:pt x="40048" y="32202"/>
                </a:lnTo>
                <a:lnTo>
                  <a:pt x="41151" y="31099"/>
                </a:lnTo>
                <a:close/>
                <a:moveTo>
                  <a:pt x="37896" y="30446"/>
                </a:moveTo>
                <a:lnTo>
                  <a:pt x="38142" y="30285"/>
                </a:lnTo>
                <a:lnTo>
                  <a:pt x="38731" y="30446"/>
                </a:lnTo>
                <a:lnTo>
                  <a:pt x="38142" y="30606"/>
                </a:lnTo>
                <a:close/>
                <a:moveTo>
                  <a:pt x="38003" y="31656"/>
                </a:moveTo>
                <a:lnTo>
                  <a:pt x="36708" y="31174"/>
                </a:lnTo>
                <a:lnTo>
                  <a:pt x="37682" y="30574"/>
                </a:lnTo>
                <a:lnTo>
                  <a:pt x="38035" y="30788"/>
                </a:lnTo>
                <a:lnTo>
                  <a:pt x="38185" y="31345"/>
                </a:lnTo>
                <a:close/>
                <a:moveTo>
                  <a:pt x="30445" y="32394"/>
                </a:moveTo>
                <a:lnTo>
                  <a:pt x="30938" y="32801"/>
                </a:lnTo>
                <a:lnTo>
                  <a:pt x="30445" y="34139"/>
                </a:lnTo>
                <a:lnTo>
                  <a:pt x="29953" y="32801"/>
                </a:lnTo>
                <a:close/>
                <a:moveTo>
                  <a:pt x="22749" y="30606"/>
                </a:moveTo>
                <a:lnTo>
                  <a:pt x="22170" y="30446"/>
                </a:lnTo>
                <a:lnTo>
                  <a:pt x="22749" y="30285"/>
                </a:lnTo>
                <a:lnTo>
                  <a:pt x="23005" y="30446"/>
                </a:lnTo>
                <a:close/>
                <a:moveTo>
                  <a:pt x="22716" y="31345"/>
                </a:moveTo>
                <a:lnTo>
                  <a:pt x="22866" y="30788"/>
                </a:lnTo>
                <a:lnTo>
                  <a:pt x="23220" y="30574"/>
                </a:lnTo>
                <a:lnTo>
                  <a:pt x="24183" y="31174"/>
                </a:lnTo>
                <a:lnTo>
                  <a:pt x="22898" y="31656"/>
                </a:lnTo>
                <a:close/>
                <a:moveTo>
                  <a:pt x="16433" y="31238"/>
                </a:moveTo>
                <a:lnTo>
                  <a:pt x="16293" y="31795"/>
                </a:lnTo>
                <a:lnTo>
                  <a:pt x="14784" y="32202"/>
                </a:lnTo>
                <a:lnTo>
                  <a:pt x="15887" y="31099"/>
                </a:lnTo>
                <a:close/>
                <a:moveTo>
                  <a:pt x="12622" y="30446"/>
                </a:moveTo>
                <a:lnTo>
                  <a:pt x="12878" y="30285"/>
                </a:lnTo>
                <a:lnTo>
                  <a:pt x="13467" y="30446"/>
                </a:lnTo>
                <a:lnTo>
                  <a:pt x="12878" y="30606"/>
                </a:lnTo>
                <a:close/>
                <a:moveTo>
                  <a:pt x="12739" y="31656"/>
                </a:moveTo>
                <a:lnTo>
                  <a:pt x="11444" y="31174"/>
                </a:lnTo>
                <a:lnTo>
                  <a:pt x="12418" y="30574"/>
                </a:lnTo>
                <a:lnTo>
                  <a:pt x="12771" y="30788"/>
                </a:lnTo>
                <a:lnTo>
                  <a:pt x="12921" y="31345"/>
                </a:lnTo>
                <a:close/>
                <a:moveTo>
                  <a:pt x="5182" y="32394"/>
                </a:moveTo>
                <a:lnTo>
                  <a:pt x="5674" y="32801"/>
                </a:lnTo>
                <a:lnTo>
                  <a:pt x="5182" y="34139"/>
                </a:lnTo>
                <a:lnTo>
                  <a:pt x="4689" y="32801"/>
                </a:lnTo>
                <a:close/>
                <a:moveTo>
                  <a:pt x="3233" y="30446"/>
                </a:moveTo>
                <a:lnTo>
                  <a:pt x="2826" y="30938"/>
                </a:lnTo>
                <a:lnTo>
                  <a:pt x="1488" y="30446"/>
                </a:lnTo>
                <a:lnTo>
                  <a:pt x="2826" y="29953"/>
                </a:lnTo>
                <a:close/>
                <a:moveTo>
                  <a:pt x="6177" y="25650"/>
                </a:moveTo>
                <a:lnTo>
                  <a:pt x="6498" y="25543"/>
                </a:lnTo>
                <a:lnTo>
                  <a:pt x="7194" y="26314"/>
                </a:lnTo>
                <a:lnTo>
                  <a:pt x="7087" y="26913"/>
                </a:lnTo>
                <a:lnTo>
                  <a:pt x="5856" y="27941"/>
                </a:lnTo>
                <a:lnTo>
                  <a:pt x="5299" y="26432"/>
                </a:lnTo>
                <a:lnTo>
                  <a:pt x="5503" y="25864"/>
                </a:lnTo>
                <a:close/>
                <a:moveTo>
                  <a:pt x="5021" y="22749"/>
                </a:moveTo>
                <a:lnTo>
                  <a:pt x="5182" y="22160"/>
                </a:lnTo>
                <a:lnTo>
                  <a:pt x="5342" y="22749"/>
                </a:lnTo>
                <a:lnTo>
                  <a:pt x="5182" y="23006"/>
                </a:lnTo>
                <a:close/>
                <a:moveTo>
                  <a:pt x="5053" y="23209"/>
                </a:moveTo>
                <a:lnTo>
                  <a:pt x="4454" y="24183"/>
                </a:lnTo>
                <a:lnTo>
                  <a:pt x="3972" y="22888"/>
                </a:lnTo>
                <a:lnTo>
                  <a:pt x="4282" y="22706"/>
                </a:lnTo>
                <a:lnTo>
                  <a:pt x="4839" y="22856"/>
                </a:lnTo>
                <a:close/>
                <a:moveTo>
                  <a:pt x="4389" y="19195"/>
                </a:moveTo>
                <a:lnTo>
                  <a:pt x="4539" y="19741"/>
                </a:lnTo>
                <a:lnTo>
                  <a:pt x="3426" y="20844"/>
                </a:lnTo>
                <a:lnTo>
                  <a:pt x="3833" y="19345"/>
                </a:lnTo>
                <a:close/>
                <a:moveTo>
                  <a:pt x="5182" y="12622"/>
                </a:moveTo>
                <a:lnTo>
                  <a:pt x="5342" y="12879"/>
                </a:lnTo>
                <a:lnTo>
                  <a:pt x="5182" y="13468"/>
                </a:lnTo>
                <a:lnTo>
                  <a:pt x="5021" y="12879"/>
                </a:lnTo>
                <a:close/>
                <a:moveTo>
                  <a:pt x="4282" y="12911"/>
                </a:moveTo>
                <a:lnTo>
                  <a:pt x="3972" y="12729"/>
                </a:lnTo>
                <a:lnTo>
                  <a:pt x="4454" y="11445"/>
                </a:lnTo>
                <a:lnTo>
                  <a:pt x="5053" y="12419"/>
                </a:lnTo>
                <a:lnTo>
                  <a:pt x="4839" y="12772"/>
                </a:lnTo>
                <a:close/>
                <a:moveTo>
                  <a:pt x="3233" y="5182"/>
                </a:moveTo>
                <a:lnTo>
                  <a:pt x="2826" y="5675"/>
                </a:lnTo>
                <a:lnTo>
                  <a:pt x="1488" y="5182"/>
                </a:lnTo>
                <a:lnTo>
                  <a:pt x="2826" y="4690"/>
                </a:lnTo>
                <a:close/>
                <a:moveTo>
                  <a:pt x="13467" y="5182"/>
                </a:moveTo>
                <a:lnTo>
                  <a:pt x="12878" y="5332"/>
                </a:lnTo>
                <a:lnTo>
                  <a:pt x="12622" y="5182"/>
                </a:lnTo>
                <a:lnTo>
                  <a:pt x="12878" y="5022"/>
                </a:lnTo>
                <a:close/>
                <a:moveTo>
                  <a:pt x="12418" y="5054"/>
                </a:moveTo>
                <a:lnTo>
                  <a:pt x="11444" y="4454"/>
                </a:lnTo>
                <a:lnTo>
                  <a:pt x="12739" y="3972"/>
                </a:lnTo>
                <a:lnTo>
                  <a:pt x="12921" y="4283"/>
                </a:lnTo>
                <a:lnTo>
                  <a:pt x="12771" y="4840"/>
                </a:lnTo>
                <a:close/>
                <a:moveTo>
                  <a:pt x="19194" y="4379"/>
                </a:moveTo>
                <a:lnTo>
                  <a:pt x="19344" y="3833"/>
                </a:lnTo>
                <a:lnTo>
                  <a:pt x="20854" y="3426"/>
                </a:lnTo>
                <a:lnTo>
                  <a:pt x="19751" y="4529"/>
                </a:lnTo>
                <a:close/>
                <a:moveTo>
                  <a:pt x="23005" y="5182"/>
                </a:moveTo>
                <a:lnTo>
                  <a:pt x="22749" y="5332"/>
                </a:lnTo>
                <a:lnTo>
                  <a:pt x="22170" y="5182"/>
                </a:lnTo>
                <a:lnTo>
                  <a:pt x="22749" y="5022"/>
                </a:lnTo>
                <a:close/>
                <a:moveTo>
                  <a:pt x="22898" y="3972"/>
                </a:moveTo>
                <a:lnTo>
                  <a:pt x="24183" y="4454"/>
                </a:lnTo>
                <a:lnTo>
                  <a:pt x="23220" y="5054"/>
                </a:lnTo>
                <a:lnTo>
                  <a:pt x="22866" y="4840"/>
                </a:lnTo>
                <a:lnTo>
                  <a:pt x="22716" y="4283"/>
                </a:lnTo>
                <a:close/>
                <a:moveTo>
                  <a:pt x="28497" y="5182"/>
                </a:moveTo>
                <a:lnTo>
                  <a:pt x="28090" y="5675"/>
                </a:lnTo>
                <a:lnTo>
                  <a:pt x="26752" y="5182"/>
                </a:lnTo>
                <a:lnTo>
                  <a:pt x="28090" y="4690"/>
                </a:lnTo>
                <a:close/>
                <a:moveTo>
                  <a:pt x="38142" y="5022"/>
                </a:moveTo>
                <a:lnTo>
                  <a:pt x="38731" y="5182"/>
                </a:lnTo>
                <a:lnTo>
                  <a:pt x="38142" y="5332"/>
                </a:lnTo>
                <a:lnTo>
                  <a:pt x="37896" y="5182"/>
                </a:lnTo>
                <a:close/>
                <a:moveTo>
                  <a:pt x="38185" y="4283"/>
                </a:moveTo>
                <a:lnTo>
                  <a:pt x="38035" y="4840"/>
                </a:lnTo>
                <a:lnTo>
                  <a:pt x="37682" y="5054"/>
                </a:lnTo>
                <a:lnTo>
                  <a:pt x="36708" y="4454"/>
                </a:lnTo>
                <a:lnTo>
                  <a:pt x="38003" y="3972"/>
                </a:lnTo>
                <a:close/>
                <a:moveTo>
                  <a:pt x="43077" y="3587"/>
                </a:moveTo>
                <a:lnTo>
                  <a:pt x="42681" y="3180"/>
                </a:lnTo>
                <a:lnTo>
                  <a:pt x="43077" y="1671"/>
                </a:lnTo>
                <a:lnTo>
                  <a:pt x="43484" y="3180"/>
                </a:lnTo>
                <a:close/>
                <a:moveTo>
                  <a:pt x="44458" y="4379"/>
                </a:moveTo>
                <a:lnTo>
                  <a:pt x="44608" y="3833"/>
                </a:lnTo>
                <a:lnTo>
                  <a:pt x="46118" y="3426"/>
                </a:lnTo>
                <a:lnTo>
                  <a:pt x="45015" y="4529"/>
                </a:lnTo>
                <a:close/>
                <a:moveTo>
                  <a:pt x="48269" y="5182"/>
                </a:moveTo>
                <a:lnTo>
                  <a:pt x="48012" y="5332"/>
                </a:lnTo>
                <a:lnTo>
                  <a:pt x="47434" y="5182"/>
                </a:lnTo>
                <a:lnTo>
                  <a:pt x="48012" y="5022"/>
                </a:lnTo>
                <a:close/>
                <a:moveTo>
                  <a:pt x="48162" y="3972"/>
                </a:moveTo>
                <a:lnTo>
                  <a:pt x="49458" y="4454"/>
                </a:lnTo>
                <a:lnTo>
                  <a:pt x="48483" y="5054"/>
                </a:lnTo>
                <a:lnTo>
                  <a:pt x="48130" y="4840"/>
                </a:lnTo>
                <a:lnTo>
                  <a:pt x="47980" y="4283"/>
                </a:lnTo>
                <a:close/>
                <a:moveTo>
                  <a:pt x="54029" y="4208"/>
                </a:moveTo>
                <a:lnTo>
                  <a:pt x="53429" y="4433"/>
                </a:lnTo>
                <a:lnTo>
                  <a:pt x="52519" y="3330"/>
                </a:lnTo>
                <a:lnTo>
                  <a:pt x="53922" y="3576"/>
                </a:lnTo>
                <a:close/>
                <a:moveTo>
                  <a:pt x="57658" y="5182"/>
                </a:moveTo>
                <a:lnTo>
                  <a:pt x="58075" y="4690"/>
                </a:lnTo>
                <a:lnTo>
                  <a:pt x="59413" y="5182"/>
                </a:lnTo>
                <a:lnTo>
                  <a:pt x="58064" y="5675"/>
                </a:lnTo>
                <a:close/>
                <a:moveTo>
                  <a:pt x="57818" y="8597"/>
                </a:moveTo>
                <a:lnTo>
                  <a:pt x="57551" y="7013"/>
                </a:lnTo>
                <a:lnTo>
                  <a:pt x="59135" y="7291"/>
                </a:lnTo>
                <a:lnTo>
                  <a:pt x="59520" y="7751"/>
                </a:lnTo>
                <a:lnTo>
                  <a:pt x="59306" y="8768"/>
                </a:lnTo>
                <a:lnTo>
                  <a:pt x="58289" y="8982"/>
                </a:lnTo>
                <a:close/>
                <a:moveTo>
                  <a:pt x="60473" y="5332"/>
                </a:moveTo>
                <a:lnTo>
                  <a:pt x="60045" y="5182"/>
                </a:lnTo>
                <a:lnTo>
                  <a:pt x="60473" y="5022"/>
                </a:lnTo>
                <a:lnTo>
                  <a:pt x="60869" y="3801"/>
                </a:lnTo>
                <a:lnTo>
                  <a:pt x="59906" y="2934"/>
                </a:lnTo>
                <a:lnTo>
                  <a:pt x="59467" y="3020"/>
                </a:lnTo>
                <a:lnTo>
                  <a:pt x="59756" y="2666"/>
                </a:lnTo>
                <a:lnTo>
                  <a:pt x="59488" y="1403"/>
                </a:lnTo>
                <a:lnTo>
                  <a:pt x="58225" y="1136"/>
                </a:lnTo>
                <a:lnTo>
                  <a:pt x="57883" y="1435"/>
                </a:lnTo>
                <a:lnTo>
                  <a:pt x="57957" y="986"/>
                </a:lnTo>
                <a:lnTo>
                  <a:pt x="57090" y="22"/>
                </a:lnTo>
                <a:lnTo>
                  <a:pt x="55870" y="429"/>
                </a:lnTo>
                <a:lnTo>
                  <a:pt x="55709" y="847"/>
                </a:lnTo>
                <a:lnTo>
                  <a:pt x="55560" y="429"/>
                </a:lnTo>
                <a:lnTo>
                  <a:pt x="54328" y="22"/>
                </a:lnTo>
                <a:lnTo>
                  <a:pt x="53472" y="986"/>
                </a:lnTo>
                <a:lnTo>
                  <a:pt x="53547" y="1435"/>
                </a:lnTo>
                <a:lnTo>
                  <a:pt x="53204" y="1136"/>
                </a:lnTo>
                <a:lnTo>
                  <a:pt x="51941" y="1403"/>
                </a:lnTo>
                <a:lnTo>
                  <a:pt x="51674" y="2666"/>
                </a:lnTo>
                <a:lnTo>
                  <a:pt x="51963" y="3020"/>
                </a:lnTo>
                <a:lnTo>
                  <a:pt x="51513" y="2934"/>
                </a:lnTo>
                <a:lnTo>
                  <a:pt x="50732" y="3641"/>
                </a:lnTo>
                <a:lnTo>
                  <a:pt x="50442" y="2763"/>
                </a:lnTo>
                <a:lnTo>
                  <a:pt x="49426" y="2484"/>
                </a:lnTo>
                <a:lnTo>
                  <a:pt x="49393" y="2581"/>
                </a:lnTo>
                <a:lnTo>
                  <a:pt x="49372" y="2484"/>
                </a:lnTo>
                <a:lnTo>
                  <a:pt x="48344" y="2763"/>
                </a:lnTo>
                <a:lnTo>
                  <a:pt x="48045" y="3673"/>
                </a:lnTo>
                <a:lnTo>
                  <a:pt x="47766" y="3512"/>
                </a:lnTo>
                <a:lnTo>
                  <a:pt x="47584" y="2806"/>
                </a:lnTo>
                <a:lnTo>
                  <a:pt x="46846" y="3009"/>
                </a:lnTo>
                <a:lnTo>
                  <a:pt x="47392" y="2463"/>
                </a:lnTo>
                <a:lnTo>
                  <a:pt x="46878" y="1949"/>
                </a:lnTo>
                <a:lnTo>
                  <a:pt x="46878" y="1393"/>
                </a:lnTo>
                <a:lnTo>
                  <a:pt x="46310" y="1393"/>
                </a:lnTo>
                <a:lnTo>
                  <a:pt x="45797" y="879"/>
                </a:lnTo>
                <a:lnTo>
                  <a:pt x="45251" y="1414"/>
                </a:lnTo>
                <a:lnTo>
                  <a:pt x="45454" y="675"/>
                </a:lnTo>
                <a:lnTo>
                  <a:pt x="44747" y="493"/>
                </a:lnTo>
                <a:lnTo>
                  <a:pt x="44469" y="1"/>
                </a:lnTo>
                <a:lnTo>
                  <a:pt x="43977" y="279"/>
                </a:lnTo>
                <a:lnTo>
                  <a:pt x="43281" y="97"/>
                </a:lnTo>
                <a:lnTo>
                  <a:pt x="43077" y="825"/>
                </a:lnTo>
                <a:lnTo>
                  <a:pt x="42885" y="97"/>
                </a:lnTo>
                <a:lnTo>
                  <a:pt x="42178" y="279"/>
                </a:lnTo>
                <a:lnTo>
                  <a:pt x="41696" y="1"/>
                </a:lnTo>
                <a:lnTo>
                  <a:pt x="41407" y="493"/>
                </a:lnTo>
                <a:lnTo>
                  <a:pt x="40712" y="675"/>
                </a:lnTo>
                <a:lnTo>
                  <a:pt x="40904" y="1414"/>
                </a:lnTo>
                <a:lnTo>
                  <a:pt x="40369" y="879"/>
                </a:lnTo>
                <a:lnTo>
                  <a:pt x="39855" y="1393"/>
                </a:lnTo>
                <a:lnTo>
                  <a:pt x="39288" y="1393"/>
                </a:lnTo>
                <a:lnTo>
                  <a:pt x="39288" y="1949"/>
                </a:lnTo>
                <a:lnTo>
                  <a:pt x="38774" y="2463"/>
                </a:lnTo>
                <a:lnTo>
                  <a:pt x="39309" y="3009"/>
                </a:lnTo>
                <a:lnTo>
                  <a:pt x="38581" y="2806"/>
                </a:lnTo>
                <a:lnTo>
                  <a:pt x="38389" y="3512"/>
                </a:lnTo>
                <a:lnTo>
                  <a:pt x="38110" y="3673"/>
                </a:lnTo>
                <a:lnTo>
                  <a:pt x="37811" y="2763"/>
                </a:lnTo>
                <a:lnTo>
                  <a:pt x="36794" y="2484"/>
                </a:lnTo>
                <a:lnTo>
                  <a:pt x="36761" y="2581"/>
                </a:lnTo>
                <a:lnTo>
                  <a:pt x="36740" y="2484"/>
                </a:lnTo>
                <a:lnTo>
                  <a:pt x="35712" y="2763"/>
                </a:lnTo>
                <a:lnTo>
                  <a:pt x="35423" y="3641"/>
                </a:lnTo>
                <a:lnTo>
                  <a:pt x="34642" y="2934"/>
                </a:lnTo>
                <a:lnTo>
                  <a:pt x="34192" y="3020"/>
                </a:lnTo>
                <a:lnTo>
                  <a:pt x="34492" y="2666"/>
                </a:lnTo>
                <a:lnTo>
                  <a:pt x="34224" y="1403"/>
                </a:lnTo>
                <a:lnTo>
                  <a:pt x="32961" y="1136"/>
                </a:lnTo>
                <a:lnTo>
                  <a:pt x="32608" y="1435"/>
                </a:lnTo>
                <a:lnTo>
                  <a:pt x="32694" y="986"/>
                </a:lnTo>
                <a:lnTo>
                  <a:pt x="31826" y="22"/>
                </a:lnTo>
                <a:lnTo>
                  <a:pt x="30606" y="429"/>
                </a:lnTo>
                <a:lnTo>
                  <a:pt x="30445" y="847"/>
                </a:lnTo>
                <a:lnTo>
                  <a:pt x="30296" y="429"/>
                </a:lnTo>
                <a:lnTo>
                  <a:pt x="29065" y="22"/>
                </a:lnTo>
                <a:lnTo>
                  <a:pt x="28208" y="986"/>
                </a:lnTo>
                <a:lnTo>
                  <a:pt x="28283" y="1435"/>
                </a:lnTo>
                <a:lnTo>
                  <a:pt x="27930" y="1136"/>
                </a:lnTo>
                <a:lnTo>
                  <a:pt x="26677" y="1403"/>
                </a:lnTo>
                <a:lnTo>
                  <a:pt x="26410" y="2666"/>
                </a:lnTo>
                <a:lnTo>
                  <a:pt x="26699" y="3020"/>
                </a:lnTo>
                <a:lnTo>
                  <a:pt x="26249" y="2934"/>
                </a:lnTo>
                <a:lnTo>
                  <a:pt x="25468" y="3641"/>
                </a:lnTo>
                <a:lnTo>
                  <a:pt x="25179" y="2763"/>
                </a:lnTo>
                <a:lnTo>
                  <a:pt x="24162" y="2484"/>
                </a:lnTo>
                <a:lnTo>
                  <a:pt x="24129" y="2581"/>
                </a:lnTo>
                <a:lnTo>
                  <a:pt x="24108" y="2484"/>
                </a:lnTo>
                <a:lnTo>
                  <a:pt x="23080" y="2763"/>
                </a:lnTo>
                <a:lnTo>
                  <a:pt x="22781" y="3673"/>
                </a:lnTo>
                <a:lnTo>
                  <a:pt x="22502" y="3512"/>
                </a:lnTo>
                <a:lnTo>
                  <a:pt x="22320" y="2806"/>
                </a:lnTo>
                <a:lnTo>
                  <a:pt x="21582" y="3009"/>
                </a:lnTo>
                <a:lnTo>
                  <a:pt x="22117" y="2463"/>
                </a:lnTo>
                <a:lnTo>
                  <a:pt x="21603" y="1949"/>
                </a:lnTo>
                <a:lnTo>
                  <a:pt x="21603" y="1393"/>
                </a:lnTo>
                <a:lnTo>
                  <a:pt x="21046" y="1393"/>
                </a:lnTo>
                <a:lnTo>
                  <a:pt x="20533" y="879"/>
                </a:lnTo>
                <a:lnTo>
                  <a:pt x="19987" y="1414"/>
                </a:lnTo>
                <a:lnTo>
                  <a:pt x="20190" y="675"/>
                </a:lnTo>
                <a:lnTo>
                  <a:pt x="19483" y="493"/>
                </a:lnTo>
                <a:lnTo>
                  <a:pt x="19205" y="1"/>
                </a:lnTo>
                <a:lnTo>
                  <a:pt x="18713" y="279"/>
                </a:lnTo>
                <a:lnTo>
                  <a:pt x="18017" y="97"/>
                </a:lnTo>
                <a:lnTo>
                  <a:pt x="17813" y="825"/>
                </a:lnTo>
                <a:lnTo>
                  <a:pt x="17621" y="97"/>
                </a:lnTo>
                <a:lnTo>
                  <a:pt x="16914" y="279"/>
                </a:lnTo>
                <a:lnTo>
                  <a:pt x="16422" y="1"/>
                </a:lnTo>
                <a:lnTo>
                  <a:pt x="16144" y="493"/>
                </a:lnTo>
                <a:lnTo>
                  <a:pt x="15448" y="675"/>
                </a:lnTo>
                <a:lnTo>
                  <a:pt x="15640" y="1414"/>
                </a:lnTo>
                <a:lnTo>
                  <a:pt x="15105" y="879"/>
                </a:lnTo>
                <a:lnTo>
                  <a:pt x="14591" y="1393"/>
                </a:lnTo>
                <a:lnTo>
                  <a:pt x="14024" y="1393"/>
                </a:lnTo>
                <a:lnTo>
                  <a:pt x="14024" y="1949"/>
                </a:lnTo>
                <a:lnTo>
                  <a:pt x="13510" y="2463"/>
                </a:lnTo>
                <a:lnTo>
                  <a:pt x="14045" y="3009"/>
                </a:lnTo>
                <a:lnTo>
                  <a:pt x="13317" y="2806"/>
                </a:lnTo>
                <a:lnTo>
                  <a:pt x="13125" y="3512"/>
                </a:lnTo>
                <a:lnTo>
                  <a:pt x="12846" y="3673"/>
                </a:lnTo>
                <a:lnTo>
                  <a:pt x="12547" y="2763"/>
                </a:lnTo>
                <a:lnTo>
                  <a:pt x="11530" y="2484"/>
                </a:lnTo>
                <a:lnTo>
                  <a:pt x="11498" y="2581"/>
                </a:lnTo>
                <a:lnTo>
                  <a:pt x="11465" y="2484"/>
                </a:lnTo>
                <a:lnTo>
                  <a:pt x="10448" y="2763"/>
                </a:lnTo>
                <a:lnTo>
                  <a:pt x="10159" y="3641"/>
                </a:lnTo>
                <a:lnTo>
                  <a:pt x="9378" y="2934"/>
                </a:lnTo>
                <a:lnTo>
                  <a:pt x="8928" y="3020"/>
                </a:lnTo>
                <a:lnTo>
                  <a:pt x="9217" y="2666"/>
                </a:lnTo>
                <a:lnTo>
                  <a:pt x="8960" y="1403"/>
                </a:lnTo>
                <a:lnTo>
                  <a:pt x="7697" y="1136"/>
                </a:lnTo>
                <a:lnTo>
                  <a:pt x="7344" y="1435"/>
                </a:lnTo>
                <a:lnTo>
                  <a:pt x="7419" y="986"/>
                </a:lnTo>
                <a:lnTo>
                  <a:pt x="6562" y="22"/>
                </a:lnTo>
                <a:lnTo>
                  <a:pt x="5342" y="429"/>
                </a:lnTo>
                <a:lnTo>
                  <a:pt x="5182" y="847"/>
                </a:lnTo>
                <a:lnTo>
                  <a:pt x="5021" y="429"/>
                </a:lnTo>
                <a:lnTo>
                  <a:pt x="3801" y="22"/>
                </a:lnTo>
                <a:lnTo>
                  <a:pt x="2944" y="986"/>
                </a:lnTo>
                <a:lnTo>
                  <a:pt x="3019" y="1435"/>
                </a:lnTo>
                <a:lnTo>
                  <a:pt x="2666" y="1136"/>
                </a:lnTo>
                <a:lnTo>
                  <a:pt x="1403" y="1403"/>
                </a:lnTo>
                <a:lnTo>
                  <a:pt x="1146" y="2666"/>
                </a:lnTo>
                <a:lnTo>
                  <a:pt x="1435" y="3020"/>
                </a:lnTo>
                <a:lnTo>
                  <a:pt x="985" y="2934"/>
                </a:lnTo>
                <a:lnTo>
                  <a:pt x="22" y="3801"/>
                </a:lnTo>
                <a:lnTo>
                  <a:pt x="428" y="5022"/>
                </a:lnTo>
                <a:lnTo>
                  <a:pt x="857" y="5182"/>
                </a:lnTo>
                <a:lnTo>
                  <a:pt x="428" y="5332"/>
                </a:lnTo>
                <a:lnTo>
                  <a:pt x="22" y="6563"/>
                </a:lnTo>
                <a:lnTo>
                  <a:pt x="985" y="7419"/>
                </a:lnTo>
                <a:lnTo>
                  <a:pt x="1435" y="7345"/>
                </a:lnTo>
                <a:lnTo>
                  <a:pt x="1146" y="7698"/>
                </a:lnTo>
                <a:lnTo>
                  <a:pt x="1403" y="8950"/>
                </a:lnTo>
                <a:lnTo>
                  <a:pt x="2666" y="9218"/>
                </a:lnTo>
                <a:lnTo>
                  <a:pt x="3019" y="8929"/>
                </a:lnTo>
                <a:lnTo>
                  <a:pt x="2944" y="9378"/>
                </a:lnTo>
                <a:lnTo>
                  <a:pt x="3640" y="10160"/>
                </a:lnTo>
                <a:lnTo>
                  <a:pt x="2762" y="10449"/>
                </a:lnTo>
                <a:lnTo>
                  <a:pt x="2484" y="11466"/>
                </a:lnTo>
                <a:lnTo>
                  <a:pt x="2591" y="11498"/>
                </a:lnTo>
                <a:lnTo>
                  <a:pt x="2484" y="11519"/>
                </a:lnTo>
                <a:lnTo>
                  <a:pt x="2762" y="12547"/>
                </a:lnTo>
                <a:lnTo>
                  <a:pt x="3672" y="12847"/>
                </a:lnTo>
                <a:lnTo>
                  <a:pt x="3512" y="13125"/>
                </a:lnTo>
                <a:lnTo>
                  <a:pt x="2805" y="13307"/>
                </a:lnTo>
                <a:lnTo>
                  <a:pt x="3008" y="14046"/>
                </a:lnTo>
                <a:lnTo>
                  <a:pt x="2473" y="13511"/>
                </a:lnTo>
                <a:lnTo>
                  <a:pt x="1959" y="14024"/>
                </a:lnTo>
                <a:lnTo>
                  <a:pt x="1392" y="14024"/>
                </a:lnTo>
                <a:lnTo>
                  <a:pt x="1392" y="14592"/>
                </a:lnTo>
                <a:lnTo>
                  <a:pt x="878" y="15106"/>
                </a:lnTo>
                <a:lnTo>
                  <a:pt x="1413" y="15641"/>
                </a:lnTo>
                <a:lnTo>
                  <a:pt x="675" y="15438"/>
                </a:lnTo>
                <a:lnTo>
                  <a:pt x="493" y="16144"/>
                </a:lnTo>
                <a:lnTo>
                  <a:pt x="0" y="16422"/>
                </a:lnTo>
                <a:lnTo>
                  <a:pt x="289" y="16915"/>
                </a:lnTo>
                <a:lnTo>
                  <a:pt x="97" y="17621"/>
                </a:lnTo>
                <a:lnTo>
                  <a:pt x="835" y="17814"/>
                </a:lnTo>
                <a:lnTo>
                  <a:pt x="97" y="18007"/>
                </a:lnTo>
                <a:lnTo>
                  <a:pt x="289" y="18713"/>
                </a:lnTo>
                <a:lnTo>
                  <a:pt x="0" y="19206"/>
                </a:lnTo>
                <a:lnTo>
                  <a:pt x="493" y="19484"/>
                </a:lnTo>
                <a:lnTo>
                  <a:pt x="675" y="20191"/>
                </a:lnTo>
                <a:lnTo>
                  <a:pt x="1413" y="19987"/>
                </a:lnTo>
                <a:lnTo>
                  <a:pt x="878" y="20522"/>
                </a:lnTo>
                <a:lnTo>
                  <a:pt x="1392" y="21036"/>
                </a:lnTo>
                <a:lnTo>
                  <a:pt x="1392" y="21604"/>
                </a:lnTo>
                <a:lnTo>
                  <a:pt x="1959" y="21604"/>
                </a:lnTo>
                <a:lnTo>
                  <a:pt x="2473" y="22117"/>
                </a:lnTo>
                <a:lnTo>
                  <a:pt x="3008" y="21582"/>
                </a:lnTo>
                <a:lnTo>
                  <a:pt x="2805" y="22321"/>
                </a:lnTo>
                <a:lnTo>
                  <a:pt x="3512" y="22503"/>
                </a:lnTo>
                <a:lnTo>
                  <a:pt x="3672" y="22781"/>
                </a:lnTo>
                <a:lnTo>
                  <a:pt x="2762" y="23081"/>
                </a:lnTo>
                <a:lnTo>
                  <a:pt x="2484" y="24098"/>
                </a:lnTo>
                <a:lnTo>
                  <a:pt x="2591" y="24130"/>
                </a:lnTo>
                <a:lnTo>
                  <a:pt x="2484" y="24162"/>
                </a:lnTo>
                <a:lnTo>
                  <a:pt x="2762" y="25179"/>
                </a:lnTo>
                <a:lnTo>
                  <a:pt x="3640" y="25468"/>
                </a:lnTo>
                <a:lnTo>
                  <a:pt x="2944" y="26250"/>
                </a:lnTo>
                <a:lnTo>
                  <a:pt x="3019" y="26699"/>
                </a:lnTo>
                <a:lnTo>
                  <a:pt x="2666" y="26410"/>
                </a:lnTo>
                <a:lnTo>
                  <a:pt x="1403" y="26667"/>
                </a:lnTo>
                <a:lnTo>
                  <a:pt x="1146" y="27930"/>
                </a:lnTo>
                <a:lnTo>
                  <a:pt x="1435" y="28284"/>
                </a:lnTo>
                <a:lnTo>
                  <a:pt x="985" y="28209"/>
                </a:lnTo>
                <a:lnTo>
                  <a:pt x="22" y="29065"/>
                </a:lnTo>
                <a:lnTo>
                  <a:pt x="428" y="30285"/>
                </a:lnTo>
                <a:lnTo>
                  <a:pt x="857" y="30446"/>
                </a:lnTo>
                <a:lnTo>
                  <a:pt x="428" y="30606"/>
                </a:lnTo>
                <a:lnTo>
                  <a:pt x="22" y="31827"/>
                </a:lnTo>
                <a:lnTo>
                  <a:pt x="985" y="32683"/>
                </a:lnTo>
                <a:lnTo>
                  <a:pt x="1435" y="32608"/>
                </a:lnTo>
                <a:lnTo>
                  <a:pt x="1146" y="32962"/>
                </a:lnTo>
                <a:lnTo>
                  <a:pt x="1403" y="34225"/>
                </a:lnTo>
                <a:lnTo>
                  <a:pt x="2666" y="34482"/>
                </a:lnTo>
                <a:lnTo>
                  <a:pt x="3019" y="34193"/>
                </a:lnTo>
                <a:lnTo>
                  <a:pt x="2944" y="34642"/>
                </a:lnTo>
                <a:lnTo>
                  <a:pt x="3801" y="35606"/>
                </a:lnTo>
                <a:lnTo>
                  <a:pt x="5021" y="35199"/>
                </a:lnTo>
                <a:lnTo>
                  <a:pt x="5182" y="34771"/>
                </a:lnTo>
                <a:lnTo>
                  <a:pt x="5342" y="35199"/>
                </a:lnTo>
                <a:lnTo>
                  <a:pt x="6562" y="35606"/>
                </a:lnTo>
                <a:lnTo>
                  <a:pt x="7419" y="34642"/>
                </a:lnTo>
                <a:lnTo>
                  <a:pt x="7344" y="34193"/>
                </a:lnTo>
                <a:lnTo>
                  <a:pt x="7697" y="34482"/>
                </a:lnTo>
                <a:lnTo>
                  <a:pt x="8960" y="34225"/>
                </a:lnTo>
                <a:lnTo>
                  <a:pt x="9217" y="32962"/>
                </a:lnTo>
                <a:lnTo>
                  <a:pt x="8928" y="32608"/>
                </a:lnTo>
                <a:lnTo>
                  <a:pt x="9378" y="32683"/>
                </a:lnTo>
                <a:lnTo>
                  <a:pt x="10159" y="31987"/>
                </a:lnTo>
                <a:lnTo>
                  <a:pt x="10448" y="32865"/>
                </a:lnTo>
                <a:lnTo>
                  <a:pt x="11465" y="33144"/>
                </a:lnTo>
                <a:lnTo>
                  <a:pt x="11498" y="33037"/>
                </a:lnTo>
                <a:lnTo>
                  <a:pt x="11530" y="33144"/>
                </a:lnTo>
                <a:lnTo>
                  <a:pt x="12547" y="32865"/>
                </a:lnTo>
                <a:lnTo>
                  <a:pt x="12846" y="31955"/>
                </a:lnTo>
                <a:lnTo>
                  <a:pt x="13125" y="32116"/>
                </a:lnTo>
                <a:lnTo>
                  <a:pt x="13307" y="32822"/>
                </a:lnTo>
                <a:lnTo>
                  <a:pt x="14045" y="32619"/>
                </a:lnTo>
                <a:lnTo>
                  <a:pt x="13510" y="33154"/>
                </a:lnTo>
                <a:lnTo>
                  <a:pt x="14024" y="33668"/>
                </a:lnTo>
                <a:lnTo>
                  <a:pt x="14024" y="34235"/>
                </a:lnTo>
                <a:lnTo>
                  <a:pt x="14591" y="34235"/>
                </a:lnTo>
                <a:lnTo>
                  <a:pt x="15105" y="34749"/>
                </a:lnTo>
                <a:lnTo>
                  <a:pt x="15640" y="34214"/>
                </a:lnTo>
                <a:lnTo>
                  <a:pt x="15448" y="34953"/>
                </a:lnTo>
                <a:lnTo>
                  <a:pt x="16144" y="35135"/>
                </a:lnTo>
                <a:lnTo>
                  <a:pt x="16422" y="35627"/>
                </a:lnTo>
                <a:lnTo>
                  <a:pt x="16914" y="35349"/>
                </a:lnTo>
                <a:lnTo>
                  <a:pt x="17621" y="35531"/>
                </a:lnTo>
                <a:lnTo>
                  <a:pt x="17813" y="34792"/>
                </a:lnTo>
                <a:lnTo>
                  <a:pt x="18017" y="35531"/>
                </a:lnTo>
                <a:lnTo>
                  <a:pt x="18713" y="35349"/>
                </a:lnTo>
                <a:lnTo>
                  <a:pt x="19205" y="35627"/>
                </a:lnTo>
                <a:lnTo>
                  <a:pt x="19483" y="35135"/>
                </a:lnTo>
                <a:lnTo>
                  <a:pt x="20190" y="34953"/>
                </a:lnTo>
                <a:lnTo>
                  <a:pt x="19987" y="34214"/>
                </a:lnTo>
                <a:lnTo>
                  <a:pt x="20533" y="34749"/>
                </a:lnTo>
                <a:lnTo>
                  <a:pt x="21036" y="34235"/>
                </a:lnTo>
                <a:lnTo>
                  <a:pt x="21603" y="34235"/>
                </a:lnTo>
                <a:lnTo>
                  <a:pt x="21603" y="33668"/>
                </a:lnTo>
                <a:lnTo>
                  <a:pt x="22117" y="33154"/>
                </a:lnTo>
                <a:lnTo>
                  <a:pt x="21582" y="32619"/>
                </a:lnTo>
                <a:lnTo>
                  <a:pt x="22320" y="32822"/>
                </a:lnTo>
                <a:lnTo>
                  <a:pt x="22502" y="32116"/>
                </a:lnTo>
                <a:lnTo>
                  <a:pt x="22781" y="31955"/>
                </a:lnTo>
                <a:lnTo>
                  <a:pt x="23080" y="32865"/>
                </a:lnTo>
                <a:lnTo>
                  <a:pt x="24108" y="33144"/>
                </a:lnTo>
                <a:lnTo>
                  <a:pt x="24129" y="33037"/>
                </a:lnTo>
                <a:lnTo>
                  <a:pt x="24162" y="33144"/>
                </a:lnTo>
                <a:lnTo>
                  <a:pt x="25179" y="32865"/>
                </a:lnTo>
                <a:lnTo>
                  <a:pt x="25468" y="31987"/>
                </a:lnTo>
                <a:lnTo>
                  <a:pt x="26249" y="32683"/>
                </a:lnTo>
                <a:lnTo>
                  <a:pt x="26699" y="32608"/>
                </a:lnTo>
                <a:lnTo>
                  <a:pt x="26410" y="32962"/>
                </a:lnTo>
                <a:lnTo>
                  <a:pt x="26677" y="34225"/>
                </a:lnTo>
                <a:lnTo>
                  <a:pt x="27930" y="34482"/>
                </a:lnTo>
                <a:lnTo>
                  <a:pt x="28283" y="34193"/>
                </a:lnTo>
                <a:lnTo>
                  <a:pt x="28208" y="34642"/>
                </a:lnTo>
                <a:lnTo>
                  <a:pt x="29065" y="35606"/>
                </a:lnTo>
                <a:lnTo>
                  <a:pt x="30296" y="35199"/>
                </a:lnTo>
                <a:lnTo>
                  <a:pt x="30445" y="34771"/>
                </a:lnTo>
                <a:lnTo>
                  <a:pt x="30606" y="35199"/>
                </a:lnTo>
                <a:lnTo>
                  <a:pt x="31826" y="35606"/>
                </a:lnTo>
                <a:lnTo>
                  <a:pt x="32694" y="34642"/>
                </a:lnTo>
                <a:lnTo>
                  <a:pt x="32608" y="34193"/>
                </a:lnTo>
                <a:lnTo>
                  <a:pt x="32961" y="34482"/>
                </a:lnTo>
                <a:lnTo>
                  <a:pt x="34224" y="34225"/>
                </a:lnTo>
                <a:lnTo>
                  <a:pt x="34492" y="32962"/>
                </a:lnTo>
                <a:lnTo>
                  <a:pt x="34192" y="32608"/>
                </a:lnTo>
                <a:lnTo>
                  <a:pt x="34642" y="32683"/>
                </a:lnTo>
                <a:lnTo>
                  <a:pt x="35423" y="31987"/>
                </a:lnTo>
                <a:lnTo>
                  <a:pt x="35712" y="32865"/>
                </a:lnTo>
                <a:lnTo>
                  <a:pt x="36740" y="33144"/>
                </a:lnTo>
                <a:lnTo>
                  <a:pt x="36761" y="33037"/>
                </a:lnTo>
                <a:lnTo>
                  <a:pt x="36794" y="33144"/>
                </a:lnTo>
                <a:lnTo>
                  <a:pt x="37811" y="32865"/>
                </a:lnTo>
                <a:lnTo>
                  <a:pt x="38110" y="31955"/>
                </a:lnTo>
                <a:lnTo>
                  <a:pt x="38389" y="32116"/>
                </a:lnTo>
                <a:lnTo>
                  <a:pt x="38581" y="32822"/>
                </a:lnTo>
                <a:lnTo>
                  <a:pt x="39309" y="32619"/>
                </a:lnTo>
                <a:lnTo>
                  <a:pt x="38774" y="33154"/>
                </a:lnTo>
                <a:lnTo>
                  <a:pt x="39288" y="33668"/>
                </a:lnTo>
                <a:lnTo>
                  <a:pt x="39288" y="34235"/>
                </a:lnTo>
                <a:lnTo>
                  <a:pt x="39855" y="34235"/>
                </a:lnTo>
                <a:lnTo>
                  <a:pt x="40369" y="34749"/>
                </a:lnTo>
                <a:lnTo>
                  <a:pt x="40904" y="34214"/>
                </a:lnTo>
                <a:lnTo>
                  <a:pt x="40712" y="34953"/>
                </a:lnTo>
                <a:lnTo>
                  <a:pt x="41407" y="35135"/>
                </a:lnTo>
                <a:lnTo>
                  <a:pt x="41696" y="35627"/>
                </a:lnTo>
                <a:lnTo>
                  <a:pt x="42178" y="35349"/>
                </a:lnTo>
                <a:lnTo>
                  <a:pt x="42885" y="35531"/>
                </a:lnTo>
                <a:lnTo>
                  <a:pt x="43077" y="34792"/>
                </a:lnTo>
                <a:lnTo>
                  <a:pt x="43281" y="35531"/>
                </a:lnTo>
                <a:lnTo>
                  <a:pt x="43977" y="35349"/>
                </a:lnTo>
                <a:lnTo>
                  <a:pt x="44469" y="35627"/>
                </a:lnTo>
                <a:lnTo>
                  <a:pt x="44747" y="35135"/>
                </a:lnTo>
                <a:lnTo>
                  <a:pt x="45454" y="34953"/>
                </a:lnTo>
                <a:lnTo>
                  <a:pt x="45251" y="34214"/>
                </a:lnTo>
                <a:lnTo>
                  <a:pt x="45797" y="34749"/>
                </a:lnTo>
                <a:lnTo>
                  <a:pt x="46310" y="34235"/>
                </a:lnTo>
                <a:lnTo>
                  <a:pt x="46878" y="34235"/>
                </a:lnTo>
                <a:lnTo>
                  <a:pt x="46878" y="33668"/>
                </a:lnTo>
                <a:lnTo>
                  <a:pt x="47392" y="33154"/>
                </a:lnTo>
                <a:lnTo>
                  <a:pt x="46846" y="32619"/>
                </a:lnTo>
                <a:lnTo>
                  <a:pt x="47584" y="32822"/>
                </a:lnTo>
                <a:lnTo>
                  <a:pt x="47766" y="32116"/>
                </a:lnTo>
                <a:lnTo>
                  <a:pt x="48045" y="31955"/>
                </a:lnTo>
                <a:lnTo>
                  <a:pt x="48344" y="32865"/>
                </a:lnTo>
                <a:lnTo>
                  <a:pt x="49372" y="33144"/>
                </a:lnTo>
                <a:lnTo>
                  <a:pt x="49393" y="33037"/>
                </a:lnTo>
                <a:lnTo>
                  <a:pt x="49426" y="33144"/>
                </a:lnTo>
                <a:lnTo>
                  <a:pt x="50442" y="32865"/>
                </a:lnTo>
                <a:lnTo>
                  <a:pt x="50732" y="31987"/>
                </a:lnTo>
                <a:lnTo>
                  <a:pt x="51513" y="32683"/>
                </a:lnTo>
                <a:lnTo>
                  <a:pt x="51963" y="32608"/>
                </a:lnTo>
                <a:lnTo>
                  <a:pt x="51674" y="32962"/>
                </a:lnTo>
                <a:lnTo>
                  <a:pt x="51941" y="34225"/>
                </a:lnTo>
                <a:lnTo>
                  <a:pt x="53204" y="34482"/>
                </a:lnTo>
                <a:lnTo>
                  <a:pt x="53547" y="34193"/>
                </a:lnTo>
                <a:lnTo>
                  <a:pt x="53472" y="34642"/>
                </a:lnTo>
                <a:lnTo>
                  <a:pt x="54328" y="35606"/>
                </a:lnTo>
                <a:lnTo>
                  <a:pt x="55560" y="35199"/>
                </a:lnTo>
                <a:lnTo>
                  <a:pt x="55709" y="34771"/>
                </a:lnTo>
                <a:lnTo>
                  <a:pt x="55870" y="35199"/>
                </a:lnTo>
                <a:lnTo>
                  <a:pt x="57101" y="35606"/>
                </a:lnTo>
                <a:lnTo>
                  <a:pt x="57957" y="34642"/>
                </a:lnTo>
                <a:lnTo>
                  <a:pt x="57883" y="34193"/>
                </a:lnTo>
                <a:lnTo>
                  <a:pt x="58225" y="34482"/>
                </a:lnTo>
                <a:lnTo>
                  <a:pt x="59488" y="34225"/>
                </a:lnTo>
                <a:lnTo>
                  <a:pt x="59756" y="32962"/>
                </a:lnTo>
                <a:lnTo>
                  <a:pt x="59467" y="32608"/>
                </a:lnTo>
                <a:lnTo>
                  <a:pt x="59906" y="32683"/>
                </a:lnTo>
                <a:lnTo>
                  <a:pt x="60869" y="31827"/>
                </a:lnTo>
                <a:lnTo>
                  <a:pt x="60473" y="30606"/>
                </a:lnTo>
                <a:lnTo>
                  <a:pt x="60045" y="30446"/>
                </a:lnTo>
                <a:lnTo>
                  <a:pt x="60473" y="30285"/>
                </a:lnTo>
                <a:lnTo>
                  <a:pt x="60869" y="29065"/>
                </a:lnTo>
                <a:lnTo>
                  <a:pt x="59906" y="28209"/>
                </a:lnTo>
                <a:lnTo>
                  <a:pt x="59467" y="28284"/>
                </a:lnTo>
                <a:lnTo>
                  <a:pt x="59756" y="27930"/>
                </a:lnTo>
                <a:lnTo>
                  <a:pt x="59488" y="26667"/>
                </a:lnTo>
                <a:lnTo>
                  <a:pt x="58225" y="26410"/>
                </a:lnTo>
                <a:lnTo>
                  <a:pt x="57883" y="26699"/>
                </a:lnTo>
                <a:lnTo>
                  <a:pt x="57957" y="26250"/>
                </a:lnTo>
                <a:lnTo>
                  <a:pt x="57251" y="25468"/>
                </a:lnTo>
                <a:lnTo>
                  <a:pt x="58139" y="25179"/>
                </a:lnTo>
                <a:lnTo>
                  <a:pt x="58407" y="24162"/>
                </a:lnTo>
                <a:lnTo>
                  <a:pt x="58311" y="24130"/>
                </a:lnTo>
                <a:lnTo>
                  <a:pt x="58407" y="24098"/>
                </a:lnTo>
                <a:lnTo>
                  <a:pt x="58139" y="23081"/>
                </a:lnTo>
                <a:lnTo>
                  <a:pt x="57219" y="22781"/>
                </a:lnTo>
                <a:lnTo>
                  <a:pt x="57390" y="22503"/>
                </a:lnTo>
                <a:lnTo>
                  <a:pt x="58086" y="22321"/>
                </a:lnTo>
                <a:lnTo>
                  <a:pt x="57893" y="21582"/>
                </a:lnTo>
                <a:lnTo>
                  <a:pt x="58428" y="22117"/>
                </a:lnTo>
                <a:lnTo>
                  <a:pt x="58942" y="21604"/>
                </a:lnTo>
                <a:lnTo>
                  <a:pt x="59510" y="21604"/>
                </a:lnTo>
                <a:lnTo>
                  <a:pt x="59510" y="21036"/>
                </a:lnTo>
                <a:lnTo>
                  <a:pt x="60024" y="20522"/>
                </a:lnTo>
                <a:lnTo>
                  <a:pt x="59478" y="19987"/>
                </a:lnTo>
                <a:lnTo>
                  <a:pt x="60216" y="20191"/>
                </a:lnTo>
                <a:lnTo>
                  <a:pt x="60409" y="19484"/>
                </a:lnTo>
                <a:lnTo>
                  <a:pt x="60891" y="19206"/>
                </a:lnTo>
                <a:lnTo>
                  <a:pt x="60612" y="18713"/>
                </a:lnTo>
                <a:lnTo>
                  <a:pt x="60794" y="18007"/>
                </a:lnTo>
                <a:lnTo>
                  <a:pt x="60066" y="17814"/>
                </a:lnTo>
                <a:lnTo>
                  <a:pt x="60794" y="17621"/>
                </a:lnTo>
                <a:lnTo>
                  <a:pt x="60612" y="16915"/>
                </a:lnTo>
                <a:lnTo>
                  <a:pt x="60891" y="16422"/>
                </a:lnTo>
                <a:lnTo>
                  <a:pt x="60409" y="16144"/>
                </a:lnTo>
                <a:lnTo>
                  <a:pt x="60216" y="15438"/>
                </a:lnTo>
                <a:lnTo>
                  <a:pt x="59478" y="15641"/>
                </a:lnTo>
                <a:lnTo>
                  <a:pt x="60024" y="15095"/>
                </a:lnTo>
                <a:lnTo>
                  <a:pt x="59510" y="14592"/>
                </a:lnTo>
                <a:lnTo>
                  <a:pt x="59510" y="14024"/>
                </a:lnTo>
                <a:lnTo>
                  <a:pt x="58942" y="14024"/>
                </a:lnTo>
                <a:lnTo>
                  <a:pt x="58428" y="13511"/>
                </a:lnTo>
                <a:lnTo>
                  <a:pt x="57893" y="14046"/>
                </a:lnTo>
                <a:lnTo>
                  <a:pt x="58086" y="13307"/>
                </a:lnTo>
                <a:lnTo>
                  <a:pt x="57390" y="13125"/>
                </a:lnTo>
                <a:lnTo>
                  <a:pt x="57230" y="12847"/>
                </a:lnTo>
                <a:lnTo>
                  <a:pt x="58139" y="12547"/>
                </a:lnTo>
                <a:lnTo>
                  <a:pt x="58407" y="11519"/>
                </a:lnTo>
                <a:lnTo>
                  <a:pt x="58311" y="11498"/>
                </a:lnTo>
                <a:lnTo>
                  <a:pt x="58407" y="11466"/>
                </a:lnTo>
                <a:lnTo>
                  <a:pt x="58139" y="10449"/>
                </a:lnTo>
                <a:lnTo>
                  <a:pt x="57251" y="10160"/>
                </a:lnTo>
                <a:lnTo>
                  <a:pt x="57957" y="9378"/>
                </a:lnTo>
                <a:lnTo>
                  <a:pt x="57883" y="8929"/>
                </a:lnTo>
                <a:lnTo>
                  <a:pt x="58225" y="9218"/>
                </a:lnTo>
                <a:lnTo>
                  <a:pt x="59488" y="8950"/>
                </a:lnTo>
                <a:lnTo>
                  <a:pt x="59756" y="7698"/>
                </a:lnTo>
                <a:lnTo>
                  <a:pt x="59467" y="7345"/>
                </a:lnTo>
                <a:lnTo>
                  <a:pt x="59906" y="7419"/>
                </a:lnTo>
                <a:lnTo>
                  <a:pt x="60869" y="6563"/>
                </a:lnTo>
                <a:lnTo>
                  <a:pt x="60473" y="5332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 rot="5400000">
            <a:off x="6601581" y="993029"/>
            <a:ext cx="5396313" cy="3157442"/>
          </a:xfrm>
          <a:custGeom>
            <a:avLst/>
            <a:gdLst/>
            <a:ahLst/>
            <a:cxnLst/>
            <a:rect l="l" t="t" r="r" b="b"/>
            <a:pathLst>
              <a:path w="60891" h="35628" extrusionOk="0">
                <a:moveTo>
                  <a:pt x="60291" y="5503"/>
                </a:moveTo>
                <a:lnTo>
                  <a:pt x="60623" y="6499"/>
                </a:lnTo>
                <a:lnTo>
                  <a:pt x="59842" y="7184"/>
                </a:lnTo>
                <a:lnTo>
                  <a:pt x="59242" y="7088"/>
                </a:lnTo>
                <a:lnTo>
                  <a:pt x="58214" y="5857"/>
                </a:lnTo>
                <a:lnTo>
                  <a:pt x="59724" y="5300"/>
                </a:lnTo>
                <a:close/>
                <a:moveTo>
                  <a:pt x="59724" y="5064"/>
                </a:moveTo>
                <a:lnTo>
                  <a:pt x="58214" y="4508"/>
                </a:lnTo>
                <a:lnTo>
                  <a:pt x="59242" y="3277"/>
                </a:lnTo>
                <a:lnTo>
                  <a:pt x="59842" y="3170"/>
                </a:lnTo>
                <a:lnTo>
                  <a:pt x="60612" y="3865"/>
                </a:lnTo>
                <a:lnTo>
                  <a:pt x="60291" y="4850"/>
                </a:lnTo>
                <a:close/>
                <a:moveTo>
                  <a:pt x="59124" y="3073"/>
                </a:moveTo>
                <a:lnTo>
                  <a:pt x="57551" y="3352"/>
                </a:lnTo>
                <a:lnTo>
                  <a:pt x="57818" y="1767"/>
                </a:lnTo>
                <a:lnTo>
                  <a:pt x="58289" y="1371"/>
                </a:lnTo>
                <a:lnTo>
                  <a:pt x="59306" y="1585"/>
                </a:lnTo>
                <a:lnTo>
                  <a:pt x="59520" y="2613"/>
                </a:lnTo>
                <a:close/>
                <a:moveTo>
                  <a:pt x="57615" y="1649"/>
                </a:moveTo>
                <a:lnTo>
                  <a:pt x="56384" y="2677"/>
                </a:lnTo>
                <a:lnTo>
                  <a:pt x="55827" y="1168"/>
                </a:lnTo>
                <a:lnTo>
                  <a:pt x="56041" y="600"/>
                </a:lnTo>
                <a:lnTo>
                  <a:pt x="57026" y="279"/>
                </a:lnTo>
                <a:lnTo>
                  <a:pt x="57722" y="1050"/>
                </a:lnTo>
                <a:close/>
                <a:moveTo>
                  <a:pt x="55592" y="1168"/>
                </a:moveTo>
                <a:lnTo>
                  <a:pt x="55046" y="2677"/>
                </a:lnTo>
                <a:lnTo>
                  <a:pt x="53804" y="1649"/>
                </a:lnTo>
                <a:lnTo>
                  <a:pt x="53708" y="1050"/>
                </a:lnTo>
                <a:lnTo>
                  <a:pt x="54403" y="279"/>
                </a:lnTo>
                <a:lnTo>
                  <a:pt x="55388" y="600"/>
                </a:lnTo>
                <a:close/>
                <a:moveTo>
                  <a:pt x="53611" y="1767"/>
                </a:moveTo>
                <a:lnTo>
                  <a:pt x="53879" y="3352"/>
                </a:lnTo>
                <a:lnTo>
                  <a:pt x="52294" y="3073"/>
                </a:lnTo>
                <a:lnTo>
                  <a:pt x="51909" y="2613"/>
                </a:lnTo>
                <a:lnTo>
                  <a:pt x="52123" y="1585"/>
                </a:lnTo>
                <a:lnTo>
                  <a:pt x="53140" y="1371"/>
                </a:lnTo>
                <a:close/>
                <a:moveTo>
                  <a:pt x="52177" y="3277"/>
                </a:moveTo>
                <a:lnTo>
                  <a:pt x="53204" y="4508"/>
                </a:lnTo>
                <a:lnTo>
                  <a:pt x="51695" y="5064"/>
                </a:lnTo>
                <a:lnTo>
                  <a:pt x="51128" y="4850"/>
                </a:lnTo>
                <a:lnTo>
                  <a:pt x="50806" y="3865"/>
                </a:lnTo>
                <a:lnTo>
                  <a:pt x="51588" y="3170"/>
                </a:lnTo>
                <a:close/>
                <a:moveTo>
                  <a:pt x="51224" y="5118"/>
                </a:moveTo>
                <a:lnTo>
                  <a:pt x="51213" y="5118"/>
                </a:lnTo>
                <a:lnTo>
                  <a:pt x="51385" y="5182"/>
                </a:lnTo>
                <a:lnTo>
                  <a:pt x="51213" y="5236"/>
                </a:lnTo>
                <a:lnTo>
                  <a:pt x="51224" y="5236"/>
                </a:lnTo>
                <a:lnTo>
                  <a:pt x="49715" y="5803"/>
                </a:lnTo>
                <a:lnTo>
                  <a:pt x="48687" y="5182"/>
                </a:lnTo>
                <a:lnTo>
                  <a:pt x="49715" y="4551"/>
                </a:lnTo>
                <a:lnTo>
                  <a:pt x="50956" y="5022"/>
                </a:lnTo>
                <a:lnTo>
                  <a:pt x="50956" y="5022"/>
                </a:lnTo>
                <a:lnTo>
                  <a:pt x="51021" y="5043"/>
                </a:lnTo>
                <a:lnTo>
                  <a:pt x="51224" y="5118"/>
                </a:lnTo>
                <a:close/>
                <a:moveTo>
                  <a:pt x="50871" y="4754"/>
                </a:moveTo>
                <a:lnTo>
                  <a:pt x="49950" y="4411"/>
                </a:lnTo>
                <a:lnTo>
                  <a:pt x="50624" y="3994"/>
                </a:lnTo>
                <a:close/>
                <a:moveTo>
                  <a:pt x="50550" y="3780"/>
                </a:moveTo>
                <a:lnTo>
                  <a:pt x="49693" y="4315"/>
                </a:lnTo>
                <a:lnTo>
                  <a:pt x="48248" y="3769"/>
                </a:lnTo>
                <a:lnTo>
                  <a:pt x="48516" y="2945"/>
                </a:lnTo>
                <a:lnTo>
                  <a:pt x="49393" y="2699"/>
                </a:lnTo>
                <a:lnTo>
                  <a:pt x="50271" y="2945"/>
                </a:lnTo>
                <a:close/>
                <a:moveTo>
                  <a:pt x="47959" y="3876"/>
                </a:moveTo>
                <a:lnTo>
                  <a:pt x="47745" y="4251"/>
                </a:lnTo>
                <a:lnTo>
                  <a:pt x="47895" y="4829"/>
                </a:lnTo>
                <a:lnTo>
                  <a:pt x="47006" y="5064"/>
                </a:lnTo>
                <a:lnTo>
                  <a:pt x="45251" y="4593"/>
                </a:lnTo>
                <a:lnTo>
                  <a:pt x="46535" y="3319"/>
                </a:lnTo>
                <a:lnTo>
                  <a:pt x="47424" y="3073"/>
                </a:lnTo>
                <a:lnTo>
                  <a:pt x="47584" y="3651"/>
                </a:lnTo>
                <a:close/>
                <a:moveTo>
                  <a:pt x="46428" y="3116"/>
                </a:moveTo>
                <a:lnTo>
                  <a:pt x="44672" y="3587"/>
                </a:lnTo>
                <a:lnTo>
                  <a:pt x="45143" y="1831"/>
                </a:lnTo>
                <a:lnTo>
                  <a:pt x="45797" y="1189"/>
                </a:lnTo>
                <a:lnTo>
                  <a:pt x="46214" y="1607"/>
                </a:lnTo>
                <a:lnTo>
                  <a:pt x="46653" y="1607"/>
                </a:lnTo>
                <a:lnTo>
                  <a:pt x="46653" y="2046"/>
                </a:lnTo>
                <a:lnTo>
                  <a:pt x="47081" y="2463"/>
                </a:lnTo>
                <a:lnTo>
                  <a:pt x="46428" y="3116"/>
                </a:lnTo>
                <a:close/>
                <a:moveTo>
                  <a:pt x="44940" y="1724"/>
                </a:moveTo>
                <a:lnTo>
                  <a:pt x="43666" y="3009"/>
                </a:lnTo>
                <a:lnTo>
                  <a:pt x="43195" y="1253"/>
                </a:lnTo>
                <a:lnTo>
                  <a:pt x="43431" y="365"/>
                </a:lnTo>
                <a:lnTo>
                  <a:pt x="44009" y="515"/>
                </a:lnTo>
                <a:lnTo>
                  <a:pt x="44383" y="301"/>
                </a:lnTo>
                <a:lnTo>
                  <a:pt x="44608" y="675"/>
                </a:lnTo>
                <a:lnTo>
                  <a:pt x="45186" y="836"/>
                </a:lnTo>
                <a:close/>
                <a:moveTo>
                  <a:pt x="42970" y="1253"/>
                </a:moveTo>
                <a:lnTo>
                  <a:pt x="42499" y="3009"/>
                </a:lnTo>
                <a:lnTo>
                  <a:pt x="41215" y="1724"/>
                </a:lnTo>
                <a:lnTo>
                  <a:pt x="40979" y="836"/>
                </a:lnTo>
                <a:lnTo>
                  <a:pt x="41557" y="675"/>
                </a:lnTo>
                <a:lnTo>
                  <a:pt x="41771" y="301"/>
                </a:lnTo>
                <a:lnTo>
                  <a:pt x="42146" y="515"/>
                </a:lnTo>
                <a:lnTo>
                  <a:pt x="42724" y="365"/>
                </a:lnTo>
                <a:close/>
                <a:moveTo>
                  <a:pt x="41022" y="1831"/>
                </a:moveTo>
                <a:lnTo>
                  <a:pt x="41482" y="3587"/>
                </a:lnTo>
                <a:lnTo>
                  <a:pt x="39737" y="3116"/>
                </a:lnTo>
                <a:lnTo>
                  <a:pt x="39084" y="2463"/>
                </a:lnTo>
                <a:lnTo>
                  <a:pt x="39502" y="2046"/>
                </a:lnTo>
                <a:lnTo>
                  <a:pt x="39502" y="1607"/>
                </a:lnTo>
                <a:lnTo>
                  <a:pt x="39941" y="1607"/>
                </a:lnTo>
                <a:lnTo>
                  <a:pt x="40369" y="1189"/>
                </a:lnTo>
                <a:lnTo>
                  <a:pt x="41022" y="1831"/>
                </a:lnTo>
                <a:close/>
                <a:moveTo>
                  <a:pt x="39620" y="3319"/>
                </a:moveTo>
                <a:lnTo>
                  <a:pt x="40904" y="4593"/>
                </a:lnTo>
                <a:lnTo>
                  <a:pt x="39149" y="5064"/>
                </a:lnTo>
                <a:lnTo>
                  <a:pt x="38260" y="4829"/>
                </a:lnTo>
                <a:lnTo>
                  <a:pt x="38421" y="4251"/>
                </a:lnTo>
                <a:lnTo>
                  <a:pt x="38196" y="3876"/>
                </a:lnTo>
                <a:lnTo>
                  <a:pt x="38581" y="3651"/>
                </a:lnTo>
                <a:lnTo>
                  <a:pt x="38731" y="3073"/>
                </a:lnTo>
                <a:close/>
                <a:moveTo>
                  <a:pt x="37907" y="3769"/>
                </a:moveTo>
                <a:lnTo>
                  <a:pt x="36472" y="4315"/>
                </a:lnTo>
                <a:lnTo>
                  <a:pt x="35605" y="3780"/>
                </a:lnTo>
                <a:lnTo>
                  <a:pt x="35884" y="2945"/>
                </a:lnTo>
                <a:lnTo>
                  <a:pt x="36761" y="2699"/>
                </a:lnTo>
                <a:lnTo>
                  <a:pt x="37639" y="2945"/>
                </a:lnTo>
                <a:close/>
                <a:moveTo>
                  <a:pt x="35541" y="3994"/>
                </a:moveTo>
                <a:lnTo>
                  <a:pt x="36215" y="4411"/>
                </a:lnTo>
                <a:lnTo>
                  <a:pt x="35295" y="4754"/>
                </a:lnTo>
                <a:close/>
                <a:moveTo>
                  <a:pt x="34942" y="5118"/>
                </a:moveTo>
                <a:lnTo>
                  <a:pt x="34942" y="5118"/>
                </a:lnTo>
                <a:lnTo>
                  <a:pt x="35199" y="5022"/>
                </a:lnTo>
                <a:lnTo>
                  <a:pt x="35199" y="5022"/>
                </a:lnTo>
                <a:lnTo>
                  <a:pt x="35199" y="5022"/>
                </a:lnTo>
                <a:lnTo>
                  <a:pt x="36451" y="4551"/>
                </a:lnTo>
                <a:lnTo>
                  <a:pt x="37468" y="5182"/>
                </a:lnTo>
                <a:lnTo>
                  <a:pt x="36451" y="5803"/>
                </a:lnTo>
                <a:lnTo>
                  <a:pt x="35199" y="5332"/>
                </a:lnTo>
                <a:lnTo>
                  <a:pt x="35199" y="5332"/>
                </a:lnTo>
                <a:lnTo>
                  <a:pt x="35166" y="5321"/>
                </a:lnTo>
                <a:lnTo>
                  <a:pt x="34942" y="5236"/>
                </a:lnTo>
                <a:lnTo>
                  <a:pt x="34942" y="5236"/>
                </a:lnTo>
                <a:lnTo>
                  <a:pt x="34781" y="5182"/>
                </a:lnTo>
                <a:close/>
                <a:moveTo>
                  <a:pt x="35348" y="3865"/>
                </a:moveTo>
                <a:lnTo>
                  <a:pt x="35027" y="4850"/>
                </a:lnTo>
                <a:lnTo>
                  <a:pt x="34460" y="5064"/>
                </a:lnTo>
                <a:lnTo>
                  <a:pt x="32950" y="4508"/>
                </a:lnTo>
                <a:lnTo>
                  <a:pt x="33978" y="3277"/>
                </a:lnTo>
                <a:lnTo>
                  <a:pt x="34578" y="3170"/>
                </a:lnTo>
                <a:close/>
                <a:moveTo>
                  <a:pt x="33860" y="3073"/>
                </a:moveTo>
                <a:lnTo>
                  <a:pt x="32276" y="3341"/>
                </a:lnTo>
                <a:lnTo>
                  <a:pt x="32554" y="1767"/>
                </a:lnTo>
                <a:lnTo>
                  <a:pt x="33015" y="1371"/>
                </a:lnTo>
                <a:lnTo>
                  <a:pt x="34032" y="1585"/>
                </a:lnTo>
                <a:lnTo>
                  <a:pt x="34246" y="2613"/>
                </a:lnTo>
                <a:close/>
                <a:moveTo>
                  <a:pt x="32351" y="1649"/>
                </a:moveTo>
                <a:lnTo>
                  <a:pt x="31120" y="2677"/>
                </a:lnTo>
                <a:lnTo>
                  <a:pt x="30563" y="1168"/>
                </a:lnTo>
                <a:lnTo>
                  <a:pt x="30777" y="600"/>
                </a:lnTo>
                <a:lnTo>
                  <a:pt x="31762" y="279"/>
                </a:lnTo>
                <a:lnTo>
                  <a:pt x="32458" y="1050"/>
                </a:lnTo>
                <a:close/>
                <a:moveTo>
                  <a:pt x="30328" y="1168"/>
                </a:moveTo>
                <a:lnTo>
                  <a:pt x="29771" y="2677"/>
                </a:lnTo>
                <a:lnTo>
                  <a:pt x="28540" y="1649"/>
                </a:lnTo>
                <a:lnTo>
                  <a:pt x="28444" y="1050"/>
                </a:lnTo>
                <a:lnTo>
                  <a:pt x="29129" y="279"/>
                </a:lnTo>
                <a:lnTo>
                  <a:pt x="30124" y="600"/>
                </a:lnTo>
                <a:close/>
                <a:moveTo>
                  <a:pt x="28337" y="1767"/>
                </a:moveTo>
                <a:lnTo>
                  <a:pt x="28615" y="3341"/>
                </a:lnTo>
                <a:lnTo>
                  <a:pt x="27031" y="3073"/>
                </a:lnTo>
                <a:lnTo>
                  <a:pt x="26645" y="2613"/>
                </a:lnTo>
                <a:lnTo>
                  <a:pt x="26859" y="1585"/>
                </a:lnTo>
                <a:lnTo>
                  <a:pt x="27876" y="1371"/>
                </a:lnTo>
                <a:close/>
                <a:moveTo>
                  <a:pt x="26913" y="3277"/>
                </a:moveTo>
                <a:lnTo>
                  <a:pt x="27940" y="4508"/>
                </a:lnTo>
                <a:lnTo>
                  <a:pt x="26431" y="5064"/>
                </a:lnTo>
                <a:lnTo>
                  <a:pt x="25864" y="4850"/>
                </a:lnTo>
                <a:lnTo>
                  <a:pt x="25543" y="3865"/>
                </a:lnTo>
                <a:lnTo>
                  <a:pt x="26313" y="3170"/>
                </a:lnTo>
                <a:close/>
                <a:moveTo>
                  <a:pt x="25949" y="5118"/>
                </a:moveTo>
                <a:lnTo>
                  <a:pt x="25949" y="5118"/>
                </a:lnTo>
                <a:lnTo>
                  <a:pt x="26121" y="5182"/>
                </a:lnTo>
                <a:lnTo>
                  <a:pt x="25949" y="5236"/>
                </a:lnTo>
                <a:lnTo>
                  <a:pt x="25949" y="5236"/>
                </a:lnTo>
                <a:lnTo>
                  <a:pt x="25789" y="5300"/>
                </a:lnTo>
                <a:lnTo>
                  <a:pt x="25692" y="5332"/>
                </a:lnTo>
                <a:lnTo>
                  <a:pt x="25692" y="5332"/>
                </a:lnTo>
                <a:lnTo>
                  <a:pt x="24440" y="5803"/>
                </a:lnTo>
                <a:lnTo>
                  <a:pt x="23423" y="5182"/>
                </a:lnTo>
                <a:lnTo>
                  <a:pt x="24440" y="4551"/>
                </a:lnTo>
                <a:lnTo>
                  <a:pt x="25692" y="5022"/>
                </a:lnTo>
                <a:lnTo>
                  <a:pt x="25692" y="5022"/>
                </a:lnTo>
                <a:lnTo>
                  <a:pt x="25949" y="5118"/>
                </a:lnTo>
                <a:close/>
                <a:moveTo>
                  <a:pt x="25607" y="4754"/>
                </a:moveTo>
                <a:lnTo>
                  <a:pt x="24686" y="4411"/>
                </a:lnTo>
                <a:lnTo>
                  <a:pt x="25350" y="3994"/>
                </a:lnTo>
                <a:close/>
                <a:moveTo>
                  <a:pt x="25286" y="3780"/>
                </a:moveTo>
                <a:lnTo>
                  <a:pt x="24419" y="4315"/>
                </a:lnTo>
                <a:lnTo>
                  <a:pt x="22984" y="3769"/>
                </a:lnTo>
                <a:lnTo>
                  <a:pt x="23252" y="2945"/>
                </a:lnTo>
                <a:lnTo>
                  <a:pt x="24129" y="2699"/>
                </a:lnTo>
                <a:lnTo>
                  <a:pt x="25007" y="2945"/>
                </a:lnTo>
                <a:close/>
                <a:moveTo>
                  <a:pt x="22695" y="3876"/>
                </a:moveTo>
                <a:lnTo>
                  <a:pt x="22481" y="4251"/>
                </a:lnTo>
                <a:lnTo>
                  <a:pt x="22631" y="4829"/>
                </a:lnTo>
                <a:lnTo>
                  <a:pt x="21742" y="5064"/>
                </a:lnTo>
                <a:lnTo>
                  <a:pt x="19987" y="4593"/>
                </a:lnTo>
                <a:lnTo>
                  <a:pt x="21271" y="3319"/>
                </a:lnTo>
                <a:lnTo>
                  <a:pt x="22160" y="3073"/>
                </a:lnTo>
                <a:lnTo>
                  <a:pt x="22320" y="3651"/>
                </a:lnTo>
                <a:close/>
                <a:moveTo>
                  <a:pt x="21164" y="3116"/>
                </a:moveTo>
                <a:lnTo>
                  <a:pt x="19409" y="3587"/>
                </a:lnTo>
                <a:lnTo>
                  <a:pt x="19880" y="1831"/>
                </a:lnTo>
                <a:lnTo>
                  <a:pt x="20533" y="1189"/>
                </a:lnTo>
                <a:lnTo>
                  <a:pt x="20950" y="1607"/>
                </a:lnTo>
                <a:lnTo>
                  <a:pt x="21389" y="1607"/>
                </a:lnTo>
                <a:lnTo>
                  <a:pt x="21389" y="2046"/>
                </a:lnTo>
                <a:lnTo>
                  <a:pt x="21806" y="2463"/>
                </a:lnTo>
                <a:lnTo>
                  <a:pt x="21164" y="3116"/>
                </a:lnTo>
                <a:close/>
                <a:moveTo>
                  <a:pt x="19676" y="1724"/>
                </a:moveTo>
                <a:lnTo>
                  <a:pt x="18402" y="3009"/>
                </a:lnTo>
                <a:lnTo>
                  <a:pt x="17931" y="1253"/>
                </a:lnTo>
                <a:lnTo>
                  <a:pt x="18167" y="365"/>
                </a:lnTo>
                <a:lnTo>
                  <a:pt x="18745" y="515"/>
                </a:lnTo>
                <a:lnTo>
                  <a:pt x="19120" y="301"/>
                </a:lnTo>
                <a:lnTo>
                  <a:pt x="19344" y="675"/>
                </a:lnTo>
                <a:lnTo>
                  <a:pt x="19922" y="836"/>
                </a:lnTo>
                <a:close/>
                <a:moveTo>
                  <a:pt x="17706" y="1253"/>
                </a:moveTo>
                <a:lnTo>
                  <a:pt x="17235" y="3009"/>
                </a:lnTo>
                <a:lnTo>
                  <a:pt x="15951" y="1724"/>
                </a:lnTo>
                <a:lnTo>
                  <a:pt x="15715" y="836"/>
                </a:lnTo>
                <a:lnTo>
                  <a:pt x="16283" y="675"/>
                </a:lnTo>
                <a:lnTo>
                  <a:pt x="16507" y="301"/>
                </a:lnTo>
                <a:lnTo>
                  <a:pt x="16882" y="515"/>
                </a:lnTo>
                <a:lnTo>
                  <a:pt x="17460" y="365"/>
                </a:lnTo>
                <a:close/>
                <a:moveTo>
                  <a:pt x="15747" y="1831"/>
                </a:moveTo>
                <a:lnTo>
                  <a:pt x="16218" y="3587"/>
                </a:lnTo>
                <a:lnTo>
                  <a:pt x="14474" y="3116"/>
                </a:lnTo>
                <a:lnTo>
                  <a:pt x="13821" y="2463"/>
                </a:lnTo>
                <a:lnTo>
                  <a:pt x="14238" y="2046"/>
                </a:lnTo>
                <a:lnTo>
                  <a:pt x="14238" y="1607"/>
                </a:lnTo>
                <a:lnTo>
                  <a:pt x="14677" y="1607"/>
                </a:lnTo>
                <a:lnTo>
                  <a:pt x="15105" y="1189"/>
                </a:lnTo>
                <a:close/>
                <a:moveTo>
                  <a:pt x="14356" y="3319"/>
                </a:moveTo>
                <a:lnTo>
                  <a:pt x="15640" y="4593"/>
                </a:lnTo>
                <a:lnTo>
                  <a:pt x="13885" y="5064"/>
                </a:lnTo>
                <a:lnTo>
                  <a:pt x="12996" y="4829"/>
                </a:lnTo>
                <a:lnTo>
                  <a:pt x="13157" y="4251"/>
                </a:lnTo>
                <a:lnTo>
                  <a:pt x="12932" y="3876"/>
                </a:lnTo>
                <a:lnTo>
                  <a:pt x="13307" y="3651"/>
                </a:lnTo>
                <a:lnTo>
                  <a:pt x="13467" y="3073"/>
                </a:lnTo>
                <a:close/>
                <a:moveTo>
                  <a:pt x="12643" y="3769"/>
                </a:moveTo>
                <a:lnTo>
                  <a:pt x="11208" y="4315"/>
                </a:lnTo>
                <a:lnTo>
                  <a:pt x="10341" y="3780"/>
                </a:lnTo>
                <a:lnTo>
                  <a:pt x="10620" y="2945"/>
                </a:lnTo>
                <a:lnTo>
                  <a:pt x="11498" y="2699"/>
                </a:lnTo>
                <a:lnTo>
                  <a:pt x="12375" y="2945"/>
                </a:lnTo>
                <a:close/>
                <a:moveTo>
                  <a:pt x="10277" y="3994"/>
                </a:moveTo>
                <a:lnTo>
                  <a:pt x="10941" y="4411"/>
                </a:lnTo>
                <a:lnTo>
                  <a:pt x="10020" y="4754"/>
                </a:lnTo>
                <a:close/>
                <a:moveTo>
                  <a:pt x="9678" y="5118"/>
                </a:moveTo>
                <a:lnTo>
                  <a:pt x="9678" y="5118"/>
                </a:lnTo>
                <a:lnTo>
                  <a:pt x="9935" y="5022"/>
                </a:lnTo>
                <a:lnTo>
                  <a:pt x="9935" y="5022"/>
                </a:lnTo>
                <a:lnTo>
                  <a:pt x="9935" y="5022"/>
                </a:lnTo>
                <a:lnTo>
                  <a:pt x="11176" y="4551"/>
                </a:lnTo>
                <a:lnTo>
                  <a:pt x="12204" y="5182"/>
                </a:lnTo>
                <a:lnTo>
                  <a:pt x="11176" y="5803"/>
                </a:lnTo>
                <a:lnTo>
                  <a:pt x="9935" y="5332"/>
                </a:lnTo>
                <a:lnTo>
                  <a:pt x="9935" y="5332"/>
                </a:lnTo>
                <a:lnTo>
                  <a:pt x="9902" y="5321"/>
                </a:lnTo>
                <a:lnTo>
                  <a:pt x="9678" y="5236"/>
                </a:lnTo>
                <a:lnTo>
                  <a:pt x="9678" y="5236"/>
                </a:lnTo>
                <a:lnTo>
                  <a:pt x="9506" y="5182"/>
                </a:lnTo>
                <a:close/>
                <a:moveTo>
                  <a:pt x="10084" y="3865"/>
                </a:moveTo>
                <a:lnTo>
                  <a:pt x="9763" y="4850"/>
                </a:lnTo>
                <a:lnTo>
                  <a:pt x="9196" y="5064"/>
                </a:lnTo>
                <a:lnTo>
                  <a:pt x="7687" y="4508"/>
                </a:lnTo>
                <a:lnTo>
                  <a:pt x="8714" y="3277"/>
                </a:lnTo>
                <a:lnTo>
                  <a:pt x="9314" y="3170"/>
                </a:lnTo>
                <a:close/>
                <a:moveTo>
                  <a:pt x="8596" y="3073"/>
                </a:moveTo>
                <a:lnTo>
                  <a:pt x="7012" y="3341"/>
                </a:lnTo>
                <a:lnTo>
                  <a:pt x="7290" y="1767"/>
                </a:lnTo>
                <a:lnTo>
                  <a:pt x="7751" y="1371"/>
                </a:lnTo>
                <a:lnTo>
                  <a:pt x="8768" y="1585"/>
                </a:lnTo>
                <a:lnTo>
                  <a:pt x="8982" y="2613"/>
                </a:lnTo>
                <a:close/>
                <a:moveTo>
                  <a:pt x="7087" y="1649"/>
                </a:moveTo>
                <a:lnTo>
                  <a:pt x="5856" y="2677"/>
                </a:lnTo>
                <a:lnTo>
                  <a:pt x="5299" y="1168"/>
                </a:lnTo>
                <a:lnTo>
                  <a:pt x="5503" y="600"/>
                </a:lnTo>
                <a:lnTo>
                  <a:pt x="6498" y="279"/>
                </a:lnTo>
                <a:lnTo>
                  <a:pt x="7194" y="1050"/>
                </a:lnTo>
                <a:close/>
                <a:moveTo>
                  <a:pt x="5064" y="1168"/>
                </a:moveTo>
                <a:lnTo>
                  <a:pt x="4507" y="2677"/>
                </a:lnTo>
                <a:lnTo>
                  <a:pt x="3276" y="1649"/>
                </a:lnTo>
                <a:lnTo>
                  <a:pt x="3169" y="1050"/>
                </a:lnTo>
                <a:lnTo>
                  <a:pt x="3865" y="279"/>
                </a:lnTo>
                <a:lnTo>
                  <a:pt x="4860" y="600"/>
                </a:lnTo>
                <a:close/>
                <a:moveTo>
                  <a:pt x="3073" y="1767"/>
                </a:moveTo>
                <a:lnTo>
                  <a:pt x="3351" y="3341"/>
                </a:lnTo>
                <a:lnTo>
                  <a:pt x="1767" y="3073"/>
                </a:lnTo>
                <a:lnTo>
                  <a:pt x="1381" y="2613"/>
                </a:lnTo>
                <a:lnTo>
                  <a:pt x="1595" y="1585"/>
                </a:lnTo>
                <a:lnTo>
                  <a:pt x="2612" y="1371"/>
                </a:lnTo>
                <a:close/>
                <a:moveTo>
                  <a:pt x="1649" y="3277"/>
                </a:moveTo>
                <a:lnTo>
                  <a:pt x="2677" y="4508"/>
                </a:lnTo>
                <a:lnTo>
                  <a:pt x="1167" y="5064"/>
                </a:lnTo>
                <a:lnTo>
                  <a:pt x="600" y="4850"/>
                </a:lnTo>
                <a:lnTo>
                  <a:pt x="279" y="3865"/>
                </a:lnTo>
                <a:lnTo>
                  <a:pt x="1049" y="3170"/>
                </a:lnTo>
                <a:close/>
                <a:moveTo>
                  <a:pt x="1167" y="5300"/>
                </a:moveTo>
                <a:lnTo>
                  <a:pt x="2677" y="5846"/>
                </a:lnTo>
                <a:lnTo>
                  <a:pt x="1649" y="7088"/>
                </a:lnTo>
                <a:lnTo>
                  <a:pt x="1049" y="7184"/>
                </a:lnTo>
                <a:lnTo>
                  <a:pt x="279" y="6488"/>
                </a:lnTo>
                <a:lnTo>
                  <a:pt x="600" y="5503"/>
                </a:lnTo>
                <a:close/>
                <a:moveTo>
                  <a:pt x="1767" y="7291"/>
                </a:moveTo>
                <a:lnTo>
                  <a:pt x="3351" y="7013"/>
                </a:lnTo>
                <a:lnTo>
                  <a:pt x="3073" y="8597"/>
                </a:lnTo>
                <a:lnTo>
                  <a:pt x="2612" y="8982"/>
                </a:lnTo>
                <a:lnTo>
                  <a:pt x="1595" y="8768"/>
                </a:lnTo>
                <a:lnTo>
                  <a:pt x="1381" y="7751"/>
                </a:lnTo>
                <a:close/>
                <a:moveTo>
                  <a:pt x="3276" y="8715"/>
                </a:moveTo>
                <a:lnTo>
                  <a:pt x="4507" y="7687"/>
                </a:lnTo>
                <a:lnTo>
                  <a:pt x="5064" y="9196"/>
                </a:lnTo>
                <a:lnTo>
                  <a:pt x="4860" y="9764"/>
                </a:lnTo>
                <a:lnTo>
                  <a:pt x="3865" y="10085"/>
                </a:lnTo>
                <a:lnTo>
                  <a:pt x="3169" y="9314"/>
                </a:lnTo>
                <a:close/>
                <a:moveTo>
                  <a:pt x="5128" y="9678"/>
                </a:moveTo>
                <a:lnTo>
                  <a:pt x="5117" y="9678"/>
                </a:lnTo>
                <a:lnTo>
                  <a:pt x="5182" y="9507"/>
                </a:lnTo>
                <a:lnTo>
                  <a:pt x="5246" y="9678"/>
                </a:lnTo>
                <a:lnTo>
                  <a:pt x="5235" y="9678"/>
                </a:lnTo>
                <a:lnTo>
                  <a:pt x="5331" y="9914"/>
                </a:lnTo>
                <a:lnTo>
                  <a:pt x="5342" y="9935"/>
                </a:lnTo>
                <a:lnTo>
                  <a:pt x="5813" y="11177"/>
                </a:lnTo>
                <a:lnTo>
                  <a:pt x="5182" y="12205"/>
                </a:lnTo>
                <a:lnTo>
                  <a:pt x="4550" y="11177"/>
                </a:lnTo>
                <a:lnTo>
                  <a:pt x="5021" y="9935"/>
                </a:lnTo>
                <a:lnTo>
                  <a:pt x="5021" y="9935"/>
                </a:lnTo>
                <a:lnTo>
                  <a:pt x="5032" y="9924"/>
                </a:lnTo>
                <a:close/>
                <a:moveTo>
                  <a:pt x="4753" y="10021"/>
                </a:moveTo>
                <a:lnTo>
                  <a:pt x="4411" y="10941"/>
                </a:lnTo>
                <a:lnTo>
                  <a:pt x="4004" y="10278"/>
                </a:lnTo>
                <a:close/>
                <a:moveTo>
                  <a:pt x="2944" y="10620"/>
                </a:moveTo>
                <a:lnTo>
                  <a:pt x="3790" y="10342"/>
                </a:lnTo>
                <a:lnTo>
                  <a:pt x="4314" y="11198"/>
                </a:lnTo>
                <a:lnTo>
                  <a:pt x="3768" y="12643"/>
                </a:lnTo>
                <a:lnTo>
                  <a:pt x="2944" y="12376"/>
                </a:lnTo>
                <a:lnTo>
                  <a:pt x="2698" y="11498"/>
                </a:lnTo>
                <a:close/>
                <a:moveTo>
                  <a:pt x="3651" y="13307"/>
                </a:moveTo>
                <a:lnTo>
                  <a:pt x="3876" y="12933"/>
                </a:lnTo>
                <a:lnTo>
                  <a:pt x="4250" y="13147"/>
                </a:lnTo>
                <a:lnTo>
                  <a:pt x="4828" y="12997"/>
                </a:lnTo>
                <a:lnTo>
                  <a:pt x="5064" y="13885"/>
                </a:lnTo>
                <a:lnTo>
                  <a:pt x="4603" y="15641"/>
                </a:lnTo>
                <a:lnTo>
                  <a:pt x="3319" y="14356"/>
                </a:lnTo>
                <a:lnTo>
                  <a:pt x="3073" y="13468"/>
                </a:lnTo>
                <a:close/>
                <a:moveTo>
                  <a:pt x="3115" y="14463"/>
                </a:moveTo>
                <a:lnTo>
                  <a:pt x="3586" y="16219"/>
                </a:lnTo>
                <a:lnTo>
                  <a:pt x="1842" y="15748"/>
                </a:lnTo>
                <a:lnTo>
                  <a:pt x="1189" y="15106"/>
                </a:lnTo>
                <a:lnTo>
                  <a:pt x="1606" y="14677"/>
                </a:lnTo>
                <a:lnTo>
                  <a:pt x="1606" y="14239"/>
                </a:lnTo>
                <a:lnTo>
                  <a:pt x="2045" y="14239"/>
                </a:lnTo>
                <a:lnTo>
                  <a:pt x="2473" y="13821"/>
                </a:lnTo>
                <a:close/>
                <a:moveTo>
                  <a:pt x="1724" y="15951"/>
                </a:moveTo>
                <a:lnTo>
                  <a:pt x="3008" y="17236"/>
                </a:lnTo>
                <a:lnTo>
                  <a:pt x="1253" y="17696"/>
                </a:lnTo>
                <a:lnTo>
                  <a:pt x="364" y="17461"/>
                </a:lnTo>
                <a:lnTo>
                  <a:pt x="514" y="16883"/>
                </a:lnTo>
                <a:lnTo>
                  <a:pt x="300" y="16508"/>
                </a:lnTo>
                <a:lnTo>
                  <a:pt x="675" y="16283"/>
                </a:lnTo>
                <a:lnTo>
                  <a:pt x="835" y="15705"/>
                </a:lnTo>
                <a:close/>
                <a:moveTo>
                  <a:pt x="1253" y="17932"/>
                </a:moveTo>
                <a:lnTo>
                  <a:pt x="3008" y="18392"/>
                </a:lnTo>
                <a:lnTo>
                  <a:pt x="1724" y="19677"/>
                </a:lnTo>
                <a:lnTo>
                  <a:pt x="835" y="19923"/>
                </a:lnTo>
                <a:lnTo>
                  <a:pt x="675" y="19345"/>
                </a:lnTo>
                <a:lnTo>
                  <a:pt x="300" y="19120"/>
                </a:lnTo>
                <a:lnTo>
                  <a:pt x="514" y="18745"/>
                </a:lnTo>
                <a:lnTo>
                  <a:pt x="364" y="18167"/>
                </a:lnTo>
                <a:close/>
                <a:moveTo>
                  <a:pt x="1842" y="19880"/>
                </a:moveTo>
                <a:lnTo>
                  <a:pt x="3586" y="19409"/>
                </a:lnTo>
                <a:lnTo>
                  <a:pt x="3586" y="19409"/>
                </a:lnTo>
                <a:lnTo>
                  <a:pt x="3586" y="19409"/>
                </a:lnTo>
                <a:lnTo>
                  <a:pt x="3115" y="21154"/>
                </a:lnTo>
                <a:lnTo>
                  <a:pt x="2473" y="21807"/>
                </a:lnTo>
                <a:lnTo>
                  <a:pt x="2045" y="21389"/>
                </a:lnTo>
                <a:lnTo>
                  <a:pt x="1606" y="21389"/>
                </a:lnTo>
                <a:lnTo>
                  <a:pt x="1606" y="20951"/>
                </a:lnTo>
                <a:lnTo>
                  <a:pt x="1189" y="20522"/>
                </a:lnTo>
                <a:close/>
                <a:moveTo>
                  <a:pt x="3319" y="21272"/>
                </a:moveTo>
                <a:lnTo>
                  <a:pt x="4603" y="19987"/>
                </a:lnTo>
                <a:lnTo>
                  <a:pt x="5064" y="21743"/>
                </a:lnTo>
                <a:lnTo>
                  <a:pt x="4828" y="22631"/>
                </a:lnTo>
                <a:lnTo>
                  <a:pt x="4250" y="22481"/>
                </a:lnTo>
                <a:lnTo>
                  <a:pt x="3876" y="22695"/>
                </a:lnTo>
                <a:lnTo>
                  <a:pt x="3651" y="22321"/>
                </a:lnTo>
                <a:lnTo>
                  <a:pt x="3073" y="22160"/>
                </a:lnTo>
                <a:close/>
                <a:moveTo>
                  <a:pt x="2944" y="23252"/>
                </a:moveTo>
                <a:lnTo>
                  <a:pt x="3768" y="22985"/>
                </a:lnTo>
                <a:lnTo>
                  <a:pt x="4314" y="24419"/>
                </a:lnTo>
                <a:lnTo>
                  <a:pt x="3790" y="25286"/>
                </a:lnTo>
                <a:lnTo>
                  <a:pt x="2944" y="25008"/>
                </a:lnTo>
                <a:lnTo>
                  <a:pt x="2698" y="24130"/>
                </a:lnTo>
                <a:close/>
                <a:moveTo>
                  <a:pt x="4004" y="25350"/>
                </a:moveTo>
                <a:lnTo>
                  <a:pt x="4411" y="24687"/>
                </a:lnTo>
                <a:lnTo>
                  <a:pt x="4753" y="25607"/>
                </a:lnTo>
                <a:lnTo>
                  <a:pt x="4550" y="25532"/>
                </a:lnTo>
                <a:close/>
                <a:moveTo>
                  <a:pt x="5117" y="25950"/>
                </a:moveTo>
                <a:lnTo>
                  <a:pt x="5128" y="25950"/>
                </a:lnTo>
                <a:lnTo>
                  <a:pt x="5042" y="25736"/>
                </a:lnTo>
                <a:lnTo>
                  <a:pt x="5021" y="25693"/>
                </a:lnTo>
                <a:lnTo>
                  <a:pt x="5021" y="25693"/>
                </a:lnTo>
                <a:lnTo>
                  <a:pt x="4550" y="24451"/>
                </a:lnTo>
                <a:lnTo>
                  <a:pt x="5182" y="23423"/>
                </a:lnTo>
                <a:lnTo>
                  <a:pt x="5813" y="24451"/>
                </a:lnTo>
                <a:lnTo>
                  <a:pt x="5342" y="25693"/>
                </a:lnTo>
                <a:lnTo>
                  <a:pt x="5342" y="25693"/>
                </a:lnTo>
                <a:lnTo>
                  <a:pt x="5321" y="25736"/>
                </a:lnTo>
                <a:lnTo>
                  <a:pt x="5235" y="25950"/>
                </a:lnTo>
                <a:lnTo>
                  <a:pt x="5246" y="25950"/>
                </a:lnTo>
                <a:lnTo>
                  <a:pt x="5182" y="26121"/>
                </a:lnTo>
                <a:close/>
                <a:moveTo>
                  <a:pt x="3169" y="26314"/>
                </a:moveTo>
                <a:lnTo>
                  <a:pt x="3865" y="25543"/>
                </a:lnTo>
                <a:lnTo>
                  <a:pt x="4860" y="25864"/>
                </a:lnTo>
                <a:lnTo>
                  <a:pt x="5064" y="26432"/>
                </a:lnTo>
                <a:lnTo>
                  <a:pt x="4507" y="27941"/>
                </a:lnTo>
                <a:lnTo>
                  <a:pt x="3276" y="26913"/>
                </a:lnTo>
                <a:close/>
                <a:moveTo>
                  <a:pt x="3073" y="27031"/>
                </a:moveTo>
                <a:lnTo>
                  <a:pt x="3351" y="28615"/>
                </a:lnTo>
                <a:lnTo>
                  <a:pt x="1767" y="28337"/>
                </a:lnTo>
                <a:lnTo>
                  <a:pt x="1381" y="27877"/>
                </a:lnTo>
                <a:lnTo>
                  <a:pt x="1595" y="26860"/>
                </a:lnTo>
                <a:lnTo>
                  <a:pt x="2612" y="26646"/>
                </a:lnTo>
                <a:close/>
                <a:moveTo>
                  <a:pt x="1649" y="28540"/>
                </a:moveTo>
                <a:lnTo>
                  <a:pt x="2677" y="29772"/>
                </a:lnTo>
                <a:lnTo>
                  <a:pt x="1167" y="30328"/>
                </a:lnTo>
                <a:lnTo>
                  <a:pt x="600" y="30125"/>
                </a:lnTo>
                <a:lnTo>
                  <a:pt x="279" y="29129"/>
                </a:lnTo>
                <a:lnTo>
                  <a:pt x="1049" y="28433"/>
                </a:lnTo>
                <a:close/>
                <a:moveTo>
                  <a:pt x="1167" y="30564"/>
                </a:moveTo>
                <a:lnTo>
                  <a:pt x="2677" y="31120"/>
                </a:lnTo>
                <a:lnTo>
                  <a:pt x="1649" y="32351"/>
                </a:lnTo>
                <a:lnTo>
                  <a:pt x="1049" y="32458"/>
                </a:lnTo>
                <a:lnTo>
                  <a:pt x="279" y="31763"/>
                </a:lnTo>
                <a:lnTo>
                  <a:pt x="600" y="30767"/>
                </a:lnTo>
                <a:close/>
                <a:moveTo>
                  <a:pt x="1767" y="32555"/>
                </a:moveTo>
                <a:lnTo>
                  <a:pt x="3351" y="32276"/>
                </a:lnTo>
                <a:lnTo>
                  <a:pt x="3073" y="33861"/>
                </a:lnTo>
                <a:lnTo>
                  <a:pt x="2612" y="34246"/>
                </a:lnTo>
                <a:lnTo>
                  <a:pt x="1595" y="34032"/>
                </a:lnTo>
                <a:lnTo>
                  <a:pt x="1381" y="33015"/>
                </a:lnTo>
                <a:close/>
                <a:moveTo>
                  <a:pt x="3276" y="33979"/>
                </a:moveTo>
                <a:lnTo>
                  <a:pt x="4507" y="32951"/>
                </a:lnTo>
                <a:lnTo>
                  <a:pt x="5064" y="34460"/>
                </a:lnTo>
                <a:lnTo>
                  <a:pt x="4860" y="35028"/>
                </a:lnTo>
                <a:lnTo>
                  <a:pt x="3865" y="35349"/>
                </a:lnTo>
                <a:lnTo>
                  <a:pt x="3169" y="34578"/>
                </a:lnTo>
                <a:close/>
                <a:moveTo>
                  <a:pt x="5299" y="34460"/>
                </a:moveTo>
                <a:lnTo>
                  <a:pt x="5856" y="32951"/>
                </a:lnTo>
                <a:lnTo>
                  <a:pt x="7087" y="33979"/>
                </a:lnTo>
                <a:lnTo>
                  <a:pt x="7194" y="34578"/>
                </a:lnTo>
                <a:lnTo>
                  <a:pt x="6498" y="35349"/>
                </a:lnTo>
                <a:lnTo>
                  <a:pt x="5503" y="35028"/>
                </a:lnTo>
                <a:close/>
                <a:moveTo>
                  <a:pt x="7290" y="33861"/>
                </a:moveTo>
                <a:lnTo>
                  <a:pt x="7012" y="32276"/>
                </a:lnTo>
                <a:lnTo>
                  <a:pt x="8596" y="32555"/>
                </a:lnTo>
                <a:lnTo>
                  <a:pt x="8982" y="33015"/>
                </a:lnTo>
                <a:lnTo>
                  <a:pt x="8768" y="34032"/>
                </a:lnTo>
                <a:lnTo>
                  <a:pt x="7751" y="34246"/>
                </a:lnTo>
                <a:close/>
                <a:moveTo>
                  <a:pt x="8714" y="32351"/>
                </a:moveTo>
                <a:lnTo>
                  <a:pt x="7687" y="31120"/>
                </a:lnTo>
                <a:lnTo>
                  <a:pt x="9196" y="30564"/>
                </a:lnTo>
                <a:lnTo>
                  <a:pt x="9763" y="30767"/>
                </a:lnTo>
                <a:lnTo>
                  <a:pt x="10084" y="31763"/>
                </a:lnTo>
                <a:lnTo>
                  <a:pt x="9314" y="32458"/>
                </a:lnTo>
                <a:close/>
                <a:moveTo>
                  <a:pt x="9678" y="30499"/>
                </a:moveTo>
                <a:lnTo>
                  <a:pt x="9678" y="30510"/>
                </a:lnTo>
                <a:lnTo>
                  <a:pt x="9506" y="30446"/>
                </a:lnTo>
                <a:lnTo>
                  <a:pt x="9678" y="30382"/>
                </a:lnTo>
                <a:lnTo>
                  <a:pt x="9678" y="30392"/>
                </a:lnTo>
                <a:lnTo>
                  <a:pt x="9902" y="30307"/>
                </a:lnTo>
                <a:lnTo>
                  <a:pt x="9935" y="30285"/>
                </a:lnTo>
                <a:lnTo>
                  <a:pt x="9935" y="30285"/>
                </a:lnTo>
                <a:lnTo>
                  <a:pt x="11176" y="29814"/>
                </a:lnTo>
                <a:lnTo>
                  <a:pt x="12204" y="30446"/>
                </a:lnTo>
                <a:lnTo>
                  <a:pt x="11187" y="31078"/>
                </a:lnTo>
                <a:lnTo>
                  <a:pt x="9935" y="30606"/>
                </a:lnTo>
                <a:lnTo>
                  <a:pt x="9935" y="30606"/>
                </a:lnTo>
                <a:lnTo>
                  <a:pt x="9935" y="30596"/>
                </a:lnTo>
                <a:close/>
                <a:moveTo>
                  <a:pt x="10020" y="30874"/>
                </a:moveTo>
                <a:lnTo>
                  <a:pt x="10941" y="31217"/>
                </a:lnTo>
                <a:lnTo>
                  <a:pt x="10277" y="31623"/>
                </a:lnTo>
                <a:close/>
                <a:moveTo>
                  <a:pt x="10341" y="31838"/>
                </a:moveTo>
                <a:lnTo>
                  <a:pt x="11208" y="31313"/>
                </a:lnTo>
                <a:lnTo>
                  <a:pt x="12643" y="31859"/>
                </a:lnTo>
                <a:lnTo>
                  <a:pt x="12375" y="32683"/>
                </a:lnTo>
                <a:lnTo>
                  <a:pt x="11498" y="32929"/>
                </a:lnTo>
                <a:lnTo>
                  <a:pt x="10620" y="32683"/>
                </a:lnTo>
                <a:close/>
                <a:moveTo>
                  <a:pt x="12932" y="31752"/>
                </a:moveTo>
                <a:lnTo>
                  <a:pt x="13146" y="31377"/>
                </a:lnTo>
                <a:lnTo>
                  <a:pt x="12996" y="30799"/>
                </a:lnTo>
                <a:lnTo>
                  <a:pt x="13885" y="30564"/>
                </a:lnTo>
                <a:lnTo>
                  <a:pt x="15640" y="31024"/>
                </a:lnTo>
                <a:lnTo>
                  <a:pt x="14356" y="32309"/>
                </a:lnTo>
                <a:lnTo>
                  <a:pt x="13467" y="32555"/>
                </a:lnTo>
                <a:lnTo>
                  <a:pt x="13307" y="31977"/>
                </a:lnTo>
                <a:close/>
                <a:moveTo>
                  <a:pt x="14474" y="32512"/>
                </a:moveTo>
                <a:lnTo>
                  <a:pt x="16218" y="32041"/>
                </a:lnTo>
                <a:lnTo>
                  <a:pt x="15747" y="33786"/>
                </a:lnTo>
                <a:lnTo>
                  <a:pt x="15105" y="34439"/>
                </a:lnTo>
                <a:lnTo>
                  <a:pt x="14677" y="34021"/>
                </a:lnTo>
                <a:lnTo>
                  <a:pt x="14238" y="34021"/>
                </a:lnTo>
                <a:lnTo>
                  <a:pt x="14238" y="33582"/>
                </a:lnTo>
                <a:lnTo>
                  <a:pt x="13821" y="33154"/>
                </a:lnTo>
                <a:close/>
                <a:moveTo>
                  <a:pt x="15951" y="33904"/>
                </a:moveTo>
                <a:lnTo>
                  <a:pt x="17235" y="32619"/>
                </a:lnTo>
                <a:lnTo>
                  <a:pt x="17696" y="34375"/>
                </a:lnTo>
                <a:lnTo>
                  <a:pt x="17460" y="35263"/>
                </a:lnTo>
                <a:lnTo>
                  <a:pt x="16882" y="35113"/>
                </a:lnTo>
                <a:lnTo>
                  <a:pt x="16507" y="35327"/>
                </a:lnTo>
                <a:lnTo>
                  <a:pt x="16283" y="34953"/>
                </a:lnTo>
                <a:lnTo>
                  <a:pt x="15715" y="34792"/>
                </a:lnTo>
                <a:close/>
                <a:moveTo>
                  <a:pt x="17931" y="34375"/>
                </a:moveTo>
                <a:lnTo>
                  <a:pt x="18392" y="32619"/>
                </a:lnTo>
                <a:lnTo>
                  <a:pt x="19676" y="33904"/>
                </a:lnTo>
                <a:lnTo>
                  <a:pt x="19922" y="34792"/>
                </a:lnTo>
                <a:lnTo>
                  <a:pt x="19344" y="34953"/>
                </a:lnTo>
                <a:lnTo>
                  <a:pt x="19120" y="35327"/>
                </a:lnTo>
                <a:lnTo>
                  <a:pt x="18745" y="35113"/>
                </a:lnTo>
                <a:lnTo>
                  <a:pt x="18167" y="35263"/>
                </a:lnTo>
                <a:close/>
                <a:moveTo>
                  <a:pt x="19880" y="33786"/>
                </a:moveTo>
                <a:lnTo>
                  <a:pt x="19409" y="32041"/>
                </a:lnTo>
                <a:lnTo>
                  <a:pt x="21164" y="32512"/>
                </a:lnTo>
                <a:lnTo>
                  <a:pt x="21806" y="33154"/>
                </a:lnTo>
                <a:lnTo>
                  <a:pt x="21389" y="33582"/>
                </a:lnTo>
                <a:lnTo>
                  <a:pt x="21389" y="34021"/>
                </a:lnTo>
                <a:lnTo>
                  <a:pt x="20950" y="34021"/>
                </a:lnTo>
                <a:lnTo>
                  <a:pt x="20522" y="34439"/>
                </a:lnTo>
                <a:lnTo>
                  <a:pt x="19880" y="33786"/>
                </a:lnTo>
                <a:close/>
                <a:moveTo>
                  <a:pt x="21271" y="32309"/>
                </a:moveTo>
                <a:lnTo>
                  <a:pt x="19987" y="31024"/>
                </a:lnTo>
                <a:lnTo>
                  <a:pt x="21742" y="30564"/>
                </a:lnTo>
                <a:lnTo>
                  <a:pt x="22631" y="30799"/>
                </a:lnTo>
                <a:lnTo>
                  <a:pt x="22481" y="31377"/>
                </a:lnTo>
                <a:lnTo>
                  <a:pt x="22695" y="31752"/>
                </a:lnTo>
                <a:lnTo>
                  <a:pt x="22320" y="31977"/>
                </a:lnTo>
                <a:lnTo>
                  <a:pt x="22160" y="32555"/>
                </a:lnTo>
                <a:close/>
                <a:moveTo>
                  <a:pt x="22984" y="31859"/>
                </a:moveTo>
                <a:lnTo>
                  <a:pt x="24419" y="31313"/>
                </a:lnTo>
                <a:lnTo>
                  <a:pt x="25286" y="31838"/>
                </a:lnTo>
                <a:lnTo>
                  <a:pt x="25007" y="32683"/>
                </a:lnTo>
                <a:lnTo>
                  <a:pt x="24129" y="32929"/>
                </a:lnTo>
                <a:lnTo>
                  <a:pt x="23252" y="32683"/>
                </a:lnTo>
                <a:close/>
                <a:moveTo>
                  <a:pt x="25350" y="31623"/>
                </a:moveTo>
                <a:lnTo>
                  <a:pt x="24686" y="31217"/>
                </a:lnTo>
                <a:lnTo>
                  <a:pt x="25607" y="30874"/>
                </a:lnTo>
                <a:close/>
                <a:moveTo>
                  <a:pt x="25949" y="30510"/>
                </a:moveTo>
                <a:lnTo>
                  <a:pt x="25960" y="30499"/>
                </a:lnTo>
                <a:lnTo>
                  <a:pt x="25703" y="30596"/>
                </a:lnTo>
                <a:lnTo>
                  <a:pt x="25692" y="30606"/>
                </a:lnTo>
                <a:lnTo>
                  <a:pt x="25692" y="30606"/>
                </a:lnTo>
                <a:lnTo>
                  <a:pt x="24451" y="31078"/>
                </a:lnTo>
                <a:lnTo>
                  <a:pt x="23423" y="30446"/>
                </a:lnTo>
                <a:lnTo>
                  <a:pt x="24451" y="29814"/>
                </a:lnTo>
                <a:lnTo>
                  <a:pt x="25692" y="30285"/>
                </a:lnTo>
                <a:lnTo>
                  <a:pt x="25692" y="30285"/>
                </a:lnTo>
                <a:lnTo>
                  <a:pt x="25789" y="30328"/>
                </a:lnTo>
                <a:lnTo>
                  <a:pt x="25960" y="30392"/>
                </a:lnTo>
                <a:lnTo>
                  <a:pt x="25960" y="30382"/>
                </a:lnTo>
                <a:lnTo>
                  <a:pt x="26121" y="30446"/>
                </a:lnTo>
                <a:lnTo>
                  <a:pt x="25960" y="30510"/>
                </a:lnTo>
                <a:close/>
                <a:moveTo>
                  <a:pt x="25543" y="31763"/>
                </a:moveTo>
                <a:lnTo>
                  <a:pt x="25864" y="30767"/>
                </a:lnTo>
                <a:lnTo>
                  <a:pt x="26431" y="30564"/>
                </a:lnTo>
                <a:lnTo>
                  <a:pt x="27940" y="31120"/>
                </a:lnTo>
                <a:lnTo>
                  <a:pt x="26913" y="32351"/>
                </a:lnTo>
                <a:lnTo>
                  <a:pt x="26313" y="32458"/>
                </a:lnTo>
                <a:close/>
                <a:moveTo>
                  <a:pt x="27031" y="32555"/>
                </a:moveTo>
                <a:lnTo>
                  <a:pt x="28615" y="32276"/>
                </a:lnTo>
                <a:lnTo>
                  <a:pt x="28337" y="33861"/>
                </a:lnTo>
                <a:lnTo>
                  <a:pt x="27876" y="34246"/>
                </a:lnTo>
                <a:lnTo>
                  <a:pt x="26859" y="34032"/>
                </a:lnTo>
                <a:lnTo>
                  <a:pt x="26645" y="33015"/>
                </a:lnTo>
                <a:close/>
                <a:moveTo>
                  <a:pt x="28540" y="33979"/>
                </a:moveTo>
                <a:lnTo>
                  <a:pt x="29771" y="32951"/>
                </a:lnTo>
                <a:lnTo>
                  <a:pt x="30328" y="34460"/>
                </a:lnTo>
                <a:lnTo>
                  <a:pt x="30124" y="35028"/>
                </a:lnTo>
                <a:lnTo>
                  <a:pt x="29129" y="35349"/>
                </a:lnTo>
                <a:lnTo>
                  <a:pt x="28444" y="34578"/>
                </a:lnTo>
                <a:close/>
                <a:moveTo>
                  <a:pt x="30563" y="34460"/>
                </a:moveTo>
                <a:lnTo>
                  <a:pt x="31120" y="32951"/>
                </a:lnTo>
                <a:lnTo>
                  <a:pt x="32351" y="33979"/>
                </a:lnTo>
                <a:lnTo>
                  <a:pt x="32458" y="34578"/>
                </a:lnTo>
                <a:lnTo>
                  <a:pt x="31762" y="35349"/>
                </a:lnTo>
                <a:lnTo>
                  <a:pt x="30777" y="35028"/>
                </a:lnTo>
                <a:close/>
                <a:moveTo>
                  <a:pt x="32554" y="33861"/>
                </a:moveTo>
                <a:lnTo>
                  <a:pt x="32276" y="32276"/>
                </a:lnTo>
                <a:lnTo>
                  <a:pt x="33860" y="32555"/>
                </a:lnTo>
                <a:lnTo>
                  <a:pt x="34246" y="33015"/>
                </a:lnTo>
                <a:lnTo>
                  <a:pt x="34032" y="34032"/>
                </a:lnTo>
                <a:lnTo>
                  <a:pt x="33015" y="34246"/>
                </a:lnTo>
                <a:close/>
                <a:moveTo>
                  <a:pt x="33978" y="32351"/>
                </a:moveTo>
                <a:lnTo>
                  <a:pt x="32950" y="31120"/>
                </a:lnTo>
                <a:lnTo>
                  <a:pt x="34460" y="30564"/>
                </a:lnTo>
                <a:lnTo>
                  <a:pt x="35027" y="30767"/>
                </a:lnTo>
                <a:lnTo>
                  <a:pt x="35348" y="31763"/>
                </a:lnTo>
                <a:lnTo>
                  <a:pt x="34578" y="32458"/>
                </a:lnTo>
                <a:close/>
                <a:moveTo>
                  <a:pt x="34942" y="30499"/>
                </a:moveTo>
                <a:lnTo>
                  <a:pt x="34942" y="30510"/>
                </a:lnTo>
                <a:lnTo>
                  <a:pt x="34781" y="30446"/>
                </a:lnTo>
                <a:lnTo>
                  <a:pt x="34942" y="30382"/>
                </a:lnTo>
                <a:lnTo>
                  <a:pt x="34942" y="30392"/>
                </a:lnTo>
                <a:lnTo>
                  <a:pt x="35166" y="30307"/>
                </a:lnTo>
                <a:lnTo>
                  <a:pt x="35199" y="30285"/>
                </a:lnTo>
                <a:lnTo>
                  <a:pt x="35199" y="30285"/>
                </a:lnTo>
                <a:lnTo>
                  <a:pt x="36451" y="29814"/>
                </a:lnTo>
                <a:lnTo>
                  <a:pt x="37468" y="30446"/>
                </a:lnTo>
                <a:lnTo>
                  <a:pt x="36451" y="31078"/>
                </a:lnTo>
                <a:lnTo>
                  <a:pt x="35199" y="30606"/>
                </a:lnTo>
                <a:lnTo>
                  <a:pt x="35199" y="30606"/>
                </a:lnTo>
                <a:lnTo>
                  <a:pt x="35199" y="30596"/>
                </a:lnTo>
                <a:close/>
                <a:moveTo>
                  <a:pt x="35295" y="30874"/>
                </a:moveTo>
                <a:lnTo>
                  <a:pt x="36215" y="31217"/>
                </a:lnTo>
                <a:lnTo>
                  <a:pt x="35541" y="31623"/>
                </a:lnTo>
                <a:close/>
                <a:moveTo>
                  <a:pt x="35605" y="31838"/>
                </a:moveTo>
                <a:lnTo>
                  <a:pt x="36472" y="31313"/>
                </a:lnTo>
                <a:lnTo>
                  <a:pt x="37907" y="31859"/>
                </a:lnTo>
                <a:lnTo>
                  <a:pt x="37639" y="32683"/>
                </a:lnTo>
                <a:lnTo>
                  <a:pt x="36761" y="32929"/>
                </a:lnTo>
                <a:lnTo>
                  <a:pt x="35884" y="32683"/>
                </a:lnTo>
                <a:close/>
                <a:moveTo>
                  <a:pt x="38196" y="31752"/>
                </a:moveTo>
                <a:lnTo>
                  <a:pt x="38421" y="31377"/>
                </a:lnTo>
                <a:lnTo>
                  <a:pt x="38260" y="30799"/>
                </a:lnTo>
                <a:lnTo>
                  <a:pt x="39149" y="30564"/>
                </a:lnTo>
                <a:lnTo>
                  <a:pt x="40904" y="31024"/>
                </a:lnTo>
                <a:lnTo>
                  <a:pt x="39620" y="32309"/>
                </a:lnTo>
                <a:lnTo>
                  <a:pt x="38731" y="32555"/>
                </a:lnTo>
                <a:lnTo>
                  <a:pt x="38581" y="31977"/>
                </a:lnTo>
                <a:close/>
                <a:moveTo>
                  <a:pt x="39737" y="32512"/>
                </a:moveTo>
                <a:lnTo>
                  <a:pt x="41482" y="32041"/>
                </a:lnTo>
                <a:lnTo>
                  <a:pt x="41022" y="33786"/>
                </a:lnTo>
                <a:lnTo>
                  <a:pt x="40369" y="34439"/>
                </a:lnTo>
                <a:lnTo>
                  <a:pt x="39941" y="34021"/>
                </a:lnTo>
                <a:lnTo>
                  <a:pt x="39502" y="34021"/>
                </a:lnTo>
                <a:lnTo>
                  <a:pt x="39502" y="33582"/>
                </a:lnTo>
                <a:lnTo>
                  <a:pt x="39084" y="33154"/>
                </a:lnTo>
                <a:close/>
                <a:moveTo>
                  <a:pt x="41215" y="33904"/>
                </a:moveTo>
                <a:lnTo>
                  <a:pt x="42499" y="32619"/>
                </a:lnTo>
                <a:lnTo>
                  <a:pt x="42970" y="34375"/>
                </a:lnTo>
                <a:lnTo>
                  <a:pt x="42724" y="35263"/>
                </a:lnTo>
                <a:lnTo>
                  <a:pt x="42146" y="35113"/>
                </a:lnTo>
                <a:lnTo>
                  <a:pt x="41771" y="35327"/>
                </a:lnTo>
                <a:lnTo>
                  <a:pt x="41557" y="34953"/>
                </a:lnTo>
                <a:lnTo>
                  <a:pt x="40979" y="34792"/>
                </a:lnTo>
                <a:close/>
                <a:moveTo>
                  <a:pt x="43195" y="34375"/>
                </a:moveTo>
                <a:lnTo>
                  <a:pt x="43666" y="32619"/>
                </a:lnTo>
                <a:lnTo>
                  <a:pt x="44940" y="33904"/>
                </a:lnTo>
                <a:lnTo>
                  <a:pt x="45186" y="34792"/>
                </a:lnTo>
                <a:lnTo>
                  <a:pt x="44608" y="34953"/>
                </a:lnTo>
                <a:lnTo>
                  <a:pt x="44383" y="35327"/>
                </a:lnTo>
                <a:lnTo>
                  <a:pt x="44009" y="35113"/>
                </a:lnTo>
                <a:lnTo>
                  <a:pt x="43431" y="35263"/>
                </a:lnTo>
                <a:close/>
                <a:moveTo>
                  <a:pt x="45143" y="33786"/>
                </a:moveTo>
                <a:lnTo>
                  <a:pt x="44672" y="32041"/>
                </a:lnTo>
                <a:lnTo>
                  <a:pt x="46428" y="32512"/>
                </a:lnTo>
                <a:lnTo>
                  <a:pt x="47070" y="33154"/>
                </a:lnTo>
                <a:lnTo>
                  <a:pt x="46653" y="33582"/>
                </a:lnTo>
                <a:lnTo>
                  <a:pt x="46653" y="34021"/>
                </a:lnTo>
                <a:lnTo>
                  <a:pt x="46214" y="34021"/>
                </a:lnTo>
                <a:lnTo>
                  <a:pt x="45797" y="34439"/>
                </a:lnTo>
                <a:lnTo>
                  <a:pt x="45143" y="33786"/>
                </a:lnTo>
                <a:close/>
                <a:moveTo>
                  <a:pt x="46535" y="32309"/>
                </a:moveTo>
                <a:lnTo>
                  <a:pt x="45251" y="31024"/>
                </a:lnTo>
                <a:lnTo>
                  <a:pt x="47006" y="30564"/>
                </a:lnTo>
                <a:lnTo>
                  <a:pt x="47895" y="30799"/>
                </a:lnTo>
                <a:lnTo>
                  <a:pt x="47745" y="31377"/>
                </a:lnTo>
                <a:lnTo>
                  <a:pt x="47959" y="31752"/>
                </a:lnTo>
                <a:lnTo>
                  <a:pt x="47584" y="31977"/>
                </a:lnTo>
                <a:lnTo>
                  <a:pt x="47424" y="32555"/>
                </a:lnTo>
                <a:close/>
                <a:moveTo>
                  <a:pt x="48248" y="31859"/>
                </a:moveTo>
                <a:lnTo>
                  <a:pt x="49693" y="31313"/>
                </a:lnTo>
                <a:lnTo>
                  <a:pt x="50550" y="31838"/>
                </a:lnTo>
                <a:lnTo>
                  <a:pt x="50271" y="32683"/>
                </a:lnTo>
                <a:lnTo>
                  <a:pt x="49393" y="32929"/>
                </a:lnTo>
                <a:lnTo>
                  <a:pt x="48516" y="32683"/>
                </a:lnTo>
                <a:close/>
                <a:moveTo>
                  <a:pt x="50624" y="31623"/>
                </a:moveTo>
                <a:lnTo>
                  <a:pt x="49950" y="31217"/>
                </a:lnTo>
                <a:lnTo>
                  <a:pt x="50871" y="30874"/>
                </a:lnTo>
                <a:close/>
                <a:moveTo>
                  <a:pt x="51213" y="30510"/>
                </a:moveTo>
                <a:lnTo>
                  <a:pt x="51224" y="30499"/>
                </a:lnTo>
                <a:lnTo>
                  <a:pt x="50967" y="30596"/>
                </a:lnTo>
                <a:lnTo>
                  <a:pt x="50956" y="30606"/>
                </a:lnTo>
                <a:lnTo>
                  <a:pt x="50956" y="30606"/>
                </a:lnTo>
                <a:lnTo>
                  <a:pt x="49715" y="31078"/>
                </a:lnTo>
                <a:lnTo>
                  <a:pt x="48687" y="30446"/>
                </a:lnTo>
                <a:lnTo>
                  <a:pt x="49715" y="29814"/>
                </a:lnTo>
                <a:lnTo>
                  <a:pt x="50956" y="30285"/>
                </a:lnTo>
                <a:lnTo>
                  <a:pt x="50956" y="30285"/>
                </a:lnTo>
                <a:lnTo>
                  <a:pt x="50988" y="30307"/>
                </a:lnTo>
                <a:lnTo>
                  <a:pt x="51224" y="30392"/>
                </a:lnTo>
                <a:lnTo>
                  <a:pt x="51213" y="30382"/>
                </a:lnTo>
                <a:lnTo>
                  <a:pt x="51385" y="30446"/>
                </a:lnTo>
                <a:lnTo>
                  <a:pt x="51213" y="30510"/>
                </a:lnTo>
                <a:close/>
                <a:moveTo>
                  <a:pt x="50806" y="31763"/>
                </a:moveTo>
                <a:lnTo>
                  <a:pt x="51128" y="30767"/>
                </a:lnTo>
                <a:lnTo>
                  <a:pt x="51695" y="30564"/>
                </a:lnTo>
                <a:lnTo>
                  <a:pt x="53204" y="31120"/>
                </a:lnTo>
                <a:lnTo>
                  <a:pt x="52177" y="32351"/>
                </a:lnTo>
                <a:lnTo>
                  <a:pt x="51577" y="32458"/>
                </a:lnTo>
                <a:close/>
                <a:moveTo>
                  <a:pt x="52294" y="32555"/>
                </a:moveTo>
                <a:lnTo>
                  <a:pt x="53879" y="32276"/>
                </a:lnTo>
                <a:lnTo>
                  <a:pt x="53600" y="33861"/>
                </a:lnTo>
                <a:lnTo>
                  <a:pt x="53140" y="34246"/>
                </a:lnTo>
                <a:lnTo>
                  <a:pt x="52123" y="34032"/>
                </a:lnTo>
                <a:lnTo>
                  <a:pt x="51909" y="33015"/>
                </a:lnTo>
                <a:close/>
                <a:moveTo>
                  <a:pt x="53804" y="33979"/>
                </a:moveTo>
                <a:lnTo>
                  <a:pt x="55046" y="32951"/>
                </a:lnTo>
                <a:lnTo>
                  <a:pt x="55592" y="34460"/>
                </a:lnTo>
                <a:lnTo>
                  <a:pt x="55388" y="35028"/>
                </a:lnTo>
                <a:lnTo>
                  <a:pt x="54403" y="35349"/>
                </a:lnTo>
                <a:lnTo>
                  <a:pt x="53708" y="34578"/>
                </a:lnTo>
                <a:close/>
                <a:moveTo>
                  <a:pt x="55827" y="34460"/>
                </a:moveTo>
                <a:lnTo>
                  <a:pt x="56384" y="32951"/>
                </a:lnTo>
                <a:lnTo>
                  <a:pt x="57615" y="33979"/>
                </a:lnTo>
                <a:lnTo>
                  <a:pt x="57722" y="34578"/>
                </a:lnTo>
                <a:lnTo>
                  <a:pt x="57026" y="35349"/>
                </a:lnTo>
                <a:lnTo>
                  <a:pt x="56041" y="35028"/>
                </a:lnTo>
                <a:close/>
                <a:moveTo>
                  <a:pt x="57818" y="33861"/>
                </a:moveTo>
                <a:lnTo>
                  <a:pt x="57551" y="32276"/>
                </a:lnTo>
                <a:lnTo>
                  <a:pt x="59124" y="32555"/>
                </a:lnTo>
                <a:lnTo>
                  <a:pt x="59520" y="33015"/>
                </a:lnTo>
                <a:lnTo>
                  <a:pt x="59306" y="34032"/>
                </a:lnTo>
                <a:lnTo>
                  <a:pt x="58289" y="34246"/>
                </a:lnTo>
                <a:close/>
                <a:moveTo>
                  <a:pt x="59242" y="32351"/>
                </a:moveTo>
                <a:lnTo>
                  <a:pt x="58214" y="31120"/>
                </a:lnTo>
                <a:lnTo>
                  <a:pt x="59724" y="30564"/>
                </a:lnTo>
                <a:lnTo>
                  <a:pt x="60291" y="30767"/>
                </a:lnTo>
                <a:lnTo>
                  <a:pt x="60612" y="31763"/>
                </a:lnTo>
                <a:lnTo>
                  <a:pt x="59842" y="32458"/>
                </a:lnTo>
                <a:close/>
                <a:moveTo>
                  <a:pt x="59724" y="30328"/>
                </a:moveTo>
                <a:lnTo>
                  <a:pt x="58214" y="29772"/>
                </a:lnTo>
                <a:lnTo>
                  <a:pt x="59242" y="28540"/>
                </a:lnTo>
                <a:lnTo>
                  <a:pt x="59842" y="28433"/>
                </a:lnTo>
                <a:lnTo>
                  <a:pt x="60612" y="29129"/>
                </a:lnTo>
                <a:lnTo>
                  <a:pt x="60291" y="30125"/>
                </a:lnTo>
                <a:close/>
                <a:moveTo>
                  <a:pt x="59124" y="28337"/>
                </a:moveTo>
                <a:lnTo>
                  <a:pt x="57551" y="28615"/>
                </a:lnTo>
                <a:lnTo>
                  <a:pt x="57818" y="27031"/>
                </a:lnTo>
                <a:lnTo>
                  <a:pt x="58289" y="26646"/>
                </a:lnTo>
                <a:lnTo>
                  <a:pt x="59306" y="26860"/>
                </a:lnTo>
                <a:lnTo>
                  <a:pt x="59520" y="27877"/>
                </a:lnTo>
                <a:close/>
                <a:moveTo>
                  <a:pt x="57615" y="26913"/>
                </a:moveTo>
                <a:lnTo>
                  <a:pt x="56384" y="27941"/>
                </a:lnTo>
                <a:lnTo>
                  <a:pt x="55827" y="26432"/>
                </a:lnTo>
                <a:lnTo>
                  <a:pt x="56041" y="25864"/>
                </a:lnTo>
                <a:lnTo>
                  <a:pt x="57026" y="25543"/>
                </a:lnTo>
                <a:lnTo>
                  <a:pt x="57722" y="26314"/>
                </a:lnTo>
                <a:close/>
                <a:moveTo>
                  <a:pt x="55774" y="25950"/>
                </a:moveTo>
                <a:lnTo>
                  <a:pt x="55774" y="25950"/>
                </a:lnTo>
                <a:lnTo>
                  <a:pt x="55709" y="26121"/>
                </a:lnTo>
                <a:lnTo>
                  <a:pt x="55656" y="25950"/>
                </a:lnTo>
                <a:lnTo>
                  <a:pt x="55656" y="25950"/>
                </a:lnTo>
                <a:lnTo>
                  <a:pt x="55570" y="25736"/>
                </a:lnTo>
                <a:lnTo>
                  <a:pt x="55560" y="25693"/>
                </a:lnTo>
                <a:lnTo>
                  <a:pt x="55560" y="25693"/>
                </a:lnTo>
                <a:lnTo>
                  <a:pt x="55088" y="24451"/>
                </a:lnTo>
                <a:lnTo>
                  <a:pt x="55709" y="23423"/>
                </a:lnTo>
                <a:lnTo>
                  <a:pt x="56341" y="24451"/>
                </a:lnTo>
                <a:lnTo>
                  <a:pt x="55870" y="25693"/>
                </a:lnTo>
                <a:lnTo>
                  <a:pt x="55870" y="25693"/>
                </a:lnTo>
                <a:lnTo>
                  <a:pt x="55849" y="25736"/>
                </a:lnTo>
                <a:lnTo>
                  <a:pt x="55774" y="25950"/>
                </a:lnTo>
                <a:close/>
                <a:moveTo>
                  <a:pt x="56138" y="25607"/>
                </a:moveTo>
                <a:lnTo>
                  <a:pt x="56480" y="24687"/>
                </a:lnTo>
                <a:lnTo>
                  <a:pt x="56898" y="25350"/>
                </a:lnTo>
                <a:lnTo>
                  <a:pt x="56352" y="25532"/>
                </a:lnTo>
                <a:close/>
                <a:moveTo>
                  <a:pt x="57957" y="25008"/>
                </a:moveTo>
                <a:lnTo>
                  <a:pt x="57112" y="25286"/>
                </a:lnTo>
                <a:lnTo>
                  <a:pt x="56576" y="24419"/>
                </a:lnTo>
                <a:lnTo>
                  <a:pt x="57122" y="22985"/>
                </a:lnTo>
                <a:lnTo>
                  <a:pt x="57957" y="23252"/>
                </a:lnTo>
                <a:lnTo>
                  <a:pt x="58193" y="24130"/>
                </a:lnTo>
                <a:close/>
                <a:moveTo>
                  <a:pt x="57240" y="22321"/>
                </a:moveTo>
                <a:lnTo>
                  <a:pt x="57015" y="22695"/>
                </a:lnTo>
                <a:lnTo>
                  <a:pt x="56641" y="22471"/>
                </a:lnTo>
                <a:lnTo>
                  <a:pt x="56063" y="22631"/>
                </a:lnTo>
                <a:lnTo>
                  <a:pt x="55827" y="21743"/>
                </a:lnTo>
                <a:lnTo>
                  <a:pt x="56298" y="19987"/>
                </a:lnTo>
                <a:lnTo>
                  <a:pt x="57583" y="21272"/>
                </a:lnTo>
                <a:lnTo>
                  <a:pt x="57818" y="22160"/>
                </a:lnTo>
                <a:close/>
                <a:moveTo>
                  <a:pt x="57775" y="21154"/>
                </a:moveTo>
                <a:lnTo>
                  <a:pt x="57304" y="19409"/>
                </a:lnTo>
                <a:lnTo>
                  <a:pt x="57304" y="19409"/>
                </a:lnTo>
                <a:lnTo>
                  <a:pt x="59060" y="19880"/>
                </a:lnTo>
                <a:lnTo>
                  <a:pt x="59713" y="20522"/>
                </a:lnTo>
                <a:lnTo>
                  <a:pt x="59285" y="20951"/>
                </a:lnTo>
                <a:lnTo>
                  <a:pt x="59285" y="21389"/>
                </a:lnTo>
                <a:lnTo>
                  <a:pt x="58846" y="21389"/>
                </a:lnTo>
                <a:lnTo>
                  <a:pt x="58428" y="21807"/>
                </a:lnTo>
                <a:lnTo>
                  <a:pt x="57775" y="21154"/>
                </a:lnTo>
                <a:close/>
                <a:moveTo>
                  <a:pt x="59167" y="19677"/>
                </a:moveTo>
                <a:lnTo>
                  <a:pt x="57893" y="18392"/>
                </a:lnTo>
                <a:lnTo>
                  <a:pt x="59638" y="17932"/>
                </a:lnTo>
                <a:lnTo>
                  <a:pt x="60527" y="18167"/>
                </a:lnTo>
                <a:lnTo>
                  <a:pt x="60377" y="18745"/>
                </a:lnTo>
                <a:lnTo>
                  <a:pt x="60591" y="19120"/>
                </a:lnTo>
                <a:lnTo>
                  <a:pt x="60216" y="19345"/>
                </a:lnTo>
                <a:lnTo>
                  <a:pt x="60056" y="19912"/>
                </a:lnTo>
                <a:close/>
                <a:moveTo>
                  <a:pt x="59638" y="17696"/>
                </a:moveTo>
                <a:lnTo>
                  <a:pt x="57883" y="17225"/>
                </a:lnTo>
                <a:lnTo>
                  <a:pt x="59167" y="15951"/>
                </a:lnTo>
                <a:lnTo>
                  <a:pt x="60056" y="15705"/>
                </a:lnTo>
                <a:lnTo>
                  <a:pt x="60216" y="16283"/>
                </a:lnTo>
                <a:lnTo>
                  <a:pt x="60591" y="16508"/>
                </a:lnTo>
                <a:lnTo>
                  <a:pt x="60377" y="16883"/>
                </a:lnTo>
                <a:lnTo>
                  <a:pt x="60527" y="17461"/>
                </a:lnTo>
                <a:close/>
                <a:moveTo>
                  <a:pt x="59060" y="15748"/>
                </a:moveTo>
                <a:lnTo>
                  <a:pt x="57304" y="16219"/>
                </a:lnTo>
                <a:lnTo>
                  <a:pt x="57775" y="14463"/>
                </a:lnTo>
                <a:lnTo>
                  <a:pt x="58428" y="13821"/>
                </a:lnTo>
                <a:lnTo>
                  <a:pt x="58846" y="14239"/>
                </a:lnTo>
                <a:lnTo>
                  <a:pt x="59285" y="14239"/>
                </a:lnTo>
                <a:lnTo>
                  <a:pt x="59285" y="14677"/>
                </a:lnTo>
                <a:lnTo>
                  <a:pt x="59713" y="15095"/>
                </a:lnTo>
                <a:close/>
                <a:moveTo>
                  <a:pt x="57583" y="14356"/>
                </a:moveTo>
                <a:lnTo>
                  <a:pt x="56298" y="15641"/>
                </a:lnTo>
                <a:lnTo>
                  <a:pt x="55827" y="13885"/>
                </a:lnTo>
                <a:lnTo>
                  <a:pt x="56063" y="12997"/>
                </a:lnTo>
                <a:lnTo>
                  <a:pt x="56641" y="13147"/>
                </a:lnTo>
                <a:lnTo>
                  <a:pt x="57015" y="12933"/>
                </a:lnTo>
                <a:lnTo>
                  <a:pt x="57240" y="13307"/>
                </a:lnTo>
                <a:lnTo>
                  <a:pt x="57818" y="13468"/>
                </a:lnTo>
                <a:close/>
                <a:moveTo>
                  <a:pt x="57957" y="12376"/>
                </a:moveTo>
                <a:lnTo>
                  <a:pt x="57122" y="12643"/>
                </a:lnTo>
                <a:lnTo>
                  <a:pt x="56576" y="11198"/>
                </a:lnTo>
                <a:lnTo>
                  <a:pt x="57112" y="10342"/>
                </a:lnTo>
                <a:lnTo>
                  <a:pt x="57957" y="10620"/>
                </a:lnTo>
                <a:lnTo>
                  <a:pt x="58193" y="11498"/>
                </a:lnTo>
                <a:close/>
                <a:moveTo>
                  <a:pt x="56898" y="10278"/>
                </a:moveTo>
                <a:lnTo>
                  <a:pt x="56480" y="10941"/>
                </a:lnTo>
                <a:lnTo>
                  <a:pt x="56138" y="10021"/>
                </a:lnTo>
                <a:close/>
                <a:moveTo>
                  <a:pt x="55774" y="9678"/>
                </a:moveTo>
                <a:lnTo>
                  <a:pt x="55774" y="9678"/>
                </a:lnTo>
                <a:lnTo>
                  <a:pt x="56341" y="11177"/>
                </a:lnTo>
                <a:lnTo>
                  <a:pt x="55709" y="12205"/>
                </a:lnTo>
                <a:lnTo>
                  <a:pt x="55088" y="11177"/>
                </a:lnTo>
                <a:lnTo>
                  <a:pt x="55560" y="9935"/>
                </a:lnTo>
                <a:lnTo>
                  <a:pt x="55560" y="9935"/>
                </a:lnTo>
                <a:lnTo>
                  <a:pt x="55581" y="9860"/>
                </a:lnTo>
                <a:lnTo>
                  <a:pt x="55656" y="9678"/>
                </a:lnTo>
                <a:lnTo>
                  <a:pt x="55656" y="9678"/>
                </a:lnTo>
                <a:lnTo>
                  <a:pt x="55709" y="9507"/>
                </a:lnTo>
                <a:lnTo>
                  <a:pt x="55774" y="9678"/>
                </a:lnTo>
                <a:close/>
                <a:moveTo>
                  <a:pt x="57722" y="9314"/>
                </a:moveTo>
                <a:lnTo>
                  <a:pt x="57026" y="10085"/>
                </a:lnTo>
                <a:lnTo>
                  <a:pt x="56041" y="9764"/>
                </a:lnTo>
                <a:lnTo>
                  <a:pt x="55827" y="9196"/>
                </a:lnTo>
                <a:lnTo>
                  <a:pt x="56384" y="7687"/>
                </a:lnTo>
                <a:lnTo>
                  <a:pt x="57615" y="8715"/>
                </a:lnTo>
                <a:close/>
                <a:moveTo>
                  <a:pt x="58910" y="7023"/>
                </a:moveTo>
                <a:lnTo>
                  <a:pt x="57508" y="6788"/>
                </a:lnTo>
                <a:lnTo>
                  <a:pt x="57508" y="6788"/>
                </a:lnTo>
                <a:lnTo>
                  <a:pt x="57401" y="6156"/>
                </a:lnTo>
                <a:lnTo>
                  <a:pt x="58000" y="5931"/>
                </a:lnTo>
                <a:lnTo>
                  <a:pt x="58000" y="5931"/>
                </a:lnTo>
                <a:lnTo>
                  <a:pt x="58910" y="7023"/>
                </a:lnTo>
                <a:close/>
                <a:moveTo>
                  <a:pt x="57508" y="3576"/>
                </a:moveTo>
                <a:lnTo>
                  <a:pt x="58910" y="3330"/>
                </a:lnTo>
                <a:lnTo>
                  <a:pt x="58000" y="4433"/>
                </a:lnTo>
                <a:lnTo>
                  <a:pt x="57401" y="4208"/>
                </a:lnTo>
                <a:close/>
                <a:moveTo>
                  <a:pt x="56469" y="2891"/>
                </a:moveTo>
                <a:lnTo>
                  <a:pt x="57561" y="1981"/>
                </a:lnTo>
                <a:lnTo>
                  <a:pt x="57315" y="3384"/>
                </a:lnTo>
                <a:lnTo>
                  <a:pt x="56684" y="3491"/>
                </a:lnTo>
                <a:close/>
                <a:moveTo>
                  <a:pt x="55217" y="2827"/>
                </a:moveTo>
                <a:lnTo>
                  <a:pt x="55709" y="1489"/>
                </a:lnTo>
                <a:lnTo>
                  <a:pt x="56202" y="2827"/>
                </a:lnTo>
                <a:lnTo>
                  <a:pt x="55709" y="3234"/>
                </a:lnTo>
                <a:close/>
                <a:moveTo>
                  <a:pt x="54104" y="3384"/>
                </a:moveTo>
                <a:lnTo>
                  <a:pt x="53868" y="1981"/>
                </a:lnTo>
                <a:lnTo>
                  <a:pt x="54960" y="2891"/>
                </a:lnTo>
                <a:lnTo>
                  <a:pt x="54853" y="3191"/>
                </a:lnTo>
                <a:lnTo>
                  <a:pt x="54735" y="3491"/>
                </a:lnTo>
                <a:lnTo>
                  <a:pt x="54232" y="3405"/>
                </a:lnTo>
                <a:close/>
                <a:moveTo>
                  <a:pt x="52016" y="5182"/>
                </a:moveTo>
                <a:lnTo>
                  <a:pt x="53354" y="4690"/>
                </a:lnTo>
                <a:lnTo>
                  <a:pt x="53772" y="5182"/>
                </a:lnTo>
                <a:lnTo>
                  <a:pt x="53354" y="5675"/>
                </a:lnTo>
                <a:close/>
                <a:moveTo>
                  <a:pt x="51128" y="5503"/>
                </a:moveTo>
                <a:lnTo>
                  <a:pt x="51695" y="5300"/>
                </a:lnTo>
                <a:lnTo>
                  <a:pt x="53204" y="5857"/>
                </a:lnTo>
                <a:lnTo>
                  <a:pt x="52177" y="7088"/>
                </a:lnTo>
                <a:lnTo>
                  <a:pt x="51588" y="7184"/>
                </a:lnTo>
                <a:lnTo>
                  <a:pt x="50806" y="6499"/>
                </a:lnTo>
                <a:close/>
                <a:moveTo>
                  <a:pt x="50732" y="6724"/>
                </a:moveTo>
                <a:lnTo>
                  <a:pt x="51513" y="7419"/>
                </a:lnTo>
                <a:lnTo>
                  <a:pt x="51963" y="7345"/>
                </a:lnTo>
                <a:lnTo>
                  <a:pt x="51674" y="7698"/>
                </a:lnTo>
                <a:lnTo>
                  <a:pt x="51888" y="8725"/>
                </a:lnTo>
                <a:lnTo>
                  <a:pt x="50849" y="8501"/>
                </a:lnTo>
                <a:lnTo>
                  <a:pt x="50485" y="8875"/>
                </a:lnTo>
                <a:lnTo>
                  <a:pt x="50485" y="8351"/>
                </a:lnTo>
                <a:lnTo>
                  <a:pt x="49661" y="7816"/>
                </a:lnTo>
                <a:lnTo>
                  <a:pt x="50442" y="7601"/>
                </a:lnTo>
                <a:close/>
                <a:moveTo>
                  <a:pt x="49950" y="5953"/>
                </a:moveTo>
                <a:lnTo>
                  <a:pt x="50871" y="5600"/>
                </a:lnTo>
                <a:lnTo>
                  <a:pt x="50624" y="6360"/>
                </a:lnTo>
                <a:close/>
                <a:moveTo>
                  <a:pt x="49693" y="6049"/>
                </a:moveTo>
                <a:lnTo>
                  <a:pt x="50550" y="6574"/>
                </a:lnTo>
                <a:lnTo>
                  <a:pt x="50271" y="7419"/>
                </a:lnTo>
                <a:lnTo>
                  <a:pt x="49415" y="7655"/>
                </a:lnTo>
                <a:lnTo>
                  <a:pt x="49393" y="7644"/>
                </a:lnTo>
                <a:lnTo>
                  <a:pt x="49383" y="7655"/>
                </a:lnTo>
                <a:lnTo>
                  <a:pt x="48516" y="7419"/>
                </a:lnTo>
                <a:lnTo>
                  <a:pt x="48248" y="6595"/>
                </a:lnTo>
                <a:close/>
                <a:moveTo>
                  <a:pt x="48483" y="5311"/>
                </a:moveTo>
                <a:lnTo>
                  <a:pt x="49458" y="5899"/>
                </a:lnTo>
                <a:lnTo>
                  <a:pt x="48162" y="6392"/>
                </a:lnTo>
                <a:lnTo>
                  <a:pt x="47980" y="6081"/>
                </a:lnTo>
                <a:lnTo>
                  <a:pt x="48130" y="5525"/>
                </a:lnTo>
                <a:close/>
                <a:moveTo>
                  <a:pt x="47006" y="5289"/>
                </a:moveTo>
                <a:lnTo>
                  <a:pt x="47895" y="5535"/>
                </a:lnTo>
                <a:lnTo>
                  <a:pt x="47745" y="6113"/>
                </a:lnTo>
                <a:lnTo>
                  <a:pt x="47959" y="6488"/>
                </a:lnTo>
                <a:lnTo>
                  <a:pt x="47584" y="6702"/>
                </a:lnTo>
                <a:lnTo>
                  <a:pt x="47424" y="7280"/>
                </a:lnTo>
                <a:lnTo>
                  <a:pt x="46535" y="7045"/>
                </a:lnTo>
                <a:lnTo>
                  <a:pt x="45251" y="5760"/>
                </a:lnTo>
                <a:close/>
                <a:moveTo>
                  <a:pt x="45079" y="4775"/>
                </a:moveTo>
                <a:lnTo>
                  <a:pt x="46589" y="5182"/>
                </a:lnTo>
                <a:lnTo>
                  <a:pt x="45079" y="5589"/>
                </a:lnTo>
                <a:lnTo>
                  <a:pt x="44672" y="5182"/>
                </a:lnTo>
                <a:lnTo>
                  <a:pt x="45079" y="4775"/>
                </a:lnTo>
                <a:close/>
                <a:moveTo>
                  <a:pt x="43730" y="3245"/>
                </a:moveTo>
                <a:lnTo>
                  <a:pt x="43730" y="3245"/>
                </a:lnTo>
                <a:lnTo>
                  <a:pt x="44833" y="2142"/>
                </a:lnTo>
                <a:lnTo>
                  <a:pt x="44426" y="3651"/>
                </a:lnTo>
                <a:lnTo>
                  <a:pt x="43880" y="3801"/>
                </a:lnTo>
                <a:close/>
                <a:moveTo>
                  <a:pt x="41332" y="2142"/>
                </a:moveTo>
                <a:lnTo>
                  <a:pt x="42435" y="3245"/>
                </a:lnTo>
                <a:lnTo>
                  <a:pt x="42285" y="3801"/>
                </a:lnTo>
                <a:lnTo>
                  <a:pt x="41729" y="3651"/>
                </a:lnTo>
                <a:close/>
                <a:moveTo>
                  <a:pt x="41151" y="4529"/>
                </a:moveTo>
                <a:lnTo>
                  <a:pt x="40048" y="3426"/>
                </a:lnTo>
                <a:lnTo>
                  <a:pt x="41557" y="3833"/>
                </a:lnTo>
                <a:lnTo>
                  <a:pt x="41696" y="4379"/>
                </a:lnTo>
                <a:close/>
                <a:moveTo>
                  <a:pt x="39577" y="5182"/>
                </a:moveTo>
                <a:lnTo>
                  <a:pt x="41086" y="4775"/>
                </a:lnTo>
                <a:lnTo>
                  <a:pt x="41086" y="4775"/>
                </a:lnTo>
                <a:lnTo>
                  <a:pt x="41482" y="5182"/>
                </a:lnTo>
                <a:lnTo>
                  <a:pt x="41086" y="5589"/>
                </a:lnTo>
                <a:lnTo>
                  <a:pt x="41086" y="5589"/>
                </a:lnTo>
                <a:close/>
                <a:moveTo>
                  <a:pt x="39149" y="5289"/>
                </a:moveTo>
                <a:lnTo>
                  <a:pt x="40904" y="5760"/>
                </a:lnTo>
                <a:lnTo>
                  <a:pt x="39620" y="7045"/>
                </a:lnTo>
                <a:lnTo>
                  <a:pt x="38731" y="7280"/>
                </a:lnTo>
                <a:lnTo>
                  <a:pt x="38581" y="6702"/>
                </a:lnTo>
                <a:lnTo>
                  <a:pt x="38196" y="6488"/>
                </a:lnTo>
                <a:lnTo>
                  <a:pt x="38421" y="6113"/>
                </a:lnTo>
                <a:lnTo>
                  <a:pt x="38260" y="5535"/>
                </a:lnTo>
                <a:close/>
                <a:moveTo>
                  <a:pt x="36708" y="5899"/>
                </a:moveTo>
                <a:lnTo>
                  <a:pt x="37682" y="5311"/>
                </a:lnTo>
                <a:lnTo>
                  <a:pt x="38035" y="5525"/>
                </a:lnTo>
                <a:lnTo>
                  <a:pt x="38185" y="6081"/>
                </a:lnTo>
                <a:lnTo>
                  <a:pt x="38003" y="6392"/>
                </a:lnTo>
                <a:close/>
                <a:moveTo>
                  <a:pt x="36472" y="6049"/>
                </a:moveTo>
                <a:lnTo>
                  <a:pt x="37907" y="6595"/>
                </a:lnTo>
                <a:lnTo>
                  <a:pt x="37639" y="7419"/>
                </a:lnTo>
                <a:lnTo>
                  <a:pt x="36783" y="7655"/>
                </a:lnTo>
                <a:lnTo>
                  <a:pt x="36761" y="7644"/>
                </a:lnTo>
                <a:lnTo>
                  <a:pt x="36740" y="7655"/>
                </a:lnTo>
                <a:lnTo>
                  <a:pt x="35884" y="7419"/>
                </a:lnTo>
                <a:lnTo>
                  <a:pt x="35605" y="6574"/>
                </a:lnTo>
                <a:close/>
                <a:moveTo>
                  <a:pt x="35295" y="5600"/>
                </a:moveTo>
                <a:lnTo>
                  <a:pt x="36205" y="5953"/>
                </a:lnTo>
                <a:lnTo>
                  <a:pt x="35541" y="6360"/>
                </a:lnTo>
                <a:close/>
                <a:moveTo>
                  <a:pt x="35423" y="6724"/>
                </a:moveTo>
                <a:lnTo>
                  <a:pt x="35712" y="7601"/>
                </a:lnTo>
                <a:lnTo>
                  <a:pt x="36505" y="7816"/>
                </a:lnTo>
                <a:lnTo>
                  <a:pt x="35680" y="8351"/>
                </a:lnTo>
                <a:lnTo>
                  <a:pt x="35680" y="8875"/>
                </a:lnTo>
                <a:lnTo>
                  <a:pt x="35306" y="8501"/>
                </a:lnTo>
                <a:lnTo>
                  <a:pt x="34267" y="8725"/>
                </a:lnTo>
                <a:lnTo>
                  <a:pt x="34481" y="7698"/>
                </a:lnTo>
                <a:lnTo>
                  <a:pt x="34192" y="7345"/>
                </a:lnTo>
                <a:lnTo>
                  <a:pt x="34642" y="7419"/>
                </a:lnTo>
                <a:close/>
                <a:moveTo>
                  <a:pt x="34460" y="5300"/>
                </a:moveTo>
                <a:lnTo>
                  <a:pt x="35027" y="5503"/>
                </a:lnTo>
                <a:lnTo>
                  <a:pt x="35348" y="6499"/>
                </a:lnTo>
                <a:lnTo>
                  <a:pt x="34578" y="7184"/>
                </a:lnTo>
                <a:lnTo>
                  <a:pt x="33978" y="7088"/>
                </a:lnTo>
                <a:lnTo>
                  <a:pt x="32950" y="5846"/>
                </a:lnTo>
                <a:close/>
                <a:moveTo>
                  <a:pt x="32801" y="4690"/>
                </a:moveTo>
                <a:lnTo>
                  <a:pt x="34139" y="5182"/>
                </a:lnTo>
                <a:lnTo>
                  <a:pt x="32801" y="5675"/>
                </a:lnTo>
                <a:lnTo>
                  <a:pt x="32394" y="5182"/>
                </a:lnTo>
                <a:close/>
                <a:moveTo>
                  <a:pt x="32244" y="3576"/>
                </a:moveTo>
                <a:lnTo>
                  <a:pt x="33646" y="3330"/>
                </a:lnTo>
                <a:lnTo>
                  <a:pt x="32736" y="4433"/>
                </a:lnTo>
                <a:lnTo>
                  <a:pt x="32137" y="4208"/>
                </a:lnTo>
                <a:close/>
                <a:moveTo>
                  <a:pt x="31195" y="2891"/>
                </a:moveTo>
                <a:lnTo>
                  <a:pt x="31195" y="2891"/>
                </a:lnTo>
                <a:lnTo>
                  <a:pt x="32297" y="1981"/>
                </a:lnTo>
                <a:lnTo>
                  <a:pt x="32051" y="3384"/>
                </a:lnTo>
                <a:lnTo>
                  <a:pt x="31420" y="3491"/>
                </a:lnTo>
                <a:close/>
                <a:moveTo>
                  <a:pt x="29953" y="2827"/>
                </a:moveTo>
                <a:lnTo>
                  <a:pt x="30445" y="1489"/>
                </a:lnTo>
                <a:lnTo>
                  <a:pt x="30938" y="2827"/>
                </a:lnTo>
                <a:lnTo>
                  <a:pt x="30445" y="3234"/>
                </a:lnTo>
                <a:close/>
                <a:moveTo>
                  <a:pt x="28840" y="3384"/>
                </a:moveTo>
                <a:lnTo>
                  <a:pt x="28604" y="1981"/>
                </a:lnTo>
                <a:lnTo>
                  <a:pt x="29696" y="2891"/>
                </a:lnTo>
                <a:lnTo>
                  <a:pt x="29471" y="3491"/>
                </a:lnTo>
                <a:close/>
                <a:moveTo>
                  <a:pt x="28155" y="4433"/>
                </a:moveTo>
                <a:lnTo>
                  <a:pt x="27245" y="3330"/>
                </a:lnTo>
                <a:lnTo>
                  <a:pt x="28658" y="3576"/>
                </a:lnTo>
                <a:lnTo>
                  <a:pt x="28765" y="4208"/>
                </a:lnTo>
                <a:close/>
                <a:moveTo>
                  <a:pt x="25864" y="5503"/>
                </a:moveTo>
                <a:lnTo>
                  <a:pt x="26431" y="5300"/>
                </a:lnTo>
                <a:lnTo>
                  <a:pt x="27940" y="5846"/>
                </a:lnTo>
                <a:lnTo>
                  <a:pt x="26913" y="7088"/>
                </a:lnTo>
                <a:lnTo>
                  <a:pt x="26313" y="7184"/>
                </a:lnTo>
                <a:lnTo>
                  <a:pt x="25543" y="6499"/>
                </a:lnTo>
                <a:close/>
                <a:moveTo>
                  <a:pt x="24686" y="5953"/>
                </a:moveTo>
                <a:lnTo>
                  <a:pt x="25607" y="5600"/>
                </a:lnTo>
                <a:lnTo>
                  <a:pt x="25350" y="6360"/>
                </a:lnTo>
                <a:close/>
                <a:moveTo>
                  <a:pt x="24419" y="6049"/>
                </a:moveTo>
                <a:lnTo>
                  <a:pt x="25286" y="6574"/>
                </a:lnTo>
                <a:lnTo>
                  <a:pt x="25007" y="7419"/>
                </a:lnTo>
                <a:lnTo>
                  <a:pt x="24151" y="7655"/>
                </a:lnTo>
                <a:lnTo>
                  <a:pt x="24129" y="7644"/>
                </a:lnTo>
                <a:lnTo>
                  <a:pt x="24108" y="7655"/>
                </a:lnTo>
                <a:lnTo>
                  <a:pt x="23252" y="7419"/>
                </a:lnTo>
                <a:lnTo>
                  <a:pt x="22984" y="6595"/>
                </a:lnTo>
                <a:close/>
                <a:moveTo>
                  <a:pt x="23209" y="5311"/>
                </a:moveTo>
                <a:lnTo>
                  <a:pt x="24183" y="5899"/>
                </a:lnTo>
                <a:lnTo>
                  <a:pt x="22898" y="6392"/>
                </a:lnTo>
                <a:lnTo>
                  <a:pt x="22716" y="6081"/>
                </a:lnTo>
                <a:lnTo>
                  <a:pt x="22856" y="5525"/>
                </a:lnTo>
                <a:close/>
                <a:moveTo>
                  <a:pt x="21742" y="5289"/>
                </a:moveTo>
                <a:lnTo>
                  <a:pt x="22631" y="5535"/>
                </a:lnTo>
                <a:lnTo>
                  <a:pt x="22481" y="6113"/>
                </a:lnTo>
                <a:lnTo>
                  <a:pt x="22695" y="6488"/>
                </a:lnTo>
                <a:lnTo>
                  <a:pt x="22320" y="6702"/>
                </a:lnTo>
                <a:lnTo>
                  <a:pt x="22160" y="7280"/>
                </a:lnTo>
                <a:lnTo>
                  <a:pt x="21271" y="7045"/>
                </a:lnTo>
                <a:lnTo>
                  <a:pt x="19987" y="5760"/>
                </a:lnTo>
                <a:close/>
                <a:moveTo>
                  <a:pt x="19815" y="4775"/>
                </a:moveTo>
                <a:lnTo>
                  <a:pt x="21314" y="5182"/>
                </a:lnTo>
                <a:lnTo>
                  <a:pt x="19815" y="5589"/>
                </a:lnTo>
                <a:lnTo>
                  <a:pt x="19815" y="5589"/>
                </a:lnTo>
                <a:lnTo>
                  <a:pt x="19409" y="5182"/>
                </a:lnTo>
                <a:lnTo>
                  <a:pt x="19815" y="4775"/>
                </a:lnTo>
                <a:close/>
                <a:moveTo>
                  <a:pt x="18467" y="3245"/>
                </a:moveTo>
                <a:lnTo>
                  <a:pt x="19569" y="2142"/>
                </a:lnTo>
                <a:lnTo>
                  <a:pt x="19162" y="3651"/>
                </a:lnTo>
                <a:lnTo>
                  <a:pt x="18606" y="3801"/>
                </a:lnTo>
                <a:close/>
                <a:moveTo>
                  <a:pt x="17407" y="3180"/>
                </a:moveTo>
                <a:lnTo>
                  <a:pt x="17813" y="1671"/>
                </a:lnTo>
                <a:lnTo>
                  <a:pt x="18220" y="3180"/>
                </a:lnTo>
                <a:lnTo>
                  <a:pt x="17813" y="3587"/>
                </a:lnTo>
                <a:close/>
                <a:moveTo>
                  <a:pt x="16058" y="2142"/>
                </a:moveTo>
                <a:lnTo>
                  <a:pt x="17171" y="3245"/>
                </a:lnTo>
                <a:lnTo>
                  <a:pt x="17021" y="3801"/>
                </a:lnTo>
                <a:lnTo>
                  <a:pt x="16465" y="3651"/>
                </a:lnTo>
                <a:close/>
                <a:moveTo>
                  <a:pt x="15887" y="4529"/>
                </a:moveTo>
                <a:lnTo>
                  <a:pt x="14784" y="3426"/>
                </a:lnTo>
                <a:lnTo>
                  <a:pt x="16283" y="3833"/>
                </a:lnTo>
                <a:lnTo>
                  <a:pt x="16433" y="4379"/>
                </a:lnTo>
                <a:close/>
                <a:moveTo>
                  <a:pt x="14313" y="5182"/>
                </a:moveTo>
                <a:lnTo>
                  <a:pt x="15822" y="4775"/>
                </a:lnTo>
                <a:lnTo>
                  <a:pt x="15822" y="4775"/>
                </a:lnTo>
                <a:lnTo>
                  <a:pt x="16218" y="5182"/>
                </a:lnTo>
                <a:lnTo>
                  <a:pt x="15822" y="5589"/>
                </a:lnTo>
                <a:close/>
                <a:moveTo>
                  <a:pt x="13885" y="5289"/>
                </a:moveTo>
                <a:lnTo>
                  <a:pt x="15640" y="5760"/>
                </a:lnTo>
                <a:lnTo>
                  <a:pt x="14356" y="7045"/>
                </a:lnTo>
                <a:lnTo>
                  <a:pt x="13467" y="7280"/>
                </a:lnTo>
                <a:lnTo>
                  <a:pt x="13307" y="6702"/>
                </a:lnTo>
                <a:lnTo>
                  <a:pt x="12932" y="6488"/>
                </a:lnTo>
                <a:lnTo>
                  <a:pt x="13157" y="6113"/>
                </a:lnTo>
                <a:lnTo>
                  <a:pt x="12996" y="5535"/>
                </a:lnTo>
                <a:close/>
                <a:moveTo>
                  <a:pt x="11444" y="5899"/>
                </a:moveTo>
                <a:lnTo>
                  <a:pt x="12418" y="5311"/>
                </a:lnTo>
                <a:lnTo>
                  <a:pt x="12771" y="5525"/>
                </a:lnTo>
                <a:lnTo>
                  <a:pt x="12921" y="6081"/>
                </a:lnTo>
                <a:lnTo>
                  <a:pt x="12739" y="6392"/>
                </a:lnTo>
                <a:close/>
                <a:moveTo>
                  <a:pt x="11208" y="6049"/>
                </a:moveTo>
                <a:lnTo>
                  <a:pt x="12643" y="6595"/>
                </a:lnTo>
                <a:lnTo>
                  <a:pt x="12375" y="7419"/>
                </a:lnTo>
                <a:lnTo>
                  <a:pt x="11519" y="7655"/>
                </a:lnTo>
                <a:lnTo>
                  <a:pt x="11498" y="7644"/>
                </a:lnTo>
                <a:lnTo>
                  <a:pt x="11476" y="7655"/>
                </a:lnTo>
                <a:lnTo>
                  <a:pt x="10620" y="7419"/>
                </a:lnTo>
                <a:lnTo>
                  <a:pt x="10341" y="6574"/>
                </a:lnTo>
                <a:close/>
                <a:moveTo>
                  <a:pt x="10020" y="5600"/>
                </a:moveTo>
                <a:lnTo>
                  <a:pt x="10941" y="5953"/>
                </a:lnTo>
                <a:lnTo>
                  <a:pt x="10277" y="6360"/>
                </a:lnTo>
                <a:close/>
                <a:moveTo>
                  <a:pt x="10159" y="6724"/>
                </a:moveTo>
                <a:lnTo>
                  <a:pt x="10448" y="7601"/>
                </a:lnTo>
                <a:lnTo>
                  <a:pt x="11230" y="7816"/>
                </a:lnTo>
                <a:lnTo>
                  <a:pt x="10416" y="8351"/>
                </a:lnTo>
                <a:lnTo>
                  <a:pt x="10416" y="8875"/>
                </a:lnTo>
                <a:lnTo>
                  <a:pt x="10042" y="8501"/>
                </a:lnTo>
                <a:lnTo>
                  <a:pt x="9003" y="8725"/>
                </a:lnTo>
                <a:lnTo>
                  <a:pt x="9217" y="7698"/>
                </a:lnTo>
                <a:lnTo>
                  <a:pt x="8928" y="7345"/>
                </a:lnTo>
                <a:lnTo>
                  <a:pt x="9378" y="7419"/>
                </a:lnTo>
                <a:close/>
                <a:moveTo>
                  <a:pt x="9196" y="5300"/>
                </a:moveTo>
                <a:lnTo>
                  <a:pt x="9763" y="5503"/>
                </a:lnTo>
                <a:lnTo>
                  <a:pt x="10084" y="6499"/>
                </a:lnTo>
                <a:lnTo>
                  <a:pt x="9314" y="7184"/>
                </a:lnTo>
                <a:lnTo>
                  <a:pt x="8714" y="7088"/>
                </a:lnTo>
                <a:lnTo>
                  <a:pt x="7687" y="5846"/>
                </a:lnTo>
                <a:close/>
                <a:moveTo>
                  <a:pt x="7537" y="4690"/>
                </a:moveTo>
                <a:lnTo>
                  <a:pt x="8875" y="5182"/>
                </a:lnTo>
                <a:lnTo>
                  <a:pt x="7537" y="5675"/>
                </a:lnTo>
                <a:lnTo>
                  <a:pt x="7130" y="5182"/>
                </a:lnTo>
                <a:close/>
                <a:moveTo>
                  <a:pt x="6980" y="3576"/>
                </a:moveTo>
                <a:lnTo>
                  <a:pt x="8382" y="3330"/>
                </a:lnTo>
                <a:lnTo>
                  <a:pt x="7472" y="4433"/>
                </a:lnTo>
                <a:lnTo>
                  <a:pt x="6862" y="4208"/>
                </a:lnTo>
                <a:close/>
                <a:moveTo>
                  <a:pt x="5931" y="2891"/>
                </a:moveTo>
                <a:lnTo>
                  <a:pt x="5931" y="2891"/>
                </a:lnTo>
                <a:lnTo>
                  <a:pt x="7034" y="1981"/>
                </a:lnTo>
                <a:lnTo>
                  <a:pt x="6787" y="3384"/>
                </a:lnTo>
                <a:lnTo>
                  <a:pt x="6156" y="3491"/>
                </a:lnTo>
                <a:close/>
                <a:moveTo>
                  <a:pt x="4689" y="2827"/>
                </a:moveTo>
                <a:lnTo>
                  <a:pt x="5182" y="1489"/>
                </a:lnTo>
                <a:lnTo>
                  <a:pt x="5674" y="2827"/>
                </a:lnTo>
                <a:lnTo>
                  <a:pt x="5182" y="3234"/>
                </a:lnTo>
                <a:close/>
                <a:moveTo>
                  <a:pt x="3576" y="3384"/>
                </a:moveTo>
                <a:lnTo>
                  <a:pt x="3330" y="1981"/>
                </a:lnTo>
                <a:lnTo>
                  <a:pt x="4432" y="2891"/>
                </a:lnTo>
                <a:lnTo>
                  <a:pt x="4207" y="3491"/>
                </a:lnTo>
                <a:close/>
                <a:moveTo>
                  <a:pt x="2891" y="4433"/>
                </a:moveTo>
                <a:lnTo>
                  <a:pt x="1981" y="3330"/>
                </a:lnTo>
                <a:lnTo>
                  <a:pt x="3383" y="3576"/>
                </a:lnTo>
                <a:lnTo>
                  <a:pt x="3501" y="4208"/>
                </a:lnTo>
                <a:close/>
                <a:moveTo>
                  <a:pt x="3383" y="6788"/>
                </a:moveTo>
                <a:lnTo>
                  <a:pt x="1981" y="7023"/>
                </a:lnTo>
                <a:lnTo>
                  <a:pt x="2891" y="5931"/>
                </a:lnTo>
                <a:lnTo>
                  <a:pt x="2891" y="5931"/>
                </a:lnTo>
                <a:lnTo>
                  <a:pt x="3501" y="6156"/>
                </a:lnTo>
                <a:close/>
                <a:moveTo>
                  <a:pt x="4432" y="7462"/>
                </a:moveTo>
                <a:lnTo>
                  <a:pt x="3330" y="8383"/>
                </a:lnTo>
                <a:lnTo>
                  <a:pt x="3576" y="6970"/>
                </a:lnTo>
                <a:lnTo>
                  <a:pt x="4207" y="6863"/>
                </a:lnTo>
                <a:close/>
                <a:moveTo>
                  <a:pt x="5182" y="8875"/>
                </a:moveTo>
                <a:lnTo>
                  <a:pt x="4689" y="7537"/>
                </a:lnTo>
                <a:lnTo>
                  <a:pt x="5182" y="7130"/>
                </a:lnTo>
                <a:lnTo>
                  <a:pt x="5674" y="7537"/>
                </a:lnTo>
                <a:close/>
                <a:moveTo>
                  <a:pt x="5503" y="9764"/>
                </a:moveTo>
                <a:lnTo>
                  <a:pt x="5299" y="9196"/>
                </a:lnTo>
                <a:lnTo>
                  <a:pt x="5856" y="7687"/>
                </a:lnTo>
                <a:lnTo>
                  <a:pt x="7087" y="8715"/>
                </a:lnTo>
                <a:lnTo>
                  <a:pt x="7194" y="9314"/>
                </a:lnTo>
                <a:lnTo>
                  <a:pt x="6498" y="10085"/>
                </a:lnTo>
                <a:close/>
                <a:moveTo>
                  <a:pt x="6723" y="10160"/>
                </a:moveTo>
                <a:lnTo>
                  <a:pt x="7419" y="9378"/>
                </a:lnTo>
                <a:lnTo>
                  <a:pt x="7344" y="8929"/>
                </a:lnTo>
                <a:lnTo>
                  <a:pt x="7697" y="9218"/>
                </a:lnTo>
                <a:lnTo>
                  <a:pt x="8725" y="9004"/>
                </a:lnTo>
                <a:lnTo>
                  <a:pt x="8511" y="10042"/>
                </a:lnTo>
                <a:lnTo>
                  <a:pt x="8875" y="10417"/>
                </a:lnTo>
                <a:lnTo>
                  <a:pt x="8350" y="10417"/>
                </a:lnTo>
                <a:lnTo>
                  <a:pt x="7815" y="11230"/>
                </a:lnTo>
                <a:lnTo>
                  <a:pt x="7601" y="10449"/>
                </a:lnTo>
                <a:close/>
                <a:moveTo>
                  <a:pt x="5952" y="10941"/>
                </a:moveTo>
                <a:lnTo>
                  <a:pt x="5610" y="10021"/>
                </a:lnTo>
                <a:lnTo>
                  <a:pt x="6359" y="10278"/>
                </a:lnTo>
                <a:close/>
                <a:moveTo>
                  <a:pt x="6049" y="11198"/>
                </a:moveTo>
                <a:lnTo>
                  <a:pt x="6573" y="10342"/>
                </a:lnTo>
                <a:lnTo>
                  <a:pt x="7419" y="10620"/>
                </a:lnTo>
                <a:lnTo>
                  <a:pt x="7654" y="11477"/>
                </a:lnTo>
                <a:lnTo>
                  <a:pt x="7644" y="11498"/>
                </a:lnTo>
                <a:lnTo>
                  <a:pt x="7654" y="11519"/>
                </a:lnTo>
                <a:lnTo>
                  <a:pt x="7419" y="12376"/>
                </a:lnTo>
                <a:lnTo>
                  <a:pt x="6595" y="12643"/>
                </a:lnTo>
                <a:close/>
                <a:moveTo>
                  <a:pt x="5310" y="12419"/>
                </a:moveTo>
                <a:lnTo>
                  <a:pt x="5909" y="11445"/>
                </a:lnTo>
                <a:lnTo>
                  <a:pt x="6391" y="12729"/>
                </a:lnTo>
                <a:lnTo>
                  <a:pt x="6081" y="12911"/>
                </a:lnTo>
                <a:lnTo>
                  <a:pt x="5524" y="12772"/>
                </a:lnTo>
                <a:close/>
                <a:moveTo>
                  <a:pt x="5299" y="13885"/>
                </a:moveTo>
                <a:lnTo>
                  <a:pt x="5535" y="12997"/>
                </a:lnTo>
                <a:lnTo>
                  <a:pt x="6113" y="13147"/>
                </a:lnTo>
                <a:lnTo>
                  <a:pt x="6488" y="12933"/>
                </a:lnTo>
                <a:lnTo>
                  <a:pt x="6712" y="13307"/>
                </a:lnTo>
                <a:lnTo>
                  <a:pt x="7290" y="13468"/>
                </a:lnTo>
                <a:lnTo>
                  <a:pt x="7044" y="14356"/>
                </a:lnTo>
                <a:lnTo>
                  <a:pt x="5760" y="15641"/>
                </a:lnTo>
                <a:close/>
                <a:moveTo>
                  <a:pt x="4775" y="15812"/>
                </a:moveTo>
                <a:lnTo>
                  <a:pt x="4775" y="15812"/>
                </a:lnTo>
                <a:lnTo>
                  <a:pt x="5182" y="14313"/>
                </a:lnTo>
                <a:lnTo>
                  <a:pt x="5588" y="15812"/>
                </a:lnTo>
                <a:lnTo>
                  <a:pt x="5182" y="16219"/>
                </a:lnTo>
                <a:close/>
                <a:moveTo>
                  <a:pt x="3426" y="14774"/>
                </a:moveTo>
                <a:lnTo>
                  <a:pt x="4529" y="15887"/>
                </a:lnTo>
                <a:lnTo>
                  <a:pt x="4389" y="16433"/>
                </a:lnTo>
                <a:lnTo>
                  <a:pt x="3833" y="16283"/>
                </a:lnTo>
                <a:close/>
                <a:moveTo>
                  <a:pt x="3255" y="17161"/>
                </a:moveTo>
                <a:lnTo>
                  <a:pt x="2141" y="16058"/>
                </a:lnTo>
                <a:lnTo>
                  <a:pt x="3651" y="16465"/>
                </a:lnTo>
                <a:lnTo>
                  <a:pt x="3801" y="17022"/>
                </a:lnTo>
                <a:close/>
                <a:moveTo>
                  <a:pt x="1681" y="17814"/>
                </a:moveTo>
                <a:lnTo>
                  <a:pt x="3180" y="17407"/>
                </a:lnTo>
                <a:lnTo>
                  <a:pt x="3586" y="17814"/>
                </a:lnTo>
                <a:lnTo>
                  <a:pt x="3180" y="18221"/>
                </a:lnTo>
                <a:close/>
                <a:moveTo>
                  <a:pt x="3651" y="19163"/>
                </a:moveTo>
                <a:lnTo>
                  <a:pt x="2141" y="19570"/>
                </a:lnTo>
                <a:lnTo>
                  <a:pt x="3255" y="18467"/>
                </a:lnTo>
                <a:lnTo>
                  <a:pt x="3801" y="18606"/>
                </a:lnTo>
                <a:lnTo>
                  <a:pt x="3683" y="19056"/>
                </a:lnTo>
                <a:close/>
                <a:moveTo>
                  <a:pt x="5182" y="21315"/>
                </a:moveTo>
                <a:lnTo>
                  <a:pt x="4775" y="19805"/>
                </a:lnTo>
                <a:lnTo>
                  <a:pt x="5182" y="19409"/>
                </a:lnTo>
                <a:lnTo>
                  <a:pt x="5588" y="19805"/>
                </a:lnTo>
                <a:close/>
                <a:moveTo>
                  <a:pt x="5299" y="21743"/>
                </a:moveTo>
                <a:lnTo>
                  <a:pt x="5760" y="19987"/>
                </a:lnTo>
                <a:lnTo>
                  <a:pt x="7044" y="21272"/>
                </a:lnTo>
                <a:lnTo>
                  <a:pt x="7290" y="22160"/>
                </a:lnTo>
                <a:lnTo>
                  <a:pt x="6712" y="22321"/>
                </a:lnTo>
                <a:lnTo>
                  <a:pt x="6488" y="22695"/>
                </a:lnTo>
                <a:lnTo>
                  <a:pt x="6113" y="22481"/>
                </a:lnTo>
                <a:lnTo>
                  <a:pt x="5535" y="22631"/>
                </a:lnTo>
                <a:close/>
                <a:moveTo>
                  <a:pt x="5909" y="24183"/>
                </a:moveTo>
                <a:lnTo>
                  <a:pt x="5310" y="23209"/>
                </a:lnTo>
                <a:lnTo>
                  <a:pt x="5524" y="22856"/>
                </a:lnTo>
                <a:lnTo>
                  <a:pt x="6081" y="22706"/>
                </a:lnTo>
                <a:lnTo>
                  <a:pt x="6391" y="22888"/>
                </a:lnTo>
                <a:close/>
                <a:moveTo>
                  <a:pt x="6049" y="24419"/>
                </a:moveTo>
                <a:lnTo>
                  <a:pt x="6595" y="22985"/>
                </a:lnTo>
                <a:lnTo>
                  <a:pt x="7419" y="23252"/>
                </a:lnTo>
                <a:lnTo>
                  <a:pt x="7654" y="24109"/>
                </a:lnTo>
                <a:lnTo>
                  <a:pt x="7644" y="24130"/>
                </a:lnTo>
                <a:lnTo>
                  <a:pt x="7654" y="24151"/>
                </a:lnTo>
                <a:lnTo>
                  <a:pt x="7419" y="25008"/>
                </a:lnTo>
                <a:lnTo>
                  <a:pt x="6573" y="25286"/>
                </a:lnTo>
                <a:close/>
                <a:moveTo>
                  <a:pt x="5610" y="25607"/>
                </a:moveTo>
                <a:lnTo>
                  <a:pt x="5952" y="24687"/>
                </a:lnTo>
                <a:lnTo>
                  <a:pt x="6359" y="25350"/>
                </a:lnTo>
                <a:close/>
                <a:moveTo>
                  <a:pt x="4689" y="28091"/>
                </a:moveTo>
                <a:lnTo>
                  <a:pt x="5182" y="26753"/>
                </a:lnTo>
                <a:lnTo>
                  <a:pt x="5674" y="28091"/>
                </a:lnTo>
                <a:lnTo>
                  <a:pt x="5182" y="28498"/>
                </a:lnTo>
                <a:close/>
                <a:moveTo>
                  <a:pt x="3576" y="28647"/>
                </a:moveTo>
                <a:lnTo>
                  <a:pt x="3330" y="27245"/>
                </a:lnTo>
                <a:lnTo>
                  <a:pt x="4432" y="28155"/>
                </a:lnTo>
                <a:lnTo>
                  <a:pt x="4207" y="28765"/>
                </a:lnTo>
                <a:close/>
                <a:moveTo>
                  <a:pt x="1981" y="28594"/>
                </a:moveTo>
                <a:lnTo>
                  <a:pt x="3383" y="28840"/>
                </a:lnTo>
                <a:lnTo>
                  <a:pt x="3501" y="29472"/>
                </a:lnTo>
                <a:lnTo>
                  <a:pt x="2891" y="29697"/>
                </a:lnTo>
                <a:close/>
                <a:moveTo>
                  <a:pt x="3383" y="32052"/>
                </a:moveTo>
                <a:lnTo>
                  <a:pt x="1981" y="32298"/>
                </a:lnTo>
                <a:lnTo>
                  <a:pt x="2891" y="31195"/>
                </a:lnTo>
                <a:lnTo>
                  <a:pt x="3501" y="31420"/>
                </a:lnTo>
                <a:close/>
                <a:moveTo>
                  <a:pt x="4432" y="32737"/>
                </a:moveTo>
                <a:lnTo>
                  <a:pt x="3330" y="33647"/>
                </a:lnTo>
                <a:lnTo>
                  <a:pt x="3576" y="32244"/>
                </a:lnTo>
                <a:lnTo>
                  <a:pt x="4207" y="32127"/>
                </a:lnTo>
                <a:close/>
                <a:moveTo>
                  <a:pt x="7034" y="33647"/>
                </a:moveTo>
                <a:lnTo>
                  <a:pt x="5931" y="32737"/>
                </a:lnTo>
                <a:lnTo>
                  <a:pt x="6156" y="32127"/>
                </a:lnTo>
                <a:lnTo>
                  <a:pt x="6787" y="32244"/>
                </a:lnTo>
                <a:close/>
                <a:moveTo>
                  <a:pt x="8382" y="32298"/>
                </a:moveTo>
                <a:lnTo>
                  <a:pt x="6980" y="32052"/>
                </a:lnTo>
                <a:lnTo>
                  <a:pt x="6862" y="31420"/>
                </a:lnTo>
                <a:lnTo>
                  <a:pt x="7472" y="31195"/>
                </a:lnTo>
                <a:close/>
                <a:moveTo>
                  <a:pt x="8875" y="30446"/>
                </a:moveTo>
                <a:lnTo>
                  <a:pt x="7537" y="30938"/>
                </a:lnTo>
                <a:lnTo>
                  <a:pt x="7130" y="30446"/>
                </a:lnTo>
                <a:lnTo>
                  <a:pt x="7537" y="29953"/>
                </a:lnTo>
                <a:close/>
                <a:moveTo>
                  <a:pt x="9763" y="30125"/>
                </a:moveTo>
                <a:lnTo>
                  <a:pt x="9196" y="30328"/>
                </a:lnTo>
                <a:lnTo>
                  <a:pt x="7687" y="29772"/>
                </a:lnTo>
                <a:lnTo>
                  <a:pt x="8714" y="28540"/>
                </a:lnTo>
                <a:lnTo>
                  <a:pt x="9314" y="28433"/>
                </a:lnTo>
                <a:lnTo>
                  <a:pt x="10084" y="29129"/>
                </a:lnTo>
                <a:close/>
                <a:moveTo>
                  <a:pt x="10159" y="28904"/>
                </a:moveTo>
                <a:lnTo>
                  <a:pt x="9378" y="28209"/>
                </a:lnTo>
                <a:lnTo>
                  <a:pt x="8928" y="28284"/>
                </a:lnTo>
                <a:lnTo>
                  <a:pt x="9217" y="27930"/>
                </a:lnTo>
                <a:lnTo>
                  <a:pt x="9003" y="26903"/>
                </a:lnTo>
                <a:lnTo>
                  <a:pt x="10042" y="27117"/>
                </a:lnTo>
                <a:lnTo>
                  <a:pt x="10416" y="26753"/>
                </a:lnTo>
                <a:lnTo>
                  <a:pt x="10416" y="27277"/>
                </a:lnTo>
                <a:lnTo>
                  <a:pt x="11230" y="27812"/>
                </a:lnTo>
                <a:lnTo>
                  <a:pt x="10448" y="28027"/>
                </a:lnTo>
                <a:close/>
                <a:moveTo>
                  <a:pt x="10941" y="29675"/>
                </a:moveTo>
                <a:lnTo>
                  <a:pt x="10020" y="30018"/>
                </a:lnTo>
                <a:lnTo>
                  <a:pt x="10277" y="29268"/>
                </a:lnTo>
                <a:close/>
                <a:moveTo>
                  <a:pt x="11208" y="29579"/>
                </a:moveTo>
                <a:lnTo>
                  <a:pt x="10341" y="29054"/>
                </a:lnTo>
                <a:lnTo>
                  <a:pt x="10620" y="28209"/>
                </a:lnTo>
                <a:lnTo>
                  <a:pt x="11476" y="27973"/>
                </a:lnTo>
                <a:lnTo>
                  <a:pt x="11498" y="27984"/>
                </a:lnTo>
                <a:lnTo>
                  <a:pt x="11519" y="27973"/>
                </a:lnTo>
                <a:lnTo>
                  <a:pt x="12375" y="28209"/>
                </a:lnTo>
                <a:lnTo>
                  <a:pt x="12643" y="29033"/>
                </a:lnTo>
                <a:close/>
                <a:moveTo>
                  <a:pt x="12418" y="30317"/>
                </a:moveTo>
                <a:lnTo>
                  <a:pt x="11444" y="29718"/>
                </a:lnTo>
                <a:lnTo>
                  <a:pt x="12739" y="29236"/>
                </a:lnTo>
                <a:lnTo>
                  <a:pt x="12921" y="29547"/>
                </a:lnTo>
                <a:lnTo>
                  <a:pt x="12771" y="30103"/>
                </a:lnTo>
                <a:close/>
                <a:moveTo>
                  <a:pt x="13885" y="30328"/>
                </a:moveTo>
                <a:lnTo>
                  <a:pt x="12996" y="30093"/>
                </a:lnTo>
                <a:lnTo>
                  <a:pt x="13146" y="29515"/>
                </a:lnTo>
                <a:lnTo>
                  <a:pt x="12932" y="29140"/>
                </a:lnTo>
                <a:lnTo>
                  <a:pt x="13307" y="28915"/>
                </a:lnTo>
                <a:lnTo>
                  <a:pt x="13467" y="28337"/>
                </a:lnTo>
                <a:lnTo>
                  <a:pt x="14356" y="28583"/>
                </a:lnTo>
                <a:lnTo>
                  <a:pt x="15640" y="29868"/>
                </a:lnTo>
                <a:close/>
                <a:moveTo>
                  <a:pt x="15822" y="30853"/>
                </a:moveTo>
                <a:lnTo>
                  <a:pt x="14313" y="30446"/>
                </a:lnTo>
                <a:lnTo>
                  <a:pt x="15822" y="30039"/>
                </a:lnTo>
                <a:lnTo>
                  <a:pt x="16218" y="30446"/>
                </a:lnTo>
                <a:close/>
                <a:moveTo>
                  <a:pt x="17171" y="32373"/>
                </a:moveTo>
                <a:lnTo>
                  <a:pt x="16058" y="33486"/>
                </a:lnTo>
                <a:lnTo>
                  <a:pt x="16465" y="31977"/>
                </a:lnTo>
                <a:lnTo>
                  <a:pt x="17021" y="31827"/>
                </a:lnTo>
                <a:close/>
                <a:moveTo>
                  <a:pt x="18220" y="32437"/>
                </a:moveTo>
                <a:lnTo>
                  <a:pt x="17813" y="33946"/>
                </a:lnTo>
                <a:lnTo>
                  <a:pt x="17407" y="32448"/>
                </a:lnTo>
                <a:lnTo>
                  <a:pt x="17813" y="32041"/>
                </a:lnTo>
                <a:close/>
                <a:moveTo>
                  <a:pt x="19162" y="31977"/>
                </a:moveTo>
                <a:lnTo>
                  <a:pt x="19569" y="33486"/>
                </a:lnTo>
                <a:lnTo>
                  <a:pt x="18467" y="32373"/>
                </a:lnTo>
                <a:lnTo>
                  <a:pt x="18606" y="31827"/>
                </a:lnTo>
                <a:close/>
                <a:moveTo>
                  <a:pt x="19740" y="31099"/>
                </a:moveTo>
                <a:lnTo>
                  <a:pt x="20854" y="32202"/>
                </a:lnTo>
                <a:lnTo>
                  <a:pt x="19344" y="31795"/>
                </a:lnTo>
                <a:lnTo>
                  <a:pt x="19194" y="31238"/>
                </a:lnTo>
                <a:close/>
                <a:moveTo>
                  <a:pt x="21314" y="30446"/>
                </a:moveTo>
                <a:lnTo>
                  <a:pt x="19815" y="30853"/>
                </a:lnTo>
                <a:lnTo>
                  <a:pt x="19409" y="30446"/>
                </a:lnTo>
                <a:lnTo>
                  <a:pt x="19815" y="30039"/>
                </a:lnTo>
                <a:lnTo>
                  <a:pt x="19815" y="30039"/>
                </a:lnTo>
                <a:close/>
                <a:moveTo>
                  <a:pt x="21742" y="30328"/>
                </a:moveTo>
                <a:lnTo>
                  <a:pt x="19987" y="29868"/>
                </a:lnTo>
                <a:lnTo>
                  <a:pt x="21271" y="28583"/>
                </a:lnTo>
                <a:lnTo>
                  <a:pt x="22160" y="28337"/>
                </a:lnTo>
                <a:lnTo>
                  <a:pt x="22320" y="28915"/>
                </a:lnTo>
                <a:lnTo>
                  <a:pt x="22695" y="29140"/>
                </a:lnTo>
                <a:lnTo>
                  <a:pt x="22481" y="29515"/>
                </a:lnTo>
                <a:lnTo>
                  <a:pt x="22631" y="30093"/>
                </a:lnTo>
                <a:close/>
                <a:moveTo>
                  <a:pt x="24183" y="29718"/>
                </a:moveTo>
                <a:lnTo>
                  <a:pt x="23209" y="30317"/>
                </a:lnTo>
                <a:lnTo>
                  <a:pt x="22856" y="30103"/>
                </a:lnTo>
                <a:lnTo>
                  <a:pt x="22716" y="29547"/>
                </a:lnTo>
                <a:lnTo>
                  <a:pt x="22898" y="29236"/>
                </a:lnTo>
                <a:close/>
                <a:moveTo>
                  <a:pt x="24419" y="29579"/>
                </a:moveTo>
                <a:lnTo>
                  <a:pt x="22984" y="29033"/>
                </a:lnTo>
                <a:lnTo>
                  <a:pt x="23252" y="28209"/>
                </a:lnTo>
                <a:lnTo>
                  <a:pt x="24108" y="27973"/>
                </a:lnTo>
                <a:lnTo>
                  <a:pt x="24129" y="27984"/>
                </a:lnTo>
                <a:lnTo>
                  <a:pt x="24151" y="27973"/>
                </a:lnTo>
                <a:lnTo>
                  <a:pt x="25007" y="28209"/>
                </a:lnTo>
                <a:lnTo>
                  <a:pt x="25286" y="29054"/>
                </a:lnTo>
                <a:close/>
                <a:moveTo>
                  <a:pt x="25607" y="30018"/>
                </a:moveTo>
                <a:lnTo>
                  <a:pt x="24686" y="29675"/>
                </a:lnTo>
                <a:lnTo>
                  <a:pt x="25350" y="29268"/>
                </a:lnTo>
                <a:close/>
                <a:moveTo>
                  <a:pt x="26431" y="30328"/>
                </a:moveTo>
                <a:lnTo>
                  <a:pt x="25864" y="30125"/>
                </a:lnTo>
                <a:lnTo>
                  <a:pt x="25543" y="29129"/>
                </a:lnTo>
                <a:lnTo>
                  <a:pt x="26313" y="28433"/>
                </a:lnTo>
                <a:lnTo>
                  <a:pt x="26913" y="28540"/>
                </a:lnTo>
                <a:lnTo>
                  <a:pt x="27940" y="29772"/>
                </a:lnTo>
                <a:close/>
                <a:moveTo>
                  <a:pt x="28090" y="30938"/>
                </a:moveTo>
                <a:lnTo>
                  <a:pt x="26752" y="30446"/>
                </a:lnTo>
                <a:lnTo>
                  <a:pt x="28090" y="29953"/>
                </a:lnTo>
                <a:lnTo>
                  <a:pt x="28497" y="30446"/>
                </a:lnTo>
                <a:close/>
                <a:moveTo>
                  <a:pt x="28658" y="32052"/>
                </a:moveTo>
                <a:lnTo>
                  <a:pt x="27245" y="32298"/>
                </a:lnTo>
                <a:lnTo>
                  <a:pt x="28155" y="31195"/>
                </a:lnTo>
                <a:lnTo>
                  <a:pt x="28765" y="31420"/>
                </a:lnTo>
                <a:close/>
                <a:moveTo>
                  <a:pt x="29696" y="32737"/>
                </a:moveTo>
                <a:lnTo>
                  <a:pt x="28604" y="33647"/>
                </a:lnTo>
                <a:lnTo>
                  <a:pt x="28840" y="32244"/>
                </a:lnTo>
                <a:lnTo>
                  <a:pt x="29471" y="32127"/>
                </a:lnTo>
                <a:close/>
                <a:moveTo>
                  <a:pt x="32297" y="33647"/>
                </a:moveTo>
                <a:lnTo>
                  <a:pt x="31195" y="32737"/>
                </a:lnTo>
                <a:lnTo>
                  <a:pt x="31420" y="32127"/>
                </a:lnTo>
                <a:lnTo>
                  <a:pt x="32051" y="32244"/>
                </a:lnTo>
                <a:close/>
                <a:moveTo>
                  <a:pt x="33646" y="32298"/>
                </a:moveTo>
                <a:lnTo>
                  <a:pt x="32244" y="32052"/>
                </a:lnTo>
                <a:lnTo>
                  <a:pt x="32137" y="31420"/>
                </a:lnTo>
                <a:lnTo>
                  <a:pt x="32736" y="31195"/>
                </a:lnTo>
                <a:close/>
                <a:moveTo>
                  <a:pt x="34139" y="30446"/>
                </a:moveTo>
                <a:lnTo>
                  <a:pt x="32801" y="30938"/>
                </a:lnTo>
                <a:lnTo>
                  <a:pt x="32394" y="30446"/>
                </a:lnTo>
                <a:lnTo>
                  <a:pt x="32801" y="29953"/>
                </a:lnTo>
                <a:close/>
                <a:moveTo>
                  <a:pt x="35027" y="30125"/>
                </a:moveTo>
                <a:lnTo>
                  <a:pt x="34460" y="30328"/>
                </a:lnTo>
                <a:lnTo>
                  <a:pt x="32950" y="29772"/>
                </a:lnTo>
                <a:lnTo>
                  <a:pt x="33978" y="28540"/>
                </a:lnTo>
                <a:lnTo>
                  <a:pt x="34578" y="28433"/>
                </a:lnTo>
                <a:lnTo>
                  <a:pt x="35348" y="29129"/>
                </a:lnTo>
                <a:close/>
                <a:moveTo>
                  <a:pt x="35423" y="28904"/>
                </a:moveTo>
                <a:lnTo>
                  <a:pt x="34642" y="28209"/>
                </a:lnTo>
                <a:lnTo>
                  <a:pt x="34192" y="28284"/>
                </a:lnTo>
                <a:lnTo>
                  <a:pt x="34481" y="27930"/>
                </a:lnTo>
                <a:lnTo>
                  <a:pt x="34267" y="26903"/>
                </a:lnTo>
                <a:lnTo>
                  <a:pt x="35306" y="27117"/>
                </a:lnTo>
                <a:lnTo>
                  <a:pt x="35680" y="26753"/>
                </a:lnTo>
                <a:lnTo>
                  <a:pt x="35680" y="27277"/>
                </a:lnTo>
                <a:lnTo>
                  <a:pt x="36505" y="27812"/>
                </a:lnTo>
                <a:lnTo>
                  <a:pt x="35712" y="28027"/>
                </a:lnTo>
                <a:close/>
                <a:moveTo>
                  <a:pt x="36205" y="29675"/>
                </a:moveTo>
                <a:lnTo>
                  <a:pt x="35295" y="30018"/>
                </a:lnTo>
                <a:lnTo>
                  <a:pt x="35541" y="29268"/>
                </a:lnTo>
                <a:close/>
                <a:moveTo>
                  <a:pt x="36472" y="29579"/>
                </a:moveTo>
                <a:lnTo>
                  <a:pt x="35605" y="29054"/>
                </a:lnTo>
                <a:lnTo>
                  <a:pt x="35884" y="28209"/>
                </a:lnTo>
                <a:lnTo>
                  <a:pt x="36740" y="27973"/>
                </a:lnTo>
                <a:lnTo>
                  <a:pt x="36761" y="27984"/>
                </a:lnTo>
                <a:lnTo>
                  <a:pt x="36783" y="27973"/>
                </a:lnTo>
                <a:lnTo>
                  <a:pt x="37639" y="28209"/>
                </a:lnTo>
                <a:lnTo>
                  <a:pt x="37907" y="29033"/>
                </a:lnTo>
                <a:close/>
                <a:moveTo>
                  <a:pt x="37682" y="30317"/>
                </a:moveTo>
                <a:lnTo>
                  <a:pt x="36708" y="29718"/>
                </a:lnTo>
                <a:lnTo>
                  <a:pt x="38003" y="29236"/>
                </a:lnTo>
                <a:lnTo>
                  <a:pt x="38185" y="29547"/>
                </a:lnTo>
                <a:lnTo>
                  <a:pt x="38035" y="30103"/>
                </a:lnTo>
                <a:close/>
                <a:moveTo>
                  <a:pt x="39149" y="30328"/>
                </a:moveTo>
                <a:lnTo>
                  <a:pt x="38260" y="30093"/>
                </a:lnTo>
                <a:lnTo>
                  <a:pt x="38421" y="29515"/>
                </a:lnTo>
                <a:lnTo>
                  <a:pt x="38196" y="29140"/>
                </a:lnTo>
                <a:lnTo>
                  <a:pt x="38581" y="28915"/>
                </a:lnTo>
                <a:lnTo>
                  <a:pt x="38731" y="28337"/>
                </a:lnTo>
                <a:lnTo>
                  <a:pt x="39620" y="28583"/>
                </a:lnTo>
                <a:lnTo>
                  <a:pt x="40904" y="29868"/>
                </a:lnTo>
                <a:close/>
                <a:moveTo>
                  <a:pt x="41086" y="30853"/>
                </a:moveTo>
                <a:lnTo>
                  <a:pt x="39577" y="30446"/>
                </a:lnTo>
                <a:lnTo>
                  <a:pt x="41086" y="30039"/>
                </a:lnTo>
                <a:lnTo>
                  <a:pt x="41086" y="30039"/>
                </a:lnTo>
                <a:lnTo>
                  <a:pt x="41482" y="30446"/>
                </a:lnTo>
                <a:close/>
                <a:moveTo>
                  <a:pt x="42435" y="32373"/>
                </a:moveTo>
                <a:lnTo>
                  <a:pt x="41322" y="33486"/>
                </a:lnTo>
                <a:lnTo>
                  <a:pt x="41729" y="31977"/>
                </a:lnTo>
                <a:lnTo>
                  <a:pt x="42285" y="31827"/>
                </a:lnTo>
                <a:close/>
                <a:moveTo>
                  <a:pt x="43484" y="32437"/>
                </a:moveTo>
                <a:lnTo>
                  <a:pt x="43077" y="33946"/>
                </a:lnTo>
                <a:lnTo>
                  <a:pt x="42671" y="32448"/>
                </a:lnTo>
                <a:lnTo>
                  <a:pt x="43077" y="32041"/>
                </a:lnTo>
                <a:close/>
                <a:moveTo>
                  <a:pt x="44426" y="31977"/>
                </a:moveTo>
                <a:lnTo>
                  <a:pt x="44833" y="33486"/>
                </a:lnTo>
                <a:lnTo>
                  <a:pt x="43730" y="32373"/>
                </a:lnTo>
                <a:lnTo>
                  <a:pt x="43880" y="31827"/>
                </a:lnTo>
                <a:close/>
                <a:moveTo>
                  <a:pt x="45015" y="31099"/>
                </a:moveTo>
                <a:lnTo>
                  <a:pt x="46118" y="32202"/>
                </a:lnTo>
                <a:lnTo>
                  <a:pt x="44608" y="31795"/>
                </a:lnTo>
                <a:lnTo>
                  <a:pt x="44458" y="31238"/>
                </a:lnTo>
                <a:close/>
                <a:moveTo>
                  <a:pt x="46589" y="30446"/>
                </a:moveTo>
                <a:lnTo>
                  <a:pt x="45079" y="30853"/>
                </a:lnTo>
                <a:lnTo>
                  <a:pt x="45079" y="30853"/>
                </a:lnTo>
                <a:lnTo>
                  <a:pt x="44672" y="30446"/>
                </a:lnTo>
                <a:lnTo>
                  <a:pt x="45079" y="30039"/>
                </a:lnTo>
                <a:lnTo>
                  <a:pt x="45079" y="30039"/>
                </a:lnTo>
                <a:close/>
                <a:moveTo>
                  <a:pt x="47006" y="30328"/>
                </a:moveTo>
                <a:lnTo>
                  <a:pt x="45251" y="29868"/>
                </a:lnTo>
                <a:lnTo>
                  <a:pt x="46535" y="28583"/>
                </a:lnTo>
                <a:lnTo>
                  <a:pt x="47424" y="28337"/>
                </a:lnTo>
                <a:lnTo>
                  <a:pt x="47584" y="28915"/>
                </a:lnTo>
                <a:lnTo>
                  <a:pt x="47959" y="29140"/>
                </a:lnTo>
                <a:lnTo>
                  <a:pt x="47745" y="29515"/>
                </a:lnTo>
                <a:lnTo>
                  <a:pt x="47895" y="30093"/>
                </a:lnTo>
                <a:close/>
                <a:moveTo>
                  <a:pt x="49458" y="29718"/>
                </a:moveTo>
                <a:lnTo>
                  <a:pt x="48483" y="30317"/>
                </a:lnTo>
                <a:lnTo>
                  <a:pt x="48130" y="30103"/>
                </a:lnTo>
                <a:lnTo>
                  <a:pt x="47980" y="29547"/>
                </a:lnTo>
                <a:lnTo>
                  <a:pt x="48162" y="29236"/>
                </a:lnTo>
                <a:close/>
                <a:moveTo>
                  <a:pt x="49693" y="29579"/>
                </a:moveTo>
                <a:lnTo>
                  <a:pt x="48248" y="29033"/>
                </a:lnTo>
                <a:lnTo>
                  <a:pt x="48516" y="28209"/>
                </a:lnTo>
                <a:lnTo>
                  <a:pt x="49383" y="27973"/>
                </a:lnTo>
                <a:lnTo>
                  <a:pt x="49393" y="27984"/>
                </a:lnTo>
                <a:lnTo>
                  <a:pt x="49415" y="27973"/>
                </a:lnTo>
                <a:lnTo>
                  <a:pt x="50271" y="28209"/>
                </a:lnTo>
                <a:lnTo>
                  <a:pt x="50550" y="29054"/>
                </a:lnTo>
                <a:close/>
                <a:moveTo>
                  <a:pt x="50871" y="30018"/>
                </a:moveTo>
                <a:lnTo>
                  <a:pt x="49950" y="29675"/>
                </a:lnTo>
                <a:lnTo>
                  <a:pt x="50624" y="29268"/>
                </a:lnTo>
                <a:close/>
                <a:moveTo>
                  <a:pt x="50732" y="28904"/>
                </a:moveTo>
                <a:lnTo>
                  <a:pt x="50442" y="28027"/>
                </a:lnTo>
                <a:lnTo>
                  <a:pt x="49661" y="27812"/>
                </a:lnTo>
                <a:lnTo>
                  <a:pt x="50485" y="27277"/>
                </a:lnTo>
                <a:lnTo>
                  <a:pt x="50485" y="26742"/>
                </a:lnTo>
                <a:lnTo>
                  <a:pt x="50849" y="27117"/>
                </a:lnTo>
                <a:lnTo>
                  <a:pt x="51888" y="26903"/>
                </a:lnTo>
                <a:lnTo>
                  <a:pt x="51674" y="27930"/>
                </a:lnTo>
                <a:lnTo>
                  <a:pt x="51963" y="28284"/>
                </a:lnTo>
                <a:lnTo>
                  <a:pt x="51513" y="28209"/>
                </a:lnTo>
                <a:close/>
                <a:moveTo>
                  <a:pt x="51695" y="30328"/>
                </a:moveTo>
                <a:lnTo>
                  <a:pt x="51128" y="30125"/>
                </a:lnTo>
                <a:lnTo>
                  <a:pt x="50806" y="29129"/>
                </a:lnTo>
                <a:lnTo>
                  <a:pt x="51577" y="28433"/>
                </a:lnTo>
                <a:lnTo>
                  <a:pt x="52177" y="28540"/>
                </a:lnTo>
                <a:lnTo>
                  <a:pt x="53204" y="29772"/>
                </a:lnTo>
                <a:close/>
                <a:moveTo>
                  <a:pt x="53354" y="30938"/>
                </a:moveTo>
                <a:lnTo>
                  <a:pt x="52016" y="30446"/>
                </a:lnTo>
                <a:lnTo>
                  <a:pt x="53354" y="29953"/>
                </a:lnTo>
                <a:lnTo>
                  <a:pt x="53772" y="30446"/>
                </a:lnTo>
                <a:close/>
                <a:moveTo>
                  <a:pt x="53922" y="32052"/>
                </a:moveTo>
                <a:lnTo>
                  <a:pt x="52509" y="32298"/>
                </a:lnTo>
                <a:lnTo>
                  <a:pt x="53429" y="31195"/>
                </a:lnTo>
                <a:lnTo>
                  <a:pt x="54029" y="31420"/>
                </a:lnTo>
                <a:close/>
                <a:moveTo>
                  <a:pt x="54960" y="32737"/>
                </a:moveTo>
                <a:lnTo>
                  <a:pt x="54960" y="32737"/>
                </a:lnTo>
                <a:lnTo>
                  <a:pt x="53868" y="33647"/>
                </a:lnTo>
                <a:lnTo>
                  <a:pt x="54104" y="32244"/>
                </a:lnTo>
                <a:lnTo>
                  <a:pt x="54104" y="32244"/>
                </a:lnTo>
                <a:lnTo>
                  <a:pt x="54735" y="32127"/>
                </a:lnTo>
                <a:close/>
                <a:moveTo>
                  <a:pt x="56202" y="32801"/>
                </a:moveTo>
                <a:lnTo>
                  <a:pt x="55709" y="34139"/>
                </a:lnTo>
                <a:lnTo>
                  <a:pt x="55217" y="32801"/>
                </a:lnTo>
                <a:lnTo>
                  <a:pt x="55709" y="32394"/>
                </a:lnTo>
                <a:close/>
                <a:moveTo>
                  <a:pt x="57315" y="32244"/>
                </a:moveTo>
                <a:lnTo>
                  <a:pt x="57561" y="33647"/>
                </a:lnTo>
                <a:lnTo>
                  <a:pt x="56459" y="32737"/>
                </a:lnTo>
                <a:lnTo>
                  <a:pt x="56684" y="32127"/>
                </a:lnTo>
                <a:close/>
                <a:moveTo>
                  <a:pt x="58000" y="31195"/>
                </a:moveTo>
                <a:lnTo>
                  <a:pt x="58910" y="32298"/>
                </a:lnTo>
                <a:lnTo>
                  <a:pt x="57508" y="32052"/>
                </a:lnTo>
                <a:lnTo>
                  <a:pt x="57401" y="31420"/>
                </a:lnTo>
                <a:close/>
                <a:moveTo>
                  <a:pt x="57508" y="28840"/>
                </a:moveTo>
                <a:lnTo>
                  <a:pt x="58910" y="28594"/>
                </a:lnTo>
                <a:lnTo>
                  <a:pt x="58000" y="29697"/>
                </a:lnTo>
                <a:lnTo>
                  <a:pt x="57401" y="29472"/>
                </a:lnTo>
                <a:close/>
                <a:moveTo>
                  <a:pt x="56459" y="28155"/>
                </a:moveTo>
                <a:lnTo>
                  <a:pt x="57561" y="27245"/>
                </a:lnTo>
                <a:lnTo>
                  <a:pt x="57315" y="28647"/>
                </a:lnTo>
                <a:lnTo>
                  <a:pt x="56684" y="28765"/>
                </a:lnTo>
                <a:close/>
                <a:moveTo>
                  <a:pt x="55709" y="26753"/>
                </a:moveTo>
                <a:lnTo>
                  <a:pt x="56202" y="28091"/>
                </a:lnTo>
                <a:lnTo>
                  <a:pt x="55709" y="28498"/>
                </a:lnTo>
                <a:lnTo>
                  <a:pt x="55217" y="28091"/>
                </a:lnTo>
                <a:close/>
                <a:moveTo>
                  <a:pt x="55388" y="25864"/>
                </a:moveTo>
                <a:lnTo>
                  <a:pt x="55592" y="26432"/>
                </a:lnTo>
                <a:lnTo>
                  <a:pt x="55046" y="27941"/>
                </a:lnTo>
                <a:lnTo>
                  <a:pt x="53804" y="26913"/>
                </a:lnTo>
                <a:lnTo>
                  <a:pt x="53708" y="26314"/>
                </a:lnTo>
                <a:lnTo>
                  <a:pt x="54403" y="25543"/>
                </a:lnTo>
                <a:lnTo>
                  <a:pt x="54585" y="25607"/>
                </a:lnTo>
                <a:close/>
                <a:moveTo>
                  <a:pt x="54939" y="24687"/>
                </a:moveTo>
                <a:lnTo>
                  <a:pt x="55292" y="25607"/>
                </a:lnTo>
                <a:lnTo>
                  <a:pt x="54532" y="25350"/>
                </a:lnTo>
                <a:close/>
                <a:moveTo>
                  <a:pt x="54842" y="24419"/>
                </a:moveTo>
                <a:lnTo>
                  <a:pt x="54318" y="25286"/>
                </a:lnTo>
                <a:lnTo>
                  <a:pt x="53472" y="25008"/>
                </a:lnTo>
                <a:lnTo>
                  <a:pt x="53237" y="24151"/>
                </a:lnTo>
                <a:lnTo>
                  <a:pt x="53247" y="24130"/>
                </a:lnTo>
                <a:lnTo>
                  <a:pt x="53237" y="24109"/>
                </a:lnTo>
                <a:lnTo>
                  <a:pt x="53472" y="23252"/>
                </a:lnTo>
                <a:lnTo>
                  <a:pt x="54296" y="22985"/>
                </a:lnTo>
                <a:close/>
                <a:moveTo>
                  <a:pt x="55581" y="23209"/>
                </a:moveTo>
                <a:lnTo>
                  <a:pt x="54992" y="24183"/>
                </a:lnTo>
                <a:lnTo>
                  <a:pt x="54500" y="22888"/>
                </a:lnTo>
                <a:lnTo>
                  <a:pt x="54810" y="22706"/>
                </a:lnTo>
                <a:lnTo>
                  <a:pt x="55367" y="22856"/>
                </a:lnTo>
                <a:close/>
                <a:moveTo>
                  <a:pt x="55602" y="21743"/>
                </a:moveTo>
                <a:lnTo>
                  <a:pt x="55356" y="22631"/>
                </a:lnTo>
                <a:lnTo>
                  <a:pt x="54789" y="22471"/>
                </a:lnTo>
                <a:lnTo>
                  <a:pt x="54403" y="22695"/>
                </a:lnTo>
                <a:lnTo>
                  <a:pt x="54189" y="22321"/>
                </a:lnTo>
                <a:lnTo>
                  <a:pt x="53611" y="22160"/>
                </a:lnTo>
                <a:lnTo>
                  <a:pt x="53847" y="21272"/>
                </a:lnTo>
                <a:lnTo>
                  <a:pt x="55131" y="19987"/>
                </a:lnTo>
                <a:close/>
                <a:moveTo>
                  <a:pt x="56116" y="19805"/>
                </a:moveTo>
                <a:lnTo>
                  <a:pt x="55709" y="21315"/>
                </a:lnTo>
                <a:lnTo>
                  <a:pt x="55313" y="19805"/>
                </a:lnTo>
                <a:lnTo>
                  <a:pt x="55709" y="19409"/>
                </a:lnTo>
                <a:close/>
                <a:moveTo>
                  <a:pt x="57058" y="19345"/>
                </a:moveTo>
                <a:lnTo>
                  <a:pt x="57465" y="20844"/>
                </a:lnTo>
                <a:lnTo>
                  <a:pt x="56362" y="19741"/>
                </a:lnTo>
                <a:lnTo>
                  <a:pt x="56512" y="19195"/>
                </a:lnTo>
                <a:close/>
                <a:moveTo>
                  <a:pt x="58750" y="19570"/>
                </a:moveTo>
                <a:lnTo>
                  <a:pt x="57240" y="19163"/>
                </a:lnTo>
                <a:lnTo>
                  <a:pt x="57240" y="19163"/>
                </a:lnTo>
                <a:lnTo>
                  <a:pt x="57090" y="18606"/>
                </a:lnTo>
                <a:lnTo>
                  <a:pt x="57647" y="18456"/>
                </a:lnTo>
                <a:lnTo>
                  <a:pt x="58750" y="19570"/>
                </a:lnTo>
                <a:close/>
                <a:moveTo>
                  <a:pt x="59221" y="17814"/>
                </a:moveTo>
                <a:lnTo>
                  <a:pt x="57711" y="18221"/>
                </a:lnTo>
                <a:lnTo>
                  <a:pt x="57304" y="17814"/>
                </a:lnTo>
                <a:lnTo>
                  <a:pt x="57711" y="17407"/>
                </a:lnTo>
                <a:close/>
                <a:moveTo>
                  <a:pt x="57240" y="16465"/>
                </a:moveTo>
                <a:lnTo>
                  <a:pt x="58750" y="16058"/>
                </a:lnTo>
                <a:lnTo>
                  <a:pt x="57647" y="17161"/>
                </a:lnTo>
                <a:lnTo>
                  <a:pt x="57090" y="17022"/>
                </a:lnTo>
                <a:close/>
                <a:moveTo>
                  <a:pt x="56362" y="15887"/>
                </a:moveTo>
                <a:lnTo>
                  <a:pt x="57465" y="14774"/>
                </a:lnTo>
                <a:lnTo>
                  <a:pt x="57058" y="16283"/>
                </a:lnTo>
                <a:lnTo>
                  <a:pt x="56512" y="16433"/>
                </a:lnTo>
                <a:close/>
                <a:moveTo>
                  <a:pt x="55709" y="14313"/>
                </a:moveTo>
                <a:lnTo>
                  <a:pt x="56116" y="15812"/>
                </a:lnTo>
                <a:lnTo>
                  <a:pt x="55709" y="16219"/>
                </a:lnTo>
                <a:lnTo>
                  <a:pt x="55313" y="15812"/>
                </a:lnTo>
                <a:lnTo>
                  <a:pt x="55313" y="15812"/>
                </a:lnTo>
                <a:lnTo>
                  <a:pt x="55313" y="15812"/>
                </a:lnTo>
                <a:close/>
                <a:moveTo>
                  <a:pt x="55602" y="13885"/>
                </a:moveTo>
                <a:lnTo>
                  <a:pt x="55131" y="15641"/>
                </a:lnTo>
                <a:lnTo>
                  <a:pt x="53847" y="14356"/>
                </a:lnTo>
                <a:lnTo>
                  <a:pt x="53611" y="13468"/>
                </a:lnTo>
                <a:lnTo>
                  <a:pt x="54189" y="13307"/>
                </a:lnTo>
                <a:lnTo>
                  <a:pt x="54403" y="12933"/>
                </a:lnTo>
                <a:lnTo>
                  <a:pt x="54789" y="13147"/>
                </a:lnTo>
                <a:lnTo>
                  <a:pt x="55356" y="12997"/>
                </a:lnTo>
                <a:close/>
                <a:moveTo>
                  <a:pt x="54992" y="11445"/>
                </a:moveTo>
                <a:lnTo>
                  <a:pt x="55581" y="12419"/>
                </a:lnTo>
                <a:lnTo>
                  <a:pt x="55367" y="12772"/>
                </a:lnTo>
                <a:lnTo>
                  <a:pt x="54810" y="12911"/>
                </a:lnTo>
                <a:lnTo>
                  <a:pt x="54500" y="12729"/>
                </a:lnTo>
                <a:close/>
                <a:moveTo>
                  <a:pt x="54842" y="11198"/>
                </a:moveTo>
                <a:lnTo>
                  <a:pt x="54296" y="12643"/>
                </a:lnTo>
                <a:lnTo>
                  <a:pt x="53472" y="12376"/>
                </a:lnTo>
                <a:lnTo>
                  <a:pt x="53237" y="11519"/>
                </a:lnTo>
                <a:lnTo>
                  <a:pt x="53247" y="11498"/>
                </a:lnTo>
                <a:lnTo>
                  <a:pt x="53237" y="11477"/>
                </a:lnTo>
                <a:lnTo>
                  <a:pt x="53472" y="10620"/>
                </a:lnTo>
                <a:lnTo>
                  <a:pt x="54318" y="10342"/>
                </a:lnTo>
                <a:close/>
                <a:moveTo>
                  <a:pt x="55292" y="10021"/>
                </a:moveTo>
                <a:lnTo>
                  <a:pt x="54939" y="10941"/>
                </a:lnTo>
                <a:lnTo>
                  <a:pt x="54532" y="10278"/>
                </a:lnTo>
                <a:close/>
                <a:moveTo>
                  <a:pt x="54168" y="10160"/>
                </a:moveTo>
                <a:lnTo>
                  <a:pt x="53290" y="10449"/>
                </a:lnTo>
                <a:lnTo>
                  <a:pt x="53076" y="11230"/>
                </a:lnTo>
                <a:lnTo>
                  <a:pt x="52541" y="10417"/>
                </a:lnTo>
                <a:lnTo>
                  <a:pt x="52016" y="10417"/>
                </a:lnTo>
                <a:lnTo>
                  <a:pt x="52391" y="10042"/>
                </a:lnTo>
                <a:lnTo>
                  <a:pt x="52166" y="9004"/>
                </a:lnTo>
                <a:lnTo>
                  <a:pt x="53204" y="9218"/>
                </a:lnTo>
                <a:lnTo>
                  <a:pt x="53547" y="8929"/>
                </a:lnTo>
                <a:lnTo>
                  <a:pt x="53472" y="9378"/>
                </a:lnTo>
                <a:close/>
                <a:moveTo>
                  <a:pt x="55592" y="9196"/>
                </a:moveTo>
                <a:lnTo>
                  <a:pt x="55388" y="9764"/>
                </a:lnTo>
                <a:lnTo>
                  <a:pt x="54403" y="10085"/>
                </a:lnTo>
                <a:lnTo>
                  <a:pt x="53708" y="9314"/>
                </a:lnTo>
                <a:lnTo>
                  <a:pt x="53804" y="8715"/>
                </a:lnTo>
                <a:lnTo>
                  <a:pt x="55046" y="7687"/>
                </a:lnTo>
                <a:close/>
                <a:moveTo>
                  <a:pt x="56202" y="7537"/>
                </a:moveTo>
                <a:lnTo>
                  <a:pt x="55709" y="8875"/>
                </a:lnTo>
                <a:lnTo>
                  <a:pt x="55217" y="7537"/>
                </a:lnTo>
                <a:lnTo>
                  <a:pt x="55709" y="7130"/>
                </a:lnTo>
                <a:close/>
                <a:moveTo>
                  <a:pt x="57315" y="6970"/>
                </a:moveTo>
                <a:lnTo>
                  <a:pt x="57561" y="8383"/>
                </a:lnTo>
                <a:lnTo>
                  <a:pt x="56469" y="7462"/>
                </a:lnTo>
                <a:lnTo>
                  <a:pt x="56684" y="6863"/>
                </a:lnTo>
                <a:close/>
                <a:moveTo>
                  <a:pt x="52509" y="7023"/>
                </a:moveTo>
                <a:lnTo>
                  <a:pt x="53429" y="5931"/>
                </a:lnTo>
                <a:lnTo>
                  <a:pt x="54029" y="6156"/>
                </a:lnTo>
                <a:lnTo>
                  <a:pt x="53922" y="6788"/>
                </a:lnTo>
                <a:close/>
                <a:moveTo>
                  <a:pt x="54960" y="7462"/>
                </a:moveTo>
                <a:lnTo>
                  <a:pt x="53868" y="8383"/>
                </a:lnTo>
                <a:lnTo>
                  <a:pt x="54104" y="6970"/>
                </a:lnTo>
                <a:lnTo>
                  <a:pt x="54735" y="6863"/>
                </a:lnTo>
                <a:close/>
                <a:moveTo>
                  <a:pt x="51909" y="7751"/>
                </a:moveTo>
                <a:lnTo>
                  <a:pt x="52294" y="7291"/>
                </a:lnTo>
                <a:lnTo>
                  <a:pt x="53879" y="7013"/>
                </a:lnTo>
                <a:lnTo>
                  <a:pt x="53600" y="8597"/>
                </a:lnTo>
                <a:lnTo>
                  <a:pt x="53140" y="8982"/>
                </a:lnTo>
                <a:lnTo>
                  <a:pt x="52123" y="8768"/>
                </a:lnTo>
                <a:close/>
                <a:moveTo>
                  <a:pt x="50485" y="9186"/>
                </a:moveTo>
                <a:lnTo>
                  <a:pt x="50924" y="8747"/>
                </a:lnTo>
                <a:lnTo>
                  <a:pt x="51941" y="8961"/>
                </a:lnTo>
                <a:lnTo>
                  <a:pt x="52145" y="9967"/>
                </a:lnTo>
                <a:lnTo>
                  <a:pt x="51706" y="10417"/>
                </a:lnTo>
                <a:lnTo>
                  <a:pt x="50485" y="10417"/>
                </a:lnTo>
                <a:close/>
                <a:moveTo>
                  <a:pt x="50261" y="9411"/>
                </a:moveTo>
                <a:lnTo>
                  <a:pt x="50261" y="10417"/>
                </a:lnTo>
                <a:lnTo>
                  <a:pt x="49843" y="10417"/>
                </a:lnTo>
                <a:lnTo>
                  <a:pt x="49554" y="10117"/>
                </a:lnTo>
                <a:close/>
                <a:moveTo>
                  <a:pt x="46428" y="7237"/>
                </a:moveTo>
                <a:lnTo>
                  <a:pt x="47070" y="7890"/>
                </a:lnTo>
                <a:lnTo>
                  <a:pt x="46653" y="8319"/>
                </a:lnTo>
                <a:lnTo>
                  <a:pt x="46653" y="8758"/>
                </a:lnTo>
                <a:lnTo>
                  <a:pt x="46214" y="8758"/>
                </a:lnTo>
                <a:lnTo>
                  <a:pt x="45797" y="9175"/>
                </a:lnTo>
                <a:lnTo>
                  <a:pt x="45143" y="8522"/>
                </a:lnTo>
                <a:lnTo>
                  <a:pt x="44672" y="6777"/>
                </a:lnTo>
                <a:lnTo>
                  <a:pt x="46428" y="7237"/>
                </a:lnTo>
                <a:close/>
                <a:moveTo>
                  <a:pt x="45015" y="5824"/>
                </a:moveTo>
                <a:lnTo>
                  <a:pt x="46118" y="6938"/>
                </a:lnTo>
                <a:lnTo>
                  <a:pt x="44608" y="6531"/>
                </a:lnTo>
                <a:lnTo>
                  <a:pt x="44458" y="5974"/>
                </a:lnTo>
                <a:close/>
                <a:moveTo>
                  <a:pt x="39737" y="7237"/>
                </a:moveTo>
                <a:lnTo>
                  <a:pt x="41482" y="6777"/>
                </a:lnTo>
                <a:lnTo>
                  <a:pt x="41022" y="8522"/>
                </a:lnTo>
                <a:lnTo>
                  <a:pt x="40369" y="9175"/>
                </a:lnTo>
                <a:lnTo>
                  <a:pt x="39941" y="8758"/>
                </a:lnTo>
                <a:lnTo>
                  <a:pt x="39502" y="8758"/>
                </a:lnTo>
                <a:lnTo>
                  <a:pt x="39502" y="8319"/>
                </a:lnTo>
                <a:lnTo>
                  <a:pt x="39084" y="7890"/>
                </a:lnTo>
                <a:lnTo>
                  <a:pt x="39737" y="7237"/>
                </a:lnTo>
                <a:close/>
                <a:moveTo>
                  <a:pt x="35894" y="9411"/>
                </a:moveTo>
                <a:lnTo>
                  <a:pt x="36612" y="10117"/>
                </a:lnTo>
                <a:lnTo>
                  <a:pt x="36312" y="10417"/>
                </a:lnTo>
                <a:lnTo>
                  <a:pt x="35894" y="10417"/>
                </a:lnTo>
                <a:close/>
                <a:moveTo>
                  <a:pt x="34224" y="8961"/>
                </a:moveTo>
                <a:lnTo>
                  <a:pt x="35231" y="8747"/>
                </a:lnTo>
                <a:lnTo>
                  <a:pt x="35680" y="9186"/>
                </a:lnTo>
                <a:lnTo>
                  <a:pt x="35680" y="10417"/>
                </a:lnTo>
                <a:lnTo>
                  <a:pt x="34449" y="10417"/>
                </a:lnTo>
                <a:lnTo>
                  <a:pt x="34010" y="9967"/>
                </a:lnTo>
                <a:close/>
                <a:moveTo>
                  <a:pt x="33860" y="7291"/>
                </a:moveTo>
                <a:lnTo>
                  <a:pt x="34246" y="7751"/>
                </a:lnTo>
                <a:lnTo>
                  <a:pt x="34042" y="8768"/>
                </a:lnTo>
                <a:lnTo>
                  <a:pt x="33015" y="8982"/>
                </a:lnTo>
                <a:lnTo>
                  <a:pt x="32554" y="8597"/>
                </a:lnTo>
                <a:lnTo>
                  <a:pt x="32276" y="7013"/>
                </a:lnTo>
                <a:close/>
                <a:moveTo>
                  <a:pt x="32736" y="5931"/>
                </a:moveTo>
                <a:lnTo>
                  <a:pt x="33646" y="7023"/>
                </a:lnTo>
                <a:lnTo>
                  <a:pt x="32244" y="6788"/>
                </a:lnTo>
                <a:lnTo>
                  <a:pt x="32126" y="6156"/>
                </a:lnTo>
                <a:close/>
                <a:moveTo>
                  <a:pt x="27245" y="7023"/>
                </a:moveTo>
                <a:lnTo>
                  <a:pt x="28165" y="5931"/>
                </a:lnTo>
                <a:lnTo>
                  <a:pt x="28765" y="6156"/>
                </a:lnTo>
                <a:lnTo>
                  <a:pt x="28658" y="6788"/>
                </a:lnTo>
                <a:close/>
                <a:moveTo>
                  <a:pt x="27031" y="7291"/>
                </a:moveTo>
                <a:lnTo>
                  <a:pt x="28615" y="7013"/>
                </a:lnTo>
                <a:lnTo>
                  <a:pt x="28337" y="8597"/>
                </a:lnTo>
                <a:lnTo>
                  <a:pt x="27876" y="8982"/>
                </a:lnTo>
                <a:lnTo>
                  <a:pt x="26859" y="8768"/>
                </a:lnTo>
                <a:lnTo>
                  <a:pt x="26645" y="7751"/>
                </a:lnTo>
                <a:close/>
                <a:moveTo>
                  <a:pt x="24397" y="7816"/>
                </a:moveTo>
                <a:lnTo>
                  <a:pt x="25179" y="7601"/>
                </a:lnTo>
                <a:lnTo>
                  <a:pt x="25468" y="6724"/>
                </a:lnTo>
                <a:lnTo>
                  <a:pt x="26249" y="7419"/>
                </a:lnTo>
                <a:lnTo>
                  <a:pt x="26699" y="7345"/>
                </a:lnTo>
                <a:lnTo>
                  <a:pt x="26410" y="7698"/>
                </a:lnTo>
                <a:lnTo>
                  <a:pt x="26624" y="8725"/>
                </a:lnTo>
                <a:lnTo>
                  <a:pt x="25585" y="8501"/>
                </a:lnTo>
                <a:lnTo>
                  <a:pt x="25211" y="8875"/>
                </a:lnTo>
                <a:lnTo>
                  <a:pt x="25211" y="8351"/>
                </a:lnTo>
                <a:close/>
                <a:moveTo>
                  <a:pt x="21164" y="7237"/>
                </a:moveTo>
                <a:lnTo>
                  <a:pt x="21806" y="7890"/>
                </a:lnTo>
                <a:lnTo>
                  <a:pt x="21389" y="8319"/>
                </a:lnTo>
                <a:lnTo>
                  <a:pt x="21389" y="8758"/>
                </a:lnTo>
                <a:lnTo>
                  <a:pt x="20950" y="8758"/>
                </a:lnTo>
                <a:lnTo>
                  <a:pt x="20522" y="9175"/>
                </a:lnTo>
                <a:lnTo>
                  <a:pt x="19880" y="8522"/>
                </a:lnTo>
                <a:lnTo>
                  <a:pt x="19409" y="6777"/>
                </a:lnTo>
                <a:lnTo>
                  <a:pt x="21164" y="7237"/>
                </a:lnTo>
                <a:close/>
                <a:moveTo>
                  <a:pt x="19740" y="5824"/>
                </a:moveTo>
                <a:lnTo>
                  <a:pt x="20854" y="6938"/>
                </a:lnTo>
                <a:lnTo>
                  <a:pt x="19344" y="6531"/>
                </a:lnTo>
                <a:lnTo>
                  <a:pt x="19194" y="5974"/>
                </a:lnTo>
                <a:close/>
                <a:moveTo>
                  <a:pt x="14474" y="7237"/>
                </a:moveTo>
                <a:lnTo>
                  <a:pt x="16218" y="6777"/>
                </a:lnTo>
                <a:lnTo>
                  <a:pt x="15747" y="8522"/>
                </a:lnTo>
                <a:lnTo>
                  <a:pt x="15105" y="9175"/>
                </a:lnTo>
                <a:lnTo>
                  <a:pt x="14677" y="8758"/>
                </a:lnTo>
                <a:lnTo>
                  <a:pt x="14238" y="8758"/>
                </a:lnTo>
                <a:lnTo>
                  <a:pt x="14238" y="8319"/>
                </a:lnTo>
                <a:lnTo>
                  <a:pt x="13821" y="7890"/>
                </a:lnTo>
                <a:close/>
                <a:moveTo>
                  <a:pt x="10630" y="9411"/>
                </a:moveTo>
                <a:lnTo>
                  <a:pt x="11348" y="10117"/>
                </a:lnTo>
                <a:lnTo>
                  <a:pt x="11048" y="10417"/>
                </a:lnTo>
                <a:lnTo>
                  <a:pt x="10630" y="10417"/>
                </a:lnTo>
                <a:close/>
                <a:moveTo>
                  <a:pt x="9410" y="10631"/>
                </a:moveTo>
                <a:lnTo>
                  <a:pt x="10416" y="10631"/>
                </a:lnTo>
                <a:lnTo>
                  <a:pt x="10416" y="11048"/>
                </a:lnTo>
                <a:lnTo>
                  <a:pt x="10117" y="11337"/>
                </a:lnTo>
                <a:close/>
                <a:moveTo>
                  <a:pt x="7901" y="11498"/>
                </a:moveTo>
                <a:lnTo>
                  <a:pt x="8468" y="10631"/>
                </a:lnTo>
                <a:lnTo>
                  <a:pt x="9100" y="10631"/>
                </a:lnTo>
                <a:lnTo>
                  <a:pt x="9967" y="11498"/>
                </a:lnTo>
                <a:lnTo>
                  <a:pt x="9100" y="12365"/>
                </a:lnTo>
                <a:lnTo>
                  <a:pt x="8468" y="12365"/>
                </a:lnTo>
                <a:close/>
                <a:moveTo>
                  <a:pt x="7248" y="14463"/>
                </a:moveTo>
                <a:lnTo>
                  <a:pt x="7890" y="13821"/>
                </a:lnTo>
                <a:lnTo>
                  <a:pt x="8318" y="14239"/>
                </a:lnTo>
                <a:lnTo>
                  <a:pt x="8757" y="14239"/>
                </a:lnTo>
                <a:lnTo>
                  <a:pt x="8757" y="14677"/>
                </a:lnTo>
                <a:lnTo>
                  <a:pt x="9175" y="15106"/>
                </a:lnTo>
                <a:lnTo>
                  <a:pt x="8522" y="15748"/>
                </a:lnTo>
                <a:lnTo>
                  <a:pt x="6777" y="16219"/>
                </a:lnTo>
                <a:close/>
                <a:moveTo>
                  <a:pt x="5835" y="15887"/>
                </a:moveTo>
                <a:lnTo>
                  <a:pt x="6937" y="14774"/>
                </a:lnTo>
                <a:lnTo>
                  <a:pt x="6530" y="16283"/>
                </a:lnTo>
                <a:lnTo>
                  <a:pt x="5974" y="16433"/>
                </a:lnTo>
                <a:close/>
                <a:moveTo>
                  <a:pt x="6937" y="20844"/>
                </a:moveTo>
                <a:lnTo>
                  <a:pt x="5835" y="19741"/>
                </a:lnTo>
                <a:lnTo>
                  <a:pt x="5974" y="19195"/>
                </a:lnTo>
                <a:lnTo>
                  <a:pt x="6530" y="19345"/>
                </a:lnTo>
                <a:close/>
                <a:moveTo>
                  <a:pt x="7248" y="21154"/>
                </a:moveTo>
                <a:lnTo>
                  <a:pt x="6777" y="19409"/>
                </a:lnTo>
                <a:lnTo>
                  <a:pt x="6777" y="19409"/>
                </a:lnTo>
                <a:lnTo>
                  <a:pt x="8522" y="19880"/>
                </a:lnTo>
                <a:lnTo>
                  <a:pt x="9175" y="20522"/>
                </a:lnTo>
                <a:lnTo>
                  <a:pt x="8757" y="20951"/>
                </a:lnTo>
                <a:lnTo>
                  <a:pt x="8757" y="21389"/>
                </a:lnTo>
                <a:lnTo>
                  <a:pt x="8318" y="21389"/>
                </a:lnTo>
                <a:lnTo>
                  <a:pt x="7890" y="21807"/>
                </a:lnTo>
                <a:close/>
                <a:moveTo>
                  <a:pt x="7815" y="23862"/>
                </a:moveTo>
                <a:lnTo>
                  <a:pt x="7601" y="23081"/>
                </a:lnTo>
                <a:lnTo>
                  <a:pt x="6691" y="22781"/>
                </a:lnTo>
                <a:lnTo>
                  <a:pt x="6852" y="22503"/>
                </a:lnTo>
                <a:lnTo>
                  <a:pt x="7558" y="22321"/>
                </a:lnTo>
                <a:lnTo>
                  <a:pt x="7355" y="21582"/>
                </a:lnTo>
                <a:lnTo>
                  <a:pt x="7890" y="22117"/>
                </a:lnTo>
                <a:lnTo>
                  <a:pt x="8404" y="21604"/>
                </a:lnTo>
                <a:lnTo>
                  <a:pt x="8725" y="21604"/>
                </a:lnTo>
                <a:lnTo>
                  <a:pt x="8511" y="22674"/>
                </a:lnTo>
                <a:lnTo>
                  <a:pt x="8875" y="23049"/>
                </a:lnTo>
                <a:lnTo>
                  <a:pt x="8350" y="23049"/>
                </a:lnTo>
                <a:close/>
                <a:moveTo>
                  <a:pt x="7344" y="26699"/>
                </a:moveTo>
                <a:lnTo>
                  <a:pt x="7419" y="26250"/>
                </a:lnTo>
                <a:lnTo>
                  <a:pt x="6723" y="25468"/>
                </a:lnTo>
                <a:lnTo>
                  <a:pt x="7601" y="25179"/>
                </a:lnTo>
                <a:lnTo>
                  <a:pt x="7815" y="24398"/>
                </a:lnTo>
                <a:lnTo>
                  <a:pt x="8350" y="25211"/>
                </a:lnTo>
                <a:lnTo>
                  <a:pt x="8875" y="25211"/>
                </a:lnTo>
                <a:lnTo>
                  <a:pt x="8511" y="25586"/>
                </a:lnTo>
                <a:lnTo>
                  <a:pt x="8725" y="26624"/>
                </a:lnTo>
                <a:lnTo>
                  <a:pt x="7697" y="26410"/>
                </a:lnTo>
                <a:close/>
                <a:moveTo>
                  <a:pt x="10416" y="26442"/>
                </a:moveTo>
                <a:lnTo>
                  <a:pt x="9967" y="26881"/>
                </a:lnTo>
                <a:lnTo>
                  <a:pt x="8960" y="26667"/>
                </a:lnTo>
                <a:lnTo>
                  <a:pt x="8746" y="25661"/>
                </a:lnTo>
                <a:lnTo>
                  <a:pt x="9185" y="25211"/>
                </a:lnTo>
                <a:lnTo>
                  <a:pt x="10416" y="25211"/>
                </a:lnTo>
                <a:close/>
                <a:moveTo>
                  <a:pt x="10630" y="26217"/>
                </a:moveTo>
                <a:lnTo>
                  <a:pt x="10630" y="25211"/>
                </a:lnTo>
                <a:lnTo>
                  <a:pt x="11048" y="25211"/>
                </a:lnTo>
                <a:lnTo>
                  <a:pt x="11348" y="25511"/>
                </a:lnTo>
                <a:close/>
                <a:moveTo>
                  <a:pt x="14474" y="28380"/>
                </a:moveTo>
                <a:lnTo>
                  <a:pt x="13821" y="27738"/>
                </a:lnTo>
                <a:lnTo>
                  <a:pt x="14238" y="27309"/>
                </a:lnTo>
                <a:lnTo>
                  <a:pt x="14238" y="26870"/>
                </a:lnTo>
                <a:lnTo>
                  <a:pt x="14677" y="26870"/>
                </a:lnTo>
                <a:lnTo>
                  <a:pt x="15105" y="26453"/>
                </a:lnTo>
                <a:lnTo>
                  <a:pt x="15747" y="27106"/>
                </a:lnTo>
                <a:lnTo>
                  <a:pt x="16218" y="28851"/>
                </a:lnTo>
                <a:close/>
                <a:moveTo>
                  <a:pt x="15887" y="29793"/>
                </a:moveTo>
                <a:lnTo>
                  <a:pt x="14784" y="28690"/>
                </a:lnTo>
                <a:lnTo>
                  <a:pt x="16283" y="29097"/>
                </a:lnTo>
                <a:lnTo>
                  <a:pt x="16433" y="29654"/>
                </a:lnTo>
                <a:close/>
                <a:moveTo>
                  <a:pt x="21164" y="28380"/>
                </a:moveTo>
                <a:lnTo>
                  <a:pt x="19409" y="28851"/>
                </a:lnTo>
                <a:lnTo>
                  <a:pt x="19880" y="27106"/>
                </a:lnTo>
                <a:lnTo>
                  <a:pt x="20522" y="26453"/>
                </a:lnTo>
                <a:lnTo>
                  <a:pt x="20950" y="26870"/>
                </a:lnTo>
                <a:lnTo>
                  <a:pt x="21389" y="26870"/>
                </a:lnTo>
                <a:lnTo>
                  <a:pt x="21389" y="27309"/>
                </a:lnTo>
                <a:lnTo>
                  <a:pt x="21806" y="27738"/>
                </a:lnTo>
                <a:lnTo>
                  <a:pt x="21164" y="28380"/>
                </a:lnTo>
                <a:close/>
                <a:moveTo>
                  <a:pt x="26699" y="28284"/>
                </a:moveTo>
                <a:lnTo>
                  <a:pt x="26249" y="28209"/>
                </a:lnTo>
                <a:lnTo>
                  <a:pt x="25468" y="28904"/>
                </a:lnTo>
                <a:lnTo>
                  <a:pt x="25179" y="28027"/>
                </a:lnTo>
                <a:lnTo>
                  <a:pt x="24397" y="27812"/>
                </a:lnTo>
                <a:lnTo>
                  <a:pt x="25211" y="27277"/>
                </a:lnTo>
                <a:lnTo>
                  <a:pt x="25211" y="26742"/>
                </a:lnTo>
                <a:lnTo>
                  <a:pt x="25585" y="27117"/>
                </a:lnTo>
                <a:lnTo>
                  <a:pt x="26624" y="26903"/>
                </a:lnTo>
                <a:lnTo>
                  <a:pt x="26410" y="27930"/>
                </a:lnTo>
                <a:close/>
                <a:moveTo>
                  <a:pt x="27031" y="28337"/>
                </a:moveTo>
                <a:lnTo>
                  <a:pt x="26645" y="27877"/>
                </a:lnTo>
                <a:lnTo>
                  <a:pt x="26859" y="26860"/>
                </a:lnTo>
                <a:lnTo>
                  <a:pt x="27876" y="26646"/>
                </a:lnTo>
                <a:lnTo>
                  <a:pt x="28337" y="27031"/>
                </a:lnTo>
                <a:lnTo>
                  <a:pt x="28615" y="28615"/>
                </a:lnTo>
                <a:close/>
                <a:moveTo>
                  <a:pt x="27245" y="28594"/>
                </a:moveTo>
                <a:lnTo>
                  <a:pt x="28658" y="28840"/>
                </a:lnTo>
                <a:lnTo>
                  <a:pt x="28765" y="29472"/>
                </a:lnTo>
                <a:lnTo>
                  <a:pt x="28165" y="29697"/>
                </a:lnTo>
                <a:close/>
                <a:moveTo>
                  <a:pt x="33646" y="28594"/>
                </a:moveTo>
                <a:lnTo>
                  <a:pt x="32736" y="29697"/>
                </a:lnTo>
                <a:lnTo>
                  <a:pt x="32126" y="29472"/>
                </a:lnTo>
                <a:lnTo>
                  <a:pt x="32244" y="28840"/>
                </a:lnTo>
                <a:close/>
                <a:moveTo>
                  <a:pt x="34246" y="27877"/>
                </a:moveTo>
                <a:lnTo>
                  <a:pt x="33860" y="28337"/>
                </a:lnTo>
                <a:lnTo>
                  <a:pt x="32276" y="28615"/>
                </a:lnTo>
                <a:lnTo>
                  <a:pt x="32554" y="27031"/>
                </a:lnTo>
                <a:lnTo>
                  <a:pt x="33015" y="26646"/>
                </a:lnTo>
                <a:lnTo>
                  <a:pt x="34042" y="26860"/>
                </a:lnTo>
                <a:close/>
                <a:moveTo>
                  <a:pt x="35680" y="26442"/>
                </a:moveTo>
                <a:lnTo>
                  <a:pt x="35231" y="26881"/>
                </a:lnTo>
                <a:lnTo>
                  <a:pt x="34224" y="26667"/>
                </a:lnTo>
                <a:lnTo>
                  <a:pt x="34010" y="25661"/>
                </a:lnTo>
                <a:lnTo>
                  <a:pt x="34449" y="25211"/>
                </a:lnTo>
                <a:lnTo>
                  <a:pt x="35680" y="25211"/>
                </a:lnTo>
                <a:lnTo>
                  <a:pt x="35680" y="26442"/>
                </a:lnTo>
                <a:close/>
                <a:moveTo>
                  <a:pt x="35894" y="26217"/>
                </a:moveTo>
                <a:lnTo>
                  <a:pt x="35894" y="25211"/>
                </a:lnTo>
                <a:lnTo>
                  <a:pt x="36312" y="25211"/>
                </a:lnTo>
                <a:lnTo>
                  <a:pt x="36612" y="25511"/>
                </a:lnTo>
                <a:lnTo>
                  <a:pt x="35894" y="26217"/>
                </a:lnTo>
                <a:close/>
                <a:moveTo>
                  <a:pt x="39737" y="28380"/>
                </a:moveTo>
                <a:lnTo>
                  <a:pt x="39084" y="27738"/>
                </a:lnTo>
                <a:lnTo>
                  <a:pt x="39502" y="27309"/>
                </a:lnTo>
                <a:lnTo>
                  <a:pt x="39502" y="26870"/>
                </a:lnTo>
                <a:lnTo>
                  <a:pt x="39941" y="26870"/>
                </a:lnTo>
                <a:lnTo>
                  <a:pt x="40369" y="26453"/>
                </a:lnTo>
                <a:lnTo>
                  <a:pt x="41022" y="27106"/>
                </a:lnTo>
                <a:lnTo>
                  <a:pt x="41482" y="28851"/>
                </a:lnTo>
                <a:close/>
                <a:moveTo>
                  <a:pt x="41151" y="29793"/>
                </a:moveTo>
                <a:lnTo>
                  <a:pt x="40048" y="28690"/>
                </a:lnTo>
                <a:lnTo>
                  <a:pt x="41557" y="29097"/>
                </a:lnTo>
                <a:lnTo>
                  <a:pt x="41696" y="29654"/>
                </a:lnTo>
                <a:close/>
                <a:moveTo>
                  <a:pt x="46428" y="28380"/>
                </a:moveTo>
                <a:lnTo>
                  <a:pt x="44672" y="28851"/>
                </a:lnTo>
                <a:lnTo>
                  <a:pt x="45143" y="27106"/>
                </a:lnTo>
                <a:lnTo>
                  <a:pt x="45797" y="26453"/>
                </a:lnTo>
                <a:lnTo>
                  <a:pt x="46214" y="26870"/>
                </a:lnTo>
                <a:lnTo>
                  <a:pt x="46653" y="26870"/>
                </a:lnTo>
                <a:lnTo>
                  <a:pt x="46653" y="27309"/>
                </a:lnTo>
                <a:lnTo>
                  <a:pt x="47081" y="27738"/>
                </a:lnTo>
                <a:lnTo>
                  <a:pt x="46428" y="28380"/>
                </a:lnTo>
                <a:close/>
                <a:moveTo>
                  <a:pt x="50261" y="26217"/>
                </a:moveTo>
                <a:lnTo>
                  <a:pt x="49554" y="25511"/>
                </a:lnTo>
                <a:lnTo>
                  <a:pt x="49843" y="25211"/>
                </a:lnTo>
                <a:lnTo>
                  <a:pt x="50261" y="25211"/>
                </a:lnTo>
                <a:close/>
                <a:moveTo>
                  <a:pt x="50924" y="26881"/>
                </a:moveTo>
                <a:lnTo>
                  <a:pt x="50485" y="26442"/>
                </a:lnTo>
                <a:lnTo>
                  <a:pt x="50485" y="25211"/>
                </a:lnTo>
                <a:lnTo>
                  <a:pt x="51706" y="25211"/>
                </a:lnTo>
                <a:lnTo>
                  <a:pt x="52145" y="25661"/>
                </a:lnTo>
                <a:lnTo>
                  <a:pt x="51941" y="26667"/>
                </a:lnTo>
                <a:close/>
                <a:moveTo>
                  <a:pt x="53076" y="24398"/>
                </a:moveTo>
                <a:lnTo>
                  <a:pt x="53290" y="25179"/>
                </a:lnTo>
                <a:lnTo>
                  <a:pt x="54168" y="25468"/>
                </a:lnTo>
                <a:lnTo>
                  <a:pt x="53472" y="26250"/>
                </a:lnTo>
                <a:lnTo>
                  <a:pt x="53547" y="26699"/>
                </a:lnTo>
                <a:lnTo>
                  <a:pt x="53204" y="26410"/>
                </a:lnTo>
                <a:lnTo>
                  <a:pt x="52166" y="26624"/>
                </a:lnTo>
                <a:lnTo>
                  <a:pt x="52391" y="25586"/>
                </a:lnTo>
                <a:lnTo>
                  <a:pt x="52016" y="25211"/>
                </a:lnTo>
                <a:lnTo>
                  <a:pt x="52541" y="25211"/>
                </a:lnTo>
                <a:close/>
                <a:moveTo>
                  <a:pt x="53536" y="21582"/>
                </a:moveTo>
                <a:lnTo>
                  <a:pt x="53344" y="22321"/>
                </a:lnTo>
                <a:lnTo>
                  <a:pt x="54039" y="22503"/>
                </a:lnTo>
                <a:lnTo>
                  <a:pt x="54200" y="22781"/>
                </a:lnTo>
                <a:lnTo>
                  <a:pt x="53290" y="23081"/>
                </a:lnTo>
                <a:lnTo>
                  <a:pt x="53076" y="23862"/>
                </a:lnTo>
                <a:lnTo>
                  <a:pt x="52541" y="23049"/>
                </a:lnTo>
                <a:lnTo>
                  <a:pt x="52016" y="23049"/>
                </a:lnTo>
                <a:lnTo>
                  <a:pt x="52391" y="22674"/>
                </a:lnTo>
                <a:lnTo>
                  <a:pt x="52166" y="21604"/>
                </a:lnTo>
                <a:lnTo>
                  <a:pt x="52487" y="21604"/>
                </a:lnTo>
                <a:lnTo>
                  <a:pt x="53001" y="22117"/>
                </a:lnTo>
                <a:close/>
                <a:moveTo>
                  <a:pt x="53654" y="21154"/>
                </a:moveTo>
                <a:lnTo>
                  <a:pt x="53001" y="21807"/>
                </a:lnTo>
                <a:lnTo>
                  <a:pt x="52573" y="21389"/>
                </a:lnTo>
                <a:lnTo>
                  <a:pt x="52134" y="21389"/>
                </a:lnTo>
                <a:lnTo>
                  <a:pt x="52134" y="20951"/>
                </a:lnTo>
                <a:lnTo>
                  <a:pt x="51716" y="20522"/>
                </a:lnTo>
                <a:lnTo>
                  <a:pt x="52369" y="19880"/>
                </a:lnTo>
                <a:lnTo>
                  <a:pt x="54125" y="19409"/>
                </a:lnTo>
                <a:close/>
                <a:moveTo>
                  <a:pt x="55067" y="19741"/>
                </a:moveTo>
                <a:lnTo>
                  <a:pt x="53964" y="20844"/>
                </a:lnTo>
                <a:lnTo>
                  <a:pt x="54361" y="19345"/>
                </a:lnTo>
                <a:lnTo>
                  <a:pt x="54917" y="19195"/>
                </a:lnTo>
                <a:close/>
                <a:moveTo>
                  <a:pt x="53964" y="14774"/>
                </a:moveTo>
                <a:lnTo>
                  <a:pt x="55067" y="15887"/>
                </a:lnTo>
                <a:lnTo>
                  <a:pt x="54917" y="16433"/>
                </a:lnTo>
                <a:lnTo>
                  <a:pt x="54361" y="16283"/>
                </a:lnTo>
                <a:close/>
                <a:moveTo>
                  <a:pt x="53654" y="14463"/>
                </a:moveTo>
                <a:lnTo>
                  <a:pt x="54125" y="16219"/>
                </a:lnTo>
                <a:lnTo>
                  <a:pt x="52369" y="15748"/>
                </a:lnTo>
                <a:lnTo>
                  <a:pt x="51716" y="15095"/>
                </a:lnTo>
                <a:lnTo>
                  <a:pt x="52134" y="14677"/>
                </a:lnTo>
                <a:lnTo>
                  <a:pt x="52134" y="14239"/>
                </a:lnTo>
                <a:lnTo>
                  <a:pt x="52573" y="14239"/>
                </a:lnTo>
                <a:lnTo>
                  <a:pt x="53001" y="13821"/>
                </a:lnTo>
                <a:close/>
                <a:moveTo>
                  <a:pt x="51791" y="10631"/>
                </a:moveTo>
                <a:lnTo>
                  <a:pt x="52423" y="10631"/>
                </a:lnTo>
                <a:lnTo>
                  <a:pt x="52990" y="11498"/>
                </a:lnTo>
                <a:lnTo>
                  <a:pt x="52423" y="12365"/>
                </a:lnTo>
                <a:lnTo>
                  <a:pt x="51791" y="12365"/>
                </a:lnTo>
                <a:lnTo>
                  <a:pt x="50935" y="11498"/>
                </a:lnTo>
                <a:close/>
                <a:moveTo>
                  <a:pt x="50485" y="10631"/>
                </a:moveTo>
                <a:lnTo>
                  <a:pt x="51481" y="10631"/>
                </a:lnTo>
                <a:lnTo>
                  <a:pt x="50774" y="11337"/>
                </a:lnTo>
                <a:lnTo>
                  <a:pt x="50485" y="11048"/>
                </a:lnTo>
                <a:close/>
                <a:moveTo>
                  <a:pt x="49757" y="10631"/>
                </a:moveTo>
                <a:lnTo>
                  <a:pt x="50261" y="10631"/>
                </a:lnTo>
                <a:lnTo>
                  <a:pt x="50261" y="11134"/>
                </a:lnTo>
                <a:lnTo>
                  <a:pt x="50624" y="11498"/>
                </a:lnTo>
                <a:lnTo>
                  <a:pt x="50261" y="11851"/>
                </a:lnTo>
                <a:lnTo>
                  <a:pt x="50261" y="12365"/>
                </a:lnTo>
                <a:lnTo>
                  <a:pt x="49757" y="12365"/>
                </a:lnTo>
                <a:lnTo>
                  <a:pt x="49393" y="12718"/>
                </a:lnTo>
                <a:lnTo>
                  <a:pt x="49040" y="12365"/>
                </a:lnTo>
                <a:lnTo>
                  <a:pt x="48526" y="12365"/>
                </a:lnTo>
                <a:lnTo>
                  <a:pt x="48526" y="11851"/>
                </a:lnTo>
                <a:lnTo>
                  <a:pt x="48173" y="11498"/>
                </a:lnTo>
                <a:lnTo>
                  <a:pt x="48526" y="11134"/>
                </a:lnTo>
                <a:lnTo>
                  <a:pt x="48526" y="10631"/>
                </a:lnTo>
                <a:lnTo>
                  <a:pt x="49040" y="10631"/>
                </a:lnTo>
                <a:lnTo>
                  <a:pt x="49393" y="10278"/>
                </a:lnTo>
                <a:lnTo>
                  <a:pt x="49757" y="10631"/>
                </a:lnTo>
                <a:close/>
                <a:moveTo>
                  <a:pt x="48526" y="9411"/>
                </a:moveTo>
                <a:lnTo>
                  <a:pt x="49244" y="10117"/>
                </a:lnTo>
                <a:lnTo>
                  <a:pt x="48944" y="10417"/>
                </a:lnTo>
                <a:lnTo>
                  <a:pt x="48526" y="10417"/>
                </a:lnTo>
                <a:close/>
                <a:moveTo>
                  <a:pt x="46878" y="8972"/>
                </a:moveTo>
                <a:lnTo>
                  <a:pt x="46878" y="8950"/>
                </a:lnTo>
                <a:lnTo>
                  <a:pt x="47863" y="8747"/>
                </a:lnTo>
                <a:lnTo>
                  <a:pt x="48312" y="9186"/>
                </a:lnTo>
                <a:lnTo>
                  <a:pt x="48312" y="10417"/>
                </a:lnTo>
                <a:lnTo>
                  <a:pt x="47092" y="10417"/>
                </a:lnTo>
                <a:lnTo>
                  <a:pt x="46642" y="9967"/>
                </a:lnTo>
                <a:lnTo>
                  <a:pt x="46856" y="8972"/>
                </a:lnTo>
                <a:lnTo>
                  <a:pt x="46867" y="8972"/>
                </a:lnTo>
                <a:close/>
                <a:moveTo>
                  <a:pt x="45454" y="9678"/>
                </a:moveTo>
                <a:lnTo>
                  <a:pt x="45251" y="8950"/>
                </a:lnTo>
                <a:lnTo>
                  <a:pt x="45797" y="9486"/>
                </a:lnTo>
                <a:lnTo>
                  <a:pt x="46310" y="8972"/>
                </a:lnTo>
                <a:lnTo>
                  <a:pt x="46631" y="8972"/>
                </a:lnTo>
                <a:lnTo>
                  <a:pt x="46407" y="10042"/>
                </a:lnTo>
                <a:lnTo>
                  <a:pt x="46781" y="10417"/>
                </a:lnTo>
                <a:lnTo>
                  <a:pt x="46246" y="10417"/>
                </a:lnTo>
                <a:lnTo>
                  <a:pt x="45711" y="11230"/>
                </a:lnTo>
                <a:lnTo>
                  <a:pt x="45497" y="10449"/>
                </a:lnTo>
                <a:lnTo>
                  <a:pt x="44587" y="10149"/>
                </a:lnTo>
                <a:lnTo>
                  <a:pt x="44747" y="9871"/>
                </a:lnTo>
                <a:close/>
                <a:moveTo>
                  <a:pt x="44940" y="8640"/>
                </a:moveTo>
                <a:lnTo>
                  <a:pt x="45186" y="9528"/>
                </a:lnTo>
                <a:lnTo>
                  <a:pt x="44608" y="9678"/>
                </a:lnTo>
                <a:lnTo>
                  <a:pt x="44383" y="10064"/>
                </a:lnTo>
                <a:lnTo>
                  <a:pt x="44009" y="9839"/>
                </a:lnTo>
                <a:lnTo>
                  <a:pt x="43431" y="9999"/>
                </a:lnTo>
                <a:lnTo>
                  <a:pt x="43195" y="9111"/>
                </a:lnTo>
                <a:lnTo>
                  <a:pt x="43666" y="7355"/>
                </a:lnTo>
                <a:close/>
                <a:moveTo>
                  <a:pt x="43077" y="6777"/>
                </a:moveTo>
                <a:lnTo>
                  <a:pt x="43484" y="7173"/>
                </a:lnTo>
                <a:lnTo>
                  <a:pt x="43077" y="8683"/>
                </a:lnTo>
                <a:lnTo>
                  <a:pt x="42671" y="7173"/>
                </a:lnTo>
                <a:close/>
                <a:moveTo>
                  <a:pt x="41215" y="8640"/>
                </a:moveTo>
                <a:lnTo>
                  <a:pt x="42499" y="7355"/>
                </a:lnTo>
                <a:lnTo>
                  <a:pt x="42970" y="9111"/>
                </a:lnTo>
                <a:lnTo>
                  <a:pt x="42724" y="9999"/>
                </a:lnTo>
                <a:lnTo>
                  <a:pt x="42146" y="9839"/>
                </a:lnTo>
                <a:lnTo>
                  <a:pt x="41771" y="10064"/>
                </a:lnTo>
                <a:lnTo>
                  <a:pt x="41557" y="9678"/>
                </a:lnTo>
                <a:lnTo>
                  <a:pt x="40979" y="9528"/>
                </a:lnTo>
                <a:close/>
                <a:moveTo>
                  <a:pt x="39759" y="10042"/>
                </a:moveTo>
                <a:lnTo>
                  <a:pt x="39534" y="8972"/>
                </a:lnTo>
                <a:lnTo>
                  <a:pt x="39855" y="8972"/>
                </a:lnTo>
                <a:lnTo>
                  <a:pt x="40369" y="9486"/>
                </a:lnTo>
                <a:lnTo>
                  <a:pt x="40904" y="8950"/>
                </a:lnTo>
                <a:lnTo>
                  <a:pt x="40712" y="9678"/>
                </a:lnTo>
                <a:lnTo>
                  <a:pt x="41407" y="9871"/>
                </a:lnTo>
                <a:lnTo>
                  <a:pt x="41568" y="10149"/>
                </a:lnTo>
                <a:lnTo>
                  <a:pt x="40658" y="10449"/>
                </a:lnTo>
                <a:lnTo>
                  <a:pt x="40444" y="11230"/>
                </a:lnTo>
                <a:lnTo>
                  <a:pt x="39909" y="10417"/>
                </a:lnTo>
                <a:lnTo>
                  <a:pt x="39384" y="10417"/>
                </a:lnTo>
                <a:close/>
                <a:moveTo>
                  <a:pt x="37843" y="9186"/>
                </a:moveTo>
                <a:lnTo>
                  <a:pt x="38292" y="8747"/>
                </a:lnTo>
                <a:lnTo>
                  <a:pt x="39288" y="8950"/>
                </a:lnTo>
                <a:lnTo>
                  <a:pt x="39288" y="8972"/>
                </a:lnTo>
                <a:lnTo>
                  <a:pt x="39309" y="8972"/>
                </a:lnTo>
                <a:lnTo>
                  <a:pt x="39513" y="9967"/>
                </a:lnTo>
                <a:lnTo>
                  <a:pt x="39074" y="10417"/>
                </a:lnTo>
                <a:lnTo>
                  <a:pt x="37843" y="10417"/>
                </a:lnTo>
                <a:close/>
                <a:moveTo>
                  <a:pt x="36922" y="10117"/>
                </a:moveTo>
                <a:lnTo>
                  <a:pt x="37629" y="9411"/>
                </a:lnTo>
                <a:lnTo>
                  <a:pt x="37629" y="10417"/>
                </a:lnTo>
                <a:lnTo>
                  <a:pt x="37211" y="10417"/>
                </a:lnTo>
                <a:close/>
                <a:moveTo>
                  <a:pt x="35894" y="10631"/>
                </a:moveTo>
                <a:lnTo>
                  <a:pt x="36408" y="10631"/>
                </a:lnTo>
                <a:lnTo>
                  <a:pt x="36761" y="10278"/>
                </a:lnTo>
                <a:lnTo>
                  <a:pt x="37125" y="10631"/>
                </a:lnTo>
                <a:lnTo>
                  <a:pt x="37629" y="10631"/>
                </a:lnTo>
                <a:lnTo>
                  <a:pt x="37629" y="11134"/>
                </a:lnTo>
                <a:lnTo>
                  <a:pt x="37993" y="11498"/>
                </a:lnTo>
                <a:lnTo>
                  <a:pt x="37629" y="11851"/>
                </a:lnTo>
                <a:lnTo>
                  <a:pt x="37629" y="12365"/>
                </a:lnTo>
                <a:lnTo>
                  <a:pt x="37125" y="12365"/>
                </a:lnTo>
                <a:lnTo>
                  <a:pt x="36761" y="12718"/>
                </a:lnTo>
                <a:lnTo>
                  <a:pt x="36408" y="12365"/>
                </a:lnTo>
                <a:lnTo>
                  <a:pt x="35894" y="12365"/>
                </a:lnTo>
                <a:lnTo>
                  <a:pt x="35894" y="11851"/>
                </a:lnTo>
                <a:lnTo>
                  <a:pt x="35541" y="11498"/>
                </a:lnTo>
                <a:lnTo>
                  <a:pt x="35894" y="11134"/>
                </a:lnTo>
                <a:lnTo>
                  <a:pt x="35894" y="10631"/>
                </a:lnTo>
                <a:close/>
                <a:moveTo>
                  <a:pt x="34674" y="10631"/>
                </a:moveTo>
                <a:lnTo>
                  <a:pt x="35680" y="10631"/>
                </a:lnTo>
                <a:lnTo>
                  <a:pt x="35680" y="11048"/>
                </a:lnTo>
                <a:lnTo>
                  <a:pt x="35380" y="11337"/>
                </a:lnTo>
                <a:lnTo>
                  <a:pt x="34674" y="10631"/>
                </a:lnTo>
                <a:close/>
                <a:moveTo>
                  <a:pt x="34364" y="10631"/>
                </a:moveTo>
                <a:lnTo>
                  <a:pt x="35231" y="11498"/>
                </a:lnTo>
                <a:lnTo>
                  <a:pt x="34364" y="12365"/>
                </a:lnTo>
                <a:lnTo>
                  <a:pt x="33732" y="12365"/>
                </a:lnTo>
                <a:lnTo>
                  <a:pt x="33165" y="11498"/>
                </a:lnTo>
                <a:lnTo>
                  <a:pt x="33732" y="10631"/>
                </a:lnTo>
                <a:close/>
                <a:moveTo>
                  <a:pt x="32694" y="9378"/>
                </a:moveTo>
                <a:lnTo>
                  <a:pt x="32608" y="8929"/>
                </a:lnTo>
                <a:lnTo>
                  <a:pt x="32961" y="9218"/>
                </a:lnTo>
                <a:lnTo>
                  <a:pt x="33989" y="9004"/>
                </a:lnTo>
                <a:lnTo>
                  <a:pt x="33775" y="10042"/>
                </a:lnTo>
                <a:lnTo>
                  <a:pt x="34149" y="10417"/>
                </a:lnTo>
                <a:lnTo>
                  <a:pt x="33614" y="10417"/>
                </a:lnTo>
                <a:lnTo>
                  <a:pt x="33079" y="11230"/>
                </a:lnTo>
                <a:lnTo>
                  <a:pt x="32865" y="10449"/>
                </a:lnTo>
                <a:lnTo>
                  <a:pt x="31987" y="10160"/>
                </a:lnTo>
                <a:close/>
                <a:moveTo>
                  <a:pt x="32351" y="8715"/>
                </a:moveTo>
                <a:lnTo>
                  <a:pt x="32458" y="9314"/>
                </a:lnTo>
                <a:lnTo>
                  <a:pt x="31762" y="10085"/>
                </a:lnTo>
                <a:lnTo>
                  <a:pt x="30777" y="9764"/>
                </a:lnTo>
                <a:lnTo>
                  <a:pt x="30563" y="9196"/>
                </a:lnTo>
                <a:lnTo>
                  <a:pt x="31120" y="7687"/>
                </a:lnTo>
                <a:close/>
                <a:moveTo>
                  <a:pt x="30445" y="7130"/>
                </a:moveTo>
                <a:lnTo>
                  <a:pt x="30938" y="7537"/>
                </a:lnTo>
                <a:lnTo>
                  <a:pt x="30445" y="8875"/>
                </a:lnTo>
                <a:lnTo>
                  <a:pt x="29953" y="7537"/>
                </a:lnTo>
                <a:close/>
                <a:moveTo>
                  <a:pt x="28540" y="8715"/>
                </a:moveTo>
                <a:lnTo>
                  <a:pt x="29771" y="7687"/>
                </a:lnTo>
                <a:lnTo>
                  <a:pt x="30328" y="9196"/>
                </a:lnTo>
                <a:lnTo>
                  <a:pt x="30124" y="9764"/>
                </a:lnTo>
                <a:lnTo>
                  <a:pt x="29129" y="10085"/>
                </a:lnTo>
                <a:lnTo>
                  <a:pt x="28444" y="9314"/>
                </a:lnTo>
                <a:close/>
                <a:moveTo>
                  <a:pt x="27127" y="10042"/>
                </a:moveTo>
                <a:lnTo>
                  <a:pt x="26902" y="9004"/>
                </a:lnTo>
                <a:lnTo>
                  <a:pt x="27930" y="9218"/>
                </a:lnTo>
                <a:lnTo>
                  <a:pt x="28283" y="8929"/>
                </a:lnTo>
                <a:lnTo>
                  <a:pt x="28208" y="9378"/>
                </a:lnTo>
                <a:lnTo>
                  <a:pt x="28904" y="10160"/>
                </a:lnTo>
                <a:lnTo>
                  <a:pt x="28026" y="10449"/>
                </a:lnTo>
                <a:lnTo>
                  <a:pt x="27812" y="11230"/>
                </a:lnTo>
                <a:lnTo>
                  <a:pt x="27277" y="10417"/>
                </a:lnTo>
                <a:lnTo>
                  <a:pt x="26752" y="10417"/>
                </a:lnTo>
                <a:close/>
                <a:moveTo>
                  <a:pt x="25211" y="9186"/>
                </a:moveTo>
                <a:lnTo>
                  <a:pt x="25660" y="8747"/>
                </a:lnTo>
                <a:lnTo>
                  <a:pt x="26667" y="8961"/>
                </a:lnTo>
                <a:lnTo>
                  <a:pt x="26881" y="9967"/>
                </a:lnTo>
                <a:lnTo>
                  <a:pt x="26442" y="10417"/>
                </a:lnTo>
                <a:lnTo>
                  <a:pt x="25211" y="10417"/>
                </a:lnTo>
                <a:close/>
                <a:moveTo>
                  <a:pt x="24997" y="9411"/>
                </a:moveTo>
                <a:lnTo>
                  <a:pt x="24997" y="10417"/>
                </a:lnTo>
                <a:lnTo>
                  <a:pt x="24579" y="10417"/>
                </a:lnTo>
                <a:lnTo>
                  <a:pt x="24290" y="10117"/>
                </a:lnTo>
                <a:close/>
                <a:moveTo>
                  <a:pt x="23262" y="9411"/>
                </a:moveTo>
                <a:lnTo>
                  <a:pt x="23980" y="10117"/>
                </a:lnTo>
                <a:lnTo>
                  <a:pt x="23680" y="10417"/>
                </a:lnTo>
                <a:lnTo>
                  <a:pt x="23262" y="10417"/>
                </a:lnTo>
                <a:lnTo>
                  <a:pt x="23262" y="9411"/>
                </a:lnTo>
                <a:close/>
                <a:moveTo>
                  <a:pt x="21603" y="8972"/>
                </a:moveTo>
                <a:lnTo>
                  <a:pt x="21603" y="8950"/>
                </a:lnTo>
                <a:lnTo>
                  <a:pt x="22599" y="8747"/>
                </a:lnTo>
                <a:lnTo>
                  <a:pt x="23048" y="9186"/>
                </a:lnTo>
                <a:lnTo>
                  <a:pt x="23048" y="10417"/>
                </a:lnTo>
                <a:lnTo>
                  <a:pt x="21817" y="10417"/>
                </a:lnTo>
                <a:lnTo>
                  <a:pt x="21378" y="9967"/>
                </a:lnTo>
                <a:lnTo>
                  <a:pt x="21582" y="8972"/>
                </a:lnTo>
                <a:lnTo>
                  <a:pt x="21603" y="8972"/>
                </a:lnTo>
                <a:close/>
                <a:moveTo>
                  <a:pt x="20190" y="9678"/>
                </a:moveTo>
                <a:lnTo>
                  <a:pt x="19987" y="8950"/>
                </a:lnTo>
                <a:lnTo>
                  <a:pt x="20533" y="9486"/>
                </a:lnTo>
                <a:lnTo>
                  <a:pt x="21036" y="8972"/>
                </a:lnTo>
                <a:lnTo>
                  <a:pt x="21368" y="8972"/>
                </a:lnTo>
                <a:lnTo>
                  <a:pt x="21143" y="10042"/>
                </a:lnTo>
                <a:lnTo>
                  <a:pt x="21517" y="10417"/>
                </a:lnTo>
                <a:lnTo>
                  <a:pt x="20982" y="10417"/>
                </a:lnTo>
                <a:lnTo>
                  <a:pt x="20447" y="11230"/>
                </a:lnTo>
                <a:lnTo>
                  <a:pt x="20233" y="10449"/>
                </a:lnTo>
                <a:lnTo>
                  <a:pt x="19323" y="10149"/>
                </a:lnTo>
                <a:lnTo>
                  <a:pt x="19483" y="9871"/>
                </a:lnTo>
                <a:close/>
                <a:moveTo>
                  <a:pt x="19676" y="8640"/>
                </a:moveTo>
                <a:lnTo>
                  <a:pt x="19922" y="9528"/>
                </a:lnTo>
                <a:lnTo>
                  <a:pt x="19344" y="9678"/>
                </a:lnTo>
                <a:lnTo>
                  <a:pt x="19120" y="10064"/>
                </a:lnTo>
                <a:lnTo>
                  <a:pt x="18745" y="9839"/>
                </a:lnTo>
                <a:lnTo>
                  <a:pt x="18167" y="9999"/>
                </a:lnTo>
                <a:lnTo>
                  <a:pt x="17931" y="9111"/>
                </a:lnTo>
                <a:lnTo>
                  <a:pt x="18402" y="7355"/>
                </a:lnTo>
                <a:close/>
                <a:moveTo>
                  <a:pt x="17813" y="6777"/>
                </a:moveTo>
                <a:lnTo>
                  <a:pt x="18220" y="7173"/>
                </a:lnTo>
                <a:lnTo>
                  <a:pt x="17813" y="8683"/>
                </a:lnTo>
                <a:lnTo>
                  <a:pt x="17407" y="7173"/>
                </a:lnTo>
                <a:close/>
                <a:moveTo>
                  <a:pt x="15951" y="8640"/>
                </a:moveTo>
                <a:lnTo>
                  <a:pt x="17235" y="7355"/>
                </a:lnTo>
                <a:lnTo>
                  <a:pt x="17706" y="9111"/>
                </a:lnTo>
                <a:lnTo>
                  <a:pt x="17460" y="9999"/>
                </a:lnTo>
                <a:lnTo>
                  <a:pt x="16882" y="9839"/>
                </a:lnTo>
                <a:lnTo>
                  <a:pt x="16507" y="10064"/>
                </a:lnTo>
                <a:lnTo>
                  <a:pt x="16283" y="9678"/>
                </a:lnTo>
                <a:lnTo>
                  <a:pt x="15715" y="9528"/>
                </a:lnTo>
                <a:close/>
                <a:moveTo>
                  <a:pt x="14495" y="10042"/>
                </a:moveTo>
                <a:lnTo>
                  <a:pt x="14270" y="8972"/>
                </a:lnTo>
                <a:lnTo>
                  <a:pt x="14591" y="8972"/>
                </a:lnTo>
                <a:lnTo>
                  <a:pt x="15105" y="9486"/>
                </a:lnTo>
                <a:lnTo>
                  <a:pt x="15640" y="8950"/>
                </a:lnTo>
                <a:lnTo>
                  <a:pt x="15437" y="9678"/>
                </a:lnTo>
                <a:lnTo>
                  <a:pt x="16144" y="9871"/>
                </a:lnTo>
                <a:lnTo>
                  <a:pt x="16304" y="10149"/>
                </a:lnTo>
                <a:lnTo>
                  <a:pt x="15394" y="10449"/>
                </a:lnTo>
                <a:lnTo>
                  <a:pt x="15180" y="11230"/>
                </a:lnTo>
                <a:lnTo>
                  <a:pt x="14645" y="10417"/>
                </a:lnTo>
                <a:lnTo>
                  <a:pt x="14120" y="10417"/>
                </a:lnTo>
                <a:close/>
                <a:moveTo>
                  <a:pt x="12579" y="9186"/>
                </a:moveTo>
                <a:lnTo>
                  <a:pt x="13028" y="8747"/>
                </a:lnTo>
                <a:lnTo>
                  <a:pt x="14024" y="8950"/>
                </a:lnTo>
                <a:lnTo>
                  <a:pt x="14024" y="8972"/>
                </a:lnTo>
                <a:lnTo>
                  <a:pt x="14045" y="8972"/>
                </a:lnTo>
                <a:lnTo>
                  <a:pt x="14249" y="9967"/>
                </a:lnTo>
                <a:lnTo>
                  <a:pt x="13810" y="10417"/>
                </a:lnTo>
                <a:lnTo>
                  <a:pt x="12579" y="10417"/>
                </a:lnTo>
                <a:close/>
                <a:moveTo>
                  <a:pt x="11658" y="10117"/>
                </a:moveTo>
                <a:lnTo>
                  <a:pt x="12365" y="9411"/>
                </a:lnTo>
                <a:lnTo>
                  <a:pt x="12365" y="10417"/>
                </a:lnTo>
                <a:lnTo>
                  <a:pt x="11947" y="10417"/>
                </a:lnTo>
                <a:close/>
                <a:moveTo>
                  <a:pt x="9410" y="12365"/>
                </a:moveTo>
                <a:lnTo>
                  <a:pt x="10117" y="11648"/>
                </a:lnTo>
                <a:lnTo>
                  <a:pt x="10416" y="11948"/>
                </a:lnTo>
                <a:lnTo>
                  <a:pt x="10416" y="12365"/>
                </a:lnTo>
                <a:close/>
                <a:moveTo>
                  <a:pt x="8746" y="13029"/>
                </a:moveTo>
                <a:lnTo>
                  <a:pt x="9185" y="12579"/>
                </a:lnTo>
                <a:lnTo>
                  <a:pt x="10416" y="12579"/>
                </a:lnTo>
                <a:lnTo>
                  <a:pt x="10416" y="13810"/>
                </a:lnTo>
                <a:lnTo>
                  <a:pt x="9967" y="14249"/>
                </a:lnTo>
                <a:lnTo>
                  <a:pt x="8971" y="14046"/>
                </a:lnTo>
                <a:lnTo>
                  <a:pt x="8971" y="14024"/>
                </a:lnTo>
                <a:lnTo>
                  <a:pt x="8950" y="14024"/>
                </a:lnTo>
                <a:close/>
                <a:moveTo>
                  <a:pt x="8950" y="15641"/>
                </a:moveTo>
                <a:lnTo>
                  <a:pt x="9485" y="15106"/>
                </a:lnTo>
                <a:lnTo>
                  <a:pt x="8971" y="14592"/>
                </a:lnTo>
                <a:lnTo>
                  <a:pt x="8971" y="14260"/>
                </a:lnTo>
                <a:lnTo>
                  <a:pt x="10042" y="14485"/>
                </a:lnTo>
                <a:lnTo>
                  <a:pt x="10416" y="14121"/>
                </a:lnTo>
                <a:lnTo>
                  <a:pt x="10416" y="14645"/>
                </a:lnTo>
                <a:lnTo>
                  <a:pt x="11230" y="15181"/>
                </a:lnTo>
                <a:lnTo>
                  <a:pt x="10448" y="15395"/>
                </a:lnTo>
                <a:lnTo>
                  <a:pt x="10149" y="16305"/>
                </a:lnTo>
                <a:lnTo>
                  <a:pt x="9870" y="16144"/>
                </a:lnTo>
                <a:lnTo>
                  <a:pt x="9688" y="15438"/>
                </a:lnTo>
                <a:close/>
                <a:moveTo>
                  <a:pt x="8639" y="15951"/>
                </a:moveTo>
                <a:lnTo>
                  <a:pt x="9528" y="15705"/>
                </a:lnTo>
                <a:lnTo>
                  <a:pt x="9688" y="16283"/>
                </a:lnTo>
                <a:lnTo>
                  <a:pt x="10063" y="16508"/>
                </a:lnTo>
                <a:lnTo>
                  <a:pt x="9849" y="16883"/>
                </a:lnTo>
                <a:lnTo>
                  <a:pt x="9999" y="17461"/>
                </a:lnTo>
                <a:lnTo>
                  <a:pt x="9110" y="17696"/>
                </a:lnTo>
                <a:lnTo>
                  <a:pt x="7355" y="17236"/>
                </a:lnTo>
                <a:close/>
                <a:moveTo>
                  <a:pt x="6712" y="16465"/>
                </a:moveTo>
                <a:lnTo>
                  <a:pt x="8222" y="16058"/>
                </a:lnTo>
                <a:lnTo>
                  <a:pt x="7108" y="17161"/>
                </a:lnTo>
                <a:lnTo>
                  <a:pt x="6562" y="17022"/>
                </a:lnTo>
                <a:close/>
                <a:moveTo>
                  <a:pt x="6777" y="17814"/>
                </a:moveTo>
                <a:lnTo>
                  <a:pt x="7173" y="17407"/>
                </a:lnTo>
                <a:lnTo>
                  <a:pt x="8682" y="17814"/>
                </a:lnTo>
                <a:lnTo>
                  <a:pt x="7183" y="18221"/>
                </a:lnTo>
                <a:close/>
                <a:moveTo>
                  <a:pt x="8222" y="19570"/>
                </a:moveTo>
                <a:lnTo>
                  <a:pt x="6712" y="19163"/>
                </a:lnTo>
                <a:lnTo>
                  <a:pt x="6562" y="18606"/>
                </a:lnTo>
                <a:lnTo>
                  <a:pt x="7108" y="18467"/>
                </a:lnTo>
                <a:close/>
                <a:moveTo>
                  <a:pt x="8639" y="19677"/>
                </a:moveTo>
                <a:lnTo>
                  <a:pt x="7355" y="18392"/>
                </a:lnTo>
                <a:lnTo>
                  <a:pt x="9110" y="17932"/>
                </a:lnTo>
                <a:lnTo>
                  <a:pt x="9999" y="18167"/>
                </a:lnTo>
                <a:lnTo>
                  <a:pt x="9849" y="18745"/>
                </a:lnTo>
                <a:lnTo>
                  <a:pt x="10063" y="19120"/>
                </a:lnTo>
                <a:lnTo>
                  <a:pt x="9688" y="19345"/>
                </a:lnTo>
                <a:lnTo>
                  <a:pt x="9528" y="19923"/>
                </a:lnTo>
                <a:close/>
                <a:moveTo>
                  <a:pt x="8971" y="21036"/>
                </a:moveTo>
                <a:lnTo>
                  <a:pt x="9485" y="20522"/>
                </a:lnTo>
                <a:lnTo>
                  <a:pt x="8950" y="19987"/>
                </a:lnTo>
                <a:lnTo>
                  <a:pt x="9688" y="20191"/>
                </a:lnTo>
                <a:lnTo>
                  <a:pt x="9870" y="19484"/>
                </a:lnTo>
                <a:lnTo>
                  <a:pt x="10149" y="19323"/>
                </a:lnTo>
                <a:lnTo>
                  <a:pt x="10448" y="20233"/>
                </a:lnTo>
                <a:lnTo>
                  <a:pt x="11230" y="20447"/>
                </a:lnTo>
                <a:lnTo>
                  <a:pt x="10416" y="20983"/>
                </a:lnTo>
                <a:lnTo>
                  <a:pt x="10416" y="21507"/>
                </a:lnTo>
                <a:lnTo>
                  <a:pt x="10042" y="21133"/>
                </a:lnTo>
                <a:lnTo>
                  <a:pt x="8971" y="21357"/>
                </a:lnTo>
                <a:close/>
                <a:moveTo>
                  <a:pt x="9410" y="23263"/>
                </a:moveTo>
                <a:lnTo>
                  <a:pt x="10416" y="23263"/>
                </a:lnTo>
                <a:lnTo>
                  <a:pt x="10416" y="23680"/>
                </a:lnTo>
                <a:lnTo>
                  <a:pt x="10117" y="23980"/>
                </a:lnTo>
                <a:close/>
                <a:moveTo>
                  <a:pt x="9100" y="24997"/>
                </a:moveTo>
                <a:lnTo>
                  <a:pt x="8468" y="24997"/>
                </a:lnTo>
                <a:lnTo>
                  <a:pt x="7901" y="24130"/>
                </a:lnTo>
                <a:lnTo>
                  <a:pt x="8468" y="23263"/>
                </a:lnTo>
                <a:lnTo>
                  <a:pt x="9100" y="23263"/>
                </a:lnTo>
                <a:lnTo>
                  <a:pt x="9967" y="24130"/>
                </a:lnTo>
                <a:close/>
                <a:moveTo>
                  <a:pt x="10416" y="24997"/>
                </a:moveTo>
                <a:lnTo>
                  <a:pt x="9410" y="24997"/>
                </a:lnTo>
                <a:lnTo>
                  <a:pt x="10117" y="24280"/>
                </a:lnTo>
                <a:lnTo>
                  <a:pt x="10416" y="24580"/>
                </a:lnTo>
                <a:close/>
                <a:moveTo>
                  <a:pt x="11144" y="24997"/>
                </a:moveTo>
                <a:lnTo>
                  <a:pt x="10630" y="24997"/>
                </a:lnTo>
                <a:lnTo>
                  <a:pt x="10630" y="24483"/>
                </a:lnTo>
                <a:lnTo>
                  <a:pt x="10277" y="24130"/>
                </a:lnTo>
                <a:lnTo>
                  <a:pt x="10630" y="23766"/>
                </a:lnTo>
                <a:lnTo>
                  <a:pt x="10630" y="23263"/>
                </a:lnTo>
                <a:lnTo>
                  <a:pt x="11144" y="23263"/>
                </a:lnTo>
                <a:lnTo>
                  <a:pt x="11498" y="22910"/>
                </a:lnTo>
                <a:lnTo>
                  <a:pt x="11851" y="23263"/>
                </a:lnTo>
                <a:lnTo>
                  <a:pt x="12365" y="23263"/>
                </a:lnTo>
                <a:lnTo>
                  <a:pt x="12365" y="23766"/>
                </a:lnTo>
                <a:lnTo>
                  <a:pt x="12718" y="24130"/>
                </a:lnTo>
                <a:lnTo>
                  <a:pt x="12365" y="24494"/>
                </a:lnTo>
                <a:lnTo>
                  <a:pt x="12365" y="24997"/>
                </a:lnTo>
                <a:lnTo>
                  <a:pt x="11861" y="24997"/>
                </a:lnTo>
                <a:lnTo>
                  <a:pt x="11498" y="25350"/>
                </a:lnTo>
                <a:close/>
                <a:moveTo>
                  <a:pt x="12365" y="26217"/>
                </a:moveTo>
                <a:lnTo>
                  <a:pt x="11647" y="25511"/>
                </a:lnTo>
                <a:lnTo>
                  <a:pt x="11947" y="25211"/>
                </a:lnTo>
                <a:lnTo>
                  <a:pt x="12365" y="25211"/>
                </a:lnTo>
                <a:close/>
                <a:moveTo>
                  <a:pt x="14024" y="26678"/>
                </a:moveTo>
                <a:lnTo>
                  <a:pt x="13028" y="26881"/>
                </a:lnTo>
                <a:lnTo>
                  <a:pt x="12579" y="26442"/>
                </a:lnTo>
                <a:lnTo>
                  <a:pt x="12579" y="25211"/>
                </a:lnTo>
                <a:lnTo>
                  <a:pt x="13810" y="25211"/>
                </a:lnTo>
                <a:lnTo>
                  <a:pt x="14249" y="25661"/>
                </a:lnTo>
                <a:lnTo>
                  <a:pt x="14045" y="26656"/>
                </a:lnTo>
                <a:lnTo>
                  <a:pt x="14024" y="26656"/>
                </a:lnTo>
                <a:close/>
                <a:moveTo>
                  <a:pt x="15437" y="25939"/>
                </a:moveTo>
                <a:lnTo>
                  <a:pt x="15640" y="26678"/>
                </a:lnTo>
                <a:lnTo>
                  <a:pt x="15105" y="26143"/>
                </a:lnTo>
                <a:lnTo>
                  <a:pt x="14591" y="26656"/>
                </a:lnTo>
                <a:lnTo>
                  <a:pt x="14270" y="26656"/>
                </a:lnTo>
                <a:lnTo>
                  <a:pt x="14484" y="25586"/>
                </a:lnTo>
                <a:lnTo>
                  <a:pt x="14120" y="25211"/>
                </a:lnTo>
                <a:lnTo>
                  <a:pt x="14645" y="25211"/>
                </a:lnTo>
                <a:lnTo>
                  <a:pt x="15180" y="24398"/>
                </a:lnTo>
                <a:lnTo>
                  <a:pt x="15394" y="25179"/>
                </a:lnTo>
                <a:lnTo>
                  <a:pt x="16304" y="25479"/>
                </a:lnTo>
                <a:lnTo>
                  <a:pt x="16144" y="25757"/>
                </a:lnTo>
                <a:close/>
                <a:moveTo>
                  <a:pt x="15951" y="26988"/>
                </a:moveTo>
                <a:lnTo>
                  <a:pt x="15705" y="26100"/>
                </a:lnTo>
                <a:lnTo>
                  <a:pt x="16283" y="25939"/>
                </a:lnTo>
                <a:lnTo>
                  <a:pt x="16507" y="25564"/>
                </a:lnTo>
                <a:lnTo>
                  <a:pt x="16882" y="25779"/>
                </a:lnTo>
                <a:lnTo>
                  <a:pt x="17460" y="25629"/>
                </a:lnTo>
                <a:lnTo>
                  <a:pt x="17696" y="26517"/>
                </a:lnTo>
                <a:lnTo>
                  <a:pt x="17235" y="28273"/>
                </a:lnTo>
                <a:lnTo>
                  <a:pt x="17235" y="28273"/>
                </a:lnTo>
                <a:lnTo>
                  <a:pt x="15951" y="26988"/>
                </a:lnTo>
                <a:close/>
                <a:moveTo>
                  <a:pt x="17813" y="28851"/>
                </a:moveTo>
                <a:lnTo>
                  <a:pt x="17407" y="28444"/>
                </a:lnTo>
                <a:lnTo>
                  <a:pt x="17813" y="26945"/>
                </a:lnTo>
                <a:lnTo>
                  <a:pt x="18220" y="28455"/>
                </a:lnTo>
                <a:close/>
                <a:moveTo>
                  <a:pt x="19676" y="26988"/>
                </a:moveTo>
                <a:lnTo>
                  <a:pt x="18392" y="28273"/>
                </a:lnTo>
                <a:lnTo>
                  <a:pt x="17931" y="26517"/>
                </a:lnTo>
                <a:lnTo>
                  <a:pt x="18167" y="25629"/>
                </a:lnTo>
                <a:lnTo>
                  <a:pt x="18745" y="25779"/>
                </a:lnTo>
                <a:lnTo>
                  <a:pt x="19120" y="25564"/>
                </a:lnTo>
                <a:lnTo>
                  <a:pt x="19344" y="25939"/>
                </a:lnTo>
                <a:lnTo>
                  <a:pt x="19922" y="26100"/>
                </a:lnTo>
                <a:close/>
                <a:moveTo>
                  <a:pt x="21143" y="25586"/>
                </a:moveTo>
                <a:lnTo>
                  <a:pt x="21368" y="26656"/>
                </a:lnTo>
                <a:lnTo>
                  <a:pt x="21036" y="26656"/>
                </a:lnTo>
                <a:lnTo>
                  <a:pt x="20522" y="26143"/>
                </a:lnTo>
                <a:lnTo>
                  <a:pt x="19987" y="26678"/>
                </a:lnTo>
                <a:lnTo>
                  <a:pt x="20190" y="25939"/>
                </a:lnTo>
                <a:lnTo>
                  <a:pt x="19483" y="25757"/>
                </a:lnTo>
                <a:lnTo>
                  <a:pt x="19323" y="25479"/>
                </a:lnTo>
                <a:lnTo>
                  <a:pt x="20233" y="25179"/>
                </a:lnTo>
                <a:lnTo>
                  <a:pt x="20447" y="24398"/>
                </a:lnTo>
                <a:lnTo>
                  <a:pt x="20982" y="25211"/>
                </a:lnTo>
                <a:lnTo>
                  <a:pt x="21507" y="25211"/>
                </a:lnTo>
                <a:close/>
                <a:moveTo>
                  <a:pt x="23048" y="26442"/>
                </a:moveTo>
                <a:lnTo>
                  <a:pt x="22599" y="26881"/>
                </a:lnTo>
                <a:lnTo>
                  <a:pt x="21603" y="26678"/>
                </a:lnTo>
                <a:lnTo>
                  <a:pt x="21603" y="26656"/>
                </a:lnTo>
                <a:lnTo>
                  <a:pt x="21582" y="26656"/>
                </a:lnTo>
                <a:lnTo>
                  <a:pt x="21378" y="25661"/>
                </a:lnTo>
                <a:lnTo>
                  <a:pt x="21817" y="25211"/>
                </a:lnTo>
                <a:lnTo>
                  <a:pt x="23048" y="25211"/>
                </a:lnTo>
                <a:close/>
                <a:moveTo>
                  <a:pt x="23262" y="26217"/>
                </a:moveTo>
                <a:lnTo>
                  <a:pt x="23262" y="25211"/>
                </a:lnTo>
                <a:lnTo>
                  <a:pt x="23680" y="25211"/>
                </a:lnTo>
                <a:lnTo>
                  <a:pt x="23980" y="25511"/>
                </a:lnTo>
                <a:close/>
                <a:moveTo>
                  <a:pt x="24997" y="26217"/>
                </a:moveTo>
                <a:lnTo>
                  <a:pt x="24290" y="25511"/>
                </a:lnTo>
                <a:lnTo>
                  <a:pt x="24579" y="25211"/>
                </a:lnTo>
                <a:lnTo>
                  <a:pt x="24997" y="25211"/>
                </a:lnTo>
                <a:close/>
                <a:moveTo>
                  <a:pt x="25660" y="26881"/>
                </a:moveTo>
                <a:lnTo>
                  <a:pt x="25211" y="26442"/>
                </a:lnTo>
                <a:lnTo>
                  <a:pt x="25211" y="25211"/>
                </a:lnTo>
                <a:lnTo>
                  <a:pt x="26442" y="25211"/>
                </a:lnTo>
                <a:lnTo>
                  <a:pt x="26881" y="25661"/>
                </a:lnTo>
                <a:lnTo>
                  <a:pt x="26667" y="26667"/>
                </a:lnTo>
                <a:close/>
                <a:moveTo>
                  <a:pt x="28208" y="26250"/>
                </a:moveTo>
                <a:lnTo>
                  <a:pt x="28283" y="26699"/>
                </a:lnTo>
                <a:lnTo>
                  <a:pt x="27930" y="26410"/>
                </a:lnTo>
                <a:lnTo>
                  <a:pt x="26902" y="26624"/>
                </a:lnTo>
                <a:lnTo>
                  <a:pt x="27127" y="25586"/>
                </a:lnTo>
                <a:lnTo>
                  <a:pt x="26752" y="25211"/>
                </a:lnTo>
                <a:lnTo>
                  <a:pt x="27277" y="25211"/>
                </a:lnTo>
                <a:lnTo>
                  <a:pt x="27812" y="24398"/>
                </a:lnTo>
                <a:lnTo>
                  <a:pt x="28026" y="25179"/>
                </a:lnTo>
                <a:lnTo>
                  <a:pt x="28904" y="25468"/>
                </a:lnTo>
                <a:close/>
                <a:moveTo>
                  <a:pt x="28540" y="26913"/>
                </a:moveTo>
                <a:lnTo>
                  <a:pt x="28444" y="26314"/>
                </a:lnTo>
                <a:lnTo>
                  <a:pt x="29129" y="25543"/>
                </a:lnTo>
                <a:lnTo>
                  <a:pt x="30124" y="25864"/>
                </a:lnTo>
                <a:lnTo>
                  <a:pt x="30328" y="26432"/>
                </a:lnTo>
                <a:lnTo>
                  <a:pt x="29771" y="27941"/>
                </a:lnTo>
                <a:close/>
                <a:moveTo>
                  <a:pt x="30445" y="28498"/>
                </a:moveTo>
                <a:lnTo>
                  <a:pt x="29953" y="28091"/>
                </a:lnTo>
                <a:lnTo>
                  <a:pt x="30445" y="26753"/>
                </a:lnTo>
                <a:lnTo>
                  <a:pt x="30938" y="28091"/>
                </a:lnTo>
                <a:close/>
                <a:moveTo>
                  <a:pt x="32351" y="26913"/>
                </a:moveTo>
                <a:lnTo>
                  <a:pt x="31120" y="27941"/>
                </a:lnTo>
                <a:lnTo>
                  <a:pt x="30563" y="26432"/>
                </a:lnTo>
                <a:lnTo>
                  <a:pt x="30777" y="25864"/>
                </a:lnTo>
                <a:lnTo>
                  <a:pt x="31323" y="25682"/>
                </a:lnTo>
                <a:lnTo>
                  <a:pt x="31762" y="25543"/>
                </a:lnTo>
                <a:lnTo>
                  <a:pt x="32458" y="26314"/>
                </a:lnTo>
                <a:close/>
                <a:moveTo>
                  <a:pt x="34149" y="25211"/>
                </a:moveTo>
                <a:lnTo>
                  <a:pt x="33775" y="25586"/>
                </a:lnTo>
                <a:lnTo>
                  <a:pt x="33989" y="26624"/>
                </a:lnTo>
                <a:lnTo>
                  <a:pt x="32961" y="26410"/>
                </a:lnTo>
                <a:lnTo>
                  <a:pt x="32608" y="26699"/>
                </a:lnTo>
                <a:lnTo>
                  <a:pt x="32694" y="26250"/>
                </a:lnTo>
                <a:lnTo>
                  <a:pt x="31987" y="25468"/>
                </a:lnTo>
                <a:lnTo>
                  <a:pt x="32865" y="25179"/>
                </a:lnTo>
                <a:lnTo>
                  <a:pt x="33079" y="24398"/>
                </a:lnTo>
                <a:lnTo>
                  <a:pt x="33614" y="25211"/>
                </a:lnTo>
                <a:close/>
                <a:moveTo>
                  <a:pt x="34364" y="24997"/>
                </a:moveTo>
                <a:lnTo>
                  <a:pt x="33732" y="24997"/>
                </a:lnTo>
                <a:lnTo>
                  <a:pt x="33165" y="24130"/>
                </a:lnTo>
                <a:lnTo>
                  <a:pt x="33732" y="23263"/>
                </a:lnTo>
                <a:lnTo>
                  <a:pt x="34364" y="23263"/>
                </a:lnTo>
                <a:lnTo>
                  <a:pt x="35231" y="24130"/>
                </a:lnTo>
                <a:close/>
                <a:moveTo>
                  <a:pt x="35680" y="24997"/>
                </a:moveTo>
                <a:lnTo>
                  <a:pt x="34674" y="24997"/>
                </a:lnTo>
                <a:lnTo>
                  <a:pt x="35380" y="24280"/>
                </a:lnTo>
                <a:lnTo>
                  <a:pt x="35680" y="24580"/>
                </a:lnTo>
                <a:lnTo>
                  <a:pt x="35680" y="24997"/>
                </a:lnTo>
                <a:close/>
                <a:moveTo>
                  <a:pt x="36408" y="24997"/>
                </a:moveTo>
                <a:lnTo>
                  <a:pt x="35894" y="24997"/>
                </a:lnTo>
                <a:lnTo>
                  <a:pt x="35894" y="24483"/>
                </a:lnTo>
                <a:lnTo>
                  <a:pt x="35541" y="24130"/>
                </a:lnTo>
                <a:lnTo>
                  <a:pt x="35894" y="23766"/>
                </a:lnTo>
                <a:lnTo>
                  <a:pt x="35894" y="23263"/>
                </a:lnTo>
                <a:lnTo>
                  <a:pt x="36408" y="23263"/>
                </a:lnTo>
                <a:lnTo>
                  <a:pt x="36761" y="22910"/>
                </a:lnTo>
                <a:lnTo>
                  <a:pt x="37125" y="23263"/>
                </a:lnTo>
                <a:lnTo>
                  <a:pt x="37629" y="23263"/>
                </a:lnTo>
                <a:lnTo>
                  <a:pt x="37629" y="23766"/>
                </a:lnTo>
                <a:lnTo>
                  <a:pt x="37993" y="24130"/>
                </a:lnTo>
                <a:lnTo>
                  <a:pt x="37629" y="24494"/>
                </a:lnTo>
                <a:lnTo>
                  <a:pt x="37629" y="24997"/>
                </a:lnTo>
                <a:lnTo>
                  <a:pt x="37125" y="24997"/>
                </a:lnTo>
                <a:lnTo>
                  <a:pt x="36761" y="25350"/>
                </a:lnTo>
                <a:close/>
                <a:moveTo>
                  <a:pt x="37629" y="26217"/>
                </a:moveTo>
                <a:lnTo>
                  <a:pt x="36922" y="25511"/>
                </a:lnTo>
                <a:lnTo>
                  <a:pt x="37211" y="25211"/>
                </a:lnTo>
                <a:lnTo>
                  <a:pt x="37629" y="25211"/>
                </a:lnTo>
                <a:close/>
                <a:moveTo>
                  <a:pt x="39288" y="26678"/>
                </a:moveTo>
                <a:lnTo>
                  <a:pt x="38292" y="26881"/>
                </a:lnTo>
                <a:lnTo>
                  <a:pt x="37843" y="26442"/>
                </a:lnTo>
                <a:lnTo>
                  <a:pt x="37843" y="25211"/>
                </a:lnTo>
                <a:lnTo>
                  <a:pt x="39074" y="25211"/>
                </a:lnTo>
                <a:lnTo>
                  <a:pt x="39513" y="25661"/>
                </a:lnTo>
                <a:lnTo>
                  <a:pt x="39309" y="26656"/>
                </a:lnTo>
                <a:lnTo>
                  <a:pt x="39288" y="26656"/>
                </a:lnTo>
                <a:close/>
                <a:moveTo>
                  <a:pt x="40712" y="25939"/>
                </a:moveTo>
                <a:lnTo>
                  <a:pt x="40904" y="26678"/>
                </a:lnTo>
                <a:lnTo>
                  <a:pt x="40369" y="26143"/>
                </a:lnTo>
                <a:lnTo>
                  <a:pt x="39855" y="26656"/>
                </a:lnTo>
                <a:lnTo>
                  <a:pt x="39534" y="26656"/>
                </a:lnTo>
                <a:lnTo>
                  <a:pt x="39759" y="25586"/>
                </a:lnTo>
                <a:lnTo>
                  <a:pt x="39384" y="25211"/>
                </a:lnTo>
                <a:lnTo>
                  <a:pt x="39909" y="25211"/>
                </a:lnTo>
                <a:lnTo>
                  <a:pt x="40444" y="24398"/>
                </a:lnTo>
                <a:lnTo>
                  <a:pt x="40658" y="25179"/>
                </a:lnTo>
                <a:lnTo>
                  <a:pt x="41568" y="25479"/>
                </a:lnTo>
                <a:lnTo>
                  <a:pt x="41407" y="25757"/>
                </a:lnTo>
                <a:close/>
                <a:moveTo>
                  <a:pt x="41215" y="26988"/>
                </a:moveTo>
                <a:lnTo>
                  <a:pt x="40979" y="26100"/>
                </a:lnTo>
                <a:lnTo>
                  <a:pt x="41557" y="25939"/>
                </a:lnTo>
                <a:lnTo>
                  <a:pt x="41771" y="25564"/>
                </a:lnTo>
                <a:lnTo>
                  <a:pt x="42146" y="25779"/>
                </a:lnTo>
                <a:lnTo>
                  <a:pt x="42724" y="25629"/>
                </a:lnTo>
                <a:lnTo>
                  <a:pt x="42970" y="26517"/>
                </a:lnTo>
                <a:lnTo>
                  <a:pt x="42499" y="28273"/>
                </a:lnTo>
                <a:lnTo>
                  <a:pt x="42499" y="28273"/>
                </a:lnTo>
                <a:close/>
                <a:moveTo>
                  <a:pt x="43077" y="28851"/>
                </a:moveTo>
                <a:lnTo>
                  <a:pt x="42671" y="28444"/>
                </a:lnTo>
                <a:lnTo>
                  <a:pt x="43077" y="26945"/>
                </a:lnTo>
                <a:lnTo>
                  <a:pt x="43484" y="28455"/>
                </a:lnTo>
                <a:close/>
                <a:moveTo>
                  <a:pt x="44940" y="26988"/>
                </a:moveTo>
                <a:lnTo>
                  <a:pt x="43666" y="28273"/>
                </a:lnTo>
                <a:lnTo>
                  <a:pt x="43195" y="26517"/>
                </a:lnTo>
                <a:lnTo>
                  <a:pt x="43431" y="25629"/>
                </a:lnTo>
                <a:lnTo>
                  <a:pt x="44009" y="25779"/>
                </a:lnTo>
                <a:lnTo>
                  <a:pt x="44383" y="25564"/>
                </a:lnTo>
                <a:lnTo>
                  <a:pt x="44608" y="25939"/>
                </a:lnTo>
                <a:lnTo>
                  <a:pt x="45186" y="26100"/>
                </a:lnTo>
                <a:close/>
                <a:moveTo>
                  <a:pt x="46407" y="25586"/>
                </a:moveTo>
                <a:lnTo>
                  <a:pt x="46631" y="26656"/>
                </a:lnTo>
                <a:lnTo>
                  <a:pt x="46310" y="26656"/>
                </a:lnTo>
                <a:lnTo>
                  <a:pt x="45797" y="26143"/>
                </a:lnTo>
                <a:lnTo>
                  <a:pt x="45251" y="26678"/>
                </a:lnTo>
                <a:lnTo>
                  <a:pt x="45454" y="25939"/>
                </a:lnTo>
                <a:lnTo>
                  <a:pt x="44747" y="25757"/>
                </a:lnTo>
                <a:lnTo>
                  <a:pt x="44587" y="25479"/>
                </a:lnTo>
                <a:lnTo>
                  <a:pt x="45497" y="25179"/>
                </a:lnTo>
                <a:lnTo>
                  <a:pt x="45711" y="24398"/>
                </a:lnTo>
                <a:lnTo>
                  <a:pt x="46246" y="25211"/>
                </a:lnTo>
                <a:lnTo>
                  <a:pt x="46781" y="25211"/>
                </a:lnTo>
                <a:close/>
                <a:moveTo>
                  <a:pt x="48312" y="26442"/>
                </a:moveTo>
                <a:lnTo>
                  <a:pt x="47863" y="26881"/>
                </a:lnTo>
                <a:lnTo>
                  <a:pt x="46867" y="26678"/>
                </a:lnTo>
                <a:lnTo>
                  <a:pt x="46867" y="26656"/>
                </a:lnTo>
                <a:lnTo>
                  <a:pt x="46856" y="26656"/>
                </a:lnTo>
                <a:lnTo>
                  <a:pt x="46642" y="25661"/>
                </a:lnTo>
                <a:lnTo>
                  <a:pt x="47092" y="25211"/>
                </a:lnTo>
                <a:lnTo>
                  <a:pt x="48312" y="25211"/>
                </a:lnTo>
                <a:close/>
                <a:moveTo>
                  <a:pt x="49244" y="25511"/>
                </a:moveTo>
                <a:lnTo>
                  <a:pt x="48526" y="26217"/>
                </a:lnTo>
                <a:lnTo>
                  <a:pt x="48526" y="25211"/>
                </a:lnTo>
                <a:lnTo>
                  <a:pt x="48944" y="25211"/>
                </a:lnTo>
                <a:close/>
                <a:moveTo>
                  <a:pt x="50261" y="24997"/>
                </a:moveTo>
                <a:lnTo>
                  <a:pt x="49757" y="24997"/>
                </a:lnTo>
                <a:lnTo>
                  <a:pt x="49393" y="25350"/>
                </a:lnTo>
                <a:lnTo>
                  <a:pt x="49040" y="24997"/>
                </a:lnTo>
                <a:lnTo>
                  <a:pt x="48526" y="24997"/>
                </a:lnTo>
                <a:lnTo>
                  <a:pt x="48526" y="24483"/>
                </a:lnTo>
                <a:lnTo>
                  <a:pt x="48173" y="24130"/>
                </a:lnTo>
                <a:lnTo>
                  <a:pt x="48526" y="23766"/>
                </a:lnTo>
                <a:lnTo>
                  <a:pt x="48526" y="23263"/>
                </a:lnTo>
                <a:lnTo>
                  <a:pt x="49040" y="23263"/>
                </a:lnTo>
                <a:lnTo>
                  <a:pt x="49393" y="22899"/>
                </a:lnTo>
                <a:lnTo>
                  <a:pt x="49757" y="23263"/>
                </a:lnTo>
                <a:lnTo>
                  <a:pt x="50261" y="23263"/>
                </a:lnTo>
                <a:lnTo>
                  <a:pt x="50261" y="23766"/>
                </a:lnTo>
                <a:lnTo>
                  <a:pt x="50624" y="24130"/>
                </a:lnTo>
                <a:lnTo>
                  <a:pt x="50261" y="24483"/>
                </a:lnTo>
                <a:lnTo>
                  <a:pt x="50261" y="24997"/>
                </a:lnTo>
                <a:close/>
                <a:moveTo>
                  <a:pt x="51481" y="24997"/>
                </a:moveTo>
                <a:lnTo>
                  <a:pt x="50485" y="24997"/>
                </a:lnTo>
                <a:lnTo>
                  <a:pt x="50485" y="24580"/>
                </a:lnTo>
                <a:lnTo>
                  <a:pt x="50774" y="24280"/>
                </a:lnTo>
                <a:close/>
                <a:moveTo>
                  <a:pt x="51791" y="23263"/>
                </a:moveTo>
                <a:lnTo>
                  <a:pt x="52423" y="23263"/>
                </a:lnTo>
                <a:lnTo>
                  <a:pt x="52990" y="24130"/>
                </a:lnTo>
                <a:lnTo>
                  <a:pt x="52423" y="24997"/>
                </a:lnTo>
                <a:lnTo>
                  <a:pt x="51791" y="24997"/>
                </a:lnTo>
                <a:lnTo>
                  <a:pt x="50935" y="24130"/>
                </a:lnTo>
                <a:close/>
                <a:moveTo>
                  <a:pt x="51481" y="23263"/>
                </a:moveTo>
                <a:lnTo>
                  <a:pt x="50774" y="23969"/>
                </a:lnTo>
                <a:lnTo>
                  <a:pt x="50485" y="23680"/>
                </a:lnTo>
                <a:lnTo>
                  <a:pt x="50485" y="23263"/>
                </a:lnTo>
                <a:close/>
                <a:moveTo>
                  <a:pt x="52145" y="22599"/>
                </a:moveTo>
                <a:lnTo>
                  <a:pt x="51706" y="23049"/>
                </a:lnTo>
                <a:lnTo>
                  <a:pt x="50485" y="23049"/>
                </a:lnTo>
                <a:lnTo>
                  <a:pt x="50485" y="21818"/>
                </a:lnTo>
                <a:lnTo>
                  <a:pt x="50924" y="21379"/>
                </a:lnTo>
                <a:lnTo>
                  <a:pt x="51920" y="21582"/>
                </a:lnTo>
                <a:lnTo>
                  <a:pt x="51920" y="21604"/>
                </a:lnTo>
                <a:lnTo>
                  <a:pt x="51941" y="21604"/>
                </a:lnTo>
                <a:close/>
                <a:moveTo>
                  <a:pt x="51941" y="19987"/>
                </a:moveTo>
                <a:lnTo>
                  <a:pt x="51406" y="20522"/>
                </a:lnTo>
                <a:lnTo>
                  <a:pt x="51920" y="21036"/>
                </a:lnTo>
                <a:lnTo>
                  <a:pt x="51920" y="21357"/>
                </a:lnTo>
                <a:lnTo>
                  <a:pt x="50849" y="21133"/>
                </a:lnTo>
                <a:lnTo>
                  <a:pt x="50485" y="21507"/>
                </a:lnTo>
                <a:lnTo>
                  <a:pt x="50485" y="20983"/>
                </a:lnTo>
                <a:lnTo>
                  <a:pt x="49661" y="20447"/>
                </a:lnTo>
                <a:lnTo>
                  <a:pt x="50442" y="20233"/>
                </a:lnTo>
                <a:lnTo>
                  <a:pt x="50742" y="19323"/>
                </a:lnTo>
                <a:lnTo>
                  <a:pt x="51021" y="19484"/>
                </a:lnTo>
                <a:lnTo>
                  <a:pt x="51213" y="20191"/>
                </a:lnTo>
                <a:close/>
                <a:moveTo>
                  <a:pt x="52252" y="19677"/>
                </a:moveTo>
                <a:lnTo>
                  <a:pt x="51363" y="19912"/>
                </a:lnTo>
                <a:lnTo>
                  <a:pt x="51213" y="19345"/>
                </a:lnTo>
                <a:lnTo>
                  <a:pt x="50828" y="19120"/>
                </a:lnTo>
                <a:lnTo>
                  <a:pt x="51053" y="18745"/>
                </a:lnTo>
                <a:lnTo>
                  <a:pt x="50892" y="18167"/>
                </a:lnTo>
                <a:lnTo>
                  <a:pt x="51781" y="17921"/>
                </a:lnTo>
                <a:lnTo>
                  <a:pt x="53536" y="18392"/>
                </a:lnTo>
                <a:close/>
                <a:moveTo>
                  <a:pt x="54189" y="19163"/>
                </a:moveTo>
                <a:lnTo>
                  <a:pt x="52680" y="19570"/>
                </a:lnTo>
                <a:lnTo>
                  <a:pt x="53782" y="18456"/>
                </a:lnTo>
                <a:lnTo>
                  <a:pt x="54328" y="18606"/>
                </a:lnTo>
                <a:close/>
                <a:moveTo>
                  <a:pt x="54125" y="17814"/>
                </a:moveTo>
                <a:lnTo>
                  <a:pt x="53718" y="18221"/>
                </a:lnTo>
                <a:lnTo>
                  <a:pt x="52209" y="17814"/>
                </a:lnTo>
                <a:lnTo>
                  <a:pt x="53718" y="17407"/>
                </a:lnTo>
                <a:close/>
                <a:moveTo>
                  <a:pt x="52252" y="15951"/>
                </a:moveTo>
                <a:lnTo>
                  <a:pt x="53536" y="17225"/>
                </a:lnTo>
                <a:lnTo>
                  <a:pt x="51781" y="17696"/>
                </a:lnTo>
                <a:lnTo>
                  <a:pt x="50892" y="17461"/>
                </a:lnTo>
                <a:lnTo>
                  <a:pt x="51053" y="16883"/>
                </a:lnTo>
                <a:lnTo>
                  <a:pt x="50828" y="16508"/>
                </a:lnTo>
                <a:lnTo>
                  <a:pt x="51213" y="16283"/>
                </a:lnTo>
                <a:lnTo>
                  <a:pt x="51363" y="15705"/>
                </a:lnTo>
                <a:close/>
                <a:moveTo>
                  <a:pt x="51920" y="14592"/>
                </a:moveTo>
                <a:lnTo>
                  <a:pt x="51406" y="15095"/>
                </a:lnTo>
                <a:lnTo>
                  <a:pt x="51941" y="15641"/>
                </a:lnTo>
                <a:lnTo>
                  <a:pt x="51213" y="15438"/>
                </a:lnTo>
                <a:lnTo>
                  <a:pt x="51021" y="16144"/>
                </a:lnTo>
                <a:lnTo>
                  <a:pt x="50742" y="16305"/>
                </a:lnTo>
                <a:lnTo>
                  <a:pt x="50442" y="15395"/>
                </a:lnTo>
                <a:lnTo>
                  <a:pt x="49661" y="15181"/>
                </a:lnTo>
                <a:lnTo>
                  <a:pt x="50485" y="14645"/>
                </a:lnTo>
                <a:lnTo>
                  <a:pt x="50485" y="14121"/>
                </a:lnTo>
                <a:lnTo>
                  <a:pt x="50849" y="14485"/>
                </a:lnTo>
                <a:lnTo>
                  <a:pt x="51920" y="14260"/>
                </a:lnTo>
                <a:close/>
                <a:moveTo>
                  <a:pt x="50774" y="11648"/>
                </a:moveTo>
                <a:lnTo>
                  <a:pt x="51492" y="12365"/>
                </a:lnTo>
                <a:lnTo>
                  <a:pt x="50485" y="12365"/>
                </a:lnTo>
                <a:lnTo>
                  <a:pt x="50485" y="11948"/>
                </a:lnTo>
                <a:close/>
                <a:moveTo>
                  <a:pt x="49843" y="12579"/>
                </a:moveTo>
                <a:lnTo>
                  <a:pt x="50261" y="12579"/>
                </a:lnTo>
                <a:lnTo>
                  <a:pt x="50261" y="13586"/>
                </a:lnTo>
                <a:lnTo>
                  <a:pt x="49554" y="12879"/>
                </a:lnTo>
                <a:close/>
                <a:moveTo>
                  <a:pt x="48526" y="12579"/>
                </a:moveTo>
                <a:lnTo>
                  <a:pt x="48944" y="12579"/>
                </a:lnTo>
                <a:lnTo>
                  <a:pt x="49244" y="12879"/>
                </a:lnTo>
                <a:lnTo>
                  <a:pt x="48526" y="13586"/>
                </a:lnTo>
                <a:close/>
                <a:moveTo>
                  <a:pt x="45807" y="11498"/>
                </a:moveTo>
                <a:lnTo>
                  <a:pt x="46364" y="10631"/>
                </a:lnTo>
                <a:lnTo>
                  <a:pt x="46995" y="10631"/>
                </a:lnTo>
                <a:lnTo>
                  <a:pt x="47863" y="11498"/>
                </a:lnTo>
                <a:lnTo>
                  <a:pt x="46995" y="12365"/>
                </a:lnTo>
                <a:lnTo>
                  <a:pt x="46364" y="12365"/>
                </a:lnTo>
                <a:close/>
                <a:moveTo>
                  <a:pt x="46246" y="12579"/>
                </a:moveTo>
                <a:lnTo>
                  <a:pt x="46781" y="12579"/>
                </a:lnTo>
                <a:lnTo>
                  <a:pt x="46407" y="12954"/>
                </a:lnTo>
                <a:lnTo>
                  <a:pt x="46621" y="13992"/>
                </a:lnTo>
                <a:lnTo>
                  <a:pt x="45593" y="13778"/>
                </a:lnTo>
                <a:lnTo>
                  <a:pt x="45240" y="14067"/>
                </a:lnTo>
                <a:lnTo>
                  <a:pt x="45325" y="13618"/>
                </a:lnTo>
                <a:lnTo>
                  <a:pt x="44619" y="12836"/>
                </a:lnTo>
                <a:lnTo>
                  <a:pt x="45497" y="12547"/>
                </a:lnTo>
                <a:lnTo>
                  <a:pt x="45711" y="11766"/>
                </a:lnTo>
                <a:close/>
                <a:moveTo>
                  <a:pt x="44490" y="10353"/>
                </a:moveTo>
                <a:lnTo>
                  <a:pt x="45315" y="10620"/>
                </a:lnTo>
                <a:lnTo>
                  <a:pt x="45550" y="11477"/>
                </a:lnTo>
                <a:lnTo>
                  <a:pt x="45540" y="11498"/>
                </a:lnTo>
                <a:lnTo>
                  <a:pt x="45550" y="11519"/>
                </a:lnTo>
                <a:lnTo>
                  <a:pt x="45315" y="12376"/>
                </a:lnTo>
                <a:lnTo>
                  <a:pt x="44480" y="12654"/>
                </a:lnTo>
                <a:lnTo>
                  <a:pt x="43945" y="11787"/>
                </a:lnTo>
                <a:close/>
                <a:moveTo>
                  <a:pt x="43977" y="10074"/>
                </a:moveTo>
                <a:lnTo>
                  <a:pt x="44287" y="10256"/>
                </a:lnTo>
                <a:lnTo>
                  <a:pt x="43805" y="11552"/>
                </a:lnTo>
                <a:lnTo>
                  <a:pt x="43206" y="10577"/>
                </a:lnTo>
                <a:lnTo>
                  <a:pt x="43420" y="10224"/>
                </a:lnTo>
                <a:close/>
                <a:moveTo>
                  <a:pt x="42928" y="10117"/>
                </a:moveTo>
                <a:lnTo>
                  <a:pt x="43077" y="9528"/>
                </a:lnTo>
                <a:lnTo>
                  <a:pt x="43238" y="10117"/>
                </a:lnTo>
                <a:lnTo>
                  <a:pt x="43077" y="10374"/>
                </a:lnTo>
                <a:close/>
                <a:moveTo>
                  <a:pt x="41868" y="10256"/>
                </a:moveTo>
                <a:lnTo>
                  <a:pt x="42178" y="10074"/>
                </a:lnTo>
                <a:lnTo>
                  <a:pt x="42735" y="10224"/>
                </a:lnTo>
                <a:lnTo>
                  <a:pt x="42949" y="10577"/>
                </a:lnTo>
                <a:lnTo>
                  <a:pt x="42349" y="11552"/>
                </a:lnTo>
                <a:close/>
                <a:moveTo>
                  <a:pt x="40615" y="11498"/>
                </a:moveTo>
                <a:lnTo>
                  <a:pt x="40605" y="11477"/>
                </a:lnTo>
                <a:lnTo>
                  <a:pt x="40840" y="10620"/>
                </a:lnTo>
                <a:lnTo>
                  <a:pt x="41664" y="10353"/>
                </a:lnTo>
                <a:lnTo>
                  <a:pt x="42210" y="11787"/>
                </a:lnTo>
                <a:lnTo>
                  <a:pt x="41686" y="12654"/>
                </a:lnTo>
                <a:lnTo>
                  <a:pt x="40840" y="12376"/>
                </a:lnTo>
                <a:lnTo>
                  <a:pt x="40605" y="11519"/>
                </a:lnTo>
                <a:close/>
                <a:moveTo>
                  <a:pt x="40444" y="11766"/>
                </a:moveTo>
                <a:lnTo>
                  <a:pt x="40658" y="12547"/>
                </a:lnTo>
                <a:lnTo>
                  <a:pt x="41536" y="12836"/>
                </a:lnTo>
                <a:lnTo>
                  <a:pt x="40840" y="13618"/>
                </a:lnTo>
                <a:lnTo>
                  <a:pt x="40915" y="14067"/>
                </a:lnTo>
                <a:lnTo>
                  <a:pt x="40562" y="13778"/>
                </a:lnTo>
                <a:lnTo>
                  <a:pt x="39534" y="13992"/>
                </a:lnTo>
                <a:lnTo>
                  <a:pt x="39759" y="12954"/>
                </a:lnTo>
                <a:lnTo>
                  <a:pt x="39384" y="12579"/>
                </a:lnTo>
                <a:lnTo>
                  <a:pt x="39909" y="12579"/>
                </a:lnTo>
                <a:close/>
                <a:moveTo>
                  <a:pt x="39159" y="10631"/>
                </a:moveTo>
                <a:lnTo>
                  <a:pt x="39791" y="10631"/>
                </a:lnTo>
                <a:lnTo>
                  <a:pt x="40358" y="11498"/>
                </a:lnTo>
                <a:lnTo>
                  <a:pt x="39791" y="12365"/>
                </a:lnTo>
                <a:lnTo>
                  <a:pt x="39159" y="12365"/>
                </a:lnTo>
                <a:lnTo>
                  <a:pt x="38292" y="11498"/>
                </a:lnTo>
                <a:close/>
                <a:moveTo>
                  <a:pt x="37843" y="10631"/>
                </a:moveTo>
                <a:lnTo>
                  <a:pt x="38849" y="10631"/>
                </a:lnTo>
                <a:lnTo>
                  <a:pt x="38142" y="11337"/>
                </a:lnTo>
                <a:lnTo>
                  <a:pt x="37843" y="11048"/>
                </a:lnTo>
                <a:close/>
                <a:moveTo>
                  <a:pt x="37843" y="11948"/>
                </a:moveTo>
                <a:lnTo>
                  <a:pt x="38142" y="11648"/>
                </a:lnTo>
                <a:lnTo>
                  <a:pt x="38849" y="12365"/>
                </a:lnTo>
                <a:lnTo>
                  <a:pt x="37843" y="12365"/>
                </a:lnTo>
                <a:close/>
                <a:moveTo>
                  <a:pt x="37211" y="12579"/>
                </a:moveTo>
                <a:lnTo>
                  <a:pt x="37629" y="12579"/>
                </a:lnTo>
                <a:lnTo>
                  <a:pt x="37629" y="13586"/>
                </a:lnTo>
                <a:lnTo>
                  <a:pt x="36922" y="12879"/>
                </a:lnTo>
                <a:close/>
                <a:moveTo>
                  <a:pt x="35894" y="12579"/>
                </a:moveTo>
                <a:lnTo>
                  <a:pt x="36312" y="12579"/>
                </a:lnTo>
                <a:lnTo>
                  <a:pt x="36612" y="12879"/>
                </a:lnTo>
                <a:lnTo>
                  <a:pt x="35894" y="13586"/>
                </a:lnTo>
                <a:close/>
                <a:moveTo>
                  <a:pt x="33614" y="12579"/>
                </a:moveTo>
                <a:lnTo>
                  <a:pt x="34149" y="12579"/>
                </a:lnTo>
                <a:lnTo>
                  <a:pt x="33775" y="12954"/>
                </a:lnTo>
                <a:lnTo>
                  <a:pt x="34000" y="14024"/>
                </a:lnTo>
                <a:lnTo>
                  <a:pt x="33678" y="14024"/>
                </a:lnTo>
                <a:lnTo>
                  <a:pt x="33165" y="13511"/>
                </a:lnTo>
                <a:lnTo>
                  <a:pt x="32619" y="14046"/>
                </a:lnTo>
                <a:lnTo>
                  <a:pt x="32822" y="13307"/>
                </a:lnTo>
                <a:lnTo>
                  <a:pt x="32115" y="13125"/>
                </a:lnTo>
                <a:lnTo>
                  <a:pt x="31955" y="12847"/>
                </a:lnTo>
                <a:lnTo>
                  <a:pt x="32865" y="12547"/>
                </a:lnTo>
                <a:lnTo>
                  <a:pt x="33079" y="11766"/>
                </a:lnTo>
                <a:close/>
                <a:moveTo>
                  <a:pt x="31848" y="10342"/>
                </a:moveTo>
                <a:lnTo>
                  <a:pt x="32683" y="10620"/>
                </a:lnTo>
                <a:lnTo>
                  <a:pt x="32918" y="11477"/>
                </a:lnTo>
                <a:lnTo>
                  <a:pt x="32908" y="11498"/>
                </a:lnTo>
                <a:lnTo>
                  <a:pt x="32918" y="11519"/>
                </a:lnTo>
                <a:lnTo>
                  <a:pt x="32683" y="12376"/>
                </a:lnTo>
                <a:lnTo>
                  <a:pt x="31859" y="12643"/>
                </a:lnTo>
                <a:lnTo>
                  <a:pt x="31313" y="11198"/>
                </a:lnTo>
                <a:close/>
                <a:moveTo>
                  <a:pt x="31634" y="10278"/>
                </a:moveTo>
                <a:lnTo>
                  <a:pt x="31216" y="10941"/>
                </a:lnTo>
                <a:lnTo>
                  <a:pt x="30874" y="10021"/>
                </a:lnTo>
                <a:close/>
                <a:moveTo>
                  <a:pt x="30392" y="9678"/>
                </a:moveTo>
                <a:lnTo>
                  <a:pt x="30381" y="9678"/>
                </a:lnTo>
                <a:lnTo>
                  <a:pt x="30445" y="9507"/>
                </a:lnTo>
                <a:lnTo>
                  <a:pt x="30510" y="9678"/>
                </a:lnTo>
                <a:lnTo>
                  <a:pt x="30510" y="9678"/>
                </a:lnTo>
                <a:lnTo>
                  <a:pt x="30595" y="9924"/>
                </a:lnTo>
                <a:lnTo>
                  <a:pt x="30606" y="9935"/>
                </a:lnTo>
                <a:lnTo>
                  <a:pt x="30606" y="9935"/>
                </a:lnTo>
                <a:lnTo>
                  <a:pt x="31077" y="11177"/>
                </a:lnTo>
                <a:lnTo>
                  <a:pt x="30445" y="12205"/>
                </a:lnTo>
                <a:lnTo>
                  <a:pt x="29825" y="11177"/>
                </a:lnTo>
                <a:lnTo>
                  <a:pt x="30285" y="9935"/>
                </a:lnTo>
                <a:lnTo>
                  <a:pt x="30285" y="9935"/>
                </a:lnTo>
                <a:lnTo>
                  <a:pt x="30296" y="9914"/>
                </a:lnTo>
                <a:lnTo>
                  <a:pt x="30392" y="9678"/>
                </a:lnTo>
                <a:close/>
                <a:moveTo>
                  <a:pt x="30017" y="10021"/>
                </a:moveTo>
                <a:lnTo>
                  <a:pt x="29675" y="10941"/>
                </a:lnTo>
                <a:lnTo>
                  <a:pt x="29268" y="10278"/>
                </a:lnTo>
                <a:close/>
                <a:moveTo>
                  <a:pt x="27983" y="11498"/>
                </a:moveTo>
                <a:lnTo>
                  <a:pt x="27973" y="11477"/>
                </a:lnTo>
                <a:lnTo>
                  <a:pt x="28208" y="10620"/>
                </a:lnTo>
                <a:lnTo>
                  <a:pt x="29054" y="10342"/>
                </a:lnTo>
                <a:lnTo>
                  <a:pt x="29578" y="11198"/>
                </a:lnTo>
                <a:lnTo>
                  <a:pt x="29032" y="12643"/>
                </a:lnTo>
                <a:lnTo>
                  <a:pt x="28208" y="12376"/>
                </a:lnTo>
                <a:lnTo>
                  <a:pt x="27973" y="11519"/>
                </a:lnTo>
                <a:close/>
                <a:moveTo>
                  <a:pt x="27812" y="11766"/>
                </a:moveTo>
                <a:lnTo>
                  <a:pt x="28026" y="12547"/>
                </a:lnTo>
                <a:lnTo>
                  <a:pt x="28936" y="12847"/>
                </a:lnTo>
                <a:lnTo>
                  <a:pt x="28775" y="13125"/>
                </a:lnTo>
                <a:lnTo>
                  <a:pt x="28069" y="13307"/>
                </a:lnTo>
                <a:lnTo>
                  <a:pt x="28272" y="14046"/>
                </a:lnTo>
                <a:lnTo>
                  <a:pt x="27737" y="13511"/>
                </a:lnTo>
                <a:lnTo>
                  <a:pt x="27223" y="14024"/>
                </a:lnTo>
                <a:lnTo>
                  <a:pt x="26902" y="14024"/>
                </a:lnTo>
                <a:lnTo>
                  <a:pt x="27127" y="12954"/>
                </a:lnTo>
                <a:lnTo>
                  <a:pt x="26752" y="12579"/>
                </a:lnTo>
                <a:lnTo>
                  <a:pt x="27277" y="12579"/>
                </a:lnTo>
                <a:close/>
                <a:moveTo>
                  <a:pt x="26527" y="10631"/>
                </a:moveTo>
                <a:lnTo>
                  <a:pt x="27159" y="10631"/>
                </a:lnTo>
                <a:lnTo>
                  <a:pt x="27726" y="11498"/>
                </a:lnTo>
                <a:lnTo>
                  <a:pt x="27159" y="12365"/>
                </a:lnTo>
                <a:lnTo>
                  <a:pt x="26527" y="12365"/>
                </a:lnTo>
                <a:lnTo>
                  <a:pt x="25660" y="11498"/>
                </a:lnTo>
                <a:close/>
                <a:moveTo>
                  <a:pt x="25211" y="10631"/>
                </a:moveTo>
                <a:lnTo>
                  <a:pt x="26217" y="10631"/>
                </a:lnTo>
                <a:lnTo>
                  <a:pt x="25510" y="11337"/>
                </a:lnTo>
                <a:lnTo>
                  <a:pt x="25211" y="11048"/>
                </a:lnTo>
                <a:close/>
                <a:moveTo>
                  <a:pt x="22042" y="10631"/>
                </a:moveTo>
                <a:lnTo>
                  <a:pt x="23048" y="10631"/>
                </a:lnTo>
                <a:lnTo>
                  <a:pt x="23048" y="11048"/>
                </a:lnTo>
                <a:lnTo>
                  <a:pt x="22749" y="11337"/>
                </a:lnTo>
                <a:close/>
                <a:moveTo>
                  <a:pt x="20533" y="11498"/>
                </a:moveTo>
                <a:lnTo>
                  <a:pt x="21100" y="10631"/>
                </a:lnTo>
                <a:lnTo>
                  <a:pt x="21732" y="10631"/>
                </a:lnTo>
                <a:lnTo>
                  <a:pt x="22599" y="11498"/>
                </a:lnTo>
                <a:lnTo>
                  <a:pt x="21732" y="12365"/>
                </a:lnTo>
                <a:lnTo>
                  <a:pt x="21100" y="12365"/>
                </a:lnTo>
                <a:close/>
                <a:moveTo>
                  <a:pt x="20982" y="12579"/>
                </a:moveTo>
                <a:lnTo>
                  <a:pt x="21517" y="12579"/>
                </a:lnTo>
                <a:lnTo>
                  <a:pt x="21143" y="12954"/>
                </a:lnTo>
                <a:lnTo>
                  <a:pt x="21357" y="13992"/>
                </a:lnTo>
                <a:lnTo>
                  <a:pt x="20329" y="13778"/>
                </a:lnTo>
                <a:lnTo>
                  <a:pt x="19976" y="14067"/>
                </a:lnTo>
                <a:lnTo>
                  <a:pt x="20051" y="13618"/>
                </a:lnTo>
                <a:lnTo>
                  <a:pt x="19355" y="12836"/>
                </a:lnTo>
                <a:lnTo>
                  <a:pt x="20233" y="12547"/>
                </a:lnTo>
                <a:lnTo>
                  <a:pt x="20447" y="11766"/>
                </a:lnTo>
                <a:close/>
                <a:moveTo>
                  <a:pt x="19227" y="10353"/>
                </a:moveTo>
                <a:lnTo>
                  <a:pt x="20051" y="10620"/>
                </a:lnTo>
                <a:lnTo>
                  <a:pt x="20286" y="11477"/>
                </a:lnTo>
                <a:lnTo>
                  <a:pt x="20276" y="11498"/>
                </a:lnTo>
                <a:lnTo>
                  <a:pt x="20286" y="11519"/>
                </a:lnTo>
                <a:lnTo>
                  <a:pt x="20051" y="12376"/>
                </a:lnTo>
                <a:lnTo>
                  <a:pt x="19205" y="12654"/>
                </a:lnTo>
                <a:lnTo>
                  <a:pt x="18681" y="11787"/>
                </a:lnTo>
                <a:close/>
                <a:moveTo>
                  <a:pt x="18713" y="10074"/>
                </a:moveTo>
                <a:lnTo>
                  <a:pt x="19023" y="10256"/>
                </a:lnTo>
                <a:lnTo>
                  <a:pt x="18541" y="11552"/>
                </a:lnTo>
                <a:lnTo>
                  <a:pt x="17942" y="10577"/>
                </a:lnTo>
                <a:lnTo>
                  <a:pt x="18156" y="10224"/>
                </a:lnTo>
                <a:close/>
                <a:moveTo>
                  <a:pt x="17653" y="10117"/>
                </a:moveTo>
                <a:lnTo>
                  <a:pt x="17813" y="9528"/>
                </a:lnTo>
                <a:lnTo>
                  <a:pt x="17974" y="10117"/>
                </a:lnTo>
                <a:lnTo>
                  <a:pt x="17813" y="10374"/>
                </a:lnTo>
                <a:close/>
                <a:moveTo>
                  <a:pt x="16604" y="10256"/>
                </a:moveTo>
                <a:lnTo>
                  <a:pt x="16914" y="10074"/>
                </a:lnTo>
                <a:lnTo>
                  <a:pt x="17471" y="10224"/>
                </a:lnTo>
                <a:lnTo>
                  <a:pt x="17685" y="10577"/>
                </a:lnTo>
                <a:lnTo>
                  <a:pt x="17086" y="11552"/>
                </a:lnTo>
                <a:close/>
                <a:moveTo>
                  <a:pt x="15351" y="11498"/>
                </a:moveTo>
                <a:lnTo>
                  <a:pt x="15341" y="11477"/>
                </a:lnTo>
                <a:lnTo>
                  <a:pt x="15576" y="10620"/>
                </a:lnTo>
                <a:lnTo>
                  <a:pt x="16400" y="10353"/>
                </a:lnTo>
                <a:lnTo>
                  <a:pt x="16946" y="11787"/>
                </a:lnTo>
                <a:lnTo>
                  <a:pt x="16422" y="12654"/>
                </a:lnTo>
                <a:lnTo>
                  <a:pt x="15576" y="12376"/>
                </a:lnTo>
                <a:lnTo>
                  <a:pt x="15341" y="11519"/>
                </a:lnTo>
                <a:close/>
                <a:moveTo>
                  <a:pt x="15180" y="11766"/>
                </a:moveTo>
                <a:lnTo>
                  <a:pt x="15394" y="12547"/>
                </a:lnTo>
                <a:lnTo>
                  <a:pt x="16272" y="12836"/>
                </a:lnTo>
                <a:lnTo>
                  <a:pt x="15576" y="13618"/>
                </a:lnTo>
                <a:lnTo>
                  <a:pt x="15651" y="14067"/>
                </a:lnTo>
                <a:lnTo>
                  <a:pt x="15298" y="13778"/>
                </a:lnTo>
                <a:lnTo>
                  <a:pt x="14270" y="13992"/>
                </a:lnTo>
                <a:lnTo>
                  <a:pt x="14495" y="12954"/>
                </a:lnTo>
                <a:lnTo>
                  <a:pt x="14120" y="12579"/>
                </a:lnTo>
                <a:lnTo>
                  <a:pt x="14645" y="12579"/>
                </a:lnTo>
                <a:close/>
                <a:moveTo>
                  <a:pt x="13895" y="10631"/>
                </a:moveTo>
                <a:lnTo>
                  <a:pt x="14527" y="10631"/>
                </a:lnTo>
                <a:lnTo>
                  <a:pt x="15094" y="11498"/>
                </a:lnTo>
                <a:lnTo>
                  <a:pt x="14527" y="12365"/>
                </a:lnTo>
                <a:lnTo>
                  <a:pt x="13895" y="12365"/>
                </a:lnTo>
                <a:lnTo>
                  <a:pt x="13028" y="11498"/>
                </a:lnTo>
                <a:close/>
                <a:moveTo>
                  <a:pt x="12579" y="10631"/>
                </a:moveTo>
                <a:lnTo>
                  <a:pt x="13585" y="10631"/>
                </a:lnTo>
                <a:lnTo>
                  <a:pt x="12878" y="11337"/>
                </a:lnTo>
                <a:lnTo>
                  <a:pt x="12579" y="11048"/>
                </a:lnTo>
                <a:close/>
                <a:moveTo>
                  <a:pt x="12579" y="11948"/>
                </a:moveTo>
                <a:lnTo>
                  <a:pt x="12878" y="11648"/>
                </a:lnTo>
                <a:lnTo>
                  <a:pt x="13585" y="12365"/>
                </a:lnTo>
                <a:lnTo>
                  <a:pt x="12579" y="12365"/>
                </a:lnTo>
                <a:close/>
                <a:moveTo>
                  <a:pt x="11947" y="12579"/>
                </a:moveTo>
                <a:lnTo>
                  <a:pt x="12365" y="12579"/>
                </a:lnTo>
                <a:lnTo>
                  <a:pt x="12365" y="13586"/>
                </a:lnTo>
                <a:lnTo>
                  <a:pt x="11658" y="12879"/>
                </a:lnTo>
                <a:close/>
                <a:moveTo>
                  <a:pt x="10630" y="14528"/>
                </a:moveTo>
                <a:lnTo>
                  <a:pt x="10630" y="13896"/>
                </a:lnTo>
                <a:lnTo>
                  <a:pt x="11498" y="13029"/>
                </a:lnTo>
                <a:lnTo>
                  <a:pt x="12365" y="13896"/>
                </a:lnTo>
                <a:lnTo>
                  <a:pt x="12365" y="14528"/>
                </a:lnTo>
                <a:lnTo>
                  <a:pt x="11498" y="15095"/>
                </a:lnTo>
                <a:close/>
                <a:moveTo>
                  <a:pt x="10352" y="16401"/>
                </a:moveTo>
                <a:lnTo>
                  <a:pt x="10620" y="15577"/>
                </a:lnTo>
                <a:lnTo>
                  <a:pt x="11476" y="15341"/>
                </a:lnTo>
                <a:lnTo>
                  <a:pt x="11498" y="15352"/>
                </a:lnTo>
                <a:lnTo>
                  <a:pt x="11519" y="15341"/>
                </a:lnTo>
                <a:lnTo>
                  <a:pt x="12375" y="15577"/>
                </a:lnTo>
                <a:lnTo>
                  <a:pt x="12654" y="16412"/>
                </a:lnTo>
                <a:lnTo>
                  <a:pt x="11787" y="16947"/>
                </a:lnTo>
                <a:close/>
                <a:moveTo>
                  <a:pt x="10256" y="16604"/>
                </a:moveTo>
                <a:lnTo>
                  <a:pt x="11551" y="17086"/>
                </a:lnTo>
                <a:lnTo>
                  <a:pt x="10577" y="17686"/>
                </a:lnTo>
                <a:lnTo>
                  <a:pt x="10224" y="17471"/>
                </a:lnTo>
                <a:lnTo>
                  <a:pt x="10084" y="16915"/>
                </a:lnTo>
                <a:close/>
                <a:moveTo>
                  <a:pt x="9528" y="17814"/>
                </a:moveTo>
                <a:lnTo>
                  <a:pt x="10117" y="17653"/>
                </a:lnTo>
                <a:lnTo>
                  <a:pt x="10373" y="17814"/>
                </a:lnTo>
                <a:lnTo>
                  <a:pt x="10117" y="17975"/>
                </a:lnTo>
                <a:close/>
                <a:moveTo>
                  <a:pt x="10256" y="19024"/>
                </a:moveTo>
                <a:lnTo>
                  <a:pt x="10084" y="18713"/>
                </a:lnTo>
                <a:lnTo>
                  <a:pt x="10224" y="18157"/>
                </a:lnTo>
                <a:lnTo>
                  <a:pt x="10577" y="17942"/>
                </a:lnTo>
                <a:lnTo>
                  <a:pt x="11551" y="18542"/>
                </a:lnTo>
                <a:close/>
                <a:moveTo>
                  <a:pt x="11476" y="20287"/>
                </a:moveTo>
                <a:lnTo>
                  <a:pt x="10620" y="20051"/>
                </a:lnTo>
                <a:lnTo>
                  <a:pt x="10352" y="19227"/>
                </a:lnTo>
                <a:lnTo>
                  <a:pt x="11787" y="18681"/>
                </a:lnTo>
                <a:lnTo>
                  <a:pt x="12654" y="19206"/>
                </a:lnTo>
                <a:lnTo>
                  <a:pt x="12375" y="20051"/>
                </a:lnTo>
                <a:lnTo>
                  <a:pt x="11519" y="20287"/>
                </a:lnTo>
                <a:lnTo>
                  <a:pt x="11498" y="20276"/>
                </a:lnTo>
                <a:close/>
                <a:moveTo>
                  <a:pt x="11048" y="23049"/>
                </a:moveTo>
                <a:lnTo>
                  <a:pt x="10630" y="23049"/>
                </a:lnTo>
                <a:lnTo>
                  <a:pt x="10630" y="22042"/>
                </a:lnTo>
                <a:lnTo>
                  <a:pt x="11348" y="22749"/>
                </a:lnTo>
                <a:close/>
                <a:moveTo>
                  <a:pt x="11947" y="23049"/>
                </a:moveTo>
                <a:lnTo>
                  <a:pt x="11647" y="22749"/>
                </a:lnTo>
                <a:lnTo>
                  <a:pt x="12365" y="22042"/>
                </a:lnTo>
                <a:lnTo>
                  <a:pt x="12365" y="23049"/>
                </a:lnTo>
                <a:close/>
                <a:moveTo>
                  <a:pt x="12579" y="23263"/>
                </a:moveTo>
                <a:lnTo>
                  <a:pt x="13585" y="23263"/>
                </a:lnTo>
                <a:lnTo>
                  <a:pt x="12878" y="23980"/>
                </a:lnTo>
                <a:lnTo>
                  <a:pt x="12579" y="23680"/>
                </a:lnTo>
                <a:close/>
                <a:moveTo>
                  <a:pt x="15094" y="24130"/>
                </a:moveTo>
                <a:lnTo>
                  <a:pt x="14527" y="24997"/>
                </a:lnTo>
                <a:lnTo>
                  <a:pt x="13895" y="24997"/>
                </a:lnTo>
                <a:lnTo>
                  <a:pt x="13028" y="24130"/>
                </a:lnTo>
                <a:lnTo>
                  <a:pt x="13895" y="23263"/>
                </a:lnTo>
                <a:lnTo>
                  <a:pt x="14527" y="23263"/>
                </a:lnTo>
                <a:close/>
                <a:moveTo>
                  <a:pt x="14645" y="23049"/>
                </a:moveTo>
                <a:lnTo>
                  <a:pt x="14120" y="23049"/>
                </a:lnTo>
                <a:lnTo>
                  <a:pt x="14495" y="22674"/>
                </a:lnTo>
                <a:lnTo>
                  <a:pt x="14270" y="21636"/>
                </a:lnTo>
                <a:lnTo>
                  <a:pt x="15298" y="21850"/>
                </a:lnTo>
                <a:lnTo>
                  <a:pt x="15651" y="21561"/>
                </a:lnTo>
                <a:lnTo>
                  <a:pt x="15576" y="22010"/>
                </a:lnTo>
                <a:lnTo>
                  <a:pt x="16272" y="22792"/>
                </a:lnTo>
                <a:lnTo>
                  <a:pt x="15394" y="23081"/>
                </a:lnTo>
                <a:lnTo>
                  <a:pt x="15180" y="23862"/>
                </a:lnTo>
                <a:close/>
                <a:moveTo>
                  <a:pt x="16400" y="25275"/>
                </a:moveTo>
                <a:lnTo>
                  <a:pt x="15576" y="25008"/>
                </a:lnTo>
                <a:lnTo>
                  <a:pt x="15341" y="24151"/>
                </a:lnTo>
                <a:lnTo>
                  <a:pt x="15351" y="24130"/>
                </a:lnTo>
                <a:lnTo>
                  <a:pt x="15341" y="24109"/>
                </a:lnTo>
                <a:lnTo>
                  <a:pt x="15576" y="23252"/>
                </a:lnTo>
                <a:lnTo>
                  <a:pt x="16422" y="22974"/>
                </a:lnTo>
                <a:lnTo>
                  <a:pt x="16946" y="23841"/>
                </a:lnTo>
                <a:close/>
                <a:moveTo>
                  <a:pt x="16914" y="25543"/>
                </a:moveTo>
                <a:lnTo>
                  <a:pt x="16604" y="25361"/>
                </a:lnTo>
                <a:lnTo>
                  <a:pt x="17086" y="24076"/>
                </a:lnTo>
                <a:lnTo>
                  <a:pt x="17685" y="25051"/>
                </a:lnTo>
                <a:lnTo>
                  <a:pt x="17471" y="25404"/>
                </a:lnTo>
                <a:close/>
                <a:moveTo>
                  <a:pt x="17974" y="25511"/>
                </a:moveTo>
                <a:lnTo>
                  <a:pt x="17813" y="26100"/>
                </a:lnTo>
                <a:lnTo>
                  <a:pt x="17653" y="25511"/>
                </a:lnTo>
                <a:lnTo>
                  <a:pt x="17813" y="25254"/>
                </a:lnTo>
                <a:close/>
                <a:moveTo>
                  <a:pt x="19023" y="25361"/>
                </a:moveTo>
                <a:lnTo>
                  <a:pt x="18713" y="25543"/>
                </a:lnTo>
                <a:lnTo>
                  <a:pt x="18156" y="25404"/>
                </a:lnTo>
                <a:lnTo>
                  <a:pt x="17942" y="25051"/>
                </a:lnTo>
                <a:lnTo>
                  <a:pt x="18541" y="24076"/>
                </a:lnTo>
                <a:close/>
                <a:moveTo>
                  <a:pt x="20276" y="24130"/>
                </a:moveTo>
                <a:lnTo>
                  <a:pt x="20286" y="24151"/>
                </a:lnTo>
                <a:lnTo>
                  <a:pt x="20051" y="25008"/>
                </a:lnTo>
                <a:lnTo>
                  <a:pt x="19227" y="25275"/>
                </a:lnTo>
                <a:lnTo>
                  <a:pt x="18681" y="23841"/>
                </a:lnTo>
                <a:lnTo>
                  <a:pt x="19205" y="22974"/>
                </a:lnTo>
                <a:lnTo>
                  <a:pt x="20051" y="23252"/>
                </a:lnTo>
                <a:lnTo>
                  <a:pt x="20286" y="24109"/>
                </a:lnTo>
                <a:close/>
                <a:moveTo>
                  <a:pt x="20447" y="23862"/>
                </a:moveTo>
                <a:lnTo>
                  <a:pt x="20233" y="23081"/>
                </a:lnTo>
                <a:lnTo>
                  <a:pt x="19355" y="22792"/>
                </a:lnTo>
                <a:lnTo>
                  <a:pt x="20051" y="22010"/>
                </a:lnTo>
                <a:lnTo>
                  <a:pt x="19976" y="21561"/>
                </a:lnTo>
                <a:lnTo>
                  <a:pt x="20329" y="21850"/>
                </a:lnTo>
                <a:lnTo>
                  <a:pt x="21357" y="21636"/>
                </a:lnTo>
                <a:lnTo>
                  <a:pt x="21143" y="22674"/>
                </a:lnTo>
                <a:lnTo>
                  <a:pt x="21507" y="23049"/>
                </a:lnTo>
                <a:lnTo>
                  <a:pt x="20982" y="23049"/>
                </a:lnTo>
                <a:close/>
                <a:moveTo>
                  <a:pt x="21732" y="24997"/>
                </a:moveTo>
                <a:lnTo>
                  <a:pt x="21100" y="24997"/>
                </a:lnTo>
                <a:lnTo>
                  <a:pt x="20533" y="24130"/>
                </a:lnTo>
                <a:lnTo>
                  <a:pt x="21100" y="23263"/>
                </a:lnTo>
                <a:lnTo>
                  <a:pt x="21732" y="23263"/>
                </a:lnTo>
                <a:lnTo>
                  <a:pt x="22599" y="24130"/>
                </a:lnTo>
                <a:close/>
                <a:moveTo>
                  <a:pt x="23048" y="24997"/>
                </a:moveTo>
                <a:lnTo>
                  <a:pt x="22042" y="24997"/>
                </a:lnTo>
                <a:lnTo>
                  <a:pt x="22749" y="24280"/>
                </a:lnTo>
                <a:lnTo>
                  <a:pt x="23048" y="24580"/>
                </a:lnTo>
                <a:close/>
                <a:moveTo>
                  <a:pt x="26217" y="24997"/>
                </a:moveTo>
                <a:lnTo>
                  <a:pt x="25211" y="24997"/>
                </a:lnTo>
                <a:lnTo>
                  <a:pt x="25211" y="24580"/>
                </a:lnTo>
                <a:lnTo>
                  <a:pt x="25510" y="24280"/>
                </a:lnTo>
                <a:close/>
                <a:moveTo>
                  <a:pt x="27726" y="24130"/>
                </a:moveTo>
                <a:lnTo>
                  <a:pt x="27159" y="24997"/>
                </a:lnTo>
                <a:lnTo>
                  <a:pt x="26527" y="24997"/>
                </a:lnTo>
                <a:lnTo>
                  <a:pt x="25660" y="24130"/>
                </a:lnTo>
                <a:lnTo>
                  <a:pt x="26527" y="23263"/>
                </a:lnTo>
                <a:lnTo>
                  <a:pt x="27159" y="23263"/>
                </a:lnTo>
                <a:close/>
                <a:moveTo>
                  <a:pt x="27277" y="23049"/>
                </a:moveTo>
                <a:lnTo>
                  <a:pt x="26752" y="23049"/>
                </a:lnTo>
                <a:lnTo>
                  <a:pt x="27127" y="22674"/>
                </a:lnTo>
                <a:lnTo>
                  <a:pt x="26902" y="21604"/>
                </a:lnTo>
                <a:lnTo>
                  <a:pt x="27223" y="21604"/>
                </a:lnTo>
                <a:lnTo>
                  <a:pt x="27737" y="22117"/>
                </a:lnTo>
                <a:lnTo>
                  <a:pt x="28272" y="21582"/>
                </a:lnTo>
                <a:lnTo>
                  <a:pt x="28080" y="22321"/>
                </a:lnTo>
                <a:lnTo>
                  <a:pt x="28775" y="22503"/>
                </a:lnTo>
                <a:lnTo>
                  <a:pt x="28936" y="22781"/>
                </a:lnTo>
                <a:lnTo>
                  <a:pt x="28026" y="23081"/>
                </a:lnTo>
                <a:lnTo>
                  <a:pt x="27812" y="23862"/>
                </a:lnTo>
                <a:close/>
                <a:moveTo>
                  <a:pt x="29054" y="25286"/>
                </a:moveTo>
                <a:lnTo>
                  <a:pt x="28208" y="25008"/>
                </a:lnTo>
                <a:lnTo>
                  <a:pt x="27973" y="24151"/>
                </a:lnTo>
                <a:lnTo>
                  <a:pt x="27983" y="24130"/>
                </a:lnTo>
                <a:lnTo>
                  <a:pt x="27973" y="24109"/>
                </a:lnTo>
                <a:lnTo>
                  <a:pt x="28208" y="23252"/>
                </a:lnTo>
                <a:lnTo>
                  <a:pt x="29032" y="22985"/>
                </a:lnTo>
                <a:lnTo>
                  <a:pt x="29578" y="24419"/>
                </a:lnTo>
                <a:close/>
                <a:moveTo>
                  <a:pt x="29268" y="25350"/>
                </a:moveTo>
                <a:lnTo>
                  <a:pt x="29675" y="24687"/>
                </a:lnTo>
                <a:lnTo>
                  <a:pt x="30017" y="25607"/>
                </a:lnTo>
                <a:lnTo>
                  <a:pt x="29653" y="25479"/>
                </a:lnTo>
                <a:close/>
                <a:moveTo>
                  <a:pt x="30510" y="25950"/>
                </a:moveTo>
                <a:lnTo>
                  <a:pt x="30510" y="25950"/>
                </a:lnTo>
                <a:lnTo>
                  <a:pt x="30445" y="26121"/>
                </a:lnTo>
                <a:lnTo>
                  <a:pt x="30392" y="25950"/>
                </a:lnTo>
                <a:lnTo>
                  <a:pt x="30392" y="25950"/>
                </a:lnTo>
                <a:lnTo>
                  <a:pt x="30306" y="25746"/>
                </a:lnTo>
                <a:lnTo>
                  <a:pt x="30296" y="25693"/>
                </a:lnTo>
                <a:lnTo>
                  <a:pt x="30296" y="25693"/>
                </a:lnTo>
                <a:lnTo>
                  <a:pt x="29825" y="24451"/>
                </a:lnTo>
                <a:lnTo>
                  <a:pt x="30445" y="23423"/>
                </a:lnTo>
                <a:lnTo>
                  <a:pt x="31077" y="24451"/>
                </a:lnTo>
                <a:lnTo>
                  <a:pt x="30606" y="25693"/>
                </a:lnTo>
                <a:lnTo>
                  <a:pt x="30606" y="25693"/>
                </a:lnTo>
                <a:lnTo>
                  <a:pt x="30585" y="25736"/>
                </a:lnTo>
                <a:lnTo>
                  <a:pt x="30510" y="25950"/>
                </a:lnTo>
                <a:close/>
                <a:moveTo>
                  <a:pt x="31634" y="25350"/>
                </a:moveTo>
                <a:lnTo>
                  <a:pt x="30874" y="25607"/>
                </a:lnTo>
                <a:lnTo>
                  <a:pt x="31216" y="24687"/>
                </a:lnTo>
                <a:close/>
                <a:moveTo>
                  <a:pt x="32908" y="24130"/>
                </a:moveTo>
                <a:lnTo>
                  <a:pt x="32918" y="24151"/>
                </a:lnTo>
                <a:lnTo>
                  <a:pt x="32683" y="25008"/>
                </a:lnTo>
                <a:lnTo>
                  <a:pt x="31848" y="25286"/>
                </a:lnTo>
                <a:lnTo>
                  <a:pt x="31313" y="24419"/>
                </a:lnTo>
                <a:lnTo>
                  <a:pt x="31859" y="22985"/>
                </a:lnTo>
                <a:lnTo>
                  <a:pt x="32683" y="23252"/>
                </a:lnTo>
                <a:lnTo>
                  <a:pt x="32918" y="24109"/>
                </a:lnTo>
                <a:close/>
                <a:moveTo>
                  <a:pt x="34149" y="23049"/>
                </a:moveTo>
                <a:lnTo>
                  <a:pt x="33614" y="23049"/>
                </a:lnTo>
                <a:lnTo>
                  <a:pt x="33079" y="23862"/>
                </a:lnTo>
                <a:lnTo>
                  <a:pt x="32865" y="23081"/>
                </a:lnTo>
                <a:lnTo>
                  <a:pt x="31955" y="22781"/>
                </a:lnTo>
                <a:lnTo>
                  <a:pt x="32115" y="22503"/>
                </a:lnTo>
                <a:lnTo>
                  <a:pt x="32822" y="22321"/>
                </a:lnTo>
                <a:lnTo>
                  <a:pt x="32619" y="21582"/>
                </a:lnTo>
                <a:lnTo>
                  <a:pt x="33165" y="22117"/>
                </a:lnTo>
                <a:lnTo>
                  <a:pt x="33678" y="21604"/>
                </a:lnTo>
                <a:lnTo>
                  <a:pt x="34000" y="21604"/>
                </a:lnTo>
                <a:lnTo>
                  <a:pt x="33775" y="22674"/>
                </a:lnTo>
                <a:close/>
                <a:moveTo>
                  <a:pt x="34449" y="23049"/>
                </a:moveTo>
                <a:lnTo>
                  <a:pt x="34010" y="22599"/>
                </a:lnTo>
                <a:lnTo>
                  <a:pt x="34214" y="21604"/>
                </a:lnTo>
                <a:lnTo>
                  <a:pt x="34235" y="21604"/>
                </a:lnTo>
                <a:lnTo>
                  <a:pt x="34235" y="21582"/>
                </a:lnTo>
                <a:lnTo>
                  <a:pt x="35231" y="21379"/>
                </a:lnTo>
                <a:lnTo>
                  <a:pt x="35680" y="21818"/>
                </a:lnTo>
                <a:lnTo>
                  <a:pt x="35680" y="23049"/>
                </a:lnTo>
                <a:close/>
                <a:moveTo>
                  <a:pt x="36312" y="23049"/>
                </a:moveTo>
                <a:lnTo>
                  <a:pt x="35894" y="23049"/>
                </a:lnTo>
                <a:lnTo>
                  <a:pt x="35894" y="22042"/>
                </a:lnTo>
                <a:lnTo>
                  <a:pt x="36612" y="22749"/>
                </a:lnTo>
                <a:close/>
                <a:moveTo>
                  <a:pt x="37211" y="23049"/>
                </a:moveTo>
                <a:lnTo>
                  <a:pt x="36922" y="22749"/>
                </a:lnTo>
                <a:lnTo>
                  <a:pt x="37629" y="22042"/>
                </a:lnTo>
                <a:lnTo>
                  <a:pt x="37629" y="23049"/>
                </a:lnTo>
                <a:close/>
                <a:moveTo>
                  <a:pt x="37843" y="23263"/>
                </a:moveTo>
                <a:lnTo>
                  <a:pt x="38849" y="23263"/>
                </a:lnTo>
                <a:lnTo>
                  <a:pt x="38142" y="23980"/>
                </a:lnTo>
                <a:lnTo>
                  <a:pt x="37843" y="23680"/>
                </a:lnTo>
                <a:close/>
                <a:moveTo>
                  <a:pt x="40358" y="24130"/>
                </a:moveTo>
                <a:lnTo>
                  <a:pt x="39791" y="24997"/>
                </a:lnTo>
                <a:lnTo>
                  <a:pt x="39159" y="24997"/>
                </a:lnTo>
                <a:lnTo>
                  <a:pt x="38292" y="24130"/>
                </a:lnTo>
                <a:lnTo>
                  <a:pt x="39159" y="23263"/>
                </a:lnTo>
                <a:lnTo>
                  <a:pt x="39791" y="23263"/>
                </a:lnTo>
                <a:close/>
                <a:moveTo>
                  <a:pt x="39909" y="23049"/>
                </a:moveTo>
                <a:lnTo>
                  <a:pt x="39384" y="23049"/>
                </a:lnTo>
                <a:lnTo>
                  <a:pt x="39759" y="22674"/>
                </a:lnTo>
                <a:lnTo>
                  <a:pt x="39534" y="21636"/>
                </a:lnTo>
                <a:lnTo>
                  <a:pt x="40562" y="21850"/>
                </a:lnTo>
                <a:lnTo>
                  <a:pt x="40915" y="21561"/>
                </a:lnTo>
                <a:lnTo>
                  <a:pt x="40840" y="22010"/>
                </a:lnTo>
                <a:lnTo>
                  <a:pt x="41536" y="22792"/>
                </a:lnTo>
                <a:lnTo>
                  <a:pt x="40658" y="23081"/>
                </a:lnTo>
                <a:lnTo>
                  <a:pt x="40444" y="23862"/>
                </a:lnTo>
                <a:close/>
                <a:moveTo>
                  <a:pt x="41664" y="25275"/>
                </a:moveTo>
                <a:lnTo>
                  <a:pt x="40840" y="25008"/>
                </a:lnTo>
                <a:lnTo>
                  <a:pt x="40605" y="24151"/>
                </a:lnTo>
                <a:lnTo>
                  <a:pt x="40615" y="24130"/>
                </a:lnTo>
                <a:lnTo>
                  <a:pt x="40605" y="24109"/>
                </a:lnTo>
                <a:lnTo>
                  <a:pt x="40840" y="23252"/>
                </a:lnTo>
                <a:lnTo>
                  <a:pt x="41686" y="22974"/>
                </a:lnTo>
                <a:lnTo>
                  <a:pt x="42210" y="23841"/>
                </a:lnTo>
                <a:close/>
                <a:moveTo>
                  <a:pt x="42178" y="25543"/>
                </a:moveTo>
                <a:lnTo>
                  <a:pt x="41868" y="25361"/>
                </a:lnTo>
                <a:lnTo>
                  <a:pt x="42360" y="24076"/>
                </a:lnTo>
                <a:lnTo>
                  <a:pt x="42949" y="25051"/>
                </a:lnTo>
                <a:lnTo>
                  <a:pt x="42735" y="25404"/>
                </a:lnTo>
                <a:close/>
                <a:moveTo>
                  <a:pt x="43238" y="25511"/>
                </a:moveTo>
                <a:lnTo>
                  <a:pt x="43077" y="26100"/>
                </a:lnTo>
                <a:lnTo>
                  <a:pt x="42928" y="25511"/>
                </a:lnTo>
                <a:lnTo>
                  <a:pt x="43077" y="25254"/>
                </a:lnTo>
                <a:close/>
                <a:moveTo>
                  <a:pt x="44287" y="25361"/>
                </a:moveTo>
                <a:lnTo>
                  <a:pt x="43977" y="25543"/>
                </a:lnTo>
                <a:lnTo>
                  <a:pt x="43420" y="25404"/>
                </a:lnTo>
                <a:lnTo>
                  <a:pt x="43206" y="25051"/>
                </a:lnTo>
                <a:lnTo>
                  <a:pt x="43805" y="24076"/>
                </a:lnTo>
                <a:close/>
                <a:moveTo>
                  <a:pt x="45540" y="24130"/>
                </a:moveTo>
                <a:lnTo>
                  <a:pt x="45550" y="24151"/>
                </a:lnTo>
                <a:lnTo>
                  <a:pt x="45315" y="25008"/>
                </a:lnTo>
                <a:lnTo>
                  <a:pt x="44490" y="25275"/>
                </a:lnTo>
                <a:lnTo>
                  <a:pt x="43945" y="23841"/>
                </a:lnTo>
                <a:lnTo>
                  <a:pt x="44480" y="22974"/>
                </a:lnTo>
                <a:lnTo>
                  <a:pt x="45315" y="23252"/>
                </a:lnTo>
                <a:lnTo>
                  <a:pt x="45550" y="24109"/>
                </a:lnTo>
                <a:close/>
                <a:moveTo>
                  <a:pt x="45711" y="23862"/>
                </a:moveTo>
                <a:lnTo>
                  <a:pt x="45497" y="23081"/>
                </a:lnTo>
                <a:lnTo>
                  <a:pt x="44619" y="22792"/>
                </a:lnTo>
                <a:lnTo>
                  <a:pt x="45325" y="22010"/>
                </a:lnTo>
                <a:lnTo>
                  <a:pt x="45240" y="21561"/>
                </a:lnTo>
                <a:lnTo>
                  <a:pt x="45593" y="21850"/>
                </a:lnTo>
                <a:lnTo>
                  <a:pt x="46621" y="21636"/>
                </a:lnTo>
                <a:lnTo>
                  <a:pt x="46407" y="22674"/>
                </a:lnTo>
                <a:lnTo>
                  <a:pt x="46781" y="23049"/>
                </a:lnTo>
                <a:lnTo>
                  <a:pt x="46246" y="23049"/>
                </a:lnTo>
                <a:close/>
                <a:moveTo>
                  <a:pt x="46995" y="24997"/>
                </a:moveTo>
                <a:lnTo>
                  <a:pt x="46364" y="24997"/>
                </a:lnTo>
                <a:lnTo>
                  <a:pt x="45807" y="24130"/>
                </a:lnTo>
                <a:lnTo>
                  <a:pt x="46364" y="23263"/>
                </a:lnTo>
                <a:lnTo>
                  <a:pt x="46995" y="23263"/>
                </a:lnTo>
                <a:lnTo>
                  <a:pt x="47863" y="24130"/>
                </a:lnTo>
                <a:close/>
                <a:moveTo>
                  <a:pt x="48312" y="23680"/>
                </a:moveTo>
                <a:lnTo>
                  <a:pt x="48012" y="23969"/>
                </a:lnTo>
                <a:lnTo>
                  <a:pt x="47306" y="23263"/>
                </a:lnTo>
                <a:lnTo>
                  <a:pt x="48312" y="23263"/>
                </a:lnTo>
                <a:close/>
                <a:moveTo>
                  <a:pt x="49244" y="22749"/>
                </a:moveTo>
                <a:lnTo>
                  <a:pt x="49244" y="22749"/>
                </a:lnTo>
                <a:lnTo>
                  <a:pt x="48944" y="23049"/>
                </a:lnTo>
                <a:lnTo>
                  <a:pt x="48526" y="23049"/>
                </a:lnTo>
                <a:lnTo>
                  <a:pt x="48526" y="22042"/>
                </a:lnTo>
                <a:close/>
                <a:moveTo>
                  <a:pt x="50550" y="19227"/>
                </a:moveTo>
                <a:lnTo>
                  <a:pt x="50271" y="20051"/>
                </a:lnTo>
                <a:lnTo>
                  <a:pt x="49415" y="20287"/>
                </a:lnTo>
                <a:lnTo>
                  <a:pt x="49393" y="20276"/>
                </a:lnTo>
                <a:lnTo>
                  <a:pt x="49372" y="20287"/>
                </a:lnTo>
                <a:lnTo>
                  <a:pt x="48516" y="20051"/>
                </a:lnTo>
                <a:lnTo>
                  <a:pt x="48237" y="19206"/>
                </a:lnTo>
                <a:lnTo>
                  <a:pt x="49104" y="18681"/>
                </a:lnTo>
                <a:close/>
                <a:moveTo>
                  <a:pt x="50635" y="19024"/>
                </a:moveTo>
                <a:lnTo>
                  <a:pt x="49340" y="18542"/>
                </a:lnTo>
                <a:lnTo>
                  <a:pt x="50314" y="17942"/>
                </a:lnTo>
                <a:lnTo>
                  <a:pt x="50667" y="18157"/>
                </a:lnTo>
                <a:lnTo>
                  <a:pt x="50817" y="18713"/>
                </a:lnTo>
                <a:close/>
                <a:moveTo>
                  <a:pt x="51363" y="17814"/>
                </a:moveTo>
                <a:lnTo>
                  <a:pt x="50774" y="17964"/>
                </a:lnTo>
                <a:lnTo>
                  <a:pt x="50517" y="17814"/>
                </a:lnTo>
                <a:lnTo>
                  <a:pt x="50774" y="17653"/>
                </a:lnTo>
                <a:close/>
                <a:moveTo>
                  <a:pt x="50635" y="16604"/>
                </a:moveTo>
                <a:lnTo>
                  <a:pt x="50817" y="16915"/>
                </a:lnTo>
                <a:lnTo>
                  <a:pt x="50667" y="17471"/>
                </a:lnTo>
                <a:lnTo>
                  <a:pt x="50314" y="17686"/>
                </a:lnTo>
                <a:lnTo>
                  <a:pt x="49340" y="17086"/>
                </a:lnTo>
                <a:close/>
                <a:moveTo>
                  <a:pt x="49415" y="15341"/>
                </a:moveTo>
                <a:lnTo>
                  <a:pt x="50271" y="15577"/>
                </a:lnTo>
                <a:lnTo>
                  <a:pt x="50550" y="16401"/>
                </a:lnTo>
                <a:lnTo>
                  <a:pt x="49104" y="16947"/>
                </a:lnTo>
                <a:lnTo>
                  <a:pt x="48237" y="16412"/>
                </a:lnTo>
                <a:lnTo>
                  <a:pt x="48516" y="15577"/>
                </a:lnTo>
                <a:lnTo>
                  <a:pt x="49372" y="15341"/>
                </a:lnTo>
                <a:lnTo>
                  <a:pt x="49393" y="15352"/>
                </a:lnTo>
                <a:close/>
                <a:moveTo>
                  <a:pt x="48312" y="14121"/>
                </a:moveTo>
                <a:lnTo>
                  <a:pt x="48312" y="14645"/>
                </a:lnTo>
                <a:lnTo>
                  <a:pt x="49126" y="15181"/>
                </a:lnTo>
                <a:lnTo>
                  <a:pt x="48344" y="15395"/>
                </a:lnTo>
                <a:lnTo>
                  <a:pt x="48055" y="16272"/>
                </a:lnTo>
                <a:lnTo>
                  <a:pt x="47274" y="15566"/>
                </a:lnTo>
                <a:lnTo>
                  <a:pt x="46824" y="15652"/>
                </a:lnTo>
                <a:lnTo>
                  <a:pt x="47124" y="15298"/>
                </a:lnTo>
                <a:lnTo>
                  <a:pt x="46899" y="14271"/>
                </a:lnTo>
                <a:lnTo>
                  <a:pt x="47938" y="14485"/>
                </a:lnTo>
                <a:close/>
                <a:moveTo>
                  <a:pt x="45186" y="14399"/>
                </a:moveTo>
                <a:lnTo>
                  <a:pt x="45647" y="14014"/>
                </a:lnTo>
                <a:lnTo>
                  <a:pt x="46674" y="14228"/>
                </a:lnTo>
                <a:lnTo>
                  <a:pt x="46888" y="15245"/>
                </a:lnTo>
                <a:lnTo>
                  <a:pt x="46492" y="15705"/>
                </a:lnTo>
                <a:lnTo>
                  <a:pt x="44908" y="15983"/>
                </a:lnTo>
                <a:close/>
                <a:moveTo>
                  <a:pt x="44929" y="14613"/>
                </a:moveTo>
                <a:lnTo>
                  <a:pt x="44683" y="16016"/>
                </a:lnTo>
                <a:lnTo>
                  <a:pt x="44052" y="16133"/>
                </a:lnTo>
                <a:lnTo>
                  <a:pt x="43827" y="15523"/>
                </a:lnTo>
                <a:close/>
                <a:moveTo>
                  <a:pt x="41900" y="12718"/>
                </a:moveTo>
                <a:lnTo>
                  <a:pt x="42307" y="12044"/>
                </a:lnTo>
                <a:lnTo>
                  <a:pt x="42660" y="12965"/>
                </a:lnTo>
                <a:close/>
                <a:moveTo>
                  <a:pt x="41236" y="14613"/>
                </a:moveTo>
                <a:lnTo>
                  <a:pt x="42328" y="15523"/>
                </a:lnTo>
                <a:lnTo>
                  <a:pt x="42328" y="15523"/>
                </a:lnTo>
                <a:lnTo>
                  <a:pt x="42103" y="16133"/>
                </a:lnTo>
                <a:lnTo>
                  <a:pt x="41472" y="16016"/>
                </a:lnTo>
                <a:close/>
                <a:moveTo>
                  <a:pt x="40508" y="14014"/>
                </a:moveTo>
                <a:lnTo>
                  <a:pt x="40969" y="14399"/>
                </a:lnTo>
                <a:lnTo>
                  <a:pt x="41247" y="15983"/>
                </a:lnTo>
                <a:lnTo>
                  <a:pt x="39663" y="15705"/>
                </a:lnTo>
                <a:lnTo>
                  <a:pt x="39277" y="15245"/>
                </a:lnTo>
                <a:lnTo>
                  <a:pt x="39491" y="14228"/>
                </a:lnTo>
                <a:close/>
                <a:moveTo>
                  <a:pt x="37843" y="13810"/>
                </a:moveTo>
                <a:lnTo>
                  <a:pt x="37843" y="12579"/>
                </a:lnTo>
                <a:lnTo>
                  <a:pt x="39074" y="12579"/>
                </a:lnTo>
                <a:lnTo>
                  <a:pt x="39513" y="13029"/>
                </a:lnTo>
                <a:lnTo>
                  <a:pt x="39309" y="14035"/>
                </a:lnTo>
                <a:lnTo>
                  <a:pt x="38292" y="14249"/>
                </a:lnTo>
                <a:close/>
                <a:moveTo>
                  <a:pt x="37843" y="14645"/>
                </a:moveTo>
                <a:lnTo>
                  <a:pt x="37843" y="14121"/>
                </a:lnTo>
                <a:lnTo>
                  <a:pt x="38217" y="14485"/>
                </a:lnTo>
                <a:lnTo>
                  <a:pt x="39256" y="14271"/>
                </a:lnTo>
                <a:lnTo>
                  <a:pt x="39042" y="15298"/>
                </a:lnTo>
                <a:lnTo>
                  <a:pt x="39331" y="15652"/>
                </a:lnTo>
                <a:lnTo>
                  <a:pt x="38881" y="15566"/>
                </a:lnTo>
                <a:lnTo>
                  <a:pt x="38100" y="16272"/>
                </a:lnTo>
                <a:lnTo>
                  <a:pt x="37811" y="15395"/>
                </a:lnTo>
                <a:lnTo>
                  <a:pt x="37029" y="15181"/>
                </a:lnTo>
                <a:close/>
                <a:moveTo>
                  <a:pt x="35894" y="13896"/>
                </a:moveTo>
                <a:lnTo>
                  <a:pt x="36761" y="13029"/>
                </a:lnTo>
                <a:lnTo>
                  <a:pt x="37629" y="13896"/>
                </a:lnTo>
                <a:lnTo>
                  <a:pt x="37629" y="14528"/>
                </a:lnTo>
                <a:lnTo>
                  <a:pt x="36761" y="15095"/>
                </a:lnTo>
                <a:lnTo>
                  <a:pt x="35894" y="14528"/>
                </a:lnTo>
                <a:close/>
                <a:moveTo>
                  <a:pt x="34235" y="14260"/>
                </a:moveTo>
                <a:lnTo>
                  <a:pt x="35306" y="14485"/>
                </a:lnTo>
                <a:lnTo>
                  <a:pt x="35680" y="14121"/>
                </a:lnTo>
                <a:lnTo>
                  <a:pt x="35680" y="14645"/>
                </a:lnTo>
                <a:lnTo>
                  <a:pt x="36494" y="15181"/>
                </a:lnTo>
                <a:lnTo>
                  <a:pt x="35712" y="15395"/>
                </a:lnTo>
                <a:lnTo>
                  <a:pt x="35413" y="16305"/>
                </a:lnTo>
                <a:lnTo>
                  <a:pt x="35134" y="16144"/>
                </a:lnTo>
                <a:lnTo>
                  <a:pt x="34952" y="15438"/>
                </a:lnTo>
                <a:lnTo>
                  <a:pt x="34214" y="15641"/>
                </a:lnTo>
                <a:lnTo>
                  <a:pt x="34749" y="15095"/>
                </a:lnTo>
                <a:lnTo>
                  <a:pt x="34235" y="14592"/>
                </a:lnTo>
                <a:close/>
                <a:moveTo>
                  <a:pt x="32512" y="14463"/>
                </a:moveTo>
                <a:lnTo>
                  <a:pt x="33165" y="13821"/>
                </a:lnTo>
                <a:lnTo>
                  <a:pt x="33582" y="14239"/>
                </a:lnTo>
                <a:lnTo>
                  <a:pt x="34021" y="14239"/>
                </a:lnTo>
                <a:lnTo>
                  <a:pt x="34021" y="14677"/>
                </a:lnTo>
                <a:lnTo>
                  <a:pt x="34438" y="15095"/>
                </a:lnTo>
                <a:lnTo>
                  <a:pt x="33796" y="15748"/>
                </a:lnTo>
                <a:lnTo>
                  <a:pt x="32041" y="16219"/>
                </a:lnTo>
                <a:close/>
                <a:moveTo>
                  <a:pt x="32201" y="14774"/>
                </a:moveTo>
                <a:lnTo>
                  <a:pt x="31794" y="16283"/>
                </a:lnTo>
                <a:lnTo>
                  <a:pt x="31238" y="16433"/>
                </a:lnTo>
                <a:lnTo>
                  <a:pt x="31098" y="15887"/>
                </a:lnTo>
                <a:close/>
                <a:moveTo>
                  <a:pt x="30574" y="12419"/>
                </a:moveTo>
                <a:lnTo>
                  <a:pt x="31173" y="11445"/>
                </a:lnTo>
                <a:lnTo>
                  <a:pt x="31655" y="12729"/>
                </a:lnTo>
                <a:lnTo>
                  <a:pt x="31345" y="12911"/>
                </a:lnTo>
                <a:lnTo>
                  <a:pt x="30788" y="12772"/>
                </a:lnTo>
                <a:close/>
                <a:moveTo>
                  <a:pt x="30445" y="12622"/>
                </a:moveTo>
                <a:lnTo>
                  <a:pt x="30606" y="12879"/>
                </a:lnTo>
                <a:lnTo>
                  <a:pt x="30445" y="13468"/>
                </a:lnTo>
                <a:lnTo>
                  <a:pt x="30296" y="12879"/>
                </a:lnTo>
                <a:close/>
                <a:moveTo>
                  <a:pt x="29236" y="12729"/>
                </a:moveTo>
                <a:lnTo>
                  <a:pt x="29718" y="11445"/>
                </a:lnTo>
                <a:lnTo>
                  <a:pt x="30317" y="12419"/>
                </a:lnTo>
                <a:lnTo>
                  <a:pt x="30103" y="12772"/>
                </a:lnTo>
                <a:lnTo>
                  <a:pt x="29546" y="12911"/>
                </a:lnTo>
                <a:close/>
                <a:moveTo>
                  <a:pt x="28690" y="14774"/>
                </a:moveTo>
                <a:lnTo>
                  <a:pt x="29803" y="15887"/>
                </a:lnTo>
                <a:lnTo>
                  <a:pt x="29653" y="16433"/>
                </a:lnTo>
                <a:lnTo>
                  <a:pt x="29097" y="16283"/>
                </a:lnTo>
                <a:close/>
                <a:moveTo>
                  <a:pt x="26870" y="14677"/>
                </a:moveTo>
                <a:lnTo>
                  <a:pt x="26870" y="14239"/>
                </a:lnTo>
                <a:lnTo>
                  <a:pt x="27309" y="14239"/>
                </a:lnTo>
                <a:lnTo>
                  <a:pt x="27737" y="13821"/>
                </a:lnTo>
                <a:lnTo>
                  <a:pt x="28379" y="14463"/>
                </a:lnTo>
                <a:lnTo>
                  <a:pt x="28850" y="16219"/>
                </a:lnTo>
                <a:lnTo>
                  <a:pt x="27105" y="15748"/>
                </a:lnTo>
                <a:lnTo>
                  <a:pt x="26452" y="15106"/>
                </a:lnTo>
                <a:close/>
                <a:moveTo>
                  <a:pt x="24579" y="12579"/>
                </a:moveTo>
                <a:lnTo>
                  <a:pt x="24997" y="12579"/>
                </a:lnTo>
                <a:lnTo>
                  <a:pt x="24997" y="13586"/>
                </a:lnTo>
                <a:lnTo>
                  <a:pt x="24290" y="12879"/>
                </a:lnTo>
                <a:close/>
                <a:moveTo>
                  <a:pt x="23262" y="12579"/>
                </a:moveTo>
                <a:lnTo>
                  <a:pt x="23680" y="12579"/>
                </a:lnTo>
                <a:lnTo>
                  <a:pt x="23980" y="12879"/>
                </a:lnTo>
                <a:lnTo>
                  <a:pt x="23262" y="13586"/>
                </a:lnTo>
                <a:close/>
                <a:moveTo>
                  <a:pt x="19922" y="14399"/>
                </a:moveTo>
                <a:lnTo>
                  <a:pt x="20383" y="14014"/>
                </a:lnTo>
                <a:lnTo>
                  <a:pt x="21400" y="14228"/>
                </a:lnTo>
                <a:lnTo>
                  <a:pt x="21614" y="15245"/>
                </a:lnTo>
                <a:lnTo>
                  <a:pt x="21228" y="15705"/>
                </a:lnTo>
                <a:lnTo>
                  <a:pt x="19644" y="15983"/>
                </a:lnTo>
                <a:close/>
                <a:moveTo>
                  <a:pt x="19665" y="14613"/>
                </a:moveTo>
                <a:lnTo>
                  <a:pt x="19419" y="16016"/>
                </a:lnTo>
                <a:lnTo>
                  <a:pt x="18788" y="16133"/>
                </a:lnTo>
                <a:lnTo>
                  <a:pt x="18563" y="15523"/>
                </a:lnTo>
                <a:close/>
                <a:moveTo>
                  <a:pt x="16636" y="12718"/>
                </a:moveTo>
                <a:lnTo>
                  <a:pt x="17043" y="12044"/>
                </a:lnTo>
                <a:lnTo>
                  <a:pt x="17385" y="12965"/>
                </a:lnTo>
                <a:close/>
                <a:moveTo>
                  <a:pt x="15962" y="14613"/>
                </a:moveTo>
                <a:lnTo>
                  <a:pt x="17064" y="15523"/>
                </a:lnTo>
                <a:lnTo>
                  <a:pt x="17064" y="15523"/>
                </a:lnTo>
                <a:lnTo>
                  <a:pt x="16839" y="16133"/>
                </a:lnTo>
                <a:lnTo>
                  <a:pt x="16208" y="16016"/>
                </a:lnTo>
                <a:close/>
                <a:moveTo>
                  <a:pt x="15244" y="14014"/>
                </a:moveTo>
                <a:lnTo>
                  <a:pt x="15705" y="14399"/>
                </a:lnTo>
                <a:lnTo>
                  <a:pt x="15983" y="15983"/>
                </a:lnTo>
                <a:lnTo>
                  <a:pt x="14399" y="15705"/>
                </a:lnTo>
                <a:lnTo>
                  <a:pt x="14013" y="15245"/>
                </a:lnTo>
                <a:lnTo>
                  <a:pt x="14227" y="14228"/>
                </a:lnTo>
                <a:close/>
                <a:moveTo>
                  <a:pt x="12579" y="13810"/>
                </a:moveTo>
                <a:lnTo>
                  <a:pt x="12579" y="12579"/>
                </a:lnTo>
                <a:lnTo>
                  <a:pt x="13810" y="12579"/>
                </a:lnTo>
                <a:lnTo>
                  <a:pt x="14249" y="13029"/>
                </a:lnTo>
                <a:lnTo>
                  <a:pt x="14035" y="14035"/>
                </a:lnTo>
                <a:lnTo>
                  <a:pt x="13028" y="14249"/>
                </a:lnTo>
                <a:close/>
                <a:moveTo>
                  <a:pt x="12836" y="16272"/>
                </a:moveTo>
                <a:lnTo>
                  <a:pt x="12547" y="15395"/>
                </a:lnTo>
                <a:lnTo>
                  <a:pt x="11765" y="15181"/>
                </a:lnTo>
                <a:lnTo>
                  <a:pt x="12579" y="14645"/>
                </a:lnTo>
                <a:lnTo>
                  <a:pt x="12579" y="14121"/>
                </a:lnTo>
                <a:lnTo>
                  <a:pt x="12953" y="14485"/>
                </a:lnTo>
                <a:lnTo>
                  <a:pt x="13992" y="14271"/>
                </a:lnTo>
                <a:lnTo>
                  <a:pt x="13778" y="15298"/>
                </a:lnTo>
                <a:lnTo>
                  <a:pt x="14067" y="15652"/>
                </a:lnTo>
                <a:lnTo>
                  <a:pt x="13617" y="15566"/>
                </a:lnTo>
                <a:close/>
                <a:moveTo>
                  <a:pt x="12054" y="17043"/>
                </a:moveTo>
                <a:lnTo>
                  <a:pt x="12718" y="16626"/>
                </a:lnTo>
                <a:lnTo>
                  <a:pt x="12975" y="17386"/>
                </a:lnTo>
                <a:close/>
                <a:moveTo>
                  <a:pt x="11819" y="18435"/>
                </a:moveTo>
                <a:lnTo>
                  <a:pt x="10791" y="17814"/>
                </a:lnTo>
                <a:lnTo>
                  <a:pt x="11819" y="17182"/>
                </a:lnTo>
                <a:lnTo>
                  <a:pt x="13060" y="17653"/>
                </a:lnTo>
                <a:lnTo>
                  <a:pt x="13060" y="17653"/>
                </a:lnTo>
                <a:lnTo>
                  <a:pt x="13114" y="17675"/>
                </a:lnTo>
                <a:lnTo>
                  <a:pt x="13317" y="17760"/>
                </a:lnTo>
                <a:lnTo>
                  <a:pt x="13317" y="17750"/>
                </a:lnTo>
                <a:lnTo>
                  <a:pt x="13489" y="17814"/>
                </a:lnTo>
                <a:lnTo>
                  <a:pt x="13317" y="17878"/>
                </a:lnTo>
                <a:lnTo>
                  <a:pt x="13317" y="17868"/>
                </a:lnTo>
                <a:close/>
                <a:moveTo>
                  <a:pt x="12718" y="18992"/>
                </a:moveTo>
                <a:lnTo>
                  <a:pt x="12054" y="18585"/>
                </a:lnTo>
                <a:lnTo>
                  <a:pt x="12975" y="18242"/>
                </a:lnTo>
                <a:close/>
                <a:moveTo>
                  <a:pt x="14249" y="22599"/>
                </a:moveTo>
                <a:lnTo>
                  <a:pt x="13810" y="23049"/>
                </a:lnTo>
                <a:lnTo>
                  <a:pt x="12579" y="23049"/>
                </a:lnTo>
                <a:lnTo>
                  <a:pt x="12579" y="21818"/>
                </a:lnTo>
                <a:lnTo>
                  <a:pt x="13028" y="21379"/>
                </a:lnTo>
                <a:lnTo>
                  <a:pt x="14035" y="21593"/>
                </a:lnTo>
                <a:lnTo>
                  <a:pt x="14035" y="21593"/>
                </a:lnTo>
                <a:lnTo>
                  <a:pt x="14035" y="21593"/>
                </a:lnTo>
                <a:close/>
                <a:moveTo>
                  <a:pt x="15705" y="21229"/>
                </a:moveTo>
                <a:lnTo>
                  <a:pt x="15244" y="21614"/>
                </a:lnTo>
                <a:lnTo>
                  <a:pt x="14227" y="21400"/>
                </a:lnTo>
                <a:lnTo>
                  <a:pt x="14227" y="21400"/>
                </a:lnTo>
                <a:lnTo>
                  <a:pt x="14013" y="20383"/>
                </a:lnTo>
                <a:lnTo>
                  <a:pt x="14399" y="19923"/>
                </a:lnTo>
                <a:lnTo>
                  <a:pt x="15983" y="19645"/>
                </a:lnTo>
                <a:close/>
                <a:moveTo>
                  <a:pt x="15962" y="21015"/>
                </a:moveTo>
                <a:lnTo>
                  <a:pt x="16208" y="19612"/>
                </a:lnTo>
                <a:lnTo>
                  <a:pt x="16839" y="19495"/>
                </a:lnTo>
                <a:lnTo>
                  <a:pt x="17064" y="20105"/>
                </a:lnTo>
                <a:close/>
                <a:moveTo>
                  <a:pt x="18991" y="22910"/>
                </a:moveTo>
                <a:lnTo>
                  <a:pt x="18584" y="23573"/>
                </a:lnTo>
                <a:lnTo>
                  <a:pt x="18242" y="22653"/>
                </a:lnTo>
                <a:close/>
                <a:moveTo>
                  <a:pt x="19665" y="21015"/>
                </a:moveTo>
                <a:lnTo>
                  <a:pt x="18563" y="20094"/>
                </a:lnTo>
                <a:lnTo>
                  <a:pt x="18606" y="19987"/>
                </a:lnTo>
                <a:lnTo>
                  <a:pt x="18788" y="19495"/>
                </a:lnTo>
                <a:lnTo>
                  <a:pt x="19291" y="19591"/>
                </a:lnTo>
                <a:lnTo>
                  <a:pt x="19419" y="19612"/>
                </a:lnTo>
                <a:close/>
                <a:moveTo>
                  <a:pt x="21400" y="21400"/>
                </a:moveTo>
                <a:lnTo>
                  <a:pt x="20383" y="21614"/>
                </a:lnTo>
                <a:lnTo>
                  <a:pt x="19922" y="21229"/>
                </a:lnTo>
                <a:lnTo>
                  <a:pt x="19644" y="19645"/>
                </a:lnTo>
                <a:lnTo>
                  <a:pt x="21228" y="19923"/>
                </a:lnTo>
                <a:lnTo>
                  <a:pt x="21614" y="20383"/>
                </a:lnTo>
                <a:close/>
                <a:moveTo>
                  <a:pt x="21817" y="23049"/>
                </a:moveTo>
                <a:lnTo>
                  <a:pt x="21378" y="22599"/>
                </a:lnTo>
                <a:lnTo>
                  <a:pt x="21592" y="21593"/>
                </a:lnTo>
                <a:lnTo>
                  <a:pt x="22599" y="21379"/>
                </a:lnTo>
                <a:lnTo>
                  <a:pt x="23048" y="21818"/>
                </a:lnTo>
                <a:lnTo>
                  <a:pt x="23048" y="23049"/>
                </a:lnTo>
                <a:close/>
                <a:moveTo>
                  <a:pt x="23680" y="23049"/>
                </a:moveTo>
                <a:lnTo>
                  <a:pt x="23262" y="23049"/>
                </a:lnTo>
                <a:lnTo>
                  <a:pt x="23262" y="22042"/>
                </a:lnTo>
                <a:lnTo>
                  <a:pt x="23980" y="22749"/>
                </a:lnTo>
                <a:close/>
                <a:moveTo>
                  <a:pt x="24579" y="23049"/>
                </a:moveTo>
                <a:lnTo>
                  <a:pt x="24290" y="22749"/>
                </a:lnTo>
                <a:lnTo>
                  <a:pt x="24997" y="22042"/>
                </a:lnTo>
                <a:lnTo>
                  <a:pt x="24997" y="23049"/>
                </a:lnTo>
                <a:lnTo>
                  <a:pt x="24579" y="23049"/>
                </a:lnTo>
                <a:close/>
                <a:moveTo>
                  <a:pt x="26881" y="22599"/>
                </a:moveTo>
                <a:lnTo>
                  <a:pt x="26442" y="23049"/>
                </a:lnTo>
                <a:lnTo>
                  <a:pt x="25211" y="23049"/>
                </a:lnTo>
                <a:lnTo>
                  <a:pt x="25211" y="21818"/>
                </a:lnTo>
                <a:lnTo>
                  <a:pt x="25660" y="21379"/>
                </a:lnTo>
                <a:lnTo>
                  <a:pt x="26656" y="21582"/>
                </a:lnTo>
                <a:lnTo>
                  <a:pt x="26656" y="21604"/>
                </a:lnTo>
                <a:lnTo>
                  <a:pt x="26677" y="21604"/>
                </a:lnTo>
                <a:close/>
                <a:moveTo>
                  <a:pt x="28390" y="21154"/>
                </a:moveTo>
                <a:lnTo>
                  <a:pt x="27737" y="21807"/>
                </a:lnTo>
                <a:lnTo>
                  <a:pt x="27309" y="21389"/>
                </a:lnTo>
                <a:lnTo>
                  <a:pt x="26870" y="21389"/>
                </a:lnTo>
                <a:lnTo>
                  <a:pt x="26870" y="20951"/>
                </a:lnTo>
                <a:lnTo>
                  <a:pt x="26452" y="20522"/>
                </a:lnTo>
                <a:lnTo>
                  <a:pt x="27105" y="19880"/>
                </a:lnTo>
                <a:lnTo>
                  <a:pt x="28850" y="19409"/>
                </a:lnTo>
                <a:lnTo>
                  <a:pt x="28850" y="19409"/>
                </a:lnTo>
                <a:lnTo>
                  <a:pt x="28850" y="19409"/>
                </a:lnTo>
                <a:close/>
                <a:moveTo>
                  <a:pt x="28690" y="20844"/>
                </a:moveTo>
                <a:lnTo>
                  <a:pt x="29097" y="19345"/>
                </a:lnTo>
                <a:lnTo>
                  <a:pt x="29653" y="19195"/>
                </a:lnTo>
                <a:lnTo>
                  <a:pt x="29803" y="19741"/>
                </a:lnTo>
                <a:close/>
                <a:moveTo>
                  <a:pt x="30317" y="23209"/>
                </a:moveTo>
                <a:lnTo>
                  <a:pt x="29718" y="24183"/>
                </a:lnTo>
                <a:lnTo>
                  <a:pt x="29236" y="22888"/>
                </a:lnTo>
                <a:lnTo>
                  <a:pt x="29546" y="22706"/>
                </a:lnTo>
                <a:lnTo>
                  <a:pt x="30103" y="22856"/>
                </a:lnTo>
                <a:close/>
                <a:moveTo>
                  <a:pt x="30445" y="23006"/>
                </a:moveTo>
                <a:lnTo>
                  <a:pt x="30296" y="22749"/>
                </a:lnTo>
                <a:lnTo>
                  <a:pt x="30445" y="22160"/>
                </a:lnTo>
                <a:lnTo>
                  <a:pt x="30606" y="22749"/>
                </a:lnTo>
                <a:close/>
                <a:moveTo>
                  <a:pt x="31655" y="22888"/>
                </a:moveTo>
                <a:lnTo>
                  <a:pt x="31173" y="24183"/>
                </a:lnTo>
                <a:lnTo>
                  <a:pt x="30574" y="23209"/>
                </a:lnTo>
                <a:lnTo>
                  <a:pt x="30788" y="22856"/>
                </a:lnTo>
                <a:lnTo>
                  <a:pt x="31345" y="22706"/>
                </a:lnTo>
                <a:close/>
                <a:moveTo>
                  <a:pt x="32201" y="20844"/>
                </a:moveTo>
                <a:lnTo>
                  <a:pt x="31098" y="19741"/>
                </a:lnTo>
                <a:lnTo>
                  <a:pt x="31248" y="19195"/>
                </a:lnTo>
                <a:lnTo>
                  <a:pt x="31794" y="19345"/>
                </a:lnTo>
                <a:close/>
                <a:moveTo>
                  <a:pt x="34021" y="20951"/>
                </a:moveTo>
                <a:lnTo>
                  <a:pt x="34021" y="21389"/>
                </a:lnTo>
                <a:lnTo>
                  <a:pt x="33582" y="21389"/>
                </a:lnTo>
                <a:lnTo>
                  <a:pt x="33165" y="21807"/>
                </a:lnTo>
                <a:lnTo>
                  <a:pt x="32512" y="21154"/>
                </a:lnTo>
                <a:lnTo>
                  <a:pt x="32041" y="19409"/>
                </a:lnTo>
                <a:lnTo>
                  <a:pt x="32041" y="19409"/>
                </a:lnTo>
                <a:lnTo>
                  <a:pt x="33796" y="19880"/>
                </a:lnTo>
                <a:lnTo>
                  <a:pt x="34438" y="20522"/>
                </a:lnTo>
                <a:close/>
                <a:moveTo>
                  <a:pt x="35680" y="20983"/>
                </a:moveTo>
                <a:lnTo>
                  <a:pt x="35680" y="21507"/>
                </a:lnTo>
                <a:lnTo>
                  <a:pt x="35306" y="21133"/>
                </a:lnTo>
                <a:lnTo>
                  <a:pt x="34235" y="21357"/>
                </a:lnTo>
                <a:lnTo>
                  <a:pt x="34235" y="21036"/>
                </a:lnTo>
                <a:lnTo>
                  <a:pt x="34749" y="20522"/>
                </a:lnTo>
                <a:lnTo>
                  <a:pt x="34214" y="19987"/>
                </a:lnTo>
                <a:lnTo>
                  <a:pt x="34952" y="20191"/>
                </a:lnTo>
                <a:lnTo>
                  <a:pt x="35134" y="19484"/>
                </a:lnTo>
                <a:lnTo>
                  <a:pt x="35413" y="19323"/>
                </a:lnTo>
                <a:lnTo>
                  <a:pt x="35712" y="20233"/>
                </a:lnTo>
                <a:lnTo>
                  <a:pt x="36494" y="20447"/>
                </a:lnTo>
                <a:close/>
                <a:moveTo>
                  <a:pt x="37629" y="21732"/>
                </a:moveTo>
                <a:lnTo>
                  <a:pt x="36761" y="22599"/>
                </a:lnTo>
                <a:lnTo>
                  <a:pt x="35894" y="21732"/>
                </a:lnTo>
                <a:lnTo>
                  <a:pt x="35894" y="21100"/>
                </a:lnTo>
                <a:lnTo>
                  <a:pt x="36761" y="20533"/>
                </a:lnTo>
                <a:lnTo>
                  <a:pt x="37629" y="21100"/>
                </a:lnTo>
                <a:close/>
                <a:moveTo>
                  <a:pt x="37843" y="21507"/>
                </a:moveTo>
                <a:lnTo>
                  <a:pt x="37843" y="20983"/>
                </a:lnTo>
                <a:lnTo>
                  <a:pt x="37029" y="20447"/>
                </a:lnTo>
                <a:lnTo>
                  <a:pt x="37811" y="20233"/>
                </a:lnTo>
                <a:lnTo>
                  <a:pt x="38100" y="19356"/>
                </a:lnTo>
                <a:lnTo>
                  <a:pt x="38881" y="20051"/>
                </a:lnTo>
                <a:lnTo>
                  <a:pt x="39331" y="19976"/>
                </a:lnTo>
                <a:lnTo>
                  <a:pt x="39042" y="20330"/>
                </a:lnTo>
                <a:lnTo>
                  <a:pt x="39256" y="21357"/>
                </a:lnTo>
                <a:lnTo>
                  <a:pt x="38217" y="21133"/>
                </a:lnTo>
                <a:close/>
                <a:moveTo>
                  <a:pt x="39513" y="22599"/>
                </a:moveTo>
                <a:lnTo>
                  <a:pt x="39074" y="23049"/>
                </a:lnTo>
                <a:lnTo>
                  <a:pt x="37843" y="23049"/>
                </a:lnTo>
                <a:lnTo>
                  <a:pt x="37843" y="21818"/>
                </a:lnTo>
                <a:lnTo>
                  <a:pt x="38292" y="21379"/>
                </a:lnTo>
                <a:lnTo>
                  <a:pt x="39299" y="21593"/>
                </a:lnTo>
                <a:lnTo>
                  <a:pt x="39299" y="21593"/>
                </a:lnTo>
                <a:lnTo>
                  <a:pt x="39299" y="21593"/>
                </a:lnTo>
                <a:lnTo>
                  <a:pt x="39513" y="22599"/>
                </a:lnTo>
                <a:close/>
                <a:moveTo>
                  <a:pt x="40969" y="21229"/>
                </a:moveTo>
                <a:lnTo>
                  <a:pt x="40508" y="21614"/>
                </a:lnTo>
                <a:lnTo>
                  <a:pt x="39491" y="21400"/>
                </a:lnTo>
                <a:lnTo>
                  <a:pt x="39491" y="21400"/>
                </a:lnTo>
                <a:lnTo>
                  <a:pt x="39277" y="20383"/>
                </a:lnTo>
                <a:lnTo>
                  <a:pt x="39663" y="19923"/>
                </a:lnTo>
                <a:lnTo>
                  <a:pt x="41247" y="19645"/>
                </a:lnTo>
                <a:lnTo>
                  <a:pt x="40969" y="21229"/>
                </a:lnTo>
                <a:close/>
                <a:moveTo>
                  <a:pt x="41236" y="21015"/>
                </a:moveTo>
                <a:lnTo>
                  <a:pt x="41472" y="19612"/>
                </a:lnTo>
                <a:lnTo>
                  <a:pt x="42103" y="19495"/>
                </a:lnTo>
                <a:lnTo>
                  <a:pt x="42328" y="20105"/>
                </a:lnTo>
                <a:close/>
                <a:moveTo>
                  <a:pt x="44266" y="22910"/>
                </a:moveTo>
                <a:lnTo>
                  <a:pt x="43848" y="23573"/>
                </a:lnTo>
                <a:lnTo>
                  <a:pt x="43506" y="22653"/>
                </a:lnTo>
                <a:close/>
                <a:moveTo>
                  <a:pt x="44929" y="21015"/>
                </a:moveTo>
                <a:lnTo>
                  <a:pt x="43827" y="20094"/>
                </a:lnTo>
                <a:lnTo>
                  <a:pt x="43945" y="19805"/>
                </a:lnTo>
                <a:lnTo>
                  <a:pt x="44052" y="19495"/>
                </a:lnTo>
                <a:lnTo>
                  <a:pt x="44555" y="19591"/>
                </a:lnTo>
                <a:lnTo>
                  <a:pt x="44683" y="19612"/>
                </a:lnTo>
                <a:close/>
                <a:moveTo>
                  <a:pt x="46674" y="21400"/>
                </a:moveTo>
                <a:lnTo>
                  <a:pt x="45647" y="21614"/>
                </a:lnTo>
                <a:lnTo>
                  <a:pt x="45186" y="21229"/>
                </a:lnTo>
                <a:lnTo>
                  <a:pt x="44908" y="19645"/>
                </a:lnTo>
                <a:lnTo>
                  <a:pt x="46492" y="19923"/>
                </a:lnTo>
                <a:lnTo>
                  <a:pt x="46888" y="20383"/>
                </a:lnTo>
                <a:close/>
                <a:moveTo>
                  <a:pt x="48055" y="19356"/>
                </a:moveTo>
                <a:lnTo>
                  <a:pt x="48344" y="20233"/>
                </a:lnTo>
                <a:lnTo>
                  <a:pt x="49136" y="20447"/>
                </a:lnTo>
                <a:lnTo>
                  <a:pt x="48312" y="20983"/>
                </a:lnTo>
                <a:lnTo>
                  <a:pt x="48312" y="21507"/>
                </a:lnTo>
                <a:lnTo>
                  <a:pt x="47938" y="21133"/>
                </a:lnTo>
                <a:lnTo>
                  <a:pt x="46899" y="21357"/>
                </a:lnTo>
                <a:lnTo>
                  <a:pt x="47124" y="20330"/>
                </a:lnTo>
                <a:lnTo>
                  <a:pt x="46824" y="19976"/>
                </a:lnTo>
                <a:lnTo>
                  <a:pt x="47274" y="20051"/>
                </a:lnTo>
                <a:close/>
                <a:moveTo>
                  <a:pt x="48847" y="18585"/>
                </a:moveTo>
                <a:lnTo>
                  <a:pt x="48173" y="18992"/>
                </a:lnTo>
                <a:lnTo>
                  <a:pt x="47927" y="18232"/>
                </a:lnTo>
                <a:close/>
                <a:moveTo>
                  <a:pt x="49083" y="17182"/>
                </a:moveTo>
                <a:lnTo>
                  <a:pt x="50100" y="17814"/>
                </a:lnTo>
                <a:lnTo>
                  <a:pt x="49083" y="18435"/>
                </a:lnTo>
                <a:lnTo>
                  <a:pt x="47574" y="17868"/>
                </a:lnTo>
                <a:lnTo>
                  <a:pt x="47574" y="17878"/>
                </a:lnTo>
                <a:lnTo>
                  <a:pt x="47413" y="17814"/>
                </a:lnTo>
                <a:lnTo>
                  <a:pt x="47574" y="17750"/>
                </a:lnTo>
                <a:lnTo>
                  <a:pt x="47574" y="17750"/>
                </a:lnTo>
                <a:lnTo>
                  <a:pt x="47756" y="17686"/>
                </a:lnTo>
                <a:lnTo>
                  <a:pt x="47830" y="17653"/>
                </a:lnTo>
                <a:lnTo>
                  <a:pt x="47830" y="17653"/>
                </a:lnTo>
                <a:lnTo>
                  <a:pt x="49083" y="17182"/>
                </a:lnTo>
                <a:close/>
                <a:moveTo>
                  <a:pt x="48173" y="16626"/>
                </a:moveTo>
                <a:lnTo>
                  <a:pt x="48847" y="17043"/>
                </a:lnTo>
                <a:lnTo>
                  <a:pt x="47927" y="17386"/>
                </a:lnTo>
                <a:close/>
                <a:moveTo>
                  <a:pt x="46610" y="15909"/>
                </a:moveTo>
                <a:lnTo>
                  <a:pt x="47210" y="15801"/>
                </a:lnTo>
                <a:lnTo>
                  <a:pt x="47980" y="16497"/>
                </a:lnTo>
                <a:lnTo>
                  <a:pt x="47659" y="17493"/>
                </a:lnTo>
                <a:lnTo>
                  <a:pt x="47092" y="17696"/>
                </a:lnTo>
                <a:lnTo>
                  <a:pt x="45582" y="17140"/>
                </a:lnTo>
                <a:close/>
                <a:moveTo>
                  <a:pt x="46278" y="15962"/>
                </a:moveTo>
                <a:lnTo>
                  <a:pt x="45368" y="17065"/>
                </a:lnTo>
                <a:lnTo>
                  <a:pt x="44769" y="16840"/>
                </a:lnTo>
                <a:lnTo>
                  <a:pt x="44876" y="16208"/>
                </a:lnTo>
                <a:close/>
                <a:moveTo>
                  <a:pt x="45433" y="17322"/>
                </a:moveTo>
                <a:lnTo>
                  <a:pt x="46771" y="17814"/>
                </a:lnTo>
                <a:lnTo>
                  <a:pt x="45433" y="18306"/>
                </a:lnTo>
                <a:lnTo>
                  <a:pt x="45026" y="17814"/>
                </a:lnTo>
                <a:close/>
                <a:moveTo>
                  <a:pt x="47980" y="19131"/>
                </a:moveTo>
                <a:lnTo>
                  <a:pt x="47210" y="19827"/>
                </a:lnTo>
                <a:lnTo>
                  <a:pt x="46610" y="19720"/>
                </a:lnTo>
                <a:lnTo>
                  <a:pt x="45582" y="18488"/>
                </a:lnTo>
                <a:lnTo>
                  <a:pt x="47092" y="17932"/>
                </a:lnTo>
                <a:lnTo>
                  <a:pt x="47659" y="18135"/>
                </a:lnTo>
                <a:close/>
                <a:moveTo>
                  <a:pt x="44769" y="18788"/>
                </a:moveTo>
                <a:lnTo>
                  <a:pt x="45368" y="18563"/>
                </a:lnTo>
                <a:lnTo>
                  <a:pt x="46278" y="19666"/>
                </a:lnTo>
                <a:lnTo>
                  <a:pt x="44876" y="19420"/>
                </a:lnTo>
                <a:close/>
                <a:moveTo>
                  <a:pt x="43570" y="20169"/>
                </a:moveTo>
                <a:lnTo>
                  <a:pt x="43077" y="21507"/>
                </a:lnTo>
                <a:lnTo>
                  <a:pt x="42585" y="20169"/>
                </a:lnTo>
                <a:lnTo>
                  <a:pt x="43077" y="19762"/>
                </a:lnTo>
                <a:close/>
                <a:moveTo>
                  <a:pt x="39877" y="15962"/>
                </a:moveTo>
                <a:lnTo>
                  <a:pt x="41290" y="16208"/>
                </a:lnTo>
                <a:lnTo>
                  <a:pt x="41290" y="16208"/>
                </a:lnTo>
                <a:lnTo>
                  <a:pt x="41397" y="16840"/>
                </a:lnTo>
                <a:lnTo>
                  <a:pt x="40797" y="17065"/>
                </a:lnTo>
                <a:lnTo>
                  <a:pt x="39877" y="15962"/>
                </a:lnTo>
                <a:close/>
                <a:moveTo>
                  <a:pt x="38175" y="16497"/>
                </a:moveTo>
                <a:lnTo>
                  <a:pt x="38945" y="15801"/>
                </a:lnTo>
                <a:lnTo>
                  <a:pt x="39545" y="15909"/>
                </a:lnTo>
                <a:lnTo>
                  <a:pt x="40572" y="17140"/>
                </a:lnTo>
                <a:lnTo>
                  <a:pt x="39063" y="17696"/>
                </a:lnTo>
                <a:lnTo>
                  <a:pt x="38496" y="17493"/>
                </a:lnTo>
                <a:close/>
                <a:moveTo>
                  <a:pt x="35530" y="16604"/>
                </a:moveTo>
                <a:lnTo>
                  <a:pt x="36815" y="17086"/>
                </a:lnTo>
                <a:lnTo>
                  <a:pt x="35841" y="17686"/>
                </a:lnTo>
                <a:lnTo>
                  <a:pt x="35488" y="17471"/>
                </a:lnTo>
                <a:lnTo>
                  <a:pt x="35348" y="16915"/>
                </a:lnTo>
                <a:close/>
                <a:moveTo>
                  <a:pt x="35530" y="19024"/>
                </a:moveTo>
                <a:lnTo>
                  <a:pt x="35348" y="18713"/>
                </a:lnTo>
                <a:lnTo>
                  <a:pt x="35498" y="18157"/>
                </a:lnTo>
                <a:lnTo>
                  <a:pt x="35841" y="17942"/>
                </a:lnTo>
                <a:lnTo>
                  <a:pt x="36815" y="18542"/>
                </a:lnTo>
                <a:close/>
                <a:moveTo>
                  <a:pt x="37993" y="18992"/>
                </a:moveTo>
                <a:lnTo>
                  <a:pt x="37318" y="18585"/>
                </a:lnTo>
                <a:lnTo>
                  <a:pt x="38239" y="18242"/>
                </a:lnTo>
                <a:close/>
                <a:moveTo>
                  <a:pt x="38217" y="17343"/>
                </a:moveTo>
                <a:lnTo>
                  <a:pt x="38239" y="17386"/>
                </a:lnTo>
                <a:lnTo>
                  <a:pt x="37318" y="17043"/>
                </a:lnTo>
                <a:lnTo>
                  <a:pt x="37993" y="16626"/>
                </a:lnTo>
                <a:close/>
                <a:moveTo>
                  <a:pt x="38581" y="17878"/>
                </a:moveTo>
                <a:lnTo>
                  <a:pt x="38592" y="17868"/>
                </a:lnTo>
                <a:lnTo>
                  <a:pt x="37083" y="18435"/>
                </a:lnTo>
                <a:lnTo>
                  <a:pt x="36055" y="17814"/>
                </a:lnTo>
                <a:lnTo>
                  <a:pt x="37083" y="17182"/>
                </a:lnTo>
                <a:lnTo>
                  <a:pt x="38324" y="17653"/>
                </a:lnTo>
                <a:lnTo>
                  <a:pt x="38324" y="17653"/>
                </a:lnTo>
                <a:lnTo>
                  <a:pt x="38378" y="17675"/>
                </a:lnTo>
                <a:lnTo>
                  <a:pt x="38592" y="17760"/>
                </a:lnTo>
                <a:lnTo>
                  <a:pt x="38592" y="17750"/>
                </a:lnTo>
                <a:lnTo>
                  <a:pt x="38753" y="17814"/>
                </a:lnTo>
                <a:lnTo>
                  <a:pt x="38592" y="17878"/>
                </a:lnTo>
                <a:close/>
                <a:moveTo>
                  <a:pt x="39545" y="19720"/>
                </a:moveTo>
                <a:lnTo>
                  <a:pt x="38945" y="19827"/>
                </a:lnTo>
                <a:lnTo>
                  <a:pt x="38175" y="19131"/>
                </a:lnTo>
                <a:lnTo>
                  <a:pt x="38496" y="18135"/>
                </a:lnTo>
                <a:lnTo>
                  <a:pt x="39063" y="17932"/>
                </a:lnTo>
                <a:lnTo>
                  <a:pt x="40572" y="18488"/>
                </a:lnTo>
                <a:close/>
                <a:moveTo>
                  <a:pt x="41129" y="17814"/>
                </a:moveTo>
                <a:lnTo>
                  <a:pt x="40722" y="18306"/>
                </a:lnTo>
                <a:lnTo>
                  <a:pt x="39384" y="17814"/>
                </a:lnTo>
                <a:lnTo>
                  <a:pt x="40722" y="17322"/>
                </a:lnTo>
                <a:close/>
                <a:moveTo>
                  <a:pt x="41290" y="19420"/>
                </a:moveTo>
                <a:lnTo>
                  <a:pt x="39877" y="19666"/>
                </a:lnTo>
                <a:lnTo>
                  <a:pt x="40797" y="18563"/>
                </a:lnTo>
                <a:lnTo>
                  <a:pt x="41397" y="18788"/>
                </a:lnTo>
                <a:close/>
                <a:moveTo>
                  <a:pt x="36740" y="20287"/>
                </a:moveTo>
                <a:lnTo>
                  <a:pt x="35884" y="20051"/>
                </a:lnTo>
                <a:lnTo>
                  <a:pt x="35616" y="19227"/>
                </a:lnTo>
                <a:lnTo>
                  <a:pt x="37061" y="18681"/>
                </a:lnTo>
                <a:lnTo>
                  <a:pt x="37918" y="19206"/>
                </a:lnTo>
                <a:lnTo>
                  <a:pt x="37639" y="20051"/>
                </a:lnTo>
                <a:lnTo>
                  <a:pt x="36783" y="20287"/>
                </a:lnTo>
                <a:lnTo>
                  <a:pt x="36761" y="20276"/>
                </a:lnTo>
                <a:close/>
                <a:moveTo>
                  <a:pt x="35380" y="17653"/>
                </a:moveTo>
                <a:lnTo>
                  <a:pt x="35637" y="17814"/>
                </a:lnTo>
                <a:lnTo>
                  <a:pt x="35380" y="17975"/>
                </a:lnTo>
                <a:lnTo>
                  <a:pt x="34802" y="17814"/>
                </a:lnTo>
                <a:close/>
                <a:moveTo>
                  <a:pt x="33903" y="15951"/>
                </a:moveTo>
                <a:lnTo>
                  <a:pt x="34792" y="15705"/>
                </a:lnTo>
                <a:lnTo>
                  <a:pt x="34952" y="16283"/>
                </a:lnTo>
                <a:lnTo>
                  <a:pt x="35327" y="16508"/>
                </a:lnTo>
                <a:lnTo>
                  <a:pt x="35113" y="16883"/>
                </a:lnTo>
                <a:lnTo>
                  <a:pt x="35263" y="17461"/>
                </a:lnTo>
                <a:lnTo>
                  <a:pt x="34374" y="17696"/>
                </a:lnTo>
                <a:lnTo>
                  <a:pt x="32619" y="17236"/>
                </a:lnTo>
                <a:close/>
                <a:moveTo>
                  <a:pt x="31976" y="16465"/>
                </a:moveTo>
                <a:lnTo>
                  <a:pt x="33486" y="16058"/>
                </a:lnTo>
                <a:lnTo>
                  <a:pt x="32383" y="17161"/>
                </a:lnTo>
                <a:lnTo>
                  <a:pt x="31826" y="17022"/>
                </a:lnTo>
                <a:close/>
                <a:moveTo>
                  <a:pt x="31088" y="16701"/>
                </a:moveTo>
                <a:lnTo>
                  <a:pt x="31730" y="16529"/>
                </a:lnTo>
                <a:lnTo>
                  <a:pt x="31559" y="17172"/>
                </a:lnTo>
                <a:lnTo>
                  <a:pt x="32201" y="17343"/>
                </a:lnTo>
                <a:lnTo>
                  <a:pt x="31730" y="17814"/>
                </a:lnTo>
                <a:lnTo>
                  <a:pt x="32201" y="18285"/>
                </a:lnTo>
                <a:lnTo>
                  <a:pt x="31559" y="18456"/>
                </a:lnTo>
                <a:lnTo>
                  <a:pt x="31730" y="19099"/>
                </a:lnTo>
                <a:lnTo>
                  <a:pt x="31088" y="18927"/>
                </a:lnTo>
                <a:lnTo>
                  <a:pt x="30916" y="19570"/>
                </a:lnTo>
                <a:lnTo>
                  <a:pt x="30445" y="19099"/>
                </a:lnTo>
                <a:lnTo>
                  <a:pt x="29974" y="19570"/>
                </a:lnTo>
                <a:lnTo>
                  <a:pt x="29803" y="18927"/>
                </a:lnTo>
                <a:lnTo>
                  <a:pt x="29161" y="19099"/>
                </a:lnTo>
                <a:lnTo>
                  <a:pt x="29332" y="18456"/>
                </a:lnTo>
                <a:lnTo>
                  <a:pt x="28690" y="18285"/>
                </a:lnTo>
                <a:lnTo>
                  <a:pt x="29161" y="17814"/>
                </a:lnTo>
                <a:lnTo>
                  <a:pt x="28701" y="17343"/>
                </a:lnTo>
                <a:lnTo>
                  <a:pt x="29332" y="17172"/>
                </a:lnTo>
                <a:lnTo>
                  <a:pt x="29161" y="16529"/>
                </a:lnTo>
                <a:lnTo>
                  <a:pt x="29803" y="16701"/>
                </a:lnTo>
                <a:lnTo>
                  <a:pt x="29974" y="16058"/>
                </a:lnTo>
                <a:lnTo>
                  <a:pt x="30445" y="16529"/>
                </a:lnTo>
                <a:lnTo>
                  <a:pt x="30916" y="16058"/>
                </a:lnTo>
                <a:close/>
                <a:moveTo>
                  <a:pt x="30039" y="15812"/>
                </a:moveTo>
                <a:lnTo>
                  <a:pt x="30039" y="15812"/>
                </a:lnTo>
                <a:lnTo>
                  <a:pt x="30445" y="14313"/>
                </a:lnTo>
                <a:lnTo>
                  <a:pt x="30852" y="15812"/>
                </a:lnTo>
                <a:lnTo>
                  <a:pt x="30445" y="16219"/>
                </a:lnTo>
                <a:close/>
                <a:moveTo>
                  <a:pt x="27416" y="16058"/>
                </a:moveTo>
                <a:lnTo>
                  <a:pt x="28925" y="16465"/>
                </a:lnTo>
                <a:lnTo>
                  <a:pt x="29065" y="17022"/>
                </a:lnTo>
                <a:lnTo>
                  <a:pt x="28519" y="17161"/>
                </a:lnTo>
                <a:close/>
                <a:moveTo>
                  <a:pt x="26988" y="15951"/>
                </a:moveTo>
                <a:lnTo>
                  <a:pt x="28272" y="17236"/>
                </a:lnTo>
                <a:lnTo>
                  <a:pt x="26517" y="17696"/>
                </a:lnTo>
                <a:lnTo>
                  <a:pt x="25628" y="17461"/>
                </a:lnTo>
                <a:lnTo>
                  <a:pt x="25789" y="16883"/>
                </a:lnTo>
                <a:lnTo>
                  <a:pt x="25564" y="16508"/>
                </a:lnTo>
                <a:lnTo>
                  <a:pt x="25949" y="16283"/>
                </a:lnTo>
                <a:lnTo>
                  <a:pt x="26099" y="15705"/>
                </a:lnTo>
                <a:close/>
                <a:moveTo>
                  <a:pt x="23262" y="13896"/>
                </a:moveTo>
                <a:lnTo>
                  <a:pt x="24129" y="13029"/>
                </a:lnTo>
                <a:lnTo>
                  <a:pt x="24997" y="13896"/>
                </a:lnTo>
                <a:lnTo>
                  <a:pt x="24997" y="14528"/>
                </a:lnTo>
                <a:lnTo>
                  <a:pt x="24129" y="15095"/>
                </a:lnTo>
                <a:lnTo>
                  <a:pt x="23262" y="14528"/>
                </a:lnTo>
                <a:close/>
                <a:moveTo>
                  <a:pt x="21560" y="15652"/>
                </a:moveTo>
                <a:lnTo>
                  <a:pt x="21849" y="15298"/>
                </a:lnTo>
                <a:lnTo>
                  <a:pt x="21635" y="14271"/>
                </a:lnTo>
                <a:lnTo>
                  <a:pt x="22674" y="14485"/>
                </a:lnTo>
                <a:lnTo>
                  <a:pt x="23048" y="14110"/>
                </a:lnTo>
                <a:lnTo>
                  <a:pt x="23048" y="14645"/>
                </a:lnTo>
                <a:lnTo>
                  <a:pt x="23862" y="15181"/>
                </a:lnTo>
                <a:lnTo>
                  <a:pt x="23080" y="15395"/>
                </a:lnTo>
                <a:lnTo>
                  <a:pt x="22791" y="16272"/>
                </a:lnTo>
                <a:lnTo>
                  <a:pt x="22010" y="15566"/>
                </a:lnTo>
                <a:close/>
                <a:moveTo>
                  <a:pt x="21346" y="15909"/>
                </a:moveTo>
                <a:lnTo>
                  <a:pt x="21946" y="15801"/>
                </a:lnTo>
                <a:lnTo>
                  <a:pt x="22716" y="16497"/>
                </a:lnTo>
                <a:lnTo>
                  <a:pt x="22395" y="17493"/>
                </a:lnTo>
                <a:lnTo>
                  <a:pt x="21828" y="17696"/>
                </a:lnTo>
                <a:lnTo>
                  <a:pt x="20318" y="17140"/>
                </a:lnTo>
                <a:close/>
                <a:moveTo>
                  <a:pt x="21014" y="15962"/>
                </a:moveTo>
                <a:lnTo>
                  <a:pt x="20104" y="17065"/>
                </a:lnTo>
                <a:lnTo>
                  <a:pt x="19494" y="16840"/>
                </a:lnTo>
                <a:lnTo>
                  <a:pt x="19612" y="16208"/>
                </a:lnTo>
                <a:lnTo>
                  <a:pt x="19612" y="16208"/>
                </a:lnTo>
                <a:lnTo>
                  <a:pt x="21014" y="15962"/>
                </a:lnTo>
                <a:close/>
                <a:moveTo>
                  <a:pt x="21014" y="19666"/>
                </a:moveTo>
                <a:lnTo>
                  <a:pt x="19612" y="19420"/>
                </a:lnTo>
                <a:lnTo>
                  <a:pt x="19505" y="18788"/>
                </a:lnTo>
                <a:lnTo>
                  <a:pt x="20104" y="18563"/>
                </a:lnTo>
                <a:close/>
                <a:moveTo>
                  <a:pt x="20169" y="17322"/>
                </a:moveTo>
                <a:lnTo>
                  <a:pt x="21507" y="17814"/>
                </a:lnTo>
                <a:lnTo>
                  <a:pt x="20169" y="18306"/>
                </a:lnTo>
                <a:lnTo>
                  <a:pt x="19762" y="17814"/>
                </a:lnTo>
                <a:close/>
                <a:moveTo>
                  <a:pt x="21346" y="19720"/>
                </a:moveTo>
                <a:lnTo>
                  <a:pt x="20318" y="18488"/>
                </a:lnTo>
                <a:lnTo>
                  <a:pt x="21828" y="17932"/>
                </a:lnTo>
                <a:lnTo>
                  <a:pt x="22395" y="18135"/>
                </a:lnTo>
                <a:lnTo>
                  <a:pt x="22716" y="19131"/>
                </a:lnTo>
                <a:lnTo>
                  <a:pt x="21946" y="19827"/>
                </a:lnTo>
                <a:close/>
                <a:moveTo>
                  <a:pt x="23048" y="20983"/>
                </a:moveTo>
                <a:lnTo>
                  <a:pt x="23048" y="21507"/>
                </a:lnTo>
                <a:lnTo>
                  <a:pt x="22674" y="21133"/>
                </a:lnTo>
                <a:lnTo>
                  <a:pt x="21635" y="21357"/>
                </a:lnTo>
                <a:lnTo>
                  <a:pt x="21860" y="20330"/>
                </a:lnTo>
                <a:lnTo>
                  <a:pt x="21560" y="19976"/>
                </a:lnTo>
                <a:lnTo>
                  <a:pt x="22010" y="20051"/>
                </a:lnTo>
                <a:lnTo>
                  <a:pt x="22791" y="19356"/>
                </a:lnTo>
                <a:lnTo>
                  <a:pt x="23080" y="20233"/>
                </a:lnTo>
                <a:lnTo>
                  <a:pt x="23873" y="20447"/>
                </a:lnTo>
                <a:close/>
                <a:moveTo>
                  <a:pt x="24997" y="21732"/>
                </a:moveTo>
                <a:lnTo>
                  <a:pt x="24129" y="22599"/>
                </a:lnTo>
                <a:lnTo>
                  <a:pt x="23262" y="21732"/>
                </a:lnTo>
                <a:lnTo>
                  <a:pt x="23262" y="21100"/>
                </a:lnTo>
                <a:lnTo>
                  <a:pt x="24129" y="20533"/>
                </a:lnTo>
                <a:lnTo>
                  <a:pt x="24997" y="21100"/>
                </a:lnTo>
                <a:close/>
                <a:moveTo>
                  <a:pt x="26677" y="19987"/>
                </a:moveTo>
                <a:lnTo>
                  <a:pt x="26142" y="20522"/>
                </a:lnTo>
                <a:lnTo>
                  <a:pt x="26656" y="21036"/>
                </a:lnTo>
                <a:lnTo>
                  <a:pt x="26656" y="21357"/>
                </a:lnTo>
                <a:lnTo>
                  <a:pt x="25585" y="21133"/>
                </a:lnTo>
                <a:lnTo>
                  <a:pt x="25221" y="21507"/>
                </a:lnTo>
                <a:lnTo>
                  <a:pt x="25221" y="20983"/>
                </a:lnTo>
                <a:lnTo>
                  <a:pt x="24397" y="20447"/>
                </a:lnTo>
                <a:lnTo>
                  <a:pt x="25179" y="20233"/>
                </a:lnTo>
                <a:lnTo>
                  <a:pt x="25478" y="19323"/>
                </a:lnTo>
                <a:lnTo>
                  <a:pt x="25757" y="19484"/>
                </a:lnTo>
                <a:lnTo>
                  <a:pt x="25949" y="20191"/>
                </a:lnTo>
                <a:close/>
                <a:moveTo>
                  <a:pt x="26099" y="17814"/>
                </a:moveTo>
                <a:lnTo>
                  <a:pt x="25510" y="17975"/>
                </a:lnTo>
                <a:lnTo>
                  <a:pt x="25254" y="17814"/>
                </a:lnTo>
                <a:lnTo>
                  <a:pt x="25510" y="17653"/>
                </a:lnTo>
                <a:close/>
                <a:moveTo>
                  <a:pt x="25371" y="16604"/>
                </a:moveTo>
                <a:lnTo>
                  <a:pt x="25553" y="16915"/>
                </a:lnTo>
                <a:lnTo>
                  <a:pt x="25403" y="17471"/>
                </a:lnTo>
                <a:lnTo>
                  <a:pt x="25050" y="17686"/>
                </a:lnTo>
                <a:lnTo>
                  <a:pt x="24076" y="17086"/>
                </a:lnTo>
                <a:close/>
                <a:moveTo>
                  <a:pt x="22909" y="16626"/>
                </a:moveTo>
                <a:lnTo>
                  <a:pt x="23584" y="17043"/>
                </a:lnTo>
                <a:lnTo>
                  <a:pt x="22663" y="17386"/>
                </a:lnTo>
                <a:close/>
                <a:moveTo>
                  <a:pt x="22310" y="17868"/>
                </a:moveTo>
                <a:lnTo>
                  <a:pt x="22310" y="17878"/>
                </a:lnTo>
                <a:lnTo>
                  <a:pt x="22149" y="17814"/>
                </a:lnTo>
                <a:lnTo>
                  <a:pt x="22310" y="17750"/>
                </a:lnTo>
                <a:lnTo>
                  <a:pt x="22310" y="17750"/>
                </a:lnTo>
                <a:lnTo>
                  <a:pt x="22492" y="17686"/>
                </a:lnTo>
                <a:lnTo>
                  <a:pt x="22567" y="17653"/>
                </a:lnTo>
                <a:lnTo>
                  <a:pt x="22567" y="17653"/>
                </a:lnTo>
                <a:lnTo>
                  <a:pt x="23819" y="17182"/>
                </a:lnTo>
                <a:lnTo>
                  <a:pt x="24836" y="17814"/>
                </a:lnTo>
                <a:lnTo>
                  <a:pt x="23819" y="18435"/>
                </a:lnTo>
                <a:lnTo>
                  <a:pt x="22310" y="17868"/>
                </a:lnTo>
                <a:close/>
                <a:moveTo>
                  <a:pt x="22663" y="18232"/>
                </a:moveTo>
                <a:lnTo>
                  <a:pt x="23584" y="18585"/>
                </a:lnTo>
                <a:lnTo>
                  <a:pt x="22909" y="18992"/>
                </a:lnTo>
                <a:close/>
                <a:moveTo>
                  <a:pt x="25371" y="19024"/>
                </a:moveTo>
                <a:lnTo>
                  <a:pt x="24076" y="18542"/>
                </a:lnTo>
                <a:lnTo>
                  <a:pt x="25050" y="17942"/>
                </a:lnTo>
                <a:lnTo>
                  <a:pt x="25403" y="18157"/>
                </a:lnTo>
                <a:lnTo>
                  <a:pt x="25553" y="18713"/>
                </a:lnTo>
                <a:close/>
                <a:moveTo>
                  <a:pt x="24108" y="20287"/>
                </a:moveTo>
                <a:lnTo>
                  <a:pt x="23252" y="20051"/>
                </a:lnTo>
                <a:lnTo>
                  <a:pt x="22973" y="19206"/>
                </a:lnTo>
                <a:lnTo>
                  <a:pt x="23840" y="18681"/>
                </a:lnTo>
                <a:lnTo>
                  <a:pt x="25286" y="19227"/>
                </a:lnTo>
                <a:lnTo>
                  <a:pt x="25007" y="20051"/>
                </a:lnTo>
                <a:lnTo>
                  <a:pt x="24151" y="20287"/>
                </a:lnTo>
                <a:lnTo>
                  <a:pt x="24129" y="20276"/>
                </a:lnTo>
                <a:close/>
                <a:moveTo>
                  <a:pt x="24151" y="15341"/>
                </a:moveTo>
                <a:lnTo>
                  <a:pt x="25007" y="15577"/>
                </a:lnTo>
                <a:lnTo>
                  <a:pt x="25286" y="16401"/>
                </a:lnTo>
                <a:lnTo>
                  <a:pt x="23840" y="16947"/>
                </a:lnTo>
                <a:lnTo>
                  <a:pt x="22973" y="16412"/>
                </a:lnTo>
                <a:lnTo>
                  <a:pt x="23252" y="15577"/>
                </a:lnTo>
                <a:lnTo>
                  <a:pt x="24108" y="15341"/>
                </a:lnTo>
                <a:lnTo>
                  <a:pt x="24129" y="15352"/>
                </a:lnTo>
                <a:close/>
                <a:moveTo>
                  <a:pt x="26988" y="19677"/>
                </a:moveTo>
                <a:lnTo>
                  <a:pt x="26099" y="19923"/>
                </a:lnTo>
                <a:lnTo>
                  <a:pt x="25949" y="19345"/>
                </a:lnTo>
                <a:lnTo>
                  <a:pt x="25564" y="19120"/>
                </a:lnTo>
                <a:lnTo>
                  <a:pt x="25789" y="18745"/>
                </a:lnTo>
                <a:lnTo>
                  <a:pt x="25628" y="18167"/>
                </a:lnTo>
                <a:lnTo>
                  <a:pt x="26517" y="17932"/>
                </a:lnTo>
                <a:lnTo>
                  <a:pt x="28272" y="18392"/>
                </a:lnTo>
                <a:lnTo>
                  <a:pt x="28272" y="18392"/>
                </a:lnTo>
                <a:close/>
                <a:moveTo>
                  <a:pt x="28925" y="19163"/>
                </a:moveTo>
                <a:lnTo>
                  <a:pt x="27416" y="19570"/>
                </a:lnTo>
                <a:lnTo>
                  <a:pt x="28519" y="18467"/>
                </a:lnTo>
                <a:lnTo>
                  <a:pt x="29065" y="18606"/>
                </a:lnTo>
                <a:close/>
                <a:moveTo>
                  <a:pt x="28850" y="17814"/>
                </a:moveTo>
                <a:lnTo>
                  <a:pt x="28454" y="18221"/>
                </a:lnTo>
                <a:lnTo>
                  <a:pt x="26945" y="17814"/>
                </a:lnTo>
                <a:lnTo>
                  <a:pt x="28454" y="17407"/>
                </a:lnTo>
                <a:close/>
                <a:moveTo>
                  <a:pt x="30852" y="19805"/>
                </a:moveTo>
                <a:lnTo>
                  <a:pt x="30445" y="21315"/>
                </a:lnTo>
                <a:lnTo>
                  <a:pt x="30039" y="19805"/>
                </a:lnTo>
                <a:lnTo>
                  <a:pt x="30445" y="19409"/>
                </a:lnTo>
                <a:close/>
                <a:moveTo>
                  <a:pt x="33486" y="19570"/>
                </a:moveTo>
                <a:lnTo>
                  <a:pt x="31976" y="19163"/>
                </a:lnTo>
                <a:lnTo>
                  <a:pt x="31826" y="18606"/>
                </a:lnTo>
                <a:lnTo>
                  <a:pt x="32383" y="18467"/>
                </a:lnTo>
                <a:close/>
                <a:moveTo>
                  <a:pt x="33957" y="17814"/>
                </a:moveTo>
                <a:lnTo>
                  <a:pt x="32447" y="18221"/>
                </a:lnTo>
                <a:lnTo>
                  <a:pt x="32041" y="17814"/>
                </a:lnTo>
                <a:lnTo>
                  <a:pt x="32447" y="17407"/>
                </a:lnTo>
                <a:close/>
                <a:moveTo>
                  <a:pt x="35113" y="18745"/>
                </a:moveTo>
                <a:lnTo>
                  <a:pt x="35327" y="19120"/>
                </a:lnTo>
                <a:lnTo>
                  <a:pt x="34952" y="19345"/>
                </a:lnTo>
                <a:lnTo>
                  <a:pt x="34792" y="19923"/>
                </a:lnTo>
                <a:lnTo>
                  <a:pt x="33903" y="19677"/>
                </a:lnTo>
                <a:lnTo>
                  <a:pt x="32619" y="18392"/>
                </a:lnTo>
                <a:lnTo>
                  <a:pt x="34374" y="17932"/>
                </a:lnTo>
                <a:lnTo>
                  <a:pt x="35263" y="18167"/>
                </a:lnTo>
                <a:close/>
                <a:moveTo>
                  <a:pt x="18306" y="20169"/>
                </a:moveTo>
                <a:lnTo>
                  <a:pt x="17813" y="21507"/>
                </a:lnTo>
                <a:lnTo>
                  <a:pt x="17321" y="20169"/>
                </a:lnTo>
                <a:lnTo>
                  <a:pt x="17813" y="19762"/>
                </a:lnTo>
                <a:close/>
                <a:moveTo>
                  <a:pt x="14613" y="15962"/>
                </a:moveTo>
                <a:lnTo>
                  <a:pt x="16026" y="16208"/>
                </a:lnTo>
                <a:lnTo>
                  <a:pt x="16026" y="16208"/>
                </a:lnTo>
                <a:lnTo>
                  <a:pt x="16133" y="16840"/>
                </a:lnTo>
                <a:lnTo>
                  <a:pt x="15533" y="17065"/>
                </a:lnTo>
                <a:close/>
                <a:moveTo>
                  <a:pt x="14120" y="17814"/>
                </a:moveTo>
                <a:lnTo>
                  <a:pt x="15458" y="17322"/>
                </a:lnTo>
                <a:lnTo>
                  <a:pt x="15865" y="17814"/>
                </a:lnTo>
                <a:lnTo>
                  <a:pt x="15458" y="18306"/>
                </a:lnTo>
                <a:close/>
                <a:moveTo>
                  <a:pt x="16026" y="19420"/>
                </a:moveTo>
                <a:lnTo>
                  <a:pt x="14613" y="19666"/>
                </a:lnTo>
                <a:lnTo>
                  <a:pt x="15533" y="18563"/>
                </a:lnTo>
                <a:lnTo>
                  <a:pt x="16133" y="18788"/>
                </a:lnTo>
                <a:close/>
                <a:moveTo>
                  <a:pt x="13232" y="18135"/>
                </a:moveTo>
                <a:lnTo>
                  <a:pt x="13799" y="17932"/>
                </a:lnTo>
                <a:lnTo>
                  <a:pt x="15309" y="18488"/>
                </a:lnTo>
                <a:lnTo>
                  <a:pt x="14281" y="19720"/>
                </a:lnTo>
                <a:lnTo>
                  <a:pt x="13681" y="19827"/>
                </a:lnTo>
                <a:lnTo>
                  <a:pt x="12911" y="19131"/>
                </a:lnTo>
                <a:close/>
                <a:moveTo>
                  <a:pt x="12911" y="16497"/>
                </a:moveTo>
                <a:lnTo>
                  <a:pt x="13681" y="15801"/>
                </a:lnTo>
                <a:lnTo>
                  <a:pt x="14281" y="15909"/>
                </a:lnTo>
                <a:lnTo>
                  <a:pt x="15309" y="17140"/>
                </a:lnTo>
                <a:lnTo>
                  <a:pt x="13799" y="17696"/>
                </a:lnTo>
                <a:lnTo>
                  <a:pt x="13232" y="17493"/>
                </a:lnTo>
                <a:close/>
                <a:moveTo>
                  <a:pt x="18648" y="16380"/>
                </a:moveTo>
                <a:lnTo>
                  <a:pt x="19376" y="16251"/>
                </a:lnTo>
                <a:lnTo>
                  <a:pt x="19248" y="16979"/>
                </a:lnTo>
                <a:lnTo>
                  <a:pt x="19955" y="17236"/>
                </a:lnTo>
                <a:lnTo>
                  <a:pt x="19473" y="17814"/>
                </a:lnTo>
                <a:lnTo>
                  <a:pt x="19955" y="18381"/>
                </a:lnTo>
                <a:lnTo>
                  <a:pt x="19248" y="18649"/>
                </a:lnTo>
                <a:lnTo>
                  <a:pt x="19376" y="19377"/>
                </a:lnTo>
                <a:lnTo>
                  <a:pt x="18648" y="19248"/>
                </a:lnTo>
                <a:lnTo>
                  <a:pt x="18392" y="19955"/>
                </a:lnTo>
                <a:lnTo>
                  <a:pt x="17813" y="19473"/>
                </a:lnTo>
                <a:lnTo>
                  <a:pt x="17246" y="19955"/>
                </a:lnTo>
                <a:lnTo>
                  <a:pt x="16989" y="19248"/>
                </a:lnTo>
                <a:lnTo>
                  <a:pt x="16251" y="19377"/>
                </a:lnTo>
                <a:lnTo>
                  <a:pt x="16379" y="18649"/>
                </a:lnTo>
                <a:lnTo>
                  <a:pt x="15672" y="18381"/>
                </a:lnTo>
                <a:lnTo>
                  <a:pt x="16154" y="17814"/>
                </a:lnTo>
                <a:lnTo>
                  <a:pt x="15672" y="17236"/>
                </a:lnTo>
                <a:lnTo>
                  <a:pt x="16379" y="16979"/>
                </a:lnTo>
                <a:lnTo>
                  <a:pt x="16251" y="16251"/>
                </a:lnTo>
                <a:lnTo>
                  <a:pt x="16989" y="16380"/>
                </a:lnTo>
                <a:lnTo>
                  <a:pt x="17246" y="15673"/>
                </a:lnTo>
                <a:lnTo>
                  <a:pt x="17813" y="16155"/>
                </a:lnTo>
                <a:lnTo>
                  <a:pt x="18392" y="15673"/>
                </a:lnTo>
                <a:close/>
                <a:moveTo>
                  <a:pt x="17321" y="15459"/>
                </a:moveTo>
                <a:lnTo>
                  <a:pt x="17813" y="14121"/>
                </a:lnTo>
                <a:lnTo>
                  <a:pt x="18306" y="15459"/>
                </a:lnTo>
                <a:lnTo>
                  <a:pt x="17813" y="15866"/>
                </a:lnTo>
                <a:close/>
                <a:moveTo>
                  <a:pt x="26656" y="14592"/>
                </a:moveTo>
                <a:lnTo>
                  <a:pt x="26142" y="15106"/>
                </a:lnTo>
                <a:lnTo>
                  <a:pt x="26677" y="15641"/>
                </a:lnTo>
                <a:lnTo>
                  <a:pt x="25949" y="15438"/>
                </a:lnTo>
                <a:lnTo>
                  <a:pt x="25757" y="16144"/>
                </a:lnTo>
                <a:lnTo>
                  <a:pt x="25478" y="16305"/>
                </a:lnTo>
                <a:lnTo>
                  <a:pt x="25179" y="15395"/>
                </a:lnTo>
                <a:lnTo>
                  <a:pt x="24397" y="15181"/>
                </a:lnTo>
                <a:lnTo>
                  <a:pt x="25221" y="14645"/>
                </a:lnTo>
                <a:lnTo>
                  <a:pt x="25221" y="14121"/>
                </a:lnTo>
                <a:lnTo>
                  <a:pt x="25585" y="14485"/>
                </a:lnTo>
                <a:lnTo>
                  <a:pt x="26656" y="14260"/>
                </a:lnTo>
                <a:close/>
                <a:moveTo>
                  <a:pt x="36783" y="15341"/>
                </a:moveTo>
                <a:lnTo>
                  <a:pt x="37639" y="15577"/>
                </a:lnTo>
                <a:lnTo>
                  <a:pt x="37918" y="16412"/>
                </a:lnTo>
                <a:lnTo>
                  <a:pt x="37061" y="16947"/>
                </a:lnTo>
                <a:lnTo>
                  <a:pt x="35616" y="16401"/>
                </a:lnTo>
                <a:lnTo>
                  <a:pt x="35884" y="15577"/>
                </a:lnTo>
                <a:lnTo>
                  <a:pt x="36740" y="15341"/>
                </a:lnTo>
                <a:lnTo>
                  <a:pt x="36761" y="15352"/>
                </a:lnTo>
                <a:close/>
                <a:moveTo>
                  <a:pt x="43912" y="16380"/>
                </a:moveTo>
                <a:lnTo>
                  <a:pt x="44640" y="16251"/>
                </a:lnTo>
                <a:lnTo>
                  <a:pt x="44523" y="16979"/>
                </a:lnTo>
                <a:lnTo>
                  <a:pt x="45218" y="17236"/>
                </a:lnTo>
                <a:lnTo>
                  <a:pt x="44737" y="17814"/>
                </a:lnTo>
                <a:lnTo>
                  <a:pt x="45218" y="18381"/>
                </a:lnTo>
                <a:lnTo>
                  <a:pt x="44523" y="18649"/>
                </a:lnTo>
                <a:lnTo>
                  <a:pt x="44640" y="19377"/>
                </a:lnTo>
                <a:lnTo>
                  <a:pt x="43912" y="19248"/>
                </a:lnTo>
                <a:lnTo>
                  <a:pt x="43655" y="19955"/>
                </a:lnTo>
                <a:lnTo>
                  <a:pt x="43077" y="19473"/>
                </a:lnTo>
                <a:lnTo>
                  <a:pt x="42510" y="19955"/>
                </a:lnTo>
                <a:lnTo>
                  <a:pt x="42253" y="19248"/>
                </a:lnTo>
                <a:lnTo>
                  <a:pt x="41514" y="19377"/>
                </a:lnTo>
                <a:lnTo>
                  <a:pt x="41643" y="18649"/>
                </a:lnTo>
                <a:lnTo>
                  <a:pt x="40947" y="18381"/>
                </a:lnTo>
                <a:lnTo>
                  <a:pt x="41418" y="17814"/>
                </a:lnTo>
                <a:lnTo>
                  <a:pt x="40947" y="17236"/>
                </a:lnTo>
                <a:lnTo>
                  <a:pt x="41643" y="16979"/>
                </a:lnTo>
                <a:lnTo>
                  <a:pt x="41514" y="16251"/>
                </a:lnTo>
                <a:lnTo>
                  <a:pt x="42253" y="16380"/>
                </a:lnTo>
                <a:lnTo>
                  <a:pt x="42510" y="15673"/>
                </a:lnTo>
                <a:lnTo>
                  <a:pt x="43077" y="16155"/>
                </a:lnTo>
                <a:lnTo>
                  <a:pt x="43655" y="15673"/>
                </a:lnTo>
                <a:close/>
                <a:moveTo>
                  <a:pt x="42585" y="15459"/>
                </a:moveTo>
                <a:lnTo>
                  <a:pt x="43077" y="14121"/>
                </a:lnTo>
                <a:lnTo>
                  <a:pt x="43570" y="15459"/>
                </a:lnTo>
                <a:lnTo>
                  <a:pt x="43077" y="15866"/>
                </a:lnTo>
                <a:close/>
                <a:moveTo>
                  <a:pt x="48312" y="23049"/>
                </a:moveTo>
                <a:lnTo>
                  <a:pt x="47092" y="23049"/>
                </a:lnTo>
                <a:lnTo>
                  <a:pt x="46642" y="22599"/>
                </a:lnTo>
                <a:lnTo>
                  <a:pt x="46856" y="21582"/>
                </a:lnTo>
                <a:lnTo>
                  <a:pt x="47873" y="21379"/>
                </a:lnTo>
                <a:lnTo>
                  <a:pt x="48312" y="21818"/>
                </a:lnTo>
                <a:close/>
                <a:moveTo>
                  <a:pt x="45090" y="21946"/>
                </a:moveTo>
                <a:lnTo>
                  <a:pt x="44394" y="22717"/>
                </a:lnTo>
                <a:lnTo>
                  <a:pt x="43409" y="22396"/>
                </a:lnTo>
                <a:lnTo>
                  <a:pt x="43195" y="21828"/>
                </a:lnTo>
                <a:lnTo>
                  <a:pt x="43752" y="20319"/>
                </a:lnTo>
                <a:lnTo>
                  <a:pt x="44983" y="21347"/>
                </a:lnTo>
                <a:close/>
                <a:moveTo>
                  <a:pt x="43024" y="22310"/>
                </a:moveTo>
                <a:lnTo>
                  <a:pt x="43024" y="22310"/>
                </a:lnTo>
                <a:lnTo>
                  <a:pt x="43077" y="22139"/>
                </a:lnTo>
                <a:lnTo>
                  <a:pt x="43142" y="22310"/>
                </a:lnTo>
                <a:lnTo>
                  <a:pt x="43142" y="22310"/>
                </a:lnTo>
                <a:lnTo>
                  <a:pt x="43206" y="22481"/>
                </a:lnTo>
                <a:lnTo>
                  <a:pt x="43238" y="22567"/>
                </a:lnTo>
                <a:lnTo>
                  <a:pt x="43238" y="22567"/>
                </a:lnTo>
                <a:lnTo>
                  <a:pt x="43709" y="23809"/>
                </a:lnTo>
                <a:lnTo>
                  <a:pt x="43077" y="24836"/>
                </a:lnTo>
                <a:lnTo>
                  <a:pt x="42457" y="23809"/>
                </a:lnTo>
                <a:lnTo>
                  <a:pt x="42928" y="22567"/>
                </a:lnTo>
                <a:lnTo>
                  <a:pt x="42928" y="22567"/>
                </a:lnTo>
                <a:lnTo>
                  <a:pt x="42928" y="22567"/>
                </a:lnTo>
                <a:close/>
                <a:moveTo>
                  <a:pt x="42660" y="22653"/>
                </a:moveTo>
                <a:lnTo>
                  <a:pt x="42307" y="23573"/>
                </a:lnTo>
                <a:lnTo>
                  <a:pt x="41900" y="22910"/>
                </a:lnTo>
                <a:close/>
                <a:moveTo>
                  <a:pt x="41172" y="21347"/>
                </a:moveTo>
                <a:lnTo>
                  <a:pt x="42414" y="20319"/>
                </a:lnTo>
                <a:lnTo>
                  <a:pt x="42960" y="21828"/>
                </a:lnTo>
                <a:lnTo>
                  <a:pt x="42756" y="22396"/>
                </a:lnTo>
                <a:lnTo>
                  <a:pt x="41771" y="22717"/>
                </a:lnTo>
                <a:lnTo>
                  <a:pt x="41076" y="21946"/>
                </a:lnTo>
                <a:close/>
                <a:moveTo>
                  <a:pt x="32554" y="22160"/>
                </a:moveTo>
                <a:lnTo>
                  <a:pt x="31976" y="22321"/>
                </a:lnTo>
                <a:lnTo>
                  <a:pt x="31751" y="22695"/>
                </a:lnTo>
                <a:lnTo>
                  <a:pt x="31377" y="22481"/>
                </a:lnTo>
                <a:lnTo>
                  <a:pt x="30799" y="22631"/>
                </a:lnTo>
                <a:lnTo>
                  <a:pt x="30563" y="21743"/>
                </a:lnTo>
                <a:lnTo>
                  <a:pt x="31034" y="19987"/>
                </a:lnTo>
                <a:lnTo>
                  <a:pt x="32308" y="21272"/>
                </a:lnTo>
                <a:close/>
                <a:moveTo>
                  <a:pt x="28583" y="21272"/>
                </a:moveTo>
                <a:lnTo>
                  <a:pt x="29867" y="19987"/>
                </a:lnTo>
                <a:lnTo>
                  <a:pt x="30338" y="21743"/>
                </a:lnTo>
                <a:lnTo>
                  <a:pt x="30092" y="22631"/>
                </a:lnTo>
                <a:lnTo>
                  <a:pt x="29514" y="22481"/>
                </a:lnTo>
                <a:lnTo>
                  <a:pt x="29139" y="22695"/>
                </a:lnTo>
                <a:lnTo>
                  <a:pt x="28925" y="22321"/>
                </a:lnTo>
                <a:lnTo>
                  <a:pt x="28347" y="22160"/>
                </a:lnTo>
                <a:close/>
                <a:moveTo>
                  <a:pt x="25221" y="23263"/>
                </a:moveTo>
                <a:lnTo>
                  <a:pt x="26217" y="23263"/>
                </a:lnTo>
                <a:lnTo>
                  <a:pt x="25510" y="23969"/>
                </a:lnTo>
                <a:lnTo>
                  <a:pt x="25221" y="23680"/>
                </a:lnTo>
                <a:lnTo>
                  <a:pt x="25221" y="23263"/>
                </a:lnTo>
                <a:close/>
                <a:moveTo>
                  <a:pt x="22749" y="23969"/>
                </a:moveTo>
                <a:lnTo>
                  <a:pt x="22042" y="23263"/>
                </a:lnTo>
                <a:lnTo>
                  <a:pt x="23048" y="23263"/>
                </a:lnTo>
                <a:lnTo>
                  <a:pt x="23048" y="23680"/>
                </a:lnTo>
                <a:close/>
                <a:moveTo>
                  <a:pt x="19826" y="21946"/>
                </a:moveTo>
                <a:lnTo>
                  <a:pt x="19130" y="22717"/>
                </a:lnTo>
                <a:lnTo>
                  <a:pt x="18145" y="22396"/>
                </a:lnTo>
                <a:lnTo>
                  <a:pt x="17931" y="21828"/>
                </a:lnTo>
                <a:lnTo>
                  <a:pt x="18488" y="20319"/>
                </a:lnTo>
                <a:lnTo>
                  <a:pt x="19719" y="21347"/>
                </a:lnTo>
                <a:close/>
                <a:moveTo>
                  <a:pt x="17760" y="22310"/>
                </a:moveTo>
                <a:lnTo>
                  <a:pt x="17760" y="22310"/>
                </a:lnTo>
                <a:lnTo>
                  <a:pt x="17813" y="22139"/>
                </a:lnTo>
                <a:lnTo>
                  <a:pt x="17878" y="22310"/>
                </a:lnTo>
                <a:lnTo>
                  <a:pt x="17878" y="22310"/>
                </a:lnTo>
                <a:lnTo>
                  <a:pt x="17931" y="22471"/>
                </a:lnTo>
                <a:lnTo>
                  <a:pt x="17974" y="22567"/>
                </a:lnTo>
                <a:lnTo>
                  <a:pt x="17974" y="22567"/>
                </a:lnTo>
                <a:lnTo>
                  <a:pt x="18445" y="23809"/>
                </a:lnTo>
                <a:lnTo>
                  <a:pt x="17813" y="24836"/>
                </a:lnTo>
                <a:lnTo>
                  <a:pt x="17193" y="23809"/>
                </a:lnTo>
                <a:lnTo>
                  <a:pt x="17664" y="22567"/>
                </a:lnTo>
                <a:lnTo>
                  <a:pt x="17664" y="22567"/>
                </a:lnTo>
                <a:lnTo>
                  <a:pt x="17760" y="22310"/>
                </a:lnTo>
                <a:close/>
                <a:moveTo>
                  <a:pt x="17396" y="22653"/>
                </a:moveTo>
                <a:lnTo>
                  <a:pt x="17043" y="23573"/>
                </a:lnTo>
                <a:lnTo>
                  <a:pt x="16636" y="22910"/>
                </a:lnTo>
                <a:close/>
                <a:moveTo>
                  <a:pt x="15908" y="21347"/>
                </a:moveTo>
                <a:lnTo>
                  <a:pt x="17139" y="20319"/>
                </a:lnTo>
                <a:lnTo>
                  <a:pt x="17696" y="21828"/>
                </a:lnTo>
                <a:lnTo>
                  <a:pt x="17492" y="22396"/>
                </a:lnTo>
                <a:lnTo>
                  <a:pt x="16497" y="22717"/>
                </a:lnTo>
                <a:lnTo>
                  <a:pt x="15812" y="21946"/>
                </a:lnTo>
                <a:close/>
                <a:moveTo>
                  <a:pt x="12579" y="20983"/>
                </a:moveTo>
                <a:lnTo>
                  <a:pt x="11765" y="20447"/>
                </a:lnTo>
                <a:lnTo>
                  <a:pt x="12547" y="20233"/>
                </a:lnTo>
                <a:lnTo>
                  <a:pt x="12836" y="19356"/>
                </a:lnTo>
                <a:lnTo>
                  <a:pt x="13617" y="20051"/>
                </a:lnTo>
                <a:lnTo>
                  <a:pt x="14067" y="19976"/>
                </a:lnTo>
                <a:lnTo>
                  <a:pt x="13778" y="20330"/>
                </a:lnTo>
                <a:lnTo>
                  <a:pt x="13992" y="21357"/>
                </a:lnTo>
                <a:lnTo>
                  <a:pt x="12953" y="21133"/>
                </a:lnTo>
                <a:lnTo>
                  <a:pt x="12579" y="21507"/>
                </a:lnTo>
                <a:close/>
                <a:moveTo>
                  <a:pt x="15812" y="13682"/>
                </a:moveTo>
                <a:lnTo>
                  <a:pt x="16497" y="12911"/>
                </a:lnTo>
                <a:lnTo>
                  <a:pt x="17492" y="13232"/>
                </a:lnTo>
                <a:lnTo>
                  <a:pt x="17696" y="13800"/>
                </a:lnTo>
                <a:lnTo>
                  <a:pt x="17139" y="15309"/>
                </a:lnTo>
                <a:lnTo>
                  <a:pt x="15908" y="14281"/>
                </a:lnTo>
                <a:close/>
                <a:moveTo>
                  <a:pt x="17878" y="13318"/>
                </a:moveTo>
                <a:lnTo>
                  <a:pt x="17878" y="13318"/>
                </a:lnTo>
                <a:lnTo>
                  <a:pt x="17813" y="13478"/>
                </a:lnTo>
                <a:lnTo>
                  <a:pt x="17749" y="13318"/>
                </a:lnTo>
                <a:lnTo>
                  <a:pt x="17760" y="13318"/>
                </a:lnTo>
                <a:lnTo>
                  <a:pt x="17674" y="13093"/>
                </a:lnTo>
                <a:lnTo>
                  <a:pt x="17664" y="13061"/>
                </a:lnTo>
                <a:lnTo>
                  <a:pt x="17653" y="13061"/>
                </a:lnTo>
                <a:lnTo>
                  <a:pt x="17193" y="11809"/>
                </a:lnTo>
                <a:lnTo>
                  <a:pt x="17813" y="10792"/>
                </a:lnTo>
                <a:lnTo>
                  <a:pt x="18445" y="11809"/>
                </a:lnTo>
                <a:close/>
                <a:moveTo>
                  <a:pt x="18242" y="12965"/>
                </a:moveTo>
                <a:lnTo>
                  <a:pt x="18584" y="12044"/>
                </a:lnTo>
                <a:lnTo>
                  <a:pt x="19002" y="12718"/>
                </a:lnTo>
                <a:close/>
                <a:moveTo>
                  <a:pt x="19719" y="14281"/>
                </a:moveTo>
                <a:lnTo>
                  <a:pt x="18488" y="15309"/>
                </a:lnTo>
                <a:lnTo>
                  <a:pt x="17931" y="13800"/>
                </a:lnTo>
                <a:lnTo>
                  <a:pt x="18145" y="13232"/>
                </a:lnTo>
                <a:lnTo>
                  <a:pt x="19130" y="12911"/>
                </a:lnTo>
                <a:lnTo>
                  <a:pt x="19826" y="13682"/>
                </a:lnTo>
                <a:close/>
                <a:moveTo>
                  <a:pt x="23048" y="12579"/>
                </a:moveTo>
                <a:lnTo>
                  <a:pt x="23048" y="13810"/>
                </a:lnTo>
                <a:lnTo>
                  <a:pt x="22599" y="14249"/>
                </a:lnTo>
                <a:lnTo>
                  <a:pt x="21592" y="14035"/>
                </a:lnTo>
                <a:lnTo>
                  <a:pt x="21378" y="13029"/>
                </a:lnTo>
                <a:lnTo>
                  <a:pt x="21828" y="12579"/>
                </a:lnTo>
                <a:close/>
                <a:moveTo>
                  <a:pt x="23048" y="12365"/>
                </a:moveTo>
                <a:lnTo>
                  <a:pt x="22042" y="12365"/>
                </a:lnTo>
                <a:lnTo>
                  <a:pt x="22749" y="11648"/>
                </a:lnTo>
                <a:lnTo>
                  <a:pt x="23048" y="11948"/>
                </a:lnTo>
                <a:close/>
                <a:moveTo>
                  <a:pt x="25510" y="11648"/>
                </a:moveTo>
                <a:lnTo>
                  <a:pt x="26217" y="12365"/>
                </a:lnTo>
                <a:lnTo>
                  <a:pt x="25221" y="12365"/>
                </a:lnTo>
                <a:lnTo>
                  <a:pt x="25221" y="11948"/>
                </a:lnTo>
                <a:close/>
                <a:moveTo>
                  <a:pt x="26677" y="14024"/>
                </a:moveTo>
                <a:lnTo>
                  <a:pt x="26656" y="14024"/>
                </a:lnTo>
                <a:lnTo>
                  <a:pt x="26656" y="14046"/>
                </a:lnTo>
                <a:lnTo>
                  <a:pt x="25660" y="14249"/>
                </a:lnTo>
                <a:lnTo>
                  <a:pt x="25221" y="13810"/>
                </a:lnTo>
                <a:lnTo>
                  <a:pt x="25221" y="12579"/>
                </a:lnTo>
                <a:lnTo>
                  <a:pt x="26442" y="12579"/>
                </a:lnTo>
                <a:lnTo>
                  <a:pt x="26881" y="13029"/>
                </a:lnTo>
                <a:close/>
                <a:moveTo>
                  <a:pt x="28347" y="13468"/>
                </a:moveTo>
                <a:lnTo>
                  <a:pt x="28925" y="13307"/>
                </a:lnTo>
                <a:lnTo>
                  <a:pt x="29139" y="12933"/>
                </a:lnTo>
                <a:lnTo>
                  <a:pt x="29514" y="13147"/>
                </a:lnTo>
                <a:lnTo>
                  <a:pt x="30092" y="12997"/>
                </a:lnTo>
                <a:lnTo>
                  <a:pt x="30338" y="13885"/>
                </a:lnTo>
                <a:lnTo>
                  <a:pt x="29867" y="15641"/>
                </a:lnTo>
                <a:lnTo>
                  <a:pt x="28583" y="14356"/>
                </a:lnTo>
                <a:close/>
                <a:moveTo>
                  <a:pt x="32319" y="14356"/>
                </a:moveTo>
                <a:lnTo>
                  <a:pt x="31034" y="15641"/>
                </a:lnTo>
                <a:lnTo>
                  <a:pt x="30563" y="13885"/>
                </a:lnTo>
                <a:lnTo>
                  <a:pt x="30799" y="12997"/>
                </a:lnTo>
                <a:lnTo>
                  <a:pt x="31377" y="13147"/>
                </a:lnTo>
                <a:lnTo>
                  <a:pt x="31751" y="12933"/>
                </a:lnTo>
                <a:lnTo>
                  <a:pt x="31976" y="13307"/>
                </a:lnTo>
                <a:lnTo>
                  <a:pt x="32554" y="13468"/>
                </a:lnTo>
                <a:close/>
                <a:moveTo>
                  <a:pt x="41076" y="13682"/>
                </a:moveTo>
                <a:lnTo>
                  <a:pt x="41771" y="12911"/>
                </a:lnTo>
                <a:lnTo>
                  <a:pt x="42756" y="13232"/>
                </a:lnTo>
                <a:lnTo>
                  <a:pt x="42960" y="13800"/>
                </a:lnTo>
                <a:lnTo>
                  <a:pt x="42414" y="15309"/>
                </a:lnTo>
                <a:lnTo>
                  <a:pt x="41172" y="14281"/>
                </a:lnTo>
                <a:close/>
                <a:moveTo>
                  <a:pt x="43142" y="13318"/>
                </a:moveTo>
                <a:lnTo>
                  <a:pt x="43142" y="13318"/>
                </a:lnTo>
                <a:lnTo>
                  <a:pt x="43077" y="13478"/>
                </a:lnTo>
                <a:lnTo>
                  <a:pt x="43024" y="13318"/>
                </a:lnTo>
                <a:lnTo>
                  <a:pt x="43024" y="13318"/>
                </a:lnTo>
                <a:lnTo>
                  <a:pt x="42938" y="13093"/>
                </a:lnTo>
                <a:lnTo>
                  <a:pt x="42928" y="13061"/>
                </a:lnTo>
                <a:lnTo>
                  <a:pt x="42928" y="13061"/>
                </a:lnTo>
                <a:lnTo>
                  <a:pt x="42457" y="11809"/>
                </a:lnTo>
                <a:lnTo>
                  <a:pt x="43077" y="10792"/>
                </a:lnTo>
                <a:lnTo>
                  <a:pt x="43709" y="11809"/>
                </a:lnTo>
                <a:lnTo>
                  <a:pt x="43142" y="13318"/>
                </a:lnTo>
                <a:close/>
                <a:moveTo>
                  <a:pt x="43506" y="12965"/>
                </a:moveTo>
                <a:lnTo>
                  <a:pt x="43848" y="12044"/>
                </a:lnTo>
                <a:lnTo>
                  <a:pt x="44266" y="12718"/>
                </a:lnTo>
                <a:close/>
                <a:moveTo>
                  <a:pt x="44983" y="14281"/>
                </a:moveTo>
                <a:lnTo>
                  <a:pt x="43752" y="15309"/>
                </a:lnTo>
                <a:lnTo>
                  <a:pt x="43195" y="13800"/>
                </a:lnTo>
                <a:lnTo>
                  <a:pt x="43409" y="13232"/>
                </a:lnTo>
                <a:lnTo>
                  <a:pt x="44394" y="12911"/>
                </a:lnTo>
                <a:lnTo>
                  <a:pt x="45090" y="13682"/>
                </a:lnTo>
                <a:close/>
                <a:moveTo>
                  <a:pt x="48312" y="12579"/>
                </a:moveTo>
                <a:lnTo>
                  <a:pt x="48312" y="13810"/>
                </a:lnTo>
                <a:lnTo>
                  <a:pt x="47873" y="14249"/>
                </a:lnTo>
                <a:lnTo>
                  <a:pt x="46856" y="14035"/>
                </a:lnTo>
                <a:lnTo>
                  <a:pt x="46642" y="13029"/>
                </a:lnTo>
                <a:lnTo>
                  <a:pt x="47092" y="12579"/>
                </a:lnTo>
                <a:close/>
                <a:moveTo>
                  <a:pt x="48312" y="11948"/>
                </a:moveTo>
                <a:lnTo>
                  <a:pt x="48312" y="12365"/>
                </a:lnTo>
                <a:lnTo>
                  <a:pt x="47306" y="12365"/>
                </a:lnTo>
                <a:lnTo>
                  <a:pt x="48023" y="11648"/>
                </a:lnTo>
                <a:close/>
                <a:moveTo>
                  <a:pt x="50261" y="14528"/>
                </a:moveTo>
                <a:lnTo>
                  <a:pt x="49393" y="15095"/>
                </a:lnTo>
                <a:lnTo>
                  <a:pt x="48537" y="14528"/>
                </a:lnTo>
                <a:lnTo>
                  <a:pt x="48537" y="13896"/>
                </a:lnTo>
                <a:lnTo>
                  <a:pt x="49393" y="13029"/>
                </a:lnTo>
                <a:lnTo>
                  <a:pt x="50261" y="13896"/>
                </a:lnTo>
                <a:close/>
                <a:moveTo>
                  <a:pt x="50261" y="21732"/>
                </a:moveTo>
                <a:lnTo>
                  <a:pt x="49393" y="22599"/>
                </a:lnTo>
                <a:lnTo>
                  <a:pt x="48526" y="21732"/>
                </a:lnTo>
                <a:lnTo>
                  <a:pt x="48526" y="21100"/>
                </a:lnTo>
                <a:lnTo>
                  <a:pt x="49393" y="20533"/>
                </a:lnTo>
                <a:lnTo>
                  <a:pt x="50261" y="21100"/>
                </a:lnTo>
                <a:close/>
                <a:moveTo>
                  <a:pt x="49843" y="23049"/>
                </a:moveTo>
                <a:lnTo>
                  <a:pt x="49554" y="22749"/>
                </a:lnTo>
                <a:lnTo>
                  <a:pt x="50261" y="22042"/>
                </a:lnTo>
                <a:lnTo>
                  <a:pt x="50261" y="23049"/>
                </a:lnTo>
                <a:lnTo>
                  <a:pt x="49843" y="23049"/>
                </a:lnTo>
                <a:close/>
                <a:moveTo>
                  <a:pt x="48312" y="24997"/>
                </a:moveTo>
                <a:lnTo>
                  <a:pt x="47306" y="24997"/>
                </a:lnTo>
                <a:lnTo>
                  <a:pt x="48012" y="24280"/>
                </a:lnTo>
                <a:lnTo>
                  <a:pt x="48312" y="24580"/>
                </a:lnTo>
                <a:close/>
                <a:moveTo>
                  <a:pt x="37853" y="24580"/>
                </a:moveTo>
                <a:lnTo>
                  <a:pt x="38142" y="24280"/>
                </a:lnTo>
                <a:lnTo>
                  <a:pt x="38849" y="24997"/>
                </a:lnTo>
                <a:lnTo>
                  <a:pt x="37853" y="24997"/>
                </a:lnTo>
                <a:close/>
                <a:moveTo>
                  <a:pt x="35380" y="23980"/>
                </a:moveTo>
                <a:lnTo>
                  <a:pt x="34674" y="23263"/>
                </a:lnTo>
                <a:lnTo>
                  <a:pt x="35680" y="23263"/>
                </a:lnTo>
                <a:lnTo>
                  <a:pt x="35680" y="23680"/>
                </a:lnTo>
                <a:close/>
                <a:moveTo>
                  <a:pt x="23776" y="24997"/>
                </a:moveTo>
                <a:lnTo>
                  <a:pt x="23262" y="24997"/>
                </a:lnTo>
                <a:lnTo>
                  <a:pt x="23262" y="24483"/>
                </a:lnTo>
                <a:lnTo>
                  <a:pt x="22909" y="24130"/>
                </a:lnTo>
                <a:lnTo>
                  <a:pt x="23262" y="23766"/>
                </a:lnTo>
                <a:lnTo>
                  <a:pt x="23262" y="23263"/>
                </a:lnTo>
                <a:lnTo>
                  <a:pt x="23776" y="23263"/>
                </a:lnTo>
                <a:lnTo>
                  <a:pt x="24129" y="22910"/>
                </a:lnTo>
                <a:lnTo>
                  <a:pt x="24493" y="23263"/>
                </a:lnTo>
                <a:lnTo>
                  <a:pt x="24997" y="23263"/>
                </a:lnTo>
                <a:lnTo>
                  <a:pt x="24997" y="23766"/>
                </a:lnTo>
                <a:lnTo>
                  <a:pt x="25361" y="24130"/>
                </a:lnTo>
                <a:lnTo>
                  <a:pt x="24997" y="24483"/>
                </a:lnTo>
                <a:lnTo>
                  <a:pt x="24997" y="24997"/>
                </a:lnTo>
                <a:lnTo>
                  <a:pt x="24493" y="24997"/>
                </a:lnTo>
                <a:lnTo>
                  <a:pt x="24129" y="25350"/>
                </a:lnTo>
                <a:lnTo>
                  <a:pt x="23776" y="24997"/>
                </a:lnTo>
                <a:close/>
                <a:moveTo>
                  <a:pt x="12579" y="24580"/>
                </a:moveTo>
                <a:lnTo>
                  <a:pt x="12878" y="24280"/>
                </a:lnTo>
                <a:lnTo>
                  <a:pt x="13585" y="24997"/>
                </a:lnTo>
                <a:lnTo>
                  <a:pt x="12579" y="24997"/>
                </a:lnTo>
                <a:close/>
                <a:moveTo>
                  <a:pt x="10630" y="21100"/>
                </a:moveTo>
                <a:lnTo>
                  <a:pt x="11498" y="20533"/>
                </a:lnTo>
                <a:lnTo>
                  <a:pt x="12365" y="21100"/>
                </a:lnTo>
                <a:lnTo>
                  <a:pt x="12365" y="21732"/>
                </a:lnTo>
                <a:lnTo>
                  <a:pt x="11498" y="22599"/>
                </a:lnTo>
                <a:lnTo>
                  <a:pt x="10630" y="21732"/>
                </a:lnTo>
                <a:close/>
                <a:moveTo>
                  <a:pt x="10630" y="12579"/>
                </a:moveTo>
                <a:lnTo>
                  <a:pt x="11048" y="12579"/>
                </a:lnTo>
                <a:lnTo>
                  <a:pt x="11348" y="12879"/>
                </a:lnTo>
                <a:lnTo>
                  <a:pt x="10630" y="13586"/>
                </a:lnTo>
                <a:close/>
                <a:moveTo>
                  <a:pt x="24493" y="10631"/>
                </a:moveTo>
                <a:lnTo>
                  <a:pt x="24997" y="10631"/>
                </a:lnTo>
                <a:lnTo>
                  <a:pt x="24997" y="11134"/>
                </a:lnTo>
                <a:lnTo>
                  <a:pt x="25361" y="11498"/>
                </a:lnTo>
                <a:lnTo>
                  <a:pt x="24997" y="11851"/>
                </a:lnTo>
                <a:lnTo>
                  <a:pt x="24997" y="12365"/>
                </a:lnTo>
                <a:lnTo>
                  <a:pt x="24493" y="12365"/>
                </a:lnTo>
                <a:lnTo>
                  <a:pt x="24129" y="12718"/>
                </a:lnTo>
                <a:lnTo>
                  <a:pt x="23776" y="12365"/>
                </a:lnTo>
                <a:lnTo>
                  <a:pt x="23262" y="12365"/>
                </a:lnTo>
                <a:lnTo>
                  <a:pt x="23262" y="11851"/>
                </a:lnTo>
                <a:lnTo>
                  <a:pt x="22909" y="11498"/>
                </a:lnTo>
                <a:lnTo>
                  <a:pt x="23262" y="11134"/>
                </a:lnTo>
                <a:lnTo>
                  <a:pt x="23262" y="10631"/>
                </a:lnTo>
                <a:lnTo>
                  <a:pt x="23776" y="10631"/>
                </a:lnTo>
                <a:lnTo>
                  <a:pt x="24129" y="10278"/>
                </a:lnTo>
                <a:lnTo>
                  <a:pt x="24493" y="10631"/>
                </a:lnTo>
                <a:close/>
                <a:moveTo>
                  <a:pt x="35680" y="12579"/>
                </a:moveTo>
                <a:lnTo>
                  <a:pt x="35680" y="13810"/>
                </a:lnTo>
                <a:lnTo>
                  <a:pt x="35231" y="14249"/>
                </a:lnTo>
                <a:lnTo>
                  <a:pt x="34235" y="14046"/>
                </a:lnTo>
                <a:lnTo>
                  <a:pt x="34235" y="14024"/>
                </a:lnTo>
                <a:lnTo>
                  <a:pt x="34224" y="14024"/>
                </a:lnTo>
                <a:lnTo>
                  <a:pt x="34010" y="13029"/>
                </a:lnTo>
                <a:lnTo>
                  <a:pt x="34460" y="12579"/>
                </a:lnTo>
                <a:close/>
                <a:moveTo>
                  <a:pt x="35680" y="12365"/>
                </a:moveTo>
                <a:lnTo>
                  <a:pt x="34674" y="12365"/>
                </a:lnTo>
                <a:lnTo>
                  <a:pt x="35380" y="11648"/>
                </a:lnTo>
                <a:lnTo>
                  <a:pt x="35680" y="11948"/>
                </a:lnTo>
                <a:close/>
                <a:moveTo>
                  <a:pt x="48312" y="11048"/>
                </a:moveTo>
                <a:lnTo>
                  <a:pt x="48023" y="11337"/>
                </a:lnTo>
                <a:lnTo>
                  <a:pt x="47306" y="10631"/>
                </a:lnTo>
                <a:lnTo>
                  <a:pt x="48312" y="10631"/>
                </a:lnTo>
                <a:lnTo>
                  <a:pt x="48312" y="11048"/>
                </a:lnTo>
                <a:close/>
                <a:moveTo>
                  <a:pt x="51941" y="14024"/>
                </a:moveTo>
                <a:lnTo>
                  <a:pt x="51920" y="14024"/>
                </a:lnTo>
                <a:lnTo>
                  <a:pt x="51920" y="14046"/>
                </a:lnTo>
                <a:lnTo>
                  <a:pt x="50924" y="14249"/>
                </a:lnTo>
                <a:lnTo>
                  <a:pt x="50485" y="13810"/>
                </a:lnTo>
                <a:lnTo>
                  <a:pt x="50485" y="12579"/>
                </a:lnTo>
                <a:lnTo>
                  <a:pt x="51706" y="12579"/>
                </a:lnTo>
                <a:lnTo>
                  <a:pt x="52155" y="13029"/>
                </a:lnTo>
                <a:close/>
                <a:moveTo>
                  <a:pt x="54339" y="17022"/>
                </a:moveTo>
                <a:lnTo>
                  <a:pt x="53782" y="17161"/>
                </a:lnTo>
                <a:lnTo>
                  <a:pt x="52680" y="16058"/>
                </a:lnTo>
                <a:lnTo>
                  <a:pt x="54189" y="16465"/>
                </a:lnTo>
                <a:close/>
                <a:moveTo>
                  <a:pt x="43880" y="29065"/>
                </a:moveTo>
                <a:lnTo>
                  <a:pt x="43730" y="28519"/>
                </a:lnTo>
                <a:lnTo>
                  <a:pt x="44833" y="27416"/>
                </a:lnTo>
                <a:lnTo>
                  <a:pt x="44426" y="28915"/>
                </a:lnTo>
                <a:close/>
                <a:moveTo>
                  <a:pt x="41332" y="27406"/>
                </a:moveTo>
                <a:lnTo>
                  <a:pt x="42435" y="28519"/>
                </a:lnTo>
                <a:lnTo>
                  <a:pt x="42285" y="29065"/>
                </a:lnTo>
                <a:lnTo>
                  <a:pt x="41729" y="28915"/>
                </a:lnTo>
                <a:close/>
                <a:moveTo>
                  <a:pt x="31420" y="28765"/>
                </a:moveTo>
                <a:lnTo>
                  <a:pt x="31195" y="28155"/>
                </a:lnTo>
                <a:lnTo>
                  <a:pt x="31195" y="28155"/>
                </a:lnTo>
                <a:lnTo>
                  <a:pt x="32297" y="27245"/>
                </a:lnTo>
                <a:lnTo>
                  <a:pt x="32051" y="28647"/>
                </a:lnTo>
                <a:close/>
                <a:moveTo>
                  <a:pt x="28840" y="28647"/>
                </a:moveTo>
                <a:lnTo>
                  <a:pt x="28604" y="27245"/>
                </a:lnTo>
                <a:lnTo>
                  <a:pt x="29696" y="28155"/>
                </a:lnTo>
                <a:lnTo>
                  <a:pt x="29471" y="28765"/>
                </a:lnTo>
                <a:close/>
                <a:moveTo>
                  <a:pt x="24997" y="27159"/>
                </a:moveTo>
                <a:lnTo>
                  <a:pt x="24129" y="27727"/>
                </a:lnTo>
                <a:lnTo>
                  <a:pt x="23262" y="27159"/>
                </a:lnTo>
                <a:lnTo>
                  <a:pt x="23262" y="26528"/>
                </a:lnTo>
                <a:lnTo>
                  <a:pt x="24129" y="25661"/>
                </a:lnTo>
                <a:lnTo>
                  <a:pt x="24997" y="26528"/>
                </a:lnTo>
                <a:close/>
                <a:moveTo>
                  <a:pt x="18606" y="29065"/>
                </a:moveTo>
                <a:lnTo>
                  <a:pt x="18467" y="28519"/>
                </a:lnTo>
                <a:lnTo>
                  <a:pt x="19569" y="27416"/>
                </a:lnTo>
                <a:lnTo>
                  <a:pt x="19162" y="28915"/>
                </a:lnTo>
                <a:close/>
                <a:moveTo>
                  <a:pt x="16058" y="27406"/>
                </a:moveTo>
                <a:lnTo>
                  <a:pt x="17171" y="28519"/>
                </a:lnTo>
                <a:lnTo>
                  <a:pt x="17021" y="29065"/>
                </a:lnTo>
                <a:lnTo>
                  <a:pt x="16465" y="28915"/>
                </a:lnTo>
                <a:close/>
                <a:moveTo>
                  <a:pt x="8950" y="21604"/>
                </a:moveTo>
                <a:lnTo>
                  <a:pt x="8971" y="21604"/>
                </a:lnTo>
                <a:lnTo>
                  <a:pt x="8971" y="21582"/>
                </a:lnTo>
                <a:lnTo>
                  <a:pt x="9967" y="21379"/>
                </a:lnTo>
                <a:lnTo>
                  <a:pt x="10416" y="21818"/>
                </a:lnTo>
                <a:lnTo>
                  <a:pt x="10416" y="23049"/>
                </a:lnTo>
                <a:lnTo>
                  <a:pt x="9185" y="23049"/>
                </a:lnTo>
                <a:lnTo>
                  <a:pt x="8746" y="22599"/>
                </a:lnTo>
                <a:close/>
                <a:moveTo>
                  <a:pt x="10630" y="10631"/>
                </a:moveTo>
                <a:lnTo>
                  <a:pt x="11144" y="10631"/>
                </a:lnTo>
                <a:lnTo>
                  <a:pt x="11498" y="10278"/>
                </a:lnTo>
                <a:lnTo>
                  <a:pt x="11861" y="10631"/>
                </a:lnTo>
                <a:lnTo>
                  <a:pt x="12365" y="10631"/>
                </a:lnTo>
                <a:lnTo>
                  <a:pt x="12365" y="11134"/>
                </a:lnTo>
                <a:lnTo>
                  <a:pt x="12729" y="11498"/>
                </a:lnTo>
                <a:lnTo>
                  <a:pt x="12365" y="11851"/>
                </a:lnTo>
                <a:lnTo>
                  <a:pt x="12365" y="12365"/>
                </a:lnTo>
                <a:lnTo>
                  <a:pt x="11861" y="12365"/>
                </a:lnTo>
                <a:lnTo>
                  <a:pt x="11498" y="12718"/>
                </a:lnTo>
                <a:lnTo>
                  <a:pt x="11144" y="12365"/>
                </a:lnTo>
                <a:lnTo>
                  <a:pt x="10630" y="12365"/>
                </a:lnTo>
                <a:lnTo>
                  <a:pt x="10630" y="11851"/>
                </a:lnTo>
                <a:lnTo>
                  <a:pt x="10277" y="11498"/>
                </a:lnTo>
                <a:lnTo>
                  <a:pt x="10630" y="11134"/>
                </a:lnTo>
                <a:close/>
                <a:moveTo>
                  <a:pt x="17021" y="6563"/>
                </a:moveTo>
                <a:lnTo>
                  <a:pt x="17171" y="7109"/>
                </a:lnTo>
                <a:lnTo>
                  <a:pt x="16058" y="8212"/>
                </a:lnTo>
                <a:lnTo>
                  <a:pt x="16465" y="6702"/>
                </a:lnTo>
                <a:close/>
                <a:moveTo>
                  <a:pt x="19162" y="6702"/>
                </a:moveTo>
                <a:lnTo>
                  <a:pt x="19569" y="8212"/>
                </a:lnTo>
                <a:lnTo>
                  <a:pt x="18467" y="7109"/>
                </a:lnTo>
                <a:lnTo>
                  <a:pt x="18616" y="6563"/>
                </a:lnTo>
                <a:close/>
                <a:moveTo>
                  <a:pt x="23262" y="8469"/>
                </a:moveTo>
                <a:lnTo>
                  <a:pt x="24129" y="7901"/>
                </a:lnTo>
                <a:lnTo>
                  <a:pt x="24997" y="8469"/>
                </a:lnTo>
                <a:lnTo>
                  <a:pt x="24997" y="9100"/>
                </a:lnTo>
                <a:lnTo>
                  <a:pt x="24129" y="9967"/>
                </a:lnTo>
                <a:lnTo>
                  <a:pt x="23262" y="9100"/>
                </a:lnTo>
                <a:close/>
                <a:moveTo>
                  <a:pt x="29471" y="6863"/>
                </a:moveTo>
                <a:lnTo>
                  <a:pt x="29696" y="7462"/>
                </a:lnTo>
                <a:lnTo>
                  <a:pt x="28604" y="8383"/>
                </a:lnTo>
                <a:lnTo>
                  <a:pt x="28840" y="6970"/>
                </a:lnTo>
                <a:close/>
                <a:moveTo>
                  <a:pt x="32297" y="8383"/>
                </a:moveTo>
                <a:lnTo>
                  <a:pt x="31195" y="7462"/>
                </a:lnTo>
                <a:lnTo>
                  <a:pt x="31420" y="6863"/>
                </a:lnTo>
                <a:lnTo>
                  <a:pt x="32051" y="6970"/>
                </a:lnTo>
                <a:close/>
                <a:moveTo>
                  <a:pt x="42285" y="6563"/>
                </a:moveTo>
                <a:lnTo>
                  <a:pt x="42435" y="7109"/>
                </a:lnTo>
                <a:lnTo>
                  <a:pt x="41332" y="8212"/>
                </a:lnTo>
                <a:lnTo>
                  <a:pt x="41729" y="6702"/>
                </a:lnTo>
                <a:close/>
                <a:moveTo>
                  <a:pt x="44426" y="6702"/>
                </a:moveTo>
                <a:lnTo>
                  <a:pt x="44833" y="8212"/>
                </a:lnTo>
                <a:lnTo>
                  <a:pt x="43730" y="7109"/>
                </a:lnTo>
                <a:lnTo>
                  <a:pt x="43880" y="6563"/>
                </a:lnTo>
                <a:close/>
                <a:moveTo>
                  <a:pt x="53076" y="11766"/>
                </a:moveTo>
                <a:lnTo>
                  <a:pt x="53290" y="12547"/>
                </a:lnTo>
                <a:lnTo>
                  <a:pt x="54200" y="12847"/>
                </a:lnTo>
                <a:lnTo>
                  <a:pt x="54039" y="13125"/>
                </a:lnTo>
                <a:lnTo>
                  <a:pt x="53344" y="13307"/>
                </a:lnTo>
                <a:lnTo>
                  <a:pt x="53536" y="14046"/>
                </a:lnTo>
                <a:lnTo>
                  <a:pt x="53001" y="13511"/>
                </a:lnTo>
                <a:lnTo>
                  <a:pt x="52487" y="14024"/>
                </a:lnTo>
                <a:lnTo>
                  <a:pt x="52166" y="14024"/>
                </a:lnTo>
                <a:lnTo>
                  <a:pt x="52391" y="12954"/>
                </a:lnTo>
                <a:lnTo>
                  <a:pt x="52016" y="12579"/>
                </a:lnTo>
                <a:lnTo>
                  <a:pt x="52541" y="12579"/>
                </a:lnTo>
                <a:close/>
                <a:moveTo>
                  <a:pt x="55709" y="19099"/>
                </a:moveTo>
                <a:lnTo>
                  <a:pt x="55249" y="19570"/>
                </a:lnTo>
                <a:lnTo>
                  <a:pt x="55067" y="18927"/>
                </a:lnTo>
                <a:lnTo>
                  <a:pt x="54435" y="19099"/>
                </a:lnTo>
                <a:lnTo>
                  <a:pt x="54607" y="18456"/>
                </a:lnTo>
                <a:lnTo>
                  <a:pt x="53964" y="18285"/>
                </a:lnTo>
                <a:lnTo>
                  <a:pt x="54435" y="17814"/>
                </a:lnTo>
                <a:lnTo>
                  <a:pt x="53964" y="17343"/>
                </a:lnTo>
                <a:lnTo>
                  <a:pt x="54607" y="17172"/>
                </a:lnTo>
                <a:lnTo>
                  <a:pt x="54435" y="16529"/>
                </a:lnTo>
                <a:lnTo>
                  <a:pt x="55067" y="16701"/>
                </a:lnTo>
                <a:lnTo>
                  <a:pt x="55249" y="16058"/>
                </a:lnTo>
                <a:lnTo>
                  <a:pt x="55709" y="16529"/>
                </a:lnTo>
                <a:lnTo>
                  <a:pt x="56180" y="16058"/>
                </a:lnTo>
                <a:lnTo>
                  <a:pt x="56352" y="16701"/>
                </a:lnTo>
                <a:lnTo>
                  <a:pt x="56994" y="16529"/>
                </a:lnTo>
                <a:lnTo>
                  <a:pt x="56823" y="17172"/>
                </a:lnTo>
                <a:lnTo>
                  <a:pt x="57465" y="17343"/>
                </a:lnTo>
                <a:lnTo>
                  <a:pt x="56994" y="17814"/>
                </a:lnTo>
                <a:lnTo>
                  <a:pt x="57465" y="18285"/>
                </a:lnTo>
                <a:lnTo>
                  <a:pt x="56823" y="18456"/>
                </a:lnTo>
                <a:lnTo>
                  <a:pt x="56994" y="19099"/>
                </a:lnTo>
                <a:lnTo>
                  <a:pt x="56352" y="18927"/>
                </a:lnTo>
                <a:lnTo>
                  <a:pt x="56180" y="19570"/>
                </a:lnTo>
                <a:close/>
                <a:moveTo>
                  <a:pt x="52294" y="28337"/>
                </a:moveTo>
                <a:lnTo>
                  <a:pt x="51909" y="27877"/>
                </a:lnTo>
                <a:lnTo>
                  <a:pt x="52123" y="26860"/>
                </a:lnTo>
                <a:lnTo>
                  <a:pt x="53140" y="26646"/>
                </a:lnTo>
                <a:lnTo>
                  <a:pt x="53611" y="27031"/>
                </a:lnTo>
                <a:lnTo>
                  <a:pt x="53879" y="28615"/>
                </a:lnTo>
                <a:close/>
                <a:moveTo>
                  <a:pt x="53429" y="29697"/>
                </a:moveTo>
                <a:lnTo>
                  <a:pt x="52509" y="28594"/>
                </a:lnTo>
                <a:lnTo>
                  <a:pt x="53922" y="28840"/>
                </a:lnTo>
                <a:lnTo>
                  <a:pt x="54029" y="29472"/>
                </a:lnTo>
                <a:close/>
                <a:moveTo>
                  <a:pt x="53868" y="27245"/>
                </a:moveTo>
                <a:lnTo>
                  <a:pt x="54960" y="28155"/>
                </a:lnTo>
                <a:lnTo>
                  <a:pt x="54960" y="28155"/>
                </a:lnTo>
                <a:lnTo>
                  <a:pt x="54735" y="28765"/>
                </a:lnTo>
                <a:lnTo>
                  <a:pt x="54104" y="28647"/>
                </a:lnTo>
                <a:close/>
                <a:moveTo>
                  <a:pt x="54050" y="30446"/>
                </a:moveTo>
                <a:lnTo>
                  <a:pt x="53579" y="29879"/>
                </a:lnTo>
                <a:lnTo>
                  <a:pt x="54275" y="29611"/>
                </a:lnTo>
                <a:lnTo>
                  <a:pt x="54146" y="28883"/>
                </a:lnTo>
                <a:lnTo>
                  <a:pt x="54885" y="29011"/>
                </a:lnTo>
                <a:lnTo>
                  <a:pt x="55142" y="28305"/>
                </a:lnTo>
                <a:lnTo>
                  <a:pt x="55709" y="28787"/>
                </a:lnTo>
                <a:lnTo>
                  <a:pt x="56287" y="28305"/>
                </a:lnTo>
                <a:lnTo>
                  <a:pt x="56544" y="29011"/>
                </a:lnTo>
                <a:lnTo>
                  <a:pt x="57283" y="28883"/>
                </a:lnTo>
                <a:lnTo>
                  <a:pt x="57155" y="29611"/>
                </a:lnTo>
                <a:lnTo>
                  <a:pt x="57850" y="29879"/>
                </a:lnTo>
                <a:lnTo>
                  <a:pt x="57369" y="30446"/>
                </a:lnTo>
                <a:lnTo>
                  <a:pt x="57850" y="31024"/>
                </a:lnTo>
                <a:lnTo>
                  <a:pt x="57155" y="31281"/>
                </a:lnTo>
                <a:lnTo>
                  <a:pt x="57283" y="32009"/>
                </a:lnTo>
                <a:lnTo>
                  <a:pt x="56544" y="31880"/>
                </a:lnTo>
                <a:lnTo>
                  <a:pt x="56287" y="32587"/>
                </a:lnTo>
                <a:lnTo>
                  <a:pt x="55709" y="32105"/>
                </a:lnTo>
                <a:lnTo>
                  <a:pt x="55142" y="32587"/>
                </a:lnTo>
                <a:lnTo>
                  <a:pt x="54885" y="31880"/>
                </a:lnTo>
                <a:lnTo>
                  <a:pt x="54146" y="32009"/>
                </a:lnTo>
                <a:lnTo>
                  <a:pt x="54275" y="31281"/>
                </a:lnTo>
                <a:lnTo>
                  <a:pt x="53579" y="31024"/>
                </a:lnTo>
                <a:close/>
                <a:moveTo>
                  <a:pt x="50261" y="27159"/>
                </a:moveTo>
                <a:lnTo>
                  <a:pt x="49393" y="27727"/>
                </a:lnTo>
                <a:lnTo>
                  <a:pt x="48526" y="27159"/>
                </a:lnTo>
                <a:lnTo>
                  <a:pt x="48526" y="26528"/>
                </a:lnTo>
                <a:lnTo>
                  <a:pt x="49393" y="25661"/>
                </a:lnTo>
                <a:lnTo>
                  <a:pt x="50261" y="26528"/>
                </a:lnTo>
                <a:close/>
                <a:moveTo>
                  <a:pt x="47766" y="28776"/>
                </a:moveTo>
                <a:lnTo>
                  <a:pt x="47584" y="28069"/>
                </a:lnTo>
                <a:lnTo>
                  <a:pt x="46846" y="28273"/>
                </a:lnTo>
                <a:lnTo>
                  <a:pt x="47381" y="27738"/>
                </a:lnTo>
                <a:lnTo>
                  <a:pt x="46878" y="27224"/>
                </a:lnTo>
                <a:lnTo>
                  <a:pt x="46878" y="26892"/>
                </a:lnTo>
                <a:lnTo>
                  <a:pt x="47938" y="27117"/>
                </a:lnTo>
                <a:lnTo>
                  <a:pt x="48312" y="26742"/>
                </a:lnTo>
                <a:lnTo>
                  <a:pt x="48312" y="27277"/>
                </a:lnTo>
                <a:lnTo>
                  <a:pt x="49136" y="27812"/>
                </a:lnTo>
                <a:lnTo>
                  <a:pt x="48344" y="28027"/>
                </a:lnTo>
                <a:lnTo>
                  <a:pt x="48045" y="28937"/>
                </a:lnTo>
                <a:lnTo>
                  <a:pt x="47766" y="28776"/>
                </a:lnTo>
                <a:close/>
                <a:moveTo>
                  <a:pt x="44458" y="29654"/>
                </a:moveTo>
                <a:lnTo>
                  <a:pt x="44608" y="29097"/>
                </a:lnTo>
                <a:lnTo>
                  <a:pt x="44608" y="29097"/>
                </a:lnTo>
                <a:lnTo>
                  <a:pt x="46118" y="28690"/>
                </a:lnTo>
                <a:lnTo>
                  <a:pt x="45015" y="29793"/>
                </a:lnTo>
                <a:close/>
                <a:moveTo>
                  <a:pt x="41793" y="30446"/>
                </a:moveTo>
                <a:lnTo>
                  <a:pt x="41332" y="29975"/>
                </a:lnTo>
                <a:lnTo>
                  <a:pt x="41975" y="29804"/>
                </a:lnTo>
                <a:lnTo>
                  <a:pt x="41793" y="29161"/>
                </a:lnTo>
                <a:lnTo>
                  <a:pt x="42435" y="29333"/>
                </a:lnTo>
                <a:lnTo>
                  <a:pt x="42606" y="28690"/>
                </a:lnTo>
                <a:lnTo>
                  <a:pt x="43077" y="29161"/>
                </a:lnTo>
                <a:lnTo>
                  <a:pt x="43548" y="28690"/>
                </a:lnTo>
                <a:lnTo>
                  <a:pt x="43720" y="29333"/>
                </a:lnTo>
                <a:lnTo>
                  <a:pt x="44362" y="29161"/>
                </a:lnTo>
                <a:lnTo>
                  <a:pt x="44191" y="29804"/>
                </a:lnTo>
                <a:lnTo>
                  <a:pt x="44833" y="29975"/>
                </a:lnTo>
                <a:lnTo>
                  <a:pt x="44362" y="30446"/>
                </a:lnTo>
                <a:lnTo>
                  <a:pt x="44833" y="30917"/>
                </a:lnTo>
                <a:lnTo>
                  <a:pt x="44191" y="31088"/>
                </a:lnTo>
                <a:lnTo>
                  <a:pt x="44362" y="31731"/>
                </a:lnTo>
                <a:lnTo>
                  <a:pt x="43720" y="31559"/>
                </a:lnTo>
                <a:lnTo>
                  <a:pt x="43548" y="32202"/>
                </a:lnTo>
                <a:lnTo>
                  <a:pt x="43077" y="31731"/>
                </a:lnTo>
                <a:lnTo>
                  <a:pt x="42606" y="32202"/>
                </a:lnTo>
                <a:lnTo>
                  <a:pt x="42435" y="31559"/>
                </a:lnTo>
                <a:lnTo>
                  <a:pt x="41793" y="31731"/>
                </a:lnTo>
                <a:lnTo>
                  <a:pt x="41975" y="31088"/>
                </a:lnTo>
                <a:lnTo>
                  <a:pt x="41332" y="30917"/>
                </a:lnTo>
                <a:close/>
                <a:moveTo>
                  <a:pt x="38110" y="28937"/>
                </a:moveTo>
                <a:lnTo>
                  <a:pt x="37811" y="28027"/>
                </a:lnTo>
                <a:lnTo>
                  <a:pt x="37029" y="27812"/>
                </a:lnTo>
                <a:lnTo>
                  <a:pt x="37853" y="27277"/>
                </a:lnTo>
                <a:lnTo>
                  <a:pt x="37853" y="26753"/>
                </a:lnTo>
                <a:lnTo>
                  <a:pt x="38217" y="27117"/>
                </a:lnTo>
                <a:lnTo>
                  <a:pt x="39288" y="26903"/>
                </a:lnTo>
                <a:lnTo>
                  <a:pt x="39288" y="27224"/>
                </a:lnTo>
                <a:lnTo>
                  <a:pt x="38774" y="27738"/>
                </a:lnTo>
                <a:lnTo>
                  <a:pt x="39309" y="28273"/>
                </a:lnTo>
                <a:lnTo>
                  <a:pt x="38581" y="28069"/>
                </a:lnTo>
                <a:lnTo>
                  <a:pt x="38389" y="28776"/>
                </a:lnTo>
                <a:lnTo>
                  <a:pt x="38110" y="28937"/>
                </a:lnTo>
                <a:close/>
                <a:moveTo>
                  <a:pt x="35894" y="26528"/>
                </a:moveTo>
                <a:lnTo>
                  <a:pt x="36761" y="25661"/>
                </a:lnTo>
                <a:lnTo>
                  <a:pt x="37629" y="26528"/>
                </a:lnTo>
                <a:lnTo>
                  <a:pt x="37629" y="27159"/>
                </a:lnTo>
                <a:lnTo>
                  <a:pt x="36761" y="27727"/>
                </a:lnTo>
                <a:lnTo>
                  <a:pt x="35894" y="27159"/>
                </a:lnTo>
                <a:close/>
                <a:moveTo>
                  <a:pt x="28786" y="30446"/>
                </a:moveTo>
                <a:lnTo>
                  <a:pt x="28315" y="29879"/>
                </a:lnTo>
                <a:lnTo>
                  <a:pt x="29011" y="29611"/>
                </a:lnTo>
                <a:lnTo>
                  <a:pt x="28883" y="28883"/>
                </a:lnTo>
                <a:lnTo>
                  <a:pt x="29621" y="29011"/>
                </a:lnTo>
                <a:lnTo>
                  <a:pt x="29878" y="28305"/>
                </a:lnTo>
                <a:lnTo>
                  <a:pt x="30445" y="28787"/>
                </a:lnTo>
                <a:lnTo>
                  <a:pt x="31024" y="28305"/>
                </a:lnTo>
                <a:lnTo>
                  <a:pt x="31280" y="29011"/>
                </a:lnTo>
                <a:lnTo>
                  <a:pt x="32008" y="28883"/>
                </a:lnTo>
                <a:lnTo>
                  <a:pt x="31891" y="29611"/>
                </a:lnTo>
                <a:lnTo>
                  <a:pt x="32586" y="29879"/>
                </a:lnTo>
                <a:lnTo>
                  <a:pt x="32105" y="30446"/>
                </a:lnTo>
                <a:lnTo>
                  <a:pt x="32586" y="31024"/>
                </a:lnTo>
                <a:lnTo>
                  <a:pt x="31891" y="31281"/>
                </a:lnTo>
                <a:lnTo>
                  <a:pt x="32008" y="32009"/>
                </a:lnTo>
                <a:lnTo>
                  <a:pt x="31280" y="31880"/>
                </a:lnTo>
                <a:lnTo>
                  <a:pt x="31024" y="32587"/>
                </a:lnTo>
                <a:lnTo>
                  <a:pt x="30445" y="32105"/>
                </a:lnTo>
                <a:lnTo>
                  <a:pt x="29878" y="32587"/>
                </a:lnTo>
                <a:lnTo>
                  <a:pt x="29621" y="31880"/>
                </a:lnTo>
                <a:lnTo>
                  <a:pt x="28883" y="32009"/>
                </a:lnTo>
                <a:lnTo>
                  <a:pt x="29011" y="31281"/>
                </a:lnTo>
                <a:lnTo>
                  <a:pt x="28315" y="31024"/>
                </a:lnTo>
                <a:close/>
                <a:moveTo>
                  <a:pt x="22502" y="28776"/>
                </a:moveTo>
                <a:lnTo>
                  <a:pt x="22320" y="28069"/>
                </a:lnTo>
                <a:lnTo>
                  <a:pt x="21582" y="28273"/>
                </a:lnTo>
                <a:lnTo>
                  <a:pt x="22117" y="27738"/>
                </a:lnTo>
                <a:lnTo>
                  <a:pt x="21603" y="27224"/>
                </a:lnTo>
                <a:lnTo>
                  <a:pt x="21603" y="26892"/>
                </a:lnTo>
                <a:lnTo>
                  <a:pt x="22674" y="27117"/>
                </a:lnTo>
                <a:lnTo>
                  <a:pt x="23048" y="26742"/>
                </a:lnTo>
                <a:lnTo>
                  <a:pt x="23048" y="27277"/>
                </a:lnTo>
                <a:lnTo>
                  <a:pt x="23873" y="27812"/>
                </a:lnTo>
                <a:lnTo>
                  <a:pt x="23080" y="28027"/>
                </a:lnTo>
                <a:lnTo>
                  <a:pt x="22781" y="28937"/>
                </a:lnTo>
                <a:lnTo>
                  <a:pt x="22502" y="28776"/>
                </a:lnTo>
                <a:close/>
                <a:moveTo>
                  <a:pt x="19194" y="29654"/>
                </a:moveTo>
                <a:lnTo>
                  <a:pt x="19344" y="29097"/>
                </a:lnTo>
                <a:lnTo>
                  <a:pt x="20854" y="28690"/>
                </a:lnTo>
                <a:lnTo>
                  <a:pt x="19751" y="29793"/>
                </a:lnTo>
                <a:close/>
                <a:moveTo>
                  <a:pt x="16529" y="30446"/>
                </a:moveTo>
                <a:lnTo>
                  <a:pt x="16058" y="29975"/>
                </a:lnTo>
                <a:lnTo>
                  <a:pt x="16700" y="29804"/>
                </a:lnTo>
                <a:lnTo>
                  <a:pt x="16529" y="29161"/>
                </a:lnTo>
                <a:lnTo>
                  <a:pt x="17171" y="29333"/>
                </a:lnTo>
                <a:lnTo>
                  <a:pt x="17342" y="28690"/>
                </a:lnTo>
                <a:lnTo>
                  <a:pt x="17813" y="29161"/>
                </a:lnTo>
                <a:lnTo>
                  <a:pt x="18285" y="28690"/>
                </a:lnTo>
                <a:lnTo>
                  <a:pt x="18456" y="29333"/>
                </a:lnTo>
                <a:lnTo>
                  <a:pt x="19098" y="29161"/>
                </a:lnTo>
                <a:lnTo>
                  <a:pt x="18927" y="29804"/>
                </a:lnTo>
                <a:lnTo>
                  <a:pt x="19569" y="29975"/>
                </a:lnTo>
                <a:lnTo>
                  <a:pt x="19098" y="30446"/>
                </a:lnTo>
                <a:lnTo>
                  <a:pt x="19569" y="30917"/>
                </a:lnTo>
                <a:lnTo>
                  <a:pt x="18927" y="31088"/>
                </a:lnTo>
                <a:lnTo>
                  <a:pt x="19098" y="31731"/>
                </a:lnTo>
                <a:lnTo>
                  <a:pt x="18456" y="31559"/>
                </a:lnTo>
                <a:lnTo>
                  <a:pt x="18285" y="32202"/>
                </a:lnTo>
                <a:lnTo>
                  <a:pt x="17813" y="31731"/>
                </a:lnTo>
                <a:lnTo>
                  <a:pt x="17342" y="32202"/>
                </a:lnTo>
                <a:lnTo>
                  <a:pt x="17171" y="31559"/>
                </a:lnTo>
                <a:lnTo>
                  <a:pt x="16529" y="31731"/>
                </a:lnTo>
                <a:lnTo>
                  <a:pt x="16700" y="31088"/>
                </a:lnTo>
                <a:lnTo>
                  <a:pt x="16058" y="30917"/>
                </a:lnTo>
                <a:close/>
                <a:moveTo>
                  <a:pt x="12846" y="28937"/>
                </a:moveTo>
                <a:lnTo>
                  <a:pt x="12547" y="28027"/>
                </a:lnTo>
                <a:lnTo>
                  <a:pt x="11765" y="27812"/>
                </a:lnTo>
                <a:lnTo>
                  <a:pt x="12579" y="27277"/>
                </a:lnTo>
                <a:lnTo>
                  <a:pt x="12579" y="26753"/>
                </a:lnTo>
                <a:lnTo>
                  <a:pt x="12953" y="27117"/>
                </a:lnTo>
                <a:lnTo>
                  <a:pt x="14024" y="26903"/>
                </a:lnTo>
                <a:lnTo>
                  <a:pt x="14024" y="27224"/>
                </a:lnTo>
                <a:lnTo>
                  <a:pt x="13510" y="27738"/>
                </a:lnTo>
                <a:lnTo>
                  <a:pt x="14045" y="28273"/>
                </a:lnTo>
                <a:lnTo>
                  <a:pt x="13317" y="28069"/>
                </a:lnTo>
                <a:lnTo>
                  <a:pt x="13125" y="28776"/>
                </a:lnTo>
                <a:close/>
                <a:moveTo>
                  <a:pt x="10630" y="26528"/>
                </a:moveTo>
                <a:lnTo>
                  <a:pt x="11498" y="25661"/>
                </a:lnTo>
                <a:lnTo>
                  <a:pt x="12365" y="26528"/>
                </a:lnTo>
                <a:lnTo>
                  <a:pt x="12365" y="27159"/>
                </a:lnTo>
                <a:lnTo>
                  <a:pt x="11498" y="27727"/>
                </a:lnTo>
                <a:lnTo>
                  <a:pt x="10630" y="27159"/>
                </a:lnTo>
                <a:close/>
                <a:moveTo>
                  <a:pt x="7290" y="27031"/>
                </a:moveTo>
                <a:lnTo>
                  <a:pt x="7751" y="26646"/>
                </a:lnTo>
                <a:lnTo>
                  <a:pt x="8778" y="26860"/>
                </a:lnTo>
                <a:lnTo>
                  <a:pt x="8982" y="27877"/>
                </a:lnTo>
                <a:lnTo>
                  <a:pt x="8596" y="28337"/>
                </a:lnTo>
                <a:lnTo>
                  <a:pt x="7012" y="28615"/>
                </a:lnTo>
                <a:close/>
                <a:moveTo>
                  <a:pt x="5931" y="28155"/>
                </a:moveTo>
                <a:lnTo>
                  <a:pt x="5931" y="28155"/>
                </a:lnTo>
                <a:lnTo>
                  <a:pt x="7034" y="27245"/>
                </a:lnTo>
                <a:lnTo>
                  <a:pt x="6787" y="28647"/>
                </a:lnTo>
                <a:lnTo>
                  <a:pt x="6156" y="28765"/>
                </a:lnTo>
                <a:close/>
                <a:moveTo>
                  <a:pt x="8382" y="28594"/>
                </a:moveTo>
                <a:lnTo>
                  <a:pt x="7472" y="29697"/>
                </a:lnTo>
                <a:lnTo>
                  <a:pt x="6862" y="29472"/>
                </a:lnTo>
                <a:lnTo>
                  <a:pt x="6980" y="28840"/>
                </a:lnTo>
                <a:close/>
                <a:moveTo>
                  <a:pt x="5182" y="28787"/>
                </a:moveTo>
                <a:lnTo>
                  <a:pt x="5760" y="28305"/>
                </a:lnTo>
                <a:lnTo>
                  <a:pt x="6017" y="29011"/>
                </a:lnTo>
                <a:lnTo>
                  <a:pt x="6744" y="28883"/>
                </a:lnTo>
                <a:lnTo>
                  <a:pt x="6616" y="29611"/>
                </a:lnTo>
                <a:lnTo>
                  <a:pt x="7323" y="29879"/>
                </a:lnTo>
                <a:lnTo>
                  <a:pt x="6841" y="30446"/>
                </a:lnTo>
                <a:lnTo>
                  <a:pt x="7323" y="31024"/>
                </a:lnTo>
                <a:lnTo>
                  <a:pt x="6616" y="31281"/>
                </a:lnTo>
                <a:lnTo>
                  <a:pt x="6744" y="32009"/>
                </a:lnTo>
                <a:lnTo>
                  <a:pt x="6017" y="31880"/>
                </a:lnTo>
                <a:lnTo>
                  <a:pt x="5760" y="32587"/>
                </a:lnTo>
                <a:lnTo>
                  <a:pt x="5182" y="32105"/>
                </a:lnTo>
                <a:lnTo>
                  <a:pt x="4614" y="32587"/>
                </a:lnTo>
                <a:lnTo>
                  <a:pt x="4347" y="31880"/>
                </a:lnTo>
                <a:lnTo>
                  <a:pt x="3619" y="32009"/>
                </a:lnTo>
                <a:lnTo>
                  <a:pt x="3747" y="31281"/>
                </a:lnTo>
                <a:lnTo>
                  <a:pt x="3041" y="31024"/>
                </a:lnTo>
                <a:lnTo>
                  <a:pt x="3522" y="30446"/>
                </a:lnTo>
                <a:lnTo>
                  <a:pt x="3041" y="29879"/>
                </a:lnTo>
                <a:lnTo>
                  <a:pt x="3747" y="29611"/>
                </a:lnTo>
                <a:lnTo>
                  <a:pt x="3619" y="28883"/>
                </a:lnTo>
                <a:lnTo>
                  <a:pt x="4347" y="29011"/>
                </a:lnTo>
                <a:lnTo>
                  <a:pt x="4614" y="28305"/>
                </a:lnTo>
                <a:close/>
                <a:moveTo>
                  <a:pt x="5182" y="16529"/>
                </a:moveTo>
                <a:lnTo>
                  <a:pt x="5653" y="16058"/>
                </a:lnTo>
                <a:lnTo>
                  <a:pt x="5824" y="16701"/>
                </a:lnTo>
                <a:lnTo>
                  <a:pt x="6466" y="16529"/>
                </a:lnTo>
                <a:lnTo>
                  <a:pt x="6295" y="17172"/>
                </a:lnTo>
                <a:lnTo>
                  <a:pt x="6937" y="17343"/>
                </a:lnTo>
                <a:lnTo>
                  <a:pt x="6466" y="17814"/>
                </a:lnTo>
                <a:lnTo>
                  <a:pt x="6937" y="18285"/>
                </a:lnTo>
                <a:lnTo>
                  <a:pt x="6295" y="18456"/>
                </a:lnTo>
                <a:lnTo>
                  <a:pt x="6466" y="19099"/>
                </a:lnTo>
                <a:lnTo>
                  <a:pt x="5824" y="18927"/>
                </a:lnTo>
                <a:lnTo>
                  <a:pt x="5653" y="19570"/>
                </a:lnTo>
                <a:lnTo>
                  <a:pt x="5182" y="19099"/>
                </a:lnTo>
                <a:lnTo>
                  <a:pt x="4711" y="19570"/>
                </a:lnTo>
                <a:lnTo>
                  <a:pt x="4539" y="18927"/>
                </a:lnTo>
                <a:lnTo>
                  <a:pt x="3897" y="19099"/>
                </a:lnTo>
                <a:lnTo>
                  <a:pt x="4068" y="18456"/>
                </a:lnTo>
                <a:lnTo>
                  <a:pt x="3426" y="18285"/>
                </a:lnTo>
                <a:lnTo>
                  <a:pt x="3897" y="17814"/>
                </a:lnTo>
                <a:lnTo>
                  <a:pt x="3426" y="17343"/>
                </a:lnTo>
                <a:lnTo>
                  <a:pt x="4068" y="17172"/>
                </a:lnTo>
                <a:lnTo>
                  <a:pt x="3897" y="16529"/>
                </a:lnTo>
                <a:lnTo>
                  <a:pt x="4539" y="16701"/>
                </a:lnTo>
                <a:lnTo>
                  <a:pt x="4711" y="16058"/>
                </a:lnTo>
                <a:close/>
                <a:moveTo>
                  <a:pt x="8350" y="12579"/>
                </a:moveTo>
                <a:lnTo>
                  <a:pt x="8885" y="12579"/>
                </a:lnTo>
                <a:lnTo>
                  <a:pt x="8511" y="12954"/>
                </a:lnTo>
                <a:lnTo>
                  <a:pt x="8736" y="14024"/>
                </a:lnTo>
                <a:lnTo>
                  <a:pt x="8404" y="14024"/>
                </a:lnTo>
                <a:lnTo>
                  <a:pt x="7901" y="13511"/>
                </a:lnTo>
                <a:lnTo>
                  <a:pt x="7355" y="14046"/>
                </a:lnTo>
                <a:lnTo>
                  <a:pt x="7558" y="13307"/>
                </a:lnTo>
                <a:lnTo>
                  <a:pt x="6852" y="13125"/>
                </a:lnTo>
                <a:lnTo>
                  <a:pt x="6691" y="12847"/>
                </a:lnTo>
                <a:lnTo>
                  <a:pt x="7601" y="12547"/>
                </a:lnTo>
                <a:lnTo>
                  <a:pt x="7815" y="11766"/>
                </a:lnTo>
                <a:close/>
                <a:moveTo>
                  <a:pt x="8960" y="8961"/>
                </a:moveTo>
                <a:lnTo>
                  <a:pt x="9967" y="8747"/>
                </a:lnTo>
                <a:lnTo>
                  <a:pt x="10416" y="9186"/>
                </a:lnTo>
                <a:lnTo>
                  <a:pt x="10416" y="10417"/>
                </a:lnTo>
                <a:lnTo>
                  <a:pt x="9185" y="10417"/>
                </a:lnTo>
                <a:lnTo>
                  <a:pt x="8746" y="9967"/>
                </a:lnTo>
                <a:close/>
                <a:moveTo>
                  <a:pt x="8596" y="7291"/>
                </a:moveTo>
                <a:lnTo>
                  <a:pt x="8982" y="7751"/>
                </a:lnTo>
                <a:lnTo>
                  <a:pt x="8768" y="8768"/>
                </a:lnTo>
                <a:lnTo>
                  <a:pt x="7751" y="8982"/>
                </a:lnTo>
                <a:lnTo>
                  <a:pt x="7290" y="8597"/>
                </a:lnTo>
                <a:lnTo>
                  <a:pt x="7012" y="7013"/>
                </a:lnTo>
                <a:close/>
                <a:moveTo>
                  <a:pt x="7472" y="5931"/>
                </a:moveTo>
                <a:lnTo>
                  <a:pt x="8382" y="7023"/>
                </a:lnTo>
                <a:lnTo>
                  <a:pt x="6980" y="6788"/>
                </a:lnTo>
                <a:lnTo>
                  <a:pt x="6862" y="6156"/>
                </a:lnTo>
                <a:close/>
                <a:moveTo>
                  <a:pt x="7034" y="8383"/>
                </a:moveTo>
                <a:lnTo>
                  <a:pt x="5931" y="7462"/>
                </a:lnTo>
                <a:lnTo>
                  <a:pt x="6156" y="6863"/>
                </a:lnTo>
                <a:lnTo>
                  <a:pt x="6787" y="6970"/>
                </a:lnTo>
                <a:close/>
                <a:moveTo>
                  <a:pt x="6841" y="5182"/>
                </a:moveTo>
                <a:lnTo>
                  <a:pt x="7323" y="5749"/>
                </a:lnTo>
                <a:lnTo>
                  <a:pt x="6616" y="6006"/>
                </a:lnTo>
                <a:lnTo>
                  <a:pt x="6744" y="6745"/>
                </a:lnTo>
                <a:lnTo>
                  <a:pt x="6017" y="6617"/>
                </a:lnTo>
                <a:lnTo>
                  <a:pt x="5760" y="7312"/>
                </a:lnTo>
                <a:lnTo>
                  <a:pt x="5182" y="6841"/>
                </a:lnTo>
                <a:lnTo>
                  <a:pt x="4614" y="7312"/>
                </a:lnTo>
                <a:lnTo>
                  <a:pt x="4347" y="6617"/>
                </a:lnTo>
                <a:lnTo>
                  <a:pt x="3619" y="6745"/>
                </a:lnTo>
                <a:lnTo>
                  <a:pt x="3747" y="6006"/>
                </a:lnTo>
                <a:lnTo>
                  <a:pt x="3041" y="5749"/>
                </a:lnTo>
                <a:lnTo>
                  <a:pt x="3522" y="5182"/>
                </a:lnTo>
                <a:lnTo>
                  <a:pt x="3041" y="4604"/>
                </a:lnTo>
                <a:lnTo>
                  <a:pt x="3747" y="4347"/>
                </a:lnTo>
                <a:lnTo>
                  <a:pt x="3619" y="3619"/>
                </a:lnTo>
                <a:lnTo>
                  <a:pt x="4347" y="3737"/>
                </a:lnTo>
                <a:lnTo>
                  <a:pt x="4614" y="3041"/>
                </a:lnTo>
                <a:lnTo>
                  <a:pt x="5182" y="3523"/>
                </a:lnTo>
                <a:lnTo>
                  <a:pt x="5760" y="3041"/>
                </a:lnTo>
                <a:lnTo>
                  <a:pt x="6017" y="3737"/>
                </a:lnTo>
                <a:lnTo>
                  <a:pt x="6744" y="3619"/>
                </a:lnTo>
                <a:lnTo>
                  <a:pt x="6616" y="4347"/>
                </a:lnTo>
                <a:lnTo>
                  <a:pt x="7323" y="4604"/>
                </a:lnTo>
                <a:close/>
                <a:moveTo>
                  <a:pt x="10630" y="8469"/>
                </a:moveTo>
                <a:lnTo>
                  <a:pt x="11498" y="7901"/>
                </a:lnTo>
                <a:lnTo>
                  <a:pt x="12365" y="8469"/>
                </a:lnTo>
                <a:lnTo>
                  <a:pt x="12365" y="9100"/>
                </a:lnTo>
                <a:lnTo>
                  <a:pt x="11498" y="9967"/>
                </a:lnTo>
                <a:lnTo>
                  <a:pt x="10630" y="9100"/>
                </a:lnTo>
                <a:close/>
                <a:moveTo>
                  <a:pt x="13125" y="6852"/>
                </a:moveTo>
                <a:lnTo>
                  <a:pt x="13317" y="7548"/>
                </a:lnTo>
                <a:lnTo>
                  <a:pt x="14045" y="7355"/>
                </a:lnTo>
                <a:lnTo>
                  <a:pt x="13510" y="7890"/>
                </a:lnTo>
                <a:lnTo>
                  <a:pt x="14024" y="8404"/>
                </a:lnTo>
                <a:lnTo>
                  <a:pt x="14024" y="8725"/>
                </a:lnTo>
                <a:lnTo>
                  <a:pt x="12953" y="8501"/>
                </a:lnTo>
                <a:lnTo>
                  <a:pt x="12579" y="8875"/>
                </a:lnTo>
                <a:lnTo>
                  <a:pt x="12579" y="8351"/>
                </a:lnTo>
                <a:lnTo>
                  <a:pt x="11765" y="7816"/>
                </a:lnTo>
                <a:lnTo>
                  <a:pt x="12547" y="7601"/>
                </a:lnTo>
                <a:lnTo>
                  <a:pt x="12846" y="6692"/>
                </a:lnTo>
                <a:close/>
                <a:moveTo>
                  <a:pt x="16433" y="5974"/>
                </a:moveTo>
                <a:lnTo>
                  <a:pt x="16293" y="6531"/>
                </a:lnTo>
                <a:lnTo>
                  <a:pt x="14784" y="6938"/>
                </a:lnTo>
                <a:lnTo>
                  <a:pt x="15887" y="5824"/>
                </a:lnTo>
                <a:close/>
                <a:moveTo>
                  <a:pt x="19098" y="5182"/>
                </a:moveTo>
                <a:lnTo>
                  <a:pt x="19569" y="5653"/>
                </a:lnTo>
                <a:lnTo>
                  <a:pt x="18927" y="5824"/>
                </a:lnTo>
                <a:lnTo>
                  <a:pt x="19098" y="6467"/>
                </a:lnTo>
                <a:lnTo>
                  <a:pt x="18456" y="6295"/>
                </a:lnTo>
                <a:lnTo>
                  <a:pt x="18285" y="6938"/>
                </a:lnTo>
                <a:lnTo>
                  <a:pt x="17813" y="6467"/>
                </a:lnTo>
                <a:lnTo>
                  <a:pt x="17342" y="6938"/>
                </a:lnTo>
                <a:lnTo>
                  <a:pt x="17171" y="6295"/>
                </a:lnTo>
                <a:lnTo>
                  <a:pt x="16529" y="6467"/>
                </a:lnTo>
                <a:lnTo>
                  <a:pt x="16700" y="5824"/>
                </a:lnTo>
                <a:lnTo>
                  <a:pt x="16058" y="5653"/>
                </a:lnTo>
                <a:lnTo>
                  <a:pt x="16529" y="5182"/>
                </a:lnTo>
                <a:lnTo>
                  <a:pt x="16058" y="4711"/>
                </a:lnTo>
                <a:lnTo>
                  <a:pt x="16700" y="4540"/>
                </a:lnTo>
                <a:lnTo>
                  <a:pt x="16529" y="3898"/>
                </a:lnTo>
                <a:lnTo>
                  <a:pt x="17171" y="4069"/>
                </a:lnTo>
                <a:lnTo>
                  <a:pt x="17342" y="3426"/>
                </a:lnTo>
                <a:lnTo>
                  <a:pt x="17813" y="3898"/>
                </a:lnTo>
                <a:lnTo>
                  <a:pt x="18285" y="3426"/>
                </a:lnTo>
                <a:lnTo>
                  <a:pt x="18456" y="4069"/>
                </a:lnTo>
                <a:lnTo>
                  <a:pt x="19098" y="3898"/>
                </a:lnTo>
                <a:lnTo>
                  <a:pt x="18927" y="4540"/>
                </a:lnTo>
                <a:lnTo>
                  <a:pt x="19569" y="4711"/>
                </a:lnTo>
                <a:close/>
                <a:moveTo>
                  <a:pt x="22781" y="6692"/>
                </a:moveTo>
                <a:lnTo>
                  <a:pt x="23080" y="7601"/>
                </a:lnTo>
                <a:lnTo>
                  <a:pt x="23873" y="7816"/>
                </a:lnTo>
                <a:lnTo>
                  <a:pt x="23048" y="8351"/>
                </a:lnTo>
                <a:lnTo>
                  <a:pt x="23048" y="8875"/>
                </a:lnTo>
                <a:lnTo>
                  <a:pt x="22674" y="8501"/>
                </a:lnTo>
                <a:lnTo>
                  <a:pt x="21603" y="8725"/>
                </a:lnTo>
                <a:lnTo>
                  <a:pt x="21603" y="8404"/>
                </a:lnTo>
                <a:lnTo>
                  <a:pt x="22117" y="7890"/>
                </a:lnTo>
                <a:lnTo>
                  <a:pt x="21582" y="7355"/>
                </a:lnTo>
                <a:lnTo>
                  <a:pt x="22320" y="7548"/>
                </a:lnTo>
                <a:lnTo>
                  <a:pt x="22502" y="6852"/>
                </a:lnTo>
                <a:lnTo>
                  <a:pt x="22781" y="6692"/>
                </a:lnTo>
                <a:close/>
                <a:moveTo>
                  <a:pt x="32105" y="5182"/>
                </a:moveTo>
                <a:lnTo>
                  <a:pt x="32586" y="5749"/>
                </a:lnTo>
                <a:lnTo>
                  <a:pt x="31891" y="6006"/>
                </a:lnTo>
                <a:lnTo>
                  <a:pt x="32008" y="6745"/>
                </a:lnTo>
                <a:lnTo>
                  <a:pt x="31280" y="6617"/>
                </a:lnTo>
                <a:lnTo>
                  <a:pt x="31024" y="7312"/>
                </a:lnTo>
                <a:lnTo>
                  <a:pt x="30445" y="6841"/>
                </a:lnTo>
                <a:lnTo>
                  <a:pt x="29878" y="7312"/>
                </a:lnTo>
                <a:lnTo>
                  <a:pt x="29621" y="6617"/>
                </a:lnTo>
                <a:lnTo>
                  <a:pt x="28883" y="6745"/>
                </a:lnTo>
                <a:lnTo>
                  <a:pt x="29011" y="6006"/>
                </a:lnTo>
                <a:lnTo>
                  <a:pt x="28315" y="5749"/>
                </a:lnTo>
                <a:lnTo>
                  <a:pt x="28786" y="5182"/>
                </a:lnTo>
                <a:lnTo>
                  <a:pt x="28304" y="4604"/>
                </a:lnTo>
                <a:lnTo>
                  <a:pt x="29011" y="4347"/>
                </a:lnTo>
                <a:lnTo>
                  <a:pt x="28883" y="3619"/>
                </a:lnTo>
                <a:lnTo>
                  <a:pt x="29621" y="3737"/>
                </a:lnTo>
                <a:lnTo>
                  <a:pt x="29878" y="3041"/>
                </a:lnTo>
                <a:lnTo>
                  <a:pt x="30445" y="3523"/>
                </a:lnTo>
                <a:lnTo>
                  <a:pt x="31024" y="3041"/>
                </a:lnTo>
                <a:lnTo>
                  <a:pt x="31280" y="3737"/>
                </a:lnTo>
                <a:lnTo>
                  <a:pt x="32008" y="3619"/>
                </a:lnTo>
                <a:lnTo>
                  <a:pt x="31891" y="4347"/>
                </a:lnTo>
                <a:lnTo>
                  <a:pt x="32586" y="4604"/>
                </a:lnTo>
                <a:close/>
                <a:moveTo>
                  <a:pt x="35894" y="8469"/>
                </a:moveTo>
                <a:lnTo>
                  <a:pt x="36761" y="7901"/>
                </a:lnTo>
                <a:lnTo>
                  <a:pt x="37629" y="8469"/>
                </a:lnTo>
                <a:lnTo>
                  <a:pt x="37629" y="9100"/>
                </a:lnTo>
                <a:lnTo>
                  <a:pt x="36761" y="9967"/>
                </a:lnTo>
                <a:lnTo>
                  <a:pt x="35894" y="9100"/>
                </a:lnTo>
                <a:close/>
                <a:moveTo>
                  <a:pt x="38389" y="6852"/>
                </a:moveTo>
                <a:lnTo>
                  <a:pt x="38581" y="7548"/>
                </a:lnTo>
                <a:lnTo>
                  <a:pt x="39309" y="7355"/>
                </a:lnTo>
                <a:lnTo>
                  <a:pt x="38774" y="7890"/>
                </a:lnTo>
                <a:lnTo>
                  <a:pt x="39288" y="8404"/>
                </a:lnTo>
                <a:lnTo>
                  <a:pt x="39288" y="8725"/>
                </a:lnTo>
                <a:lnTo>
                  <a:pt x="38217" y="8501"/>
                </a:lnTo>
                <a:lnTo>
                  <a:pt x="37853" y="8875"/>
                </a:lnTo>
                <a:lnTo>
                  <a:pt x="37853" y="8351"/>
                </a:lnTo>
                <a:lnTo>
                  <a:pt x="37029" y="7816"/>
                </a:lnTo>
                <a:lnTo>
                  <a:pt x="37811" y="7601"/>
                </a:lnTo>
                <a:lnTo>
                  <a:pt x="38110" y="6692"/>
                </a:lnTo>
                <a:close/>
                <a:moveTo>
                  <a:pt x="41696" y="5974"/>
                </a:moveTo>
                <a:lnTo>
                  <a:pt x="41557" y="6531"/>
                </a:lnTo>
                <a:lnTo>
                  <a:pt x="40048" y="6938"/>
                </a:lnTo>
                <a:lnTo>
                  <a:pt x="41151" y="5824"/>
                </a:lnTo>
                <a:close/>
                <a:moveTo>
                  <a:pt x="44362" y="5182"/>
                </a:moveTo>
                <a:lnTo>
                  <a:pt x="44833" y="5653"/>
                </a:lnTo>
                <a:lnTo>
                  <a:pt x="44191" y="5824"/>
                </a:lnTo>
                <a:lnTo>
                  <a:pt x="44362" y="6467"/>
                </a:lnTo>
                <a:lnTo>
                  <a:pt x="43720" y="6295"/>
                </a:lnTo>
                <a:lnTo>
                  <a:pt x="43548" y="6938"/>
                </a:lnTo>
                <a:lnTo>
                  <a:pt x="43077" y="6467"/>
                </a:lnTo>
                <a:lnTo>
                  <a:pt x="42606" y="6938"/>
                </a:lnTo>
                <a:lnTo>
                  <a:pt x="42435" y="6295"/>
                </a:lnTo>
                <a:lnTo>
                  <a:pt x="41793" y="6467"/>
                </a:lnTo>
                <a:lnTo>
                  <a:pt x="41975" y="5824"/>
                </a:lnTo>
                <a:lnTo>
                  <a:pt x="41332" y="5653"/>
                </a:lnTo>
                <a:lnTo>
                  <a:pt x="41793" y="5182"/>
                </a:lnTo>
                <a:lnTo>
                  <a:pt x="41332" y="4711"/>
                </a:lnTo>
                <a:lnTo>
                  <a:pt x="41975" y="4540"/>
                </a:lnTo>
                <a:lnTo>
                  <a:pt x="41793" y="3898"/>
                </a:lnTo>
                <a:lnTo>
                  <a:pt x="42435" y="4069"/>
                </a:lnTo>
                <a:lnTo>
                  <a:pt x="42606" y="3426"/>
                </a:lnTo>
                <a:lnTo>
                  <a:pt x="43077" y="3898"/>
                </a:lnTo>
                <a:lnTo>
                  <a:pt x="43548" y="3426"/>
                </a:lnTo>
                <a:lnTo>
                  <a:pt x="43720" y="4069"/>
                </a:lnTo>
                <a:lnTo>
                  <a:pt x="44362" y="3898"/>
                </a:lnTo>
                <a:lnTo>
                  <a:pt x="44191" y="4540"/>
                </a:lnTo>
                <a:lnTo>
                  <a:pt x="44833" y="4711"/>
                </a:lnTo>
                <a:close/>
                <a:moveTo>
                  <a:pt x="48045" y="6692"/>
                </a:moveTo>
                <a:lnTo>
                  <a:pt x="48344" y="7601"/>
                </a:lnTo>
                <a:lnTo>
                  <a:pt x="49136" y="7816"/>
                </a:lnTo>
                <a:lnTo>
                  <a:pt x="48312" y="8351"/>
                </a:lnTo>
                <a:lnTo>
                  <a:pt x="48312" y="8875"/>
                </a:lnTo>
                <a:lnTo>
                  <a:pt x="47938" y="8501"/>
                </a:lnTo>
                <a:lnTo>
                  <a:pt x="46878" y="8725"/>
                </a:lnTo>
                <a:lnTo>
                  <a:pt x="46878" y="8404"/>
                </a:lnTo>
                <a:lnTo>
                  <a:pt x="47392" y="7890"/>
                </a:lnTo>
                <a:lnTo>
                  <a:pt x="46846" y="7355"/>
                </a:lnTo>
                <a:lnTo>
                  <a:pt x="47584" y="7548"/>
                </a:lnTo>
                <a:lnTo>
                  <a:pt x="47766" y="6852"/>
                </a:lnTo>
                <a:lnTo>
                  <a:pt x="48045" y="6692"/>
                </a:lnTo>
                <a:close/>
                <a:moveTo>
                  <a:pt x="50261" y="9100"/>
                </a:moveTo>
                <a:lnTo>
                  <a:pt x="49393" y="9967"/>
                </a:lnTo>
                <a:lnTo>
                  <a:pt x="48526" y="9100"/>
                </a:lnTo>
                <a:lnTo>
                  <a:pt x="48526" y="8469"/>
                </a:lnTo>
                <a:lnTo>
                  <a:pt x="49393" y="7901"/>
                </a:lnTo>
                <a:lnTo>
                  <a:pt x="50261" y="8469"/>
                </a:lnTo>
                <a:close/>
                <a:moveTo>
                  <a:pt x="57155" y="6006"/>
                </a:moveTo>
                <a:lnTo>
                  <a:pt x="57283" y="6745"/>
                </a:lnTo>
                <a:lnTo>
                  <a:pt x="56544" y="6617"/>
                </a:lnTo>
                <a:lnTo>
                  <a:pt x="56287" y="7312"/>
                </a:lnTo>
                <a:lnTo>
                  <a:pt x="55709" y="6841"/>
                </a:lnTo>
                <a:lnTo>
                  <a:pt x="55142" y="7312"/>
                </a:lnTo>
                <a:lnTo>
                  <a:pt x="54885" y="6617"/>
                </a:lnTo>
                <a:lnTo>
                  <a:pt x="54146" y="6745"/>
                </a:lnTo>
                <a:lnTo>
                  <a:pt x="54275" y="6006"/>
                </a:lnTo>
                <a:lnTo>
                  <a:pt x="53579" y="5749"/>
                </a:lnTo>
                <a:lnTo>
                  <a:pt x="54050" y="5182"/>
                </a:lnTo>
                <a:lnTo>
                  <a:pt x="53579" y="4604"/>
                </a:lnTo>
                <a:lnTo>
                  <a:pt x="54275" y="4347"/>
                </a:lnTo>
                <a:lnTo>
                  <a:pt x="54146" y="3619"/>
                </a:lnTo>
                <a:lnTo>
                  <a:pt x="54885" y="3737"/>
                </a:lnTo>
                <a:lnTo>
                  <a:pt x="55142" y="3041"/>
                </a:lnTo>
                <a:lnTo>
                  <a:pt x="55709" y="3523"/>
                </a:lnTo>
                <a:lnTo>
                  <a:pt x="56287" y="3041"/>
                </a:lnTo>
                <a:lnTo>
                  <a:pt x="56544" y="3737"/>
                </a:lnTo>
                <a:lnTo>
                  <a:pt x="57283" y="3619"/>
                </a:lnTo>
                <a:lnTo>
                  <a:pt x="57155" y="4347"/>
                </a:lnTo>
                <a:lnTo>
                  <a:pt x="57850" y="4604"/>
                </a:lnTo>
                <a:lnTo>
                  <a:pt x="57379" y="5182"/>
                </a:lnTo>
                <a:lnTo>
                  <a:pt x="57850" y="5749"/>
                </a:lnTo>
                <a:close/>
                <a:moveTo>
                  <a:pt x="55870" y="12879"/>
                </a:moveTo>
                <a:lnTo>
                  <a:pt x="55709" y="13457"/>
                </a:lnTo>
                <a:lnTo>
                  <a:pt x="55560" y="12879"/>
                </a:lnTo>
                <a:lnTo>
                  <a:pt x="55709" y="12622"/>
                </a:lnTo>
                <a:close/>
                <a:moveTo>
                  <a:pt x="55838" y="12419"/>
                </a:moveTo>
                <a:lnTo>
                  <a:pt x="56437" y="11445"/>
                </a:lnTo>
                <a:lnTo>
                  <a:pt x="56930" y="12729"/>
                </a:lnTo>
                <a:lnTo>
                  <a:pt x="56609" y="12911"/>
                </a:lnTo>
                <a:lnTo>
                  <a:pt x="56063" y="12772"/>
                </a:lnTo>
                <a:close/>
                <a:moveTo>
                  <a:pt x="55709" y="23006"/>
                </a:moveTo>
                <a:lnTo>
                  <a:pt x="55560" y="22749"/>
                </a:lnTo>
                <a:lnTo>
                  <a:pt x="55709" y="22160"/>
                </a:lnTo>
                <a:lnTo>
                  <a:pt x="55870" y="22749"/>
                </a:lnTo>
                <a:close/>
                <a:moveTo>
                  <a:pt x="56609" y="22706"/>
                </a:moveTo>
                <a:lnTo>
                  <a:pt x="56930" y="22888"/>
                </a:lnTo>
                <a:lnTo>
                  <a:pt x="56437" y="24183"/>
                </a:lnTo>
                <a:lnTo>
                  <a:pt x="55838" y="23209"/>
                </a:lnTo>
                <a:lnTo>
                  <a:pt x="56063" y="22856"/>
                </a:lnTo>
                <a:close/>
                <a:moveTo>
                  <a:pt x="57658" y="30446"/>
                </a:moveTo>
                <a:lnTo>
                  <a:pt x="58064" y="29953"/>
                </a:lnTo>
                <a:lnTo>
                  <a:pt x="59413" y="30446"/>
                </a:lnTo>
                <a:lnTo>
                  <a:pt x="58064" y="30938"/>
                </a:lnTo>
                <a:close/>
                <a:moveTo>
                  <a:pt x="47434" y="30446"/>
                </a:moveTo>
                <a:lnTo>
                  <a:pt x="48012" y="30285"/>
                </a:lnTo>
                <a:lnTo>
                  <a:pt x="48269" y="30446"/>
                </a:lnTo>
                <a:lnTo>
                  <a:pt x="48012" y="30606"/>
                </a:lnTo>
                <a:close/>
                <a:moveTo>
                  <a:pt x="48483" y="30574"/>
                </a:moveTo>
                <a:lnTo>
                  <a:pt x="49458" y="31174"/>
                </a:lnTo>
                <a:lnTo>
                  <a:pt x="48162" y="31656"/>
                </a:lnTo>
                <a:lnTo>
                  <a:pt x="47980" y="31345"/>
                </a:lnTo>
                <a:lnTo>
                  <a:pt x="48130" y="30788"/>
                </a:lnTo>
                <a:close/>
                <a:moveTo>
                  <a:pt x="41696" y="31238"/>
                </a:moveTo>
                <a:lnTo>
                  <a:pt x="41557" y="31795"/>
                </a:lnTo>
                <a:lnTo>
                  <a:pt x="40048" y="32202"/>
                </a:lnTo>
                <a:lnTo>
                  <a:pt x="41151" y="31099"/>
                </a:lnTo>
                <a:close/>
                <a:moveTo>
                  <a:pt x="37896" y="30446"/>
                </a:moveTo>
                <a:lnTo>
                  <a:pt x="38142" y="30285"/>
                </a:lnTo>
                <a:lnTo>
                  <a:pt x="38731" y="30446"/>
                </a:lnTo>
                <a:lnTo>
                  <a:pt x="38142" y="30606"/>
                </a:lnTo>
                <a:close/>
                <a:moveTo>
                  <a:pt x="38003" y="31656"/>
                </a:moveTo>
                <a:lnTo>
                  <a:pt x="36708" y="31174"/>
                </a:lnTo>
                <a:lnTo>
                  <a:pt x="37682" y="30574"/>
                </a:lnTo>
                <a:lnTo>
                  <a:pt x="38035" y="30788"/>
                </a:lnTo>
                <a:lnTo>
                  <a:pt x="38185" y="31345"/>
                </a:lnTo>
                <a:close/>
                <a:moveTo>
                  <a:pt x="30445" y="32394"/>
                </a:moveTo>
                <a:lnTo>
                  <a:pt x="30938" y="32801"/>
                </a:lnTo>
                <a:lnTo>
                  <a:pt x="30445" y="34139"/>
                </a:lnTo>
                <a:lnTo>
                  <a:pt x="29953" y="32801"/>
                </a:lnTo>
                <a:close/>
                <a:moveTo>
                  <a:pt x="22749" y="30606"/>
                </a:moveTo>
                <a:lnTo>
                  <a:pt x="22170" y="30446"/>
                </a:lnTo>
                <a:lnTo>
                  <a:pt x="22749" y="30285"/>
                </a:lnTo>
                <a:lnTo>
                  <a:pt x="23005" y="30446"/>
                </a:lnTo>
                <a:close/>
                <a:moveTo>
                  <a:pt x="22716" y="31345"/>
                </a:moveTo>
                <a:lnTo>
                  <a:pt x="22866" y="30788"/>
                </a:lnTo>
                <a:lnTo>
                  <a:pt x="23220" y="30574"/>
                </a:lnTo>
                <a:lnTo>
                  <a:pt x="24183" y="31174"/>
                </a:lnTo>
                <a:lnTo>
                  <a:pt x="22898" y="31656"/>
                </a:lnTo>
                <a:close/>
                <a:moveTo>
                  <a:pt x="16433" y="31238"/>
                </a:moveTo>
                <a:lnTo>
                  <a:pt x="16293" y="31795"/>
                </a:lnTo>
                <a:lnTo>
                  <a:pt x="14784" y="32202"/>
                </a:lnTo>
                <a:lnTo>
                  <a:pt x="15887" y="31099"/>
                </a:lnTo>
                <a:close/>
                <a:moveTo>
                  <a:pt x="12622" y="30446"/>
                </a:moveTo>
                <a:lnTo>
                  <a:pt x="12878" y="30285"/>
                </a:lnTo>
                <a:lnTo>
                  <a:pt x="13467" y="30446"/>
                </a:lnTo>
                <a:lnTo>
                  <a:pt x="12878" y="30606"/>
                </a:lnTo>
                <a:close/>
                <a:moveTo>
                  <a:pt x="12739" y="31656"/>
                </a:moveTo>
                <a:lnTo>
                  <a:pt x="11444" y="31174"/>
                </a:lnTo>
                <a:lnTo>
                  <a:pt x="12418" y="30574"/>
                </a:lnTo>
                <a:lnTo>
                  <a:pt x="12771" y="30788"/>
                </a:lnTo>
                <a:lnTo>
                  <a:pt x="12921" y="31345"/>
                </a:lnTo>
                <a:close/>
                <a:moveTo>
                  <a:pt x="5182" y="32394"/>
                </a:moveTo>
                <a:lnTo>
                  <a:pt x="5674" y="32801"/>
                </a:lnTo>
                <a:lnTo>
                  <a:pt x="5182" y="34139"/>
                </a:lnTo>
                <a:lnTo>
                  <a:pt x="4689" y="32801"/>
                </a:lnTo>
                <a:close/>
                <a:moveTo>
                  <a:pt x="3233" y="30446"/>
                </a:moveTo>
                <a:lnTo>
                  <a:pt x="2826" y="30938"/>
                </a:lnTo>
                <a:lnTo>
                  <a:pt x="1488" y="30446"/>
                </a:lnTo>
                <a:lnTo>
                  <a:pt x="2826" y="29953"/>
                </a:lnTo>
                <a:close/>
                <a:moveTo>
                  <a:pt x="6177" y="25650"/>
                </a:moveTo>
                <a:lnTo>
                  <a:pt x="6498" y="25543"/>
                </a:lnTo>
                <a:lnTo>
                  <a:pt x="7194" y="26314"/>
                </a:lnTo>
                <a:lnTo>
                  <a:pt x="7087" y="26913"/>
                </a:lnTo>
                <a:lnTo>
                  <a:pt x="5856" y="27941"/>
                </a:lnTo>
                <a:lnTo>
                  <a:pt x="5299" y="26432"/>
                </a:lnTo>
                <a:lnTo>
                  <a:pt x="5503" y="25864"/>
                </a:lnTo>
                <a:close/>
                <a:moveTo>
                  <a:pt x="5021" y="22749"/>
                </a:moveTo>
                <a:lnTo>
                  <a:pt x="5182" y="22160"/>
                </a:lnTo>
                <a:lnTo>
                  <a:pt x="5342" y="22749"/>
                </a:lnTo>
                <a:lnTo>
                  <a:pt x="5182" y="23006"/>
                </a:lnTo>
                <a:close/>
                <a:moveTo>
                  <a:pt x="5053" y="23209"/>
                </a:moveTo>
                <a:lnTo>
                  <a:pt x="4454" y="24183"/>
                </a:lnTo>
                <a:lnTo>
                  <a:pt x="3972" y="22888"/>
                </a:lnTo>
                <a:lnTo>
                  <a:pt x="4282" y="22706"/>
                </a:lnTo>
                <a:lnTo>
                  <a:pt x="4839" y="22856"/>
                </a:lnTo>
                <a:close/>
                <a:moveTo>
                  <a:pt x="4389" y="19195"/>
                </a:moveTo>
                <a:lnTo>
                  <a:pt x="4539" y="19741"/>
                </a:lnTo>
                <a:lnTo>
                  <a:pt x="3426" y="20844"/>
                </a:lnTo>
                <a:lnTo>
                  <a:pt x="3833" y="19345"/>
                </a:lnTo>
                <a:close/>
                <a:moveTo>
                  <a:pt x="5182" y="12622"/>
                </a:moveTo>
                <a:lnTo>
                  <a:pt x="5342" y="12879"/>
                </a:lnTo>
                <a:lnTo>
                  <a:pt x="5182" y="13468"/>
                </a:lnTo>
                <a:lnTo>
                  <a:pt x="5021" y="12879"/>
                </a:lnTo>
                <a:close/>
                <a:moveTo>
                  <a:pt x="4282" y="12911"/>
                </a:moveTo>
                <a:lnTo>
                  <a:pt x="3972" y="12729"/>
                </a:lnTo>
                <a:lnTo>
                  <a:pt x="4454" y="11445"/>
                </a:lnTo>
                <a:lnTo>
                  <a:pt x="5053" y="12419"/>
                </a:lnTo>
                <a:lnTo>
                  <a:pt x="4839" y="12772"/>
                </a:lnTo>
                <a:close/>
                <a:moveTo>
                  <a:pt x="3233" y="5182"/>
                </a:moveTo>
                <a:lnTo>
                  <a:pt x="2826" y="5675"/>
                </a:lnTo>
                <a:lnTo>
                  <a:pt x="1488" y="5182"/>
                </a:lnTo>
                <a:lnTo>
                  <a:pt x="2826" y="4690"/>
                </a:lnTo>
                <a:close/>
                <a:moveTo>
                  <a:pt x="13467" y="5182"/>
                </a:moveTo>
                <a:lnTo>
                  <a:pt x="12878" y="5332"/>
                </a:lnTo>
                <a:lnTo>
                  <a:pt x="12622" y="5182"/>
                </a:lnTo>
                <a:lnTo>
                  <a:pt x="12878" y="5022"/>
                </a:lnTo>
                <a:close/>
                <a:moveTo>
                  <a:pt x="12418" y="5054"/>
                </a:moveTo>
                <a:lnTo>
                  <a:pt x="11444" y="4454"/>
                </a:lnTo>
                <a:lnTo>
                  <a:pt x="12739" y="3972"/>
                </a:lnTo>
                <a:lnTo>
                  <a:pt x="12921" y="4283"/>
                </a:lnTo>
                <a:lnTo>
                  <a:pt x="12771" y="4840"/>
                </a:lnTo>
                <a:close/>
                <a:moveTo>
                  <a:pt x="19194" y="4379"/>
                </a:moveTo>
                <a:lnTo>
                  <a:pt x="19344" y="3833"/>
                </a:lnTo>
                <a:lnTo>
                  <a:pt x="20854" y="3426"/>
                </a:lnTo>
                <a:lnTo>
                  <a:pt x="19751" y="4529"/>
                </a:lnTo>
                <a:close/>
                <a:moveTo>
                  <a:pt x="23005" y="5182"/>
                </a:moveTo>
                <a:lnTo>
                  <a:pt x="22749" y="5332"/>
                </a:lnTo>
                <a:lnTo>
                  <a:pt x="22170" y="5182"/>
                </a:lnTo>
                <a:lnTo>
                  <a:pt x="22749" y="5022"/>
                </a:lnTo>
                <a:close/>
                <a:moveTo>
                  <a:pt x="22898" y="3972"/>
                </a:moveTo>
                <a:lnTo>
                  <a:pt x="24183" y="4454"/>
                </a:lnTo>
                <a:lnTo>
                  <a:pt x="23220" y="5054"/>
                </a:lnTo>
                <a:lnTo>
                  <a:pt x="22866" y="4840"/>
                </a:lnTo>
                <a:lnTo>
                  <a:pt x="22716" y="4283"/>
                </a:lnTo>
                <a:close/>
                <a:moveTo>
                  <a:pt x="28497" y="5182"/>
                </a:moveTo>
                <a:lnTo>
                  <a:pt x="28090" y="5675"/>
                </a:lnTo>
                <a:lnTo>
                  <a:pt x="26752" y="5182"/>
                </a:lnTo>
                <a:lnTo>
                  <a:pt x="28090" y="4690"/>
                </a:lnTo>
                <a:close/>
                <a:moveTo>
                  <a:pt x="38142" y="5022"/>
                </a:moveTo>
                <a:lnTo>
                  <a:pt x="38731" y="5182"/>
                </a:lnTo>
                <a:lnTo>
                  <a:pt x="38142" y="5332"/>
                </a:lnTo>
                <a:lnTo>
                  <a:pt x="37896" y="5182"/>
                </a:lnTo>
                <a:close/>
                <a:moveTo>
                  <a:pt x="38185" y="4283"/>
                </a:moveTo>
                <a:lnTo>
                  <a:pt x="38035" y="4840"/>
                </a:lnTo>
                <a:lnTo>
                  <a:pt x="37682" y="5054"/>
                </a:lnTo>
                <a:lnTo>
                  <a:pt x="36708" y="4454"/>
                </a:lnTo>
                <a:lnTo>
                  <a:pt x="38003" y="3972"/>
                </a:lnTo>
                <a:close/>
                <a:moveTo>
                  <a:pt x="43077" y="3587"/>
                </a:moveTo>
                <a:lnTo>
                  <a:pt x="42681" y="3180"/>
                </a:lnTo>
                <a:lnTo>
                  <a:pt x="43077" y="1671"/>
                </a:lnTo>
                <a:lnTo>
                  <a:pt x="43484" y="3180"/>
                </a:lnTo>
                <a:close/>
                <a:moveTo>
                  <a:pt x="44458" y="4379"/>
                </a:moveTo>
                <a:lnTo>
                  <a:pt x="44608" y="3833"/>
                </a:lnTo>
                <a:lnTo>
                  <a:pt x="46118" y="3426"/>
                </a:lnTo>
                <a:lnTo>
                  <a:pt x="45015" y="4529"/>
                </a:lnTo>
                <a:close/>
                <a:moveTo>
                  <a:pt x="48269" y="5182"/>
                </a:moveTo>
                <a:lnTo>
                  <a:pt x="48012" y="5332"/>
                </a:lnTo>
                <a:lnTo>
                  <a:pt x="47434" y="5182"/>
                </a:lnTo>
                <a:lnTo>
                  <a:pt x="48012" y="5022"/>
                </a:lnTo>
                <a:close/>
                <a:moveTo>
                  <a:pt x="48162" y="3972"/>
                </a:moveTo>
                <a:lnTo>
                  <a:pt x="49458" y="4454"/>
                </a:lnTo>
                <a:lnTo>
                  <a:pt x="48483" y="5054"/>
                </a:lnTo>
                <a:lnTo>
                  <a:pt x="48130" y="4840"/>
                </a:lnTo>
                <a:lnTo>
                  <a:pt x="47980" y="4283"/>
                </a:lnTo>
                <a:close/>
                <a:moveTo>
                  <a:pt x="54029" y="4208"/>
                </a:moveTo>
                <a:lnTo>
                  <a:pt x="53429" y="4433"/>
                </a:lnTo>
                <a:lnTo>
                  <a:pt x="52519" y="3330"/>
                </a:lnTo>
                <a:lnTo>
                  <a:pt x="53922" y="3576"/>
                </a:lnTo>
                <a:close/>
                <a:moveTo>
                  <a:pt x="57658" y="5182"/>
                </a:moveTo>
                <a:lnTo>
                  <a:pt x="58075" y="4690"/>
                </a:lnTo>
                <a:lnTo>
                  <a:pt x="59413" y="5182"/>
                </a:lnTo>
                <a:lnTo>
                  <a:pt x="58064" y="5675"/>
                </a:lnTo>
                <a:close/>
                <a:moveTo>
                  <a:pt x="57818" y="8597"/>
                </a:moveTo>
                <a:lnTo>
                  <a:pt x="57551" y="7013"/>
                </a:lnTo>
                <a:lnTo>
                  <a:pt x="59135" y="7291"/>
                </a:lnTo>
                <a:lnTo>
                  <a:pt x="59520" y="7751"/>
                </a:lnTo>
                <a:lnTo>
                  <a:pt x="59306" y="8768"/>
                </a:lnTo>
                <a:lnTo>
                  <a:pt x="58289" y="8982"/>
                </a:lnTo>
                <a:close/>
                <a:moveTo>
                  <a:pt x="60473" y="5332"/>
                </a:moveTo>
                <a:lnTo>
                  <a:pt x="60045" y="5182"/>
                </a:lnTo>
                <a:lnTo>
                  <a:pt x="60473" y="5022"/>
                </a:lnTo>
                <a:lnTo>
                  <a:pt x="60869" y="3801"/>
                </a:lnTo>
                <a:lnTo>
                  <a:pt x="59906" y="2934"/>
                </a:lnTo>
                <a:lnTo>
                  <a:pt x="59467" y="3020"/>
                </a:lnTo>
                <a:lnTo>
                  <a:pt x="59756" y="2666"/>
                </a:lnTo>
                <a:lnTo>
                  <a:pt x="59488" y="1403"/>
                </a:lnTo>
                <a:lnTo>
                  <a:pt x="58225" y="1136"/>
                </a:lnTo>
                <a:lnTo>
                  <a:pt x="57883" y="1435"/>
                </a:lnTo>
                <a:lnTo>
                  <a:pt x="57957" y="986"/>
                </a:lnTo>
                <a:lnTo>
                  <a:pt x="57090" y="22"/>
                </a:lnTo>
                <a:lnTo>
                  <a:pt x="55870" y="429"/>
                </a:lnTo>
                <a:lnTo>
                  <a:pt x="55709" y="847"/>
                </a:lnTo>
                <a:lnTo>
                  <a:pt x="55560" y="429"/>
                </a:lnTo>
                <a:lnTo>
                  <a:pt x="54328" y="22"/>
                </a:lnTo>
                <a:lnTo>
                  <a:pt x="53472" y="986"/>
                </a:lnTo>
                <a:lnTo>
                  <a:pt x="53547" y="1435"/>
                </a:lnTo>
                <a:lnTo>
                  <a:pt x="53204" y="1136"/>
                </a:lnTo>
                <a:lnTo>
                  <a:pt x="51941" y="1403"/>
                </a:lnTo>
                <a:lnTo>
                  <a:pt x="51674" y="2666"/>
                </a:lnTo>
                <a:lnTo>
                  <a:pt x="51963" y="3020"/>
                </a:lnTo>
                <a:lnTo>
                  <a:pt x="51513" y="2934"/>
                </a:lnTo>
                <a:lnTo>
                  <a:pt x="50732" y="3641"/>
                </a:lnTo>
                <a:lnTo>
                  <a:pt x="50442" y="2763"/>
                </a:lnTo>
                <a:lnTo>
                  <a:pt x="49426" y="2484"/>
                </a:lnTo>
                <a:lnTo>
                  <a:pt x="49393" y="2581"/>
                </a:lnTo>
                <a:lnTo>
                  <a:pt x="49372" y="2484"/>
                </a:lnTo>
                <a:lnTo>
                  <a:pt x="48344" y="2763"/>
                </a:lnTo>
                <a:lnTo>
                  <a:pt x="48045" y="3673"/>
                </a:lnTo>
                <a:lnTo>
                  <a:pt x="47766" y="3512"/>
                </a:lnTo>
                <a:lnTo>
                  <a:pt x="47584" y="2806"/>
                </a:lnTo>
                <a:lnTo>
                  <a:pt x="46846" y="3009"/>
                </a:lnTo>
                <a:lnTo>
                  <a:pt x="47392" y="2463"/>
                </a:lnTo>
                <a:lnTo>
                  <a:pt x="46878" y="1949"/>
                </a:lnTo>
                <a:lnTo>
                  <a:pt x="46878" y="1393"/>
                </a:lnTo>
                <a:lnTo>
                  <a:pt x="46310" y="1393"/>
                </a:lnTo>
                <a:lnTo>
                  <a:pt x="45797" y="879"/>
                </a:lnTo>
                <a:lnTo>
                  <a:pt x="45251" y="1414"/>
                </a:lnTo>
                <a:lnTo>
                  <a:pt x="45454" y="675"/>
                </a:lnTo>
                <a:lnTo>
                  <a:pt x="44747" y="493"/>
                </a:lnTo>
                <a:lnTo>
                  <a:pt x="44469" y="1"/>
                </a:lnTo>
                <a:lnTo>
                  <a:pt x="43977" y="279"/>
                </a:lnTo>
                <a:lnTo>
                  <a:pt x="43281" y="97"/>
                </a:lnTo>
                <a:lnTo>
                  <a:pt x="43077" y="825"/>
                </a:lnTo>
                <a:lnTo>
                  <a:pt x="42885" y="97"/>
                </a:lnTo>
                <a:lnTo>
                  <a:pt x="42178" y="279"/>
                </a:lnTo>
                <a:lnTo>
                  <a:pt x="41696" y="1"/>
                </a:lnTo>
                <a:lnTo>
                  <a:pt x="41407" y="493"/>
                </a:lnTo>
                <a:lnTo>
                  <a:pt x="40712" y="675"/>
                </a:lnTo>
                <a:lnTo>
                  <a:pt x="40904" y="1414"/>
                </a:lnTo>
                <a:lnTo>
                  <a:pt x="40369" y="879"/>
                </a:lnTo>
                <a:lnTo>
                  <a:pt x="39855" y="1393"/>
                </a:lnTo>
                <a:lnTo>
                  <a:pt x="39288" y="1393"/>
                </a:lnTo>
                <a:lnTo>
                  <a:pt x="39288" y="1949"/>
                </a:lnTo>
                <a:lnTo>
                  <a:pt x="38774" y="2463"/>
                </a:lnTo>
                <a:lnTo>
                  <a:pt x="39309" y="3009"/>
                </a:lnTo>
                <a:lnTo>
                  <a:pt x="38581" y="2806"/>
                </a:lnTo>
                <a:lnTo>
                  <a:pt x="38389" y="3512"/>
                </a:lnTo>
                <a:lnTo>
                  <a:pt x="38110" y="3673"/>
                </a:lnTo>
                <a:lnTo>
                  <a:pt x="37811" y="2763"/>
                </a:lnTo>
                <a:lnTo>
                  <a:pt x="36794" y="2484"/>
                </a:lnTo>
                <a:lnTo>
                  <a:pt x="36761" y="2581"/>
                </a:lnTo>
                <a:lnTo>
                  <a:pt x="36740" y="2484"/>
                </a:lnTo>
                <a:lnTo>
                  <a:pt x="35712" y="2763"/>
                </a:lnTo>
                <a:lnTo>
                  <a:pt x="35423" y="3641"/>
                </a:lnTo>
                <a:lnTo>
                  <a:pt x="34642" y="2934"/>
                </a:lnTo>
                <a:lnTo>
                  <a:pt x="34192" y="3020"/>
                </a:lnTo>
                <a:lnTo>
                  <a:pt x="34492" y="2666"/>
                </a:lnTo>
                <a:lnTo>
                  <a:pt x="34224" y="1403"/>
                </a:lnTo>
                <a:lnTo>
                  <a:pt x="32961" y="1136"/>
                </a:lnTo>
                <a:lnTo>
                  <a:pt x="32608" y="1435"/>
                </a:lnTo>
                <a:lnTo>
                  <a:pt x="32694" y="986"/>
                </a:lnTo>
                <a:lnTo>
                  <a:pt x="31826" y="22"/>
                </a:lnTo>
                <a:lnTo>
                  <a:pt x="30606" y="429"/>
                </a:lnTo>
                <a:lnTo>
                  <a:pt x="30445" y="847"/>
                </a:lnTo>
                <a:lnTo>
                  <a:pt x="30296" y="429"/>
                </a:lnTo>
                <a:lnTo>
                  <a:pt x="29065" y="22"/>
                </a:lnTo>
                <a:lnTo>
                  <a:pt x="28208" y="986"/>
                </a:lnTo>
                <a:lnTo>
                  <a:pt x="28283" y="1435"/>
                </a:lnTo>
                <a:lnTo>
                  <a:pt x="27930" y="1136"/>
                </a:lnTo>
                <a:lnTo>
                  <a:pt x="26677" y="1403"/>
                </a:lnTo>
                <a:lnTo>
                  <a:pt x="26410" y="2666"/>
                </a:lnTo>
                <a:lnTo>
                  <a:pt x="26699" y="3020"/>
                </a:lnTo>
                <a:lnTo>
                  <a:pt x="26249" y="2934"/>
                </a:lnTo>
                <a:lnTo>
                  <a:pt x="25468" y="3641"/>
                </a:lnTo>
                <a:lnTo>
                  <a:pt x="25179" y="2763"/>
                </a:lnTo>
                <a:lnTo>
                  <a:pt x="24162" y="2484"/>
                </a:lnTo>
                <a:lnTo>
                  <a:pt x="24129" y="2581"/>
                </a:lnTo>
                <a:lnTo>
                  <a:pt x="24108" y="2484"/>
                </a:lnTo>
                <a:lnTo>
                  <a:pt x="23080" y="2763"/>
                </a:lnTo>
                <a:lnTo>
                  <a:pt x="22781" y="3673"/>
                </a:lnTo>
                <a:lnTo>
                  <a:pt x="22502" y="3512"/>
                </a:lnTo>
                <a:lnTo>
                  <a:pt x="22320" y="2806"/>
                </a:lnTo>
                <a:lnTo>
                  <a:pt x="21582" y="3009"/>
                </a:lnTo>
                <a:lnTo>
                  <a:pt x="22117" y="2463"/>
                </a:lnTo>
                <a:lnTo>
                  <a:pt x="21603" y="1949"/>
                </a:lnTo>
                <a:lnTo>
                  <a:pt x="21603" y="1393"/>
                </a:lnTo>
                <a:lnTo>
                  <a:pt x="21046" y="1393"/>
                </a:lnTo>
                <a:lnTo>
                  <a:pt x="20533" y="879"/>
                </a:lnTo>
                <a:lnTo>
                  <a:pt x="19987" y="1414"/>
                </a:lnTo>
                <a:lnTo>
                  <a:pt x="20190" y="675"/>
                </a:lnTo>
                <a:lnTo>
                  <a:pt x="19483" y="493"/>
                </a:lnTo>
                <a:lnTo>
                  <a:pt x="19205" y="1"/>
                </a:lnTo>
                <a:lnTo>
                  <a:pt x="18713" y="279"/>
                </a:lnTo>
                <a:lnTo>
                  <a:pt x="18017" y="97"/>
                </a:lnTo>
                <a:lnTo>
                  <a:pt x="17813" y="825"/>
                </a:lnTo>
                <a:lnTo>
                  <a:pt x="17621" y="97"/>
                </a:lnTo>
                <a:lnTo>
                  <a:pt x="16914" y="279"/>
                </a:lnTo>
                <a:lnTo>
                  <a:pt x="16422" y="1"/>
                </a:lnTo>
                <a:lnTo>
                  <a:pt x="16144" y="493"/>
                </a:lnTo>
                <a:lnTo>
                  <a:pt x="15448" y="675"/>
                </a:lnTo>
                <a:lnTo>
                  <a:pt x="15640" y="1414"/>
                </a:lnTo>
                <a:lnTo>
                  <a:pt x="15105" y="879"/>
                </a:lnTo>
                <a:lnTo>
                  <a:pt x="14591" y="1393"/>
                </a:lnTo>
                <a:lnTo>
                  <a:pt x="14024" y="1393"/>
                </a:lnTo>
                <a:lnTo>
                  <a:pt x="14024" y="1949"/>
                </a:lnTo>
                <a:lnTo>
                  <a:pt x="13510" y="2463"/>
                </a:lnTo>
                <a:lnTo>
                  <a:pt x="14045" y="3009"/>
                </a:lnTo>
                <a:lnTo>
                  <a:pt x="13317" y="2806"/>
                </a:lnTo>
                <a:lnTo>
                  <a:pt x="13125" y="3512"/>
                </a:lnTo>
                <a:lnTo>
                  <a:pt x="12846" y="3673"/>
                </a:lnTo>
                <a:lnTo>
                  <a:pt x="12547" y="2763"/>
                </a:lnTo>
                <a:lnTo>
                  <a:pt x="11530" y="2484"/>
                </a:lnTo>
                <a:lnTo>
                  <a:pt x="11498" y="2581"/>
                </a:lnTo>
                <a:lnTo>
                  <a:pt x="11465" y="2484"/>
                </a:lnTo>
                <a:lnTo>
                  <a:pt x="10448" y="2763"/>
                </a:lnTo>
                <a:lnTo>
                  <a:pt x="10159" y="3641"/>
                </a:lnTo>
                <a:lnTo>
                  <a:pt x="9378" y="2934"/>
                </a:lnTo>
                <a:lnTo>
                  <a:pt x="8928" y="3020"/>
                </a:lnTo>
                <a:lnTo>
                  <a:pt x="9217" y="2666"/>
                </a:lnTo>
                <a:lnTo>
                  <a:pt x="8960" y="1403"/>
                </a:lnTo>
                <a:lnTo>
                  <a:pt x="7697" y="1136"/>
                </a:lnTo>
                <a:lnTo>
                  <a:pt x="7344" y="1435"/>
                </a:lnTo>
                <a:lnTo>
                  <a:pt x="7419" y="986"/>
                </a:lnTo>
                <a:lnTo>
                  <a:pt x="6562" y="22"/>
                </a:lnTo>
                <a:lnTo>
                  <a:pt x="5342" y="429"/>
                </a:lnTo>
                <a:lnTo>
                  <a:pt x="5182" y="847"/>
                </a:lnTo>
                <a:lnTo>
                  <a:pt x="5021" y="429"/>
                </a:lnTo>
                <a:lnTo>
                  <a:pt x="3801" y="22"/>
                </a:lnTo>
                <a:lnTo>
                  <a:pt x="2944" y="986"/>
                </a:lnTo>
                <a:lnTo>
                  <a:pt x="3019" y="1435"/>
                </a:lnTo>
                <a:lnTo>
                  <a:pt x="2666" y="1136"/>
                </a:lnTo>
                <a:lnTo>
                  <a:pt x="1403" y="1403"/>
                </a:lnTo>
                <a:lnTo>
                  <a:pt x="1146" y="2666"/>
                </a:lnTo>
                <a:lnTo>
                  <a:pt x="1435" y="3020"/>
                </a:lnTo>
                <a:lnTo>
                  <a:pt x="985" y="2934"/>
                </a:lnTo>
                <a:lnTo>
                  <a:pt x="22" y="3801"/>
                </a:lnTo>
                <a:lnTo>
                  <a:pt x="428" y="5022"/>
                </a:lnTo>
                <a:lnTo>
                  <a:pt x="857" y="5182"/>
                </a:lnTo>
                <a:lnTo>
                  <a:pt x="428" y="5332"/>
                </a:lnTo>
                <a:lnTo>
                  <a:pt x="22" y="6563"/>
                </a:lnTo>
                <a:lnTo>
                  <a:pt x="985" y="7419"/>
                </a:lnTo>
                <a:lnTo>
                  <a:pt x="1435" y="7345"/>
                </a:lnTo>
                <a:lnTo>
                  <a:pt x="1146" y="7698"/>
                </a:lnTo>
                <a:lnTo>
                  <a:pt x="1403" y="8950"/>
                </a:lnTo>
                <a:lnTo>
                  <a:pt x="2666" y="9218"/>
                </a:lnTo>
                <a:lnTo>
                  <a:pt x="3019" y="8929"/>
                </a:lnTo>
                <a:lnTo>
                  <a:pt x="2944" y="9378"/>
                </a:lnTo>
                <a:lnTo>
                  <a:pt x="3640" y="10160"/>
                </a:lnTo>
                <a:lnTo>
                  <a:pt x="2762" y="10449"/>
                </a:lnTo>
                <a:lnTo>
                  <a:pt x="2484" y="11466"/>
                </a:lnTo>
                <a:lnTo>
                  <a:pt x="2591" y="11498"/>
                </a:lnTo>
                <a:lnTo>
                  <a:pt x="2484" y="11519"/>
                </a:lnTo>
                <a:lnTo>
                  <a:pt x="2762" y="12547"/>
                </a:lnTo>
                <a:lnTo>
                  <a:pt x="3672" y="12847"/>
                </a:lnTo>
                <a:lnTo>
                  <a:pt x="3512" y="13125"/>
                </a:lnTo>
                <a:lnTo>
                  <a:pt x="2805" y="13307"/>
                </a:lnTo>
                <a:lnTo>
                  <a:pt x="3008" y="14046"/>
                </a:lnTo>
                <a:lnTo>
                  <a:pt x="2473" y="13511"/>
                </a:lnTo>
                <a:lnTo>
                  <a:pt x="1959" y="14024"/>
                </a:lnTo>
                <a:lnTo>
                  <a:pt x="1392" y="14024"/>
                </a:lnTo>
                <a:lnTo>
                  <a:pt x="1392" y="14592"/>
                </a:lnTo>
                <a:lnTo>
                  <a:pt x="878" y="15106"/>
                </a:lnTo>
                <a:lnTo>
                  <a:pt x="1413" y="15641"/>
                </a:lnTo>
                <a:lnTo>
                  <a:pt x="675" y="15438"/>
                </a:lnTo>
                <a:lnTo>
                  <a:pt x="493" y="16144"/>
                </a:lnTo>
                <a:lnTo>
                  <a:pt x="0" y="16422"/>
                </a:lnTo>
                <a:lnTo>
                  <a:pt x="289" y="16915"/>
                </a:lnTo>
                <a:lnTo>
                  <a:pt x="97" y="17621"/>
                </a:lnTo>
                <a:lnTo>
                  <a:pt x="835" y="17814"/>
                </a:lnTo>
                <a:lnTo>
                  <a:pt x="97" y="18007"/>
                </a:lnTo>
                <a:lnTo>
                  <a:pt x="289" y="18713"/>
                </a:lnTo>
                <a:lnTo>
                  <a:pt x="0" y="19206"/>
                </a:lnTo>
                <a:lnTo>
                  <a:pt x="493" y="19484"/>
                </a:lnTo>
                <a:lnTo>
                  <a:pt x="675" y="20191"/>
                </a:lnTo>
                <a:lnTo>
                  <a:pt x="1413" y="19987"/>
                </a:lnTo>
                <a:lnTo>
                  <a:pt x="878" y="20522"/>
                </a:lnTo>
                <a:lnTo>
                  <a:pt x="1392" y="21036"/>
                </a:lnTo>
                <a:lnTo>
                  <a:pt x="1392" y="21604"/>
                </a:lnTo>
                <a:lnTo>
                  <a:pt x="1959" y="21604"/>
                </a:lnTo>
                <a:lnTo>
                  <a:pt x="2473" y="22117"/>
                </a:lnTo>
                <a:lnTo>
                  <a:pt x="3008" y="21582"/>
                </a:lnTo>
                <a:lnTo>
                  <a:pt x="2805" y="22321"/>
                </a:lnTo>
                <a:lnTo>
                  <a:pt x="3512" y="22503"/>
                </a:lnTo>
                <a:lnTo>
                  <a:pt x="3672" y="22781"/>
                </a:lnTo>
                <a:lnTo>
                  <a:pt x="2762" y="23081"/>
                </a:lnTo>
                <a:lnTo>
                  <a:pt x="2484" y="24098"/>
                </a:lnTo>
                <a:lnTo>
                  <a:pt x="2591" y="24130"/>
                </a:lnTo>
                <a:lnTo>
                  <a:pt x="2484" y="24162"/>
                </a:lnTo>
                <a:lnTo>
                  <a:pt x="2762" y="25179"/>
                </a:lnTo>
                <a:lnTo>
                  <a:pt x="3640" y="25468"/>
                </a:lnTo>
                <a:lnTo>
                  <a:pt x="2944" y="26250"/>
                </a:lnTo>
                <a:lnTo>
                  <a:pt x="3019" y="26699"/>
                </a:lnTo>
                <a:lnTo>
                  <a:pt x="2666" y="26410"/>
                </a:lnTo>
                <a:lnTo>
                  <a:pt x="1403" y="26667"/>
                </a:lnTo>
                <a:lnTo>
                  <a:pt x="1146" y="27930"/>
                </a:lnTo>
                <a:lnTo>
                  <a:pt x="1435" y="28284"/>
                </a:lnTo>
                <a:lnTo>
                  <a:pt x="985" y="28209"/>
                </a:lnTo>
                <a:lnTo>
                  <a:pt x="22" y="29065"/>
                </a:lnTo>
                <a:lnTo>
                  <a:pt x="428" y="30285"/>
                </a:lnTo>
                <a:lnTo>
                  <a:pt x="857" y="30446"/>
                </a:lnTo>
                <a:lnTo>
                  <a:pt x="428" y="30606"/>
                </a:lnTo>
                <a:lnTo>
                  <a:pt x="22" y="31827"/>
                </a:lnTo>
                <a:lnTo>
                  <a:pt x="985" y="32683"/>
                </a:lnTo>
                <a:lnTo>
                  <a:pt x="1435" y="32608"/>
                </a:lnTo>
                <a:lnTo>
                  <a:pt x="1146" y="32962"/>
                </a:lnTo>
                <a:lnTo>
                  <a:pt x="1403" y="34225"/>
                </a:lnTo>
                <a:lnTo>
                  <a:pt x="2666" y="34482"/>
                </a:lnTo>
                <a:lnTo>
                  <a:pt x="3019" y="34193"/>
                </a:lnTo>
                <a:lnTo>
                  <a:pt x="2944" y="34642"/>
                </a:lnTo>
                <a:lnTo>
                  <a:pt x="3801" y="35606"/>
                </a:lnTo>
                <a:lnTo>
                  <a:pt x="5021" y="35199"/>
                </a:lnTo>
                <a:lnTo>
                  <a:pt x="5182" y="34771"/>
                </a:lnTo>
                <a:lnTo>
                  <a:pt x="5342" y="35199"/>
                </a:lnTo>
                <a:lnTo>
                  <a:pt x="6562" y="35606"/>
                </a:lnTo>
                <a:lnTo>
                  <a:pt x="7419" y="34642"/>
                </a:lnTo>
                <a:lnTo>
                  <a:pt x="7344" y="34193"/>
                </a:lnTo>
                <a:lnTo>
                  <a:pt x="7697" y="34482"/>
                </a:lnTo>
                <a:lnTo>
                  <a:pt x="8960" y="34225"/>
                </a:lnTo>
                <a:lnTo>
                  <a:pt x="9217" y="32962"/>
                </a:lnTo>
                <a:lnTo>
                  <a:pt x="8928" y="32608"/>
                </a:lnTo>
                <a:lnTo>
                  <a:pt x="9378" y="32683"/>
                </a:lnTo>
                <a:lnTo>
                  <a:pt x="10159" y="31987"/>
                </a:lnTo>
                <a:lnTo>
                  <a:pt x="10448" y="32865"/>
                </a:lnTo>
                <a:lnTo>
                  <a:pt x="11465" y="33144"/>
                </a:lnTo>
                <a:lnTo>
                  <a:pt x="11498" y="33037"/>
                </a:lnTo>
                <a:lnTo>
                  <a:pt x="11530" y="33144"/>
                </a:lnTo>
                <a:lnTo>
                  <a:pt x="12547" y="32865"/>
                </a:lnTo>
                <a:lnTo>
                  <a:pt x="12846" y="31955"/>
                </a:lnTo>
                <a:lnTo>
                  <a:pt x="13125" y="32116"/>
                </a:lnTo>
                <a:lnTo>
                  <a:pt x="13307" y="32822"/>
                </a:lnTo>
                <a:lnTo>
                  <a:pt x="14045" y="32619"/>
                </a:lnTo>
                <a:lnTo>
                  <a:pt x="13510" y="33154"/>
                </a:lnTo>
                <a:lnTo>
                  <a:pt x="14024" y="33668"/>
                </a:lnTo>
                <a:lnTo>
                  <a:pt x="14024" y="34235"/>
                </a:lnTo>
                <a:lnTo>
                  <a:pt x="14591" y="34235"/>
                </a:lnTo>
                <a:lnTo>
                  <a:pt x="15105" y="34749"/>
                </a:lnTo>
                <a:lnTo>
                  <a:pt x="15640" y="34214"/>
                </a:lnTo>
                <a:lnTo>
                  <a:pt x="15448" y="34953"/>
                </a:lnTo>
                <a:lnTo>
                  <a:pt x="16144" y="35135"/>
                </a:lnTo>
                <a:lnTo>
                  <a:pt x="16422" y="35627"/>
                </a:lnTo>
                <a:lnTo>
                  <a:pt x="16914" y="35349"/>
                </a:lnTo>
                <a:lnTo>
                  <a:pt x="17621" y="35531"/>
                </a:lnTo>
                <a:lnTo>
                  <a:pt x="17813" y="34792"/>
                </a:lnTo>
                <a:lnTo>
                  <a:pt x="18017" y="35531"/>
                </a:lnTo>
                <a:lnTo>
                  <a:pt x="18713" y="35349"/>
                </a:lnTo>
                <a:lnTo>
                  <a:pt x="19205" y="35627"/>
                </a:lnTo>
                <a:lnTo>
                  <a:pt x="19483" y="35135"/>
                </a:lnTo>
                <a:lnTo>
                  <a:pt x="20190" y="34953"/>
                </a:lnTo>
                <a:lnTo>
                  <a:pt x="19987" y="34214"/>
                </a:lnTo>
                <a:lnTo>
                  <a:pt x="20533" y="34749"/>
                </a:lnTo>
                <a:lnTo>
                  <a:pt x="21036" y="34235"/>
                </a:lnTo>
                <a:lnTo>
                  <a:pt x="21603" y="34235"/>
                </a:lnTo>
                <a:lnTo>
                  <a:pt x="21603" y="33668"/>
                </a:lnTo>
                <a:lnTo>
                  <a:pt x="22117" y="33154"/>
                </a:lnTo>
                <a:lnTo>
                  <a:pt x="21582" y="32619"/>
                </a:lnTo>
                <a:lnTo>
                  <a:pt x="22320" y="32822"/>
                </a:lnTo>
                <a:lnTo>
                  <a:pt x="22502" y="32116"/>
                </a:lnTo>
                <a:lnTo>
                  <a:pt x="22781" y="31955"/>
                </a:lnTo>
                <a:lnTo>
                  <a:pt x="23080" y="32865"/>
                </a:lnTo>
                <a:lnTo>
                  <a:pt x="24108" y="33144"/>
                </a:lnTo>
                <a:lnTo>
                  <a:pt x="24129" y="33037"/>
                </a:lnTo>
                <a:lnTo>
                  <a:pt x="24162" y="33144"/>
                </a:lnTo>
                <a:lnTo>
                  <a:pt x="25179" y="32865"/>
                </a:lnTo>
                <a:lnTo>
                  <a:pt x="25468" y="31987"/>
                </a:lnTo>
                <a:lnTo>
                  <a:pt x="26249" y="32683"/>
                </a:lnTo>
                <a:lnTo>
                  <a:pt x="26699" y="32608"/>
                </a:lnTo>
                <a:lnTo>
                  <a:pt x="26410" y="32962"/>
                </a:lnTo>
                <a:lnTo>
                  <a:pt x="26677" y="34225"/>
                </a:lnTo>
                <a:lnTo>
                  <a:pt x="27930" y="34482"/>
                </a:lnTo>
                <a:lnTo>
                  <a:pt x="28283" y="34193"/>
                </a:lnTo>
                <a:lnTo>
                  <a:pt x="28208" y="34642"/>
                </a:lnTo>
                <a:lnTo>
                  <a:pt x="29065" y="35606"/>
                </a:lnTo>
                <a:lnTo>
                  <a:pt x="30296" y="35199"/>
                </a:lnTo>
                <a:lnTo>
                  <a:pt x="30445" y="34771"/>
                </a:lnTo>
                <a:lnTo>
                  <a:pt x="30606" y="35199"/>
                </a:lnTo>
                <a:lnTo>
                  <a:pt x="31826" y="35606"/>
                </a:lnTo>
                <a:lnTo>
                  <a:pt x="32694" y="34642"/>
                </a:lnTo>
                <a:lnTo>
                  <a:pt x="32608" y="34193"/>
                </a:lnTo>
                <a:lnTo>
                  <a:pt x="32961" y="34482"/>
                </a:lnTo>
                <a:lnTo>
                  <a:pt x="34224" y="34225"/>
                </a:lnTo>
                <a:lnTo>
                  <a:pt x="34492" y="32962"/>
                </a:lnTo>
                <a:lnTo>
                  <a:pt x="34192" y="32608"/>
                </a:lnTo>
                <a:lnTo>
                  <a:pt x="34642" y="32683"/>
                </a:lnTo>
                <a:lnTo>
                  <a:pt x="35423" y="31987"/>
                </a:lnTo>
                <a:lnTo>
                  <a:pt x="35712" y="32865"/>
                </a:lnTo>
                <a:lnTo>
                  <a:pt x="36740" y="33144"/>
                </a:lnTo>
                <a:lnTo>
                  <a:pt x="36761" y="33037"/>
                </a:lnTo>
                <a:lnTo>
                  <a:pt x="36794" y="33144"/>
                </a:lnTo>
                <a:lnTo>
                  <a:pt x="37811" y="32865"/>
                </a:lnTo>
                <a:lnTo>
                  <a:pt x="38110" y="31955"/>
                </a:lnTo>
                <a:lnTo>
                  <a:pt x="38389" y="32116"/>
                </a:lnTo>
                <a:lnTo>
                  <a:pt x="38581" y="32822"/>
                </a:lnTo>
                <a:lnTo>
                  <a:pt x="39309" y="32619"/>
                </a:lnTo>
                <a:lnTo>
                  <a:pt x="38774" y="33154"/>
                </a:lnTo>
                <a:lnTo>
                  <a:pt x="39288" y="33668"/>
                </a:lnTo>
                <a:lnTo>
                  <a:pt x="39288" y="34235"/>
                </a:lnTo>
                <a:lnTo>
                  <a:pt x="39855" y="34235"/>
                </a:lnTo>
                <a:lnTo>
                  <a:pt x="40369" y="34749"/>
                </a:lnTo>
                <a:lnTo>
                  <a:pt x="40904" y="34214"/>
                </a:lnTo>
                <a:lnTo>
                  <a:pt x="40712" y="34953"/>
                </a:lnTo>
                <a:lnTo>
                  <a:pt x="41407" y="35135"/>
                </a:lnTo>
                <a:lnTo>
                  <a:pt x="41696" y="35627"/>
                </a:lnTo>
                <a:lnTo>
                  <a:pt x="42178" y="35349"/>
                </a:lnTo>
                <a:lnTo>
                  <a:pt x="42885" y="35531"/>
                </a:lnTo>
                <a:lnTo>
                  <a:pt x="43077" y="34792"/>
                </a:lnTo>
                <a:lnTo>
                  <a:pt x="43281" y="35531"/>
                </a:lnTo>
                <a:lnTo>
                  <a:pt x="43977" y="35349"/>
                </a:lnTo>
                <a:lnTo>
                  <a:pt x="44469" y="35627"/>
                </a:lnTo>
                <a:lnTo>
                  <a:pt x="44747" y="35135"/>
                </a:lnTo>
                <a:lnTo>
                  <a:pt x="45454" y="34953"/>
                </a:lnTo>
                <a:lnTo>
                  <a:pt x="45251" y="34214"/>
                </a:lnTo>
                <a:lnTo>
                  <a:pt x="45797" y="34749"/>
                </a:lnTo>
                <a:lnTo>
                  <a:pt x="46310" y="34235"/>
                </a:lnTo>
                <a:lnTo>
                  <a:pt x="46878" y="34235"/>
                </a:lnTo>
                <a:lnTo>
                  <a:pt x="46878" y="33668"/>
                </a:lnTo>
                <a:lnTo>
                  <a:pt x="47392" y="33154"/>
                </a:lnTo>
                <a:lnTo>
                  <a:pt x="46846" y="32619"/>
                </a:lnTo>
                <a:lnTo>
                  <a:pt x="47584" y="32822"/>
                </a:lnTo>
                <a:lnTo>
                  <a:pt x="47766" y="32116"/>
                </a:lnTo>
                <a:lnTo>
                  <a:pt x="48045" y="31955"/>
                </a:lnTo>
                <a:lnTo>
                  <a:pt x="48344" y="32865"/>
                </a:lnTo>
                <a:lnTo>
                  <a:pt x="49372" y="33144"/>
                </a:lnTo>
                <a:lnTo>
                  <a:pt x="49393" y="33037"/>
                </a:lnTo>
                <a:lnTo>
                  <a:pt x="49426" y="33144"/>
                </a:lnTo>
                <a:lnTo>
                  <a:pt x="50442" y="32865"/>
                </a:lnTo>
                <a:lnTo>
                  <a:pt x="50732" y="31987"/>
                </a:lnTo>
                <a:lnTo>
                  <a:pt x="51513" y="32683"/>
                </a:lnTo>
                <a:lnTo>
                  <a:pt x="51963" y="32608"/>
                </a:lnTo>
                <a:lnTo>
                  <a:pt x="51674" y="32962"/>
                </a:lnTo>
                <a:lnTo>
                  <a:pt x="51941" y="34225"/>
                </a:lnTo>
                <a:lnTo>
                  <a:pt x="53204" y="34482"/>
                </a:lnTo>
                <a:lnTo>
                  <a:pt x="53547" y="34193"/>
                </a:lnTo>
                <a:lnTo>
                  <a:pt x="53472" y="34642"/>
                </a:lnTo>
                <a:lnTo>
                  <a:pt x="54328" y="35606"/>
                </a:lnTo>
                <a:lnTo>
                  <a:pt x="55560" y="35199"/>
                </a:lnTo>
                <a:lnTo>
                  <a:pt x="55709" y="34771"/>
                </a:lnTo>
                <a:lnTo>
                  <a:pt x="55870" y="35199"/>
                </a:lnTo>
                <a:lnTo>
                  <a:pt x="57101" y="35606"/>
                </a:lnTo>
                <a:lnTo>
                  <a:pt x="57957" y="34642"/>
                </a:lnTo>
                <a:lnTo>
                  <a:pt x="57883" y="34193"/>
                </a:lnTo>
                <a:lnTo>
                  <a:pt x="58225" y="34482"/>
                </a:lnTo>
                <a:lnTo>
                  <a:pt x="59488" y="34225"/>
                </a:lnTo>
                <a:lnTo>
                  <a:pt x="59756" y="32962"/>
                </a:lnTo>
                <a:lnTo>
                  <a:pt x="59467" y="32608"/>
                </a:lnTo>
                <a:lnTo>
                  <a:pt x="59906" y="32683"/>
                </a:lnTo>
                <a:lnTo>
                  <a:pt x="60869" y="31827"/>
                </a:lnTo>
                <a:lnTo>
                  <a:pt x="60473" y="30606"/>
                </a:lnTo>
                <a:lnTo>
                  <a:pt x="60045" y="30446"/>
                </a:lnTo>
                <a:lnTo>
                  <a:pt x="60473" y="30285"/>
                </a:lnTo>
                <a:lnTo>
                  <a:pt x="60869" y="29065"/>
                </a:lnTo>
                <a:lnTo>
                  <a:pt x="59906" y="28209"/>
                </a:lnTo>
                <a:lnTo>
                  <a:pt x="59467" y="28284"/>
                </a:lnTo>
                <a:lnTo>
                  <a:pt x="59756" y="27930"/>
                </a:lnTo>
                <a:lnTo>
                  <a:pt x="59488" y="26667"/>
                </a:lnTo>
                <a:lnTo>
                  <a:pt x="58225" y="26410"/>
                </a:lnTo>
                <a:lnTo>
                  <a:pt x="57883" y="26699"/>
                </a:lnTo>
                <a:lnTo>
                  <a:pt x="57957" y="26250"/>
                </a:lnTo>
                <a:lnTo>
                  <a:pt x="57251" y="25468"/>
                </a:lnTo>
                <a:lnTo>
                  <a:pt x="58139" y="25179"/>
                </a:lnTo>
                <a:lnTo>
                  <a:pt x="58407" y="24162"/>
                </a:lnTo>
                <a:lnTo>
                  <a:pt x="58311" y="24130"/>
                </a:lnTo>
                <a:lnTo>
                  <a:pt x="58407" y="24098"/>
                </a:lnTo>
                <a:lnTo>
                  <a:pt x="58139" y="23081"/>
                </a:lnTo>
                <a:lnTo>
                  <a:pt x="57219" y="22781"/>
                </a:lnTo>
                <a:lnTo>
                  <a:pt x="57390" y="22503"/>
                </a:lnTo>
                <a:lnTo>
                  <a:pt x="58086" y="22321"/>
                </a:lnTo>
                <a:lnTo>
                  <a:pt x="57893" y="21582"/>
                </a:lnTo>
                <a:lnTo>
                  <a:pt x="58428" y="22117"/>
                </a:lnTo>
                <a:lnTo>
                  <a:pt x="58942" y="21604"/>
                </a:lnTo>
                <a:lnTo>
                  <a:pt x="59510" y="21604"/>
                </a:lnTo>
                <a:lnTo>
                  <a:pt x="59510" y="21036"/>
                </a:lnTo>
                <a:lnTo>
                  <a:pt x="60024" y="20522"/>
                </a:lnTo>
                <a:lnTo>
                  <a:pt x="59478" y="19987"/>
                </a:lnTo>
                <a:lnTo>
                  <a:pt x="60216" y="20191"/>
                </a:lnTo>
                <a:lnTo>
                  <a:pt x="60409" y="19484"/>
                </a:lnTo>
                <a:lnTo>
                  <a:pt x="60891" y="19206"/>
                </a:lnTo>
                <a:lnTo>
                  <a:pt x="60612" y="18713"/>
                </a:lnTo>
                <a:lnTo>
                  <a:pt x="60794" y="18007"/>
                </a:lnTo>
                <a:lnTo>
                  <a:pt x="60066" y="17814"/>
                </a:lnTo>
                <a:lnTo>
                  <a:pt x="60794" y="17621"/>
                </a:lnTo>
                <a:lnTo>
                  <a:pt x="60612" y="16915"/>
                </a:lnTo>
                <a:lnTo>
                  <a:pt x="60891" y="16422"/>
                </a:lnTo>
                <a:lnTo>
                  <a:pt x="60409" y="16144"/>
                </a:lnTo>
                <a:lnTo>
                  <a:pt x="60216" y="15438"/>
                </a:lnTo>
                <a:lnTo>
                  <a:pt x="59478" y="15641"/>
                </a:lnTo>
                <a:lnTo>
                  <a:pt x="60024" y="15095"/>
                </a:lnTo>
                <a:lnTo>
                  <a:pt x="59510" y="14592"/>
                </a:lnTo>
                <a:lnTo>
                  <a:pt x="59510" y="14024"/>
                </a:lnTo>
                <a:lnTo>
                  <a:pt x="58942" y="14024"/>
                </a:lnTo>
                <a:lnTo>
                  <a:pt x="58428" y="13511"/>
                </a:lnTo>
                <a:lnTo>
                  <a:pt x="57893" y="14046"/>
                </a:lnTo>
                <a:lnTo>
                  <a:pt x="58086" y="13307"/>
                </a:lnTo>
                <a:lnTo>
                  <a:pt x="57390" y="13125"/>
                </a:lnTo>
                <a:lnTo>
                  <a:pt x="57230" y="12847"/>
                </a:lnTo>
                <a:lnTo>
                  <a:pt x="58139" y="12547"/>
                </a:lnTo>
                <a:lnTo>
                  <a:pt x="58407" y="11519"/>
                </a:lnTo>
                <a:lnTo>
                  <a:pt x="58311" y="11498"/>
                </a:lnTo>
                <a:lnTo>
                  <a:pt x="58407" y="11466"/>
                </a:lnTo>
                <a:lnTo>
                  <a:pt x="58139" y="10449"/>
                </a:lnTo>
                <a:lnTo>
                  <a:pt x="57251" y="10160"/>
                </a:lnTo>
                <a:lnTo>
                  <a:pt x="57957" y="9378"/>
                </a:lnTo>
                <a:lnTo>
                  <a:pt x="57883" y="8929"/>
                </a:lnTo>
                <a:lnTo>
                  <a:pt x="58225" y="9218"/>
                </a:lnTo>
                <a:lnTo>
                  <a:pt x="59488" y="8950"/>
                </a:lnTo>
                <a:lnTo>
                  <a:pt x="59756" y="7698"/>
                </a:lnTo>
                <a:lnTo>
                  <a:pt x="59467" y="7345"/>
                </a:lnTo>
                <a:lnTo>
                  <a:pt x="59906" y="7419"/>
                </a:lnTo>
                <a:lnTo>
                  <a:pt x="60869" y="6563"/>
                </a:lnTo>
                <a:lnTo>
                  <a:pt x="60473" y="5332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2094300" y="445025"/>
            <a:ext cx="49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"/>
          </p:nvPr>
        </p:nvSpPr>
        <p:spPr>
          <a:xfrm>
            <a:off x="1884938" y="1726110"/>
            <a:ext cx="25266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condo Swash Caps"/>
              <a:buNone/>
              <a:defRPr sz="2000" b="1">
                <a:solidFill>
                  <a:schemeClr val="accent1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2"/>
          </p:nvPr>
        </p:nvSpPr>
        <p:spPr>
          <a:xfrm>
            <a:off x="1884938" y="2077109"/>
            <a:ext cx="2526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3"/>
          </p:nvPr>
        </p:nvSpPr>
        <p:spPr>
          <a:xfrm>
            <a:off x="4732454" y="1726100"/>
            <a:ext cx="25266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condo Swash Caps"/>
              <a:buNone/>
              <a:defRPr sz="2000" b="1">
                <a:solidFill>
                  <a:schemeClr val="accent1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4"/>
          </p:nvPr>
        </p:nvSpPr>
        <p:spPr>
          <a:xfrm>
            <a:off x="4732454" y="2077100"/>
            <a:ext cx="2526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5"/>
          </p:nvPr>
        </p:nvSpPr>
        <p:spPr>
          <a:xfrm>
            <a:off x="1884938" y="3302177"/>
            <a:ext cx="25266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condo Swash Caps"/>
              <a:buNone/>
              <a:defRPr sz="2000" b="1">
                <a:solidFill>
                  <a:schemeClr val="accent1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6"/>
          </p:nvPr>
        </p:nvSpPr>
        <p:spPr>
          <a:xfrm>
            <a:off x="1884938" y="3653175"/>
            <a:ext cx="2526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ushan Script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Kaushan Script"/>
              <a:buNone/>
              <a:defRPr>
                <a:latin typeface="Kaushan Script"/>
                <a:ea typeface="Kaushan Script"/>
                <a:cs typeface="Kaushan Script"/>
                <a:sym typeface="Kaushan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Kaushan Script"/>
              <a:buNone/>
              <a:defRPr>
                <a:latin typeface="Kaushan Script"/>
                <a:ea typeface="Kaushan Script"/>
                <a:cs typeface="Kaushan Script"/>
                <a:sym typeface="Kaushan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Kaushan Script"/>
              <a:buNone/>
              <a:defRPr>
                <a:latin typeface="Kaushan Script"/>
                <a:ea typeface="Kaushan Script"/>
                <a:cs typeface="Kaushan Script"/>
                <a:sym typeface="Kaushan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Kaushan Script"/>
              <a:buNone/>
              <a:defRPr>
                <a:latin typeface="Kaushan Script"/>
                <a:ea typeface="Kaushan Script"/>
                <a:cs typeface="Kaushan Script"/>
                <a:sym typeface="Kaushan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Kaushan Script"/>
              <a:buNone/>
              <a:defRPr>
                <a:latin typeface="Kaushan Script"/>
                <a:ea typeface="Kaushan Script"/>
                <a:cs typeface="Kaushan Script"/>
                <a:sym typeface="Kaushan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Kaushan Script"/>
              <a:buNone/>
              <a:defRPr>
                <a:latin typeface="Kaushan Script"/>
                <a:ea typeface="Kaushan Script"/>
                <a:cs typeface="Kaushan Script"/>
                <a:sym typeface="Kaushan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Kaushan Script"/>
              <a:buNone/>
              <a:defRPr>
                <a:latin typeface="Kaushan Script"/>
                <a:ea typeface="Kaushan Script"/>
                <a:cs typeface="Kaushan Script"/>
                <a:sym typeface="Kaushan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Kaushan Script"/>
              <a:buNone/>
              <a:defRPr>
                <a:latin typeface="Kaushan Script"/>
                <a:ea typeface="Kaushan Script"/>
                <a:cs typeface="Kaushan Script"/>
                <a:sym typeface="Kaushan Script"/>
              </a:defRPr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7"/>
          </p:nvPr>
        </p:nvSpPr>
        <p:spPr>
          <a:xfrm>
            <a:off x="4732454" y="3302173"/>
            <a:ext cx="25266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condo Swash Caps"/>
              <a:buNone/>
              <a:defRPr sz="2000" b="1">
                <a:solidFill>
                  <a:schemeClr val="accent1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acondo Swash Caps"/>
              <a:buNone/>
              <a:defRPr sz="1800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8"/>
          </p:nvPr>
        </p:nvSpPr>
        <p:spPr>
          <a:xfrm>
            <a:off x="4732454" y="3653173"/>
            <a:ext cx="2526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9" hasCustomPrompt="1"/>
          </p:nvPr>
        </p:nvSpPr>
        <p:spPr>
          <a:xfrm>
            <a:off x="2700488" y="1270675"/>
            <a:ext cx="89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13" hasCustomPrompt="1"/>
          </p:nvPr>
        </p:nvSpPr>
        <p:spPr>
          <a:xfrm>
            <a:off x="2700488" y="2846741"/>
            <a:ext cx="89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14" hasCustomPrompt="1"/>
          </p:nvPr>
        </p:nvSpPr>
        <p:spPr>
          <a:xfrm>
            <a:off x="5548004" y="2846741"/>
            <a:ext cx="89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15" hasCustomPrompt="1"/>
          </p:nvPr>
        </p:nvSpPr>
        <p:spPr>
          <a:xfrm>
            <a:off x="5548004" y="1270675"/>
            <a:ext cx="89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/>
          <p:nvPr/>
        </p:nvSpPr>
        <p:spPr>
          <a:xfrm flipH="1">
            <a:off x="6833326" y="379299"/>
            <a:ext cx="315569" cy="315494"/>
          </a:xfrm>
          <a:custGeom>
            <a:avLst/>
            <a:gdLst/>
            <a:ahLst/>
            <a:cxnLst/>
            <a:rect l="l" t="t" r="r" b="b"/>
            <a:pathLst>
              <a:path w="25155" h="25154" extrusionOk="0">
                <a:moveTo>
                  <a:pt x="10148" y="0"/>
                </a:moveTo>
                <a:cubicBezTo>
                  <a:pt x="4362" y="1218"/>
                  <a:pt x="0" y="6363"/>
                  <a:pt x="0" y="12434"/>
                </a:cubicBezTo>
                <a:cubicBezTo>
                  <a:pt x="0" y="19511"/>
                  <a:pt x="5717" y="25154"/>
                  <a:pt x="12720" y="25154"/>
                </a:cubicBezTo>
                <a:cubicBezTo>
                  <a:pt x="18866" y="25154"/>
                  <a:pt x="23942" y="20797"/>
                  <a:pt x="25154" y="15006"/>
                </a:cubicBezTo>
                <a:lnTo>
                  <a:pt x="25154" y="15006"/>
                </a:lnTo>
                <a:cubicBezTo>
                  <a:pt x="23228" y="18082"/>
                  <a:pt x="19866" y="20083"/>
                  <a:pt x="16007" y="20083"/>
                </a:cubicBezTo>
                <a:cubicBezTo>
                  <a:pt x="9936" y="20083"/>
                  <a:pt x="5077" y="15224"/>
                  <a:pt x="5077" y="9221"/>
                </a:cubicBezTo>
                <a:cubicBezTo>
                  <a:pt x="5077" y="5362"/>
                  <a:pt x="7078" y="1932"/>
                  <a:pt x="10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7269872" y="4536065"/>
            <a:ext cx="162849" cy="161630"/>
          </a:xfrm>
          <a:custGeom>
            <a:avLst/>
            <a:gdLst/>
            <a:ahLst/>
            <a:cxnLst/>
            <a:rect l="l" t="t" r="r" b="b"/>
            <a:pathLst>
              <a:path w="9085" h="9017" extrusionOk="0">
                <a:moveTo>
                  <a:pt x="4544" y="0"/>
                </a:moveTo>
                <a:cubicBezTo>
                  <a:pt x="4492" y="0"/>
                  <a:pt x="4441" y="36"/>
                  <a:pt x="4429" y="108"/>
                </a:cubicBezTo>
                <a:lnTo>
                  <a:pt x="3655" y="3525"/>
                </a:lnTo>
                <a:cubicBezTo>
                  <a:pt x="3655" y="3572"/>
                  <a:pt x="3608" y="3596"/>
                  <a:pt x="3560" y="3620"/>
                </a:cubicBezTo>
                <a:lnTo>
                  <a:pt x="143" y="4394"/>
                </a:lnTo>
                <a:cubicBezTo>
                  <a:pt x="0" y="4418"/>
                  <a:pt x="0" y="4596"/>
                  <a:pt x="143" y="4632"/>
                </a:cubicBezTo>
                <a:lnTo>
                  <a:pt x="3560" y="5406"/>
                </a:lnTo>
                <a:cubicBezTo>
                  <a:pt x="3608" y="5406"/>
                  <a:pt x="3632" y="5442"/>
                  <a:pt x="3655" y="5489"/>
                </a:cubicBezTo>
                <a:lnTo>
                  <a:pt x="4429" y="8918"/>
                </a:lnTo>
                <a:cubicBezTo>
                  <a:pt x="4441" y="8984"/>
                  <a:pt x="4492" y="9016"/>
                  <a:pt x="4544" y="9016"/>
                </a:cubicBezTo>
                <a:cubicBezTo>
                  <a:pt x="4596" y="9016"/>
                  <a:pt x="4650" y="8984"/>
                  <a:pt x="4667" y="8918"/>
                </a:cubicBezTo>
                <a:lnTo>
                  <a:pt x="5441" y="5489"/>
                </a:lnTo>
                <a:cubicBezTo>
                  <a:pt x="5441" y="5442"/>
                  <a:pt x="5477" y="5418"/>
                  <a:pt x="5525" y="5406"/>
                </a:cubicBezTo>
                <a:lnTo>
                  <a:pt x="8954" y="4632"/>
                </a:lnTo>
                <a:cubicBezTo>
                  <a:pt x="9085" y="4596"/>
                  <a:pt x="9085" y="4418"/>
                  <a:pt x="8954" y="4394"/>
                </a:cubicBezTo>
                <a:lnTo>
                  <a:pt x="5525" y="3620"/>
                </a:lnTo>
                <a:cubicBezTo>
                  <a:pt x="5477" y="3620"/>
                  <a:pt x="5453" y="3572"/>
                  <a:pt x="5441" y="3525"/>
                </a:cubicBezTo>
                <a:lnTo>
                  <a:pt x="4667" y="108"/>
                </a:lnTo>
                <a:cubicBezTo>
                  <a:pt x="4650" y="36"/>
                  <a:pt x="4596" y="0"/>
                  <a:pt x="45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7190463" y="169900"/>
            <a:ext cx="138450" cy="137475"/>
          </a:xfrm>
          <a:custGeom>
            <a:avLst/>
            <a:gdLst/>
            <a:ahLst/>
            <a:cxnLst/>
            <a:rect l="l" t="t" r="r" b="b"/>
            <a:pathLst>
              <a:path w="5538" h="5499" extrusionOk="0">
                <a:moveTo>
                  <a:pt x="2779" y="0"/>
                </a:moveTo>
                <a:cubicBezTo>
                  <a:pt x="2748" y="0"/>
                  <a:pt x="2715" y="18"/>
                  <a:pt x="2703" y="54"/>
                </a:cubicBezTo>
                <a:lnTo>
                  <a:pt x="2215" y="2138"/>
                </a:lnTo>
                <a:cubicBezTo>
                  <a:pt x="2203" y="2161"/>
                  <a:pt x="2191" y="2197"/>
                  <a:pt x="2156" y="2197"/>
                </a:cubicBezTo>
                <a:lnTo>
                  <a:pt x="72" y="2673"/>
                </a:lnTo>
                <a:cubicBezTo>
                  <a:pt x="1" y="2685"/>
                  <a:pt x="1" y="2804"/>
                  <a:pt x="72" y="2816"/>
                </a:cubicBezTo>
                <a:lnTo>
                  <a:pt x="2156" y="3293"/>
                </a:lnTo>
                <a:cubicBezTo>
                  <a:pt x="2191" y="3304"/>
                  <a:pt x="2215" y="3328"/>
                  <a:pt x="2215" y="3352"/>
                </a:cubicBezTo>
                <a:lnTo>
                  <a:pt x="2703" y="5436"/>
                </a:lnTo>
                <a:cubicBezTo>
                  <a:pt x="2709" y="5477"/>
                  <a:pt x="2742" y="5498"/>
                  <a:pt x="2775" y="5498"/>
                </a:cubicBezTo>
                <a:cubicBezTo>
                  <a:pt x="2808" y="5498"/>
                  <a:pt x="2840" y="5477"/>
                  <a:pt x="2846" y="5436"/>
                </a:cubicBezTo>
                <a:lnTo>
                  <a:pt x="3323" y="3352"/>
                </a:lnTo>
                <a:cubicBezTo>
                  <a:pt x="3334" y="3328"/>
                  <a:pt x="3358" y="3293"/>
                  <a:pt x="3382" y="3293"/>
                </a:cubicBezTo>
                <a:lnTo>
                  <a:pt x="5466" y="2816"/>
                </a:lnTo>
                <a:cubicBezTo>
                  <a:pt x="5537" y="2804"/>
                  <a:pt x="5537" y="2685"/>
                  <a:pt x="5466" y="2673"/>
                </a:cubicBezTo>
                <a:lnTo>
                  <a:pt x="3382" y="2197"/>
                </a:lnTo>
                <a:cubicBezTo>
                  <a:pt x="3358" y="2185"/>
                  <a:pt x="3323" y="2161"/>
                  <a:pt x="3323" y="2138"/>
                </a:cubicBezTo>
                <a:lnTo>
                  <a:pt x="2846" y="54"/>
                </a:lnTo>
                <a:cubicBezTo>
                  <a:pt x="2840" y="18"/>
                  <a:pt x="2811" y="0"/>
                  <a:pt x="27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1993838" y="169763"/>
            <a:ext cx="138425" cy="137750"/>
          </a:xfrm>
          <a:custGeom>
            <a:avLst/>
            <a:gdLst/>
            <a:ahLst/>
            <a:cxnLst/>
            <a:rect l="l" t="t" r="r" b="b"/>
            <a:pathLst>
              <a:path w="5537" h="5510" extrusionOk="0">
                <a:moveTo>
                  <a:pt x="2764" y="0"/>
                </a:moveTo>
                <a:cubicBezTo>
                  <a:pt x="2730" y="0"/>
                  <a:pt x="2697" y="21"/>
                  <a:pt x="2691" y="63"/>
                </a:cubicBezTo>
                <a:lnTo>
                  <a:pt x="2215" y="2146"/>
                </a:lnTo>
                <a:cubicBezTo>
                  <a:pt x="2203" y="2182"/>
                  <a:pt x="2191" y="2206"/>
                  <a:pt x="2156" y="2206"/>
                </a:cubicBezTo>
                <a:lnTo>
                  <a:pt x="72" y="2682"/>
                </a:lnTo>
                <a:cubicBezTo>
                  <a:pt x="1" y="2694"/>
                  <a:pt x="1" y="2813"/>
                  <a:pt x="72" y="2837"/>
                </a:cubicBezTo>
                <a:lnTo>
                  <a:pt x="2156" y="3301"/>
                </a:lnTo>
                <a:cubicBezTo>
                  <a:pt x="2191" y="3325"/>
                  <a:pt x="2215" y="3337"/>
                  <a:pt x="2215" y="3373"/>
                </a:cubicBezTo>
                <a:lnTo>
                  <a:pt x="2691" y="5456"/>
                </a:lnTo>
                <a:cubicBezTo>
                  <a:pt x="2697" y="5492"/>
                  <a:pt x="2730" y="5510"/>
                  <a:pt x="2764" y="5510"/>
                </a:cubicBezTo>
                <a:cubicBezTo>
                  <a:pt x="2799" y="5510"/>
                  <a:pt x="2834" y="5492"/>
                  <a:pt x="2846" y="5456"/>
                </a:cubicBezTo>
                <a:lnTo>
                  <a:pt x="3322" y="3373"/>
                </a:lnTo>
                <a:cubicBezTo>
                  <a:pt x="3334" y="3337"/>
                  <a:pt x="3346" y="3301"/>
                  <a:pt x="3382" y="3301"/>
                </a:cubicBezTo>
                <a:lnTo>
                  <a:pt x="5466" y="2837"/>
                </a:lnTo>
                <a:cubicBezTo>
                  <a:pt x="5537" y="2813"/>
                  <a:pt x="5537" y="2694"/>
                  <a:pt x="5466" y="2682"/>
                </a:cubicBezTo>
                <a:lnTo>
                  <a:pt x="3382" y="2206"/>
                </a:lnTo>
                <a:cubicBezTo>
                  <a:pt x="3346" y="2194"/>
                  <a:pt x="3322" y="2182"/>
                  <a:pt x="3322" y="2146"/>
                </a:cubicBezTo>
                <a:lnTo>
                  <a:pt x="2846" y="63"/>
                </a:lnTo>
                <a:cubicBezTo>
                  <a:pt x="2834" y="21"/>
                  <a:pt x="2799" y="0"/>
                  <a:pt x="27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4458575" y="82175"/>
            <a:ext cx="226825" cy="225200"/>
          </a:xfrm>
          <a:custGeom>
            <a:avLst/>
            <a:gdLst/>
            <a:ahLst/>
            <a:cxnLst/>
            <a:rect l="l" t="t" r="r" b="b"/>
            <a:pathLst>
              <a:path w="9073" h="9008" extrusionOk="0">
                <a:moveTo>
                  <a:pt x="4528" y="0"/>
                </a:moveTo>
                <a:cubicBezTo>
                  <a:pt x="4474" y="0"/>
                  <a:pt x="4423" y="33"/>
                  <a:pt x="4417" y="98"/>
                </a:cubicBezTo>
                <a:lnTo>
                  <a:pt x="3643" y="3515"/>
                </a:lnTo>
                <a:cubicBezTo>
                  <a:pt x="3643" y="3563"/>
                  <a:pt x="3596" y="3599"/>
                  <a:pt x="3548" y="3611"/>
                </a:cubicBezTo>
                <a:lnTo>
                  <a:pt x="131" y="4385"/>
                </a:lnTo>
                <a:cubicBezTo>
                  <a:pt x="0" y="4408"/>
                  <a:pt x="0" y="4587"/>
                  <a:pt x="131" y="4623"/>
                </a:cubicBezTo>
                <a:lnTo>
                  <a:pt x="3548" y="5397"/>
                </a:lnTo>
                <a:cubicBezTo>
                  <a:pt x="3596" y="5397"/>
                  <a:pt x="3632" y="5444"/>
                  <a:pt x="3643" y="5480"/>
                </a:cubicBezTo>
                <a:lnTo>
                  <a:pt x="4417" y="8909"/>
                </a:lnTo>
                <a:cubicBezTo>
                  <a:pt x="4429" y="8974"/>
                  <a:pt x="4480" y="9007"/>
                  <a:pt x="4532" y="9007"/>
                </a:cubicBezTo>
                <a:cubicBezTo>
                  <a:pt x="4584" y="9007"/>
                  <a:pt x="4638" y="8974"/>
                  <a:pt x="4656" y="8909"/>
                </a:cubicBezTo>
                <a:lnTo>
                  <a:pt x="5429" y="5480"/>
                </a:lnTo>
                <a:cubicBezTo>
                  <a:pt x="5429" y="5444"/>
                  <a:pt x="5477" y="5409"/>
                  <a:pt x="5513" y="5397"/>
                </a:cubicBezTo>
                <a:lnTo>
                  <a:pt x="8942" y="4623"/>
                </a:lnTo>
                <a:cubicBezTo>
                  <a:pt x="9073" y="4587"/>
                  <a:pt x="9073" y="4408"/>
                  <a:pt x="8942" y="4385"/>
                </a:cubicBezTo>
                <a:lnTo>
                  <a:pt x="5513" y="3611"/>
                </a:lnTo>
                <a:cubicBezTo>
                  <a:pt x="5477" y="3611"/>
                  <a:pt x="5441" y="3563"/>
                  <a:pt x="5429" y="3515"/>
                </a:cubicBezTo>
                <a:lnTo>
                  <a:pt x="4656" y="98"/>
                </a:lnTo>
                <a:cubicBezTo>
                  <a:pt x="4638" y="33"/>
                  <a:pt x="4581" y="0"/>
                  <a:pt x="45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2132271" y="4759282"/>
            <a:ext cx="138447" cy="137440"/>
          </a:xfrm>
          <a:custGeom>
            <a:avLst/>
            <a:gdLst/>
            <a:ahLst/>
            <a:cxnLst/>
            <a:rect l="l" t="t" r="r" b="b"/>
            <a:pathLst>
              <a:path w="9074" h="9008" extrusionOk="0">
                <a:moveTo>
                  <a:pt x="4541" y="1"/>
                </a:moveTo>
                <a:cubicBezTo>
                  <a:pt x="4489" y="1"/>
                  <a:pt x="4436" y="34"/>
                  <a:pt x="4418" y="99"/>
                </a:cubicBezTo>
                <a:lnTo>
                  <a:pt x="3644" y="3528"/>
                </a:lnTo>
                <a:cubicBezTo>
                  <a:pt x="3644" y="3576"/>
                  <a:pt x="3596" y="3599"/>
                  <a:pt x="3561" y="3611"/>
                </a:cubicBezTo>
                <a:lnTo>
                  <a:pt x="132" y="4385"/>
                </a:lnTo>
                <a:cubicBezTo>
                  <a:pt x="1" y="4421"/>
                  <a:pt x="1" y="4600"/>
                  <a:pt x="132" y="4623"/>
                </a:cubicBezTo>
                <a:lnTo>
                  <a:pt x="3561" y="5397"/>
                </a:lnTo>
                <a:cubicBezTo>
                  <a:pt x="3596" y="5397"/>
                  <a:pt x="3632" y="5445"/>
                  <a:pt x="3644" y="5493"/>
                </a:cubicBezTo>
                <a:lnTo>
                  <a:pt x="4418" y="8910"/>
                </a:lnTo>
                <a:cubicBezTo>
                  <a:pt x="4436" y="8975"/>
                  <a:pt x="4489" y="9008"/>
                  <a:pt x="4541" y="9008"/>
                </a:cubicBezTo>
                <a:cubicBezTo>
                  <a:pt x="4594" y="9008"/>
                  <a:pt x="4644" y="8975"/>
                  <a:pt x="4656" y="8910"/>
                </a:cubicBezTo>
                <a:lnTo>
                  <a:pt x="5430" y="5493"/>
                </a:lnTo>
                <a:cubicBezTo>
                  <a:pt x="5430" y="5445"/>
                  <a:pt x="5478" y="5409"/>
                  <a:pt x="5525" y="5397"/>
                </a:cubicBezTo>
                <a:lnTo>
                  <a:pt x="8942" y="4623"/>
                </a:lnTo>
                <a:cubicBezTo>
                  <a:pt x="9073" y="4600"/>
                  <a:pt x="9073" y="4421"/>
                  <a:pt x="8942" y="4385"/>
                </a:cubicBezTo>
                <a:lnTo>
                  <a:pt x="5525" y="3611"/>
                </a:lnTo>
                <a:cubicBezTo>
                  <a:pt x="5478" y="3611"/>
                  <a:pt x="5442" y="3576"/>
                  <a:pt x="5430" y="3528"/>
                </a:cubicBezTo>
                <a:lnTo>
                  <a:pt x="4656" y="99"/>
                </a:lnTo>
                <a:cubicBezTo>
                  <a:pt x="4644" y="34"/>
                  <a:pt x="4594" y="1"/>
                  <a:pt x="4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2658588" y="356075"/>
            <a:ext cx="137550" cy="136650"/>
          </a:xfrm>
          <a:custGeom>
            <a:avLst/>
            <a:gdLst/>
            <a:ahLst/>
            <a:cxnLst/>
            <a:rect l="l" t="t" r="r" b="b"/>
            <a:pathLst>
              <a:path w="5502" h="5466" extrusionOk="0">
                <a:moveTo>
                  <a:pt x="2751" y="0"/>
                </a:moveTo>
                <a:cubicBezTo>
                  <a:pt x="2719" y="0"/>
                  <a:pt x="2686" y="18"/>
                  <a:pt x="2680" y="54"/>
                </a:cubicBezTo>
                <a:lnTo>
                  <a:pt x="2204" y="2125"/>
                </a:lnTo>
                <a:cubicBezTo>
                  <a:pt x="2180" y="2149"/>
                  <a:pt x="2168" y="2185"/>
                  <a:pt x="2144" y="2185"/>
                </a:cubicBezTo>
                <a:lnTo>
                  <a:pt x="72" y="2661"/>
                </a:lnTo>
                <a:cubicBezTo>
                  <a:pt x="1" y="2673"/>
                  <a:pt x="1" y="2792"/>
                  <a:pt x="72" y="2804"/>
                </a:cubicBezTo>
                <a:lnTo>
                  <a:pt x="2144" y="3280"/>
                </a:lnTo>
                <a:cubicBezTo>
                  <a:pt x="2168" y="3292"/>
                  <a:pt x="2204" y="3316"/>
                  <a:pt x="2204" y="3340"/>
                </a:cubicBezTo>
                <a:lnTo>
                  <a:pt x="2680" y="5411"/>
                </a:lnTo>
                <a:cubicBezTo>
                  <a:pt x="2686" y="5447"/>
                  <a:pt x="2719" y="5465"/>
                  <a:pt x="2751" y="5465"/>
                </a:cubicBezTo>
                <a:cubicBezTo>
                  <a:pt x="2784" y="5465"/>
                  <a:pt x="2817" y="5447"/>
                  <a:pt x="2823" y="5411"/>
                </a:cubicBezTo>
                <a:lnTo>
                  <a:pt x="3299" y="3340"/>
                </a:lnTo>
                <a:cubicBezTo>
                  <a:pt x="3323" y="3316"/>
                  <a:pt x="3335" y="3280"/>
                  <a:pt x="3359" y="3280"/>
                </a:cubicBezTo>
                <a:lnTo>
                  <a:pt x="5430" y="2804"/>
                </a:lnTo>
                <a:cubicBezTo>
                  <a:pt x="5502" y="2792"/>
                  <a:pt x="5502" y="2673"/>
                  <a:pt x="5430" y="2661"/>
                </a:cubicBezTo>
                <a:lnTo>
                  <a:pt x="3359" y="2185"/>
                </a:lnTo>
                <a:cubicBezTo>
                  <a:pt x="3335" y="2173"/>
                  <a:pt x="3299" y="2149"/>
                  <a:pt x="3299" y="2125"/>
                </a:cubicBezTo>
                <a:lnTo>
                  <a:pt x="2823" y="54"/>
                </a:lnTo>
                <a:cubicBezTo>
                  <a:pt x="2817" y="18"/>
                  <a:pt x="2784" y="0"/>
                  <a:pt x="27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3"/>
          <p:cNvGrpSpPr/>
          <p:nvPr/>
        </p:nvGrpSpPr>
        <p:grpSpPr>
          <a:xfrm>
            <a:off x="4417632" y="4704716"/>
            <a:ext cx="308720" cy="309904"/>
            <a:chOff x="275175" y="3918075"/>
            <a:chExt cx="482375" cy="484225"/>
          </a:xfrm>
        </p:grpSpPr>
        <p:sp>
          <p:nvSpPr>
            <p:cNvPr id="247" name="Google Shape;247;p13"/>
            <p:cNvSpPr/>
            <p:nvPr/>
          </p:nvSpPr>
          <p:spPr>
            <a:xfrm>
              <a:off x="389525" y="3918075"/>
              <a:ext cx="251975" cy="251975"/>
            </a:xfrm>
            <a:custGeom>
              <a:avLst/>
              <a:gdLst/>
              <a:ahLst/>
              <a:cxnLst/>
              <a:rect l="l" t="t" r="r" b="b"/>
              <a:pathLst>
                <a:path w="10079" h="10079" extrusionOk="0">
                  <a:moveTo>
                    <a:pt x="5077" y="2361"/>
                  </a:moveTo>
                  <a:cubicBezTo>
                    <a:pt x="5288" y="2933"/>
                    <a:pt x="5717" y="3505"/>
                    <a:pt x="6146" y="3933"/>
                  </a:cubicBezTo>
                  <a:cubicBezTo>
                    <a:pt x="6649" y="4431"/>
                    <a:pt x="7146" y="4791"/>
                    <a:pt x="7792" y="5077"/>
                  </a:cubicBezTo>
                  <a:cubicBezTo>
                    <a:pt x="7146" y="5288"/>
                    <a:pt x="6649" y="5717"/>
                    <a:pt x="6146" y="6146"/>
                  </a:cubicBezTo>
                  <a:cubicBezTo>
                    <a:pt x="5717" y="6649"/>
                    <a:pt x="5288" y="7146"/>
                    <a:pt x="5077" y="7792"/>
                  </a:cubicBezTo>
                  <a:cubicBezTo>
                    <a:pt x="4791" y="7146"/>
                    <a:pt x="4431" y="6649"/>
                    <a:pt x="3933" y="6146"/>
                  </a:cubicBezTo>
                  <a:cubicBezTo>
                    <a:pt x="3504" y="5717"/>
                    <a:pt x="2933" y="5288"/>
                    <a:pt x="2361" y="5077"/>
                  </a:cubicBezTo>
                  <a:cubicBezTo>
                    <a:pt x="2933" y="4791"/>
                    <a:pt x="3504" y="4431"/>
                    <a:pt x="3933" y="3933"/>
                  </a:cubicBezTo>
                  <a:cubicBezTo>
                    <a:pt x="4431" y="3505"/>
                    <a:pt x="4791" y="2933"/>
                    <a:pt x="5077" y="2361"/>
                  </a:cubicBezTo>
                  <a:close/>
                  <a:moveTo>
                    <a:pt x="5077" y="0"/>
                  </a:moveTo>
                  <a:cubicBezTo>
                    <a:pt x="4859" y="0"/>
                    <a:pt x="4648" y="218"/>
                    <a:pt x="4648" y="429"/>
                  </a:cubicBezTo>
                  <a:cubicBezTo>
                    <a:pt x="4574" y="1504"/>
                    <a:pt x="4145" y="2573"/>
                    <a:pt x="3362" y="3362"/>
                  </a:cubicBezTo>
                  <a:cubicBezTo>
                    <a:pt x="2573" y="4145"/>
                    <a:pt x="1572" y="4574"/>
                    <a:pt x="429" y="4648"/>
                  </a:cubicBezTo>
                  <a:cubicBezTo>
                    <a:pt x="217" y="4648"/>
                    <a:pt x="0" y="4859"/>
                    <a:pt x="0" y="5077"/>
                  </a:cubicBezTo>
                  <a:cubicBezTo>
                    <a:pt x="0" y="5288"/>
                    <a:pt x="217" y="5505"/>
                    <a:pt x="429" y="5505"/>
                  </a:cubicBezTo>
                  <a:cubicBezTo>
                    <a:pt x="1572" y="5505"/>
                    <a:pt x="2573" y="6003"/>
                    <a:pt x="3362" y="6792"/>
                  </a:cubicBezTo>
                  <a:cubicBezTo>
                    <a:pt x="4145" y="7506"/>
                    <a:pt x="4574" y="8575"/>
                    <a:pt x="4648" y="9719"/>
                  </a:cubicBezTo>
                  <a:cubicBezTo>
                    <a:pt x="4648" y="9936"/>
                    <a:pt x="4859" y="10079"/>
                    <a:pt x="5077" y="10079"/>
                  </a:cubicBezTo>
                  <a:cubicBezTo>
                    <a:pt x="5288" y="10079"/>
                    <a:pt x="5505" y="9936"/>
                    <a:pt x="5505" y="9719"/>
                  </a:cubicBezTo>
                  <a:cubicBezTo>
                    <a:pt x="5505" y="8575"/>
                    <a:pt x="6003" y="7506"/>
                    <a:pt x="6792" y="6792"/>
                  </a:cubicBezTo>
                  <a:cubicBezTo>
                    <a:pt x="7506" y="6003"/>
                    <a:pt x="8575" y="5505"/>
                    <a:pt x="9719" y="5505"/>
                  </a:cubicBezTo>
                  <a:cubicBezTo>
                    <a:pt x="9936" y="5505"/>
                    <a:pt x="10079" y="5288"/>
                    <a:pt x="10079" y="5077"/>
                  </a:cubicBezTo>
                  <a:cubicBezTo>
                    <a:pt x="10079" y="4859"/>
                    <a:pt x="9936" y="4648"/>
                    <a:pt x="9719" y="4648"/>
                  </a:cubicBezTo>
                  <a:cubicBezTo>
                    <a:pt x="8575" y="4574"/>
                    <a:pt x="7506" y="4145"/>
                    <a:pt x="6792" y="3362"/>
                  </a:cubicBezTo>
                  <a:cubicBezTo>
                    <a:pt x="6003" y="2573"/>
                    <a:pt x="5505" y="1504"/>
                    <a:pt x="5505" y="429"/>
                  </a:cubicBezTo>
                  <a:cubicBezTo>
                    <a:pt x="5505" y="218"/>
                    <a:pt x="5288" y="0"/>
                    <a:pt x="5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505700" y="4034250"/>
              <a:ext cx="251850" cy="251850"/>
            </a:xfrm>
            <a:custGeom>
              <a:avLst/>
              <a:gdLst/>
              <a:ahLst/>
              <a:cxnLst/>
              <a:rect l="l" t="t" r="r" b="b"/>
              <a:pathLst>
                <a:path w="10074" h="10074" extrusionOk="0">
                  <a:moveTo>
                    <a:pt x="5003" y="2288"/>
                  </a:moveTo>
                  <a:cubicBezTo>
                    <a:pt x="5289" y="2928"/>
                    <a:pt x="5643" y="3431"/>
                    <a:pt x="6146" y="3928"/>
                  </a:cubicBezTo>
                  <a:cubicBezTo>
                    <a:pt x="6575" y="4431"/>
                    <a:pt x="7147" y="4786"/>
                    <a:pt x="7787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3" y="6575"/>
                    <a:pt x="5289" y="7147"/>
                    <a:pt x="5003" y="7787"/>
                  </a:cubicBezTo>
                  <a:cubicBezTo>
                    <a:pt x="4786" y="7147"/>
                    <a:pt x="4431" y="6575"/>
                    <a:pt x="3928" y="6146"/>
                  </a:cubicBezTo>
                  <a:cubicBezTo>
                    <a:pt x="3431" y="5643"/>
                    <a:pt x="2928" y="5289"/>
                    <a:pt x="2288" y="5003"/>
                  </a:cubicBezTo>
                  <a:cubicBezTo>
                    <a:pt x="2928" y="4786"/>
                    <a:pt x="3431" y="4431"/>
                    <a:pt x="3928" y="3928"/>
                  </a:cubicBezTo>
                  <a:cubicBezTo>
                    <a:pt x="4431" y="3431"/>
                    <a:pt x="4786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86" y="1"/>
                    <a:pt x="4643" y="144"/>
                    <a:pt x="4643" y="430"/>
                  </a:cubicBezTo>
                  <a:cubicBezTo>
                    <a:pt x="4574" y="1499"/>
                    <a:pt x="4145" y="2573"/>
                    <a:pt x="3357" y="3357"/>
                  </a:cubicBezTo>
                  <a:cubicBezTo>
                    <a:pt x="2573" y="4146"/>
                    <a:pt x="1499" y="4574"/>
                    <a:pt x="430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430" y="5432"/>
                  </a:cubicBezTo>
                  <a:cubicBezTo>
                    <a:pt x="1499" y="5500"/>
                    <a:pt x="2573" y="5929"/>
                    <a:pt x="3357" y="6718"/>
                  </a:cubicBezTo>
                  <a:cubicBezTo>
                    <a:pt x="4145" y="7501"/>
                    <a:pt x="4574" y="8576"/>
                    <a:pt x="4643" y="9645"/>
                  </a:cubicBezTo>
                  <a:cubicBezTo>
                    <a:pt x="4643" y="9862"/>
                    <a:pt x="4786" y="10074"/>
                    <a:pt x="5003" y="10074"/>
                  </a:cubicBezTo>
                  <a:cubicBezTo>
                    <a:pt x="5289" y="10074"/>
                    <a:pt x="5432" y="9862"/>
                    <a:pt x="5432" y="9645"/>
                  </a:cubicBezTo>
                  <a:cubicBezTo>
                    <a:pt x="5500" y="8576"/>
                    <a:pt x="5929" y="7501"/>
                    <a:pt x="6718" y="6718"/>
                  </a:cubicBezTo>
                  <a:cubicBezTo>
                    <a:pt x="7501" y="5929"/>
                    <a:pt x="8576" y="5500"/>
                    <a:pt x="9645" y="5432"/>
                  </a:cubicBezTo>
                  <a:cubicBezTo>
                    <a:pt x="9931" y="5432"/>
                    <a:pt x="10074" y="5289"/>
                    <a:pt x="10074" y="5003"/>
                  </a:cubicBezTo>
                  <a:cubicBezTo>
                    <a:pt x="10074" y="4786"/>
                    <a:pt x="9931" y="4643"/>
                    <a:pt x="9645" y="4643"/>
                  </a:cubicBezTo>
                  <a:cubicBezTo>
                    <a:pt x="8576" y="4574"/>
                    <a:pt x="7501" y="4146"/>
                    <a:pt x="6718" y="3357"/>
                  </a:cubicBezTo>
                  <a:cubicBezTo>
                    <a:pt x="5929" y="2573"/>
                    <a:pt x="5500" y="1499"/>
                    <a:pt x="5432" y="430"/>
                  </a:cubicBezTo>
                  <a:cubicBezTo>
                    <a:pt x="5432" y="144"/>
                    <a:pt x="5289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89525" y="4150300"/>
              <a:ext cx="251975" cy="252000"/>
            </a:xfrm>
            <a:custGeom>
              <a:avLst/>
              <a:gdLst/>
              <a:ahLst/>
              <a:cxnLst/>
              <a:rect l="l" t="t" r="r" b="b"/>
              <a:pathLst>
                <a:path w="10079" h="10080" extrusionOk="0">
                  <a:moveTo>
                    <a:pt x="5077" y="2288"/>
                  </a:moveTo>
                  <a:cubicBezTo>
                    <a:pt x="5288" y="2859"/>
                    <a:pt x="5717" y="3431"/>
                    <a:pt x="6146" y="3934"/>
                  </a:cubicBezTo>
                  <a:cubicBezTo>
                    <a:pt x="6649" y="4363"/>
                    <a:pt x="7146" y="4717"/>
                    <a:pt x="7792" y="5003"/>
                  </a:cubicBezTo>
                  <a:cubicBezTo>
                    <a:pt x="7146" y="5289"/>
                    <a:pt x="6649" y="5649"/>
                    <a:pt x="6146" y="6078"/>
                  </a:cubicBezTo>
                  <a:cubicBezTo>
                    <a:pt x="5717" y="6575"/>
                    <a:pt x="5288" y="7147"/>
                    <a:pt x="5077" y="7719"/>
                  </a:cubicBezTo>
                  <a:cubicBezTo>
                    <a:pt x="4791" y="7147"/>
                    <a:pt x="4431" y="6575"/>
                    <a:pt x="3933" y="6078"/>
                  </a:cubicBezTo>
                  <a:cubicBezTo>
                    <a:pt x="3504" y="5649"/>
                    <a:pt x="2933" y="5289"/>
                    <a:pt x="2361" y="5003"/>
                  </a:cubicBezTo>
                  <a:cubicBezTo>
                    <a:pt x="2933" y="4717"/>
                    <a:pt x="3504" y="4363"/>
                    <a:pt x="3933" y="3934"/>
                  </a:cubicBezTo>
                  <a:cubicBezTo>
                    <a:pt x="4431" y="3431"/>
                    <a:pt x="4791" y="2859"/>
                    <a:pt x="5077" y="2288"/>
                  </a:cubicBezTo>
                  <a:close/>
                  <a:moveTo>
                    <a:pt x="5077" y="1"/>
                  </a:moveTo>
                  <a:cubicBezTo>
                    <a:pt x="4859" y="1"/>
                    <a:pt x="4648" y="144"/>
                    <a:pt x="4648" y="361"/>
                  </a:cubicBezTo>
                  <a:cubicBezTo>
                    <a:pt x="4574" y="1504"/>
                    <a:pt x="4145" y="2505"/>
                    <a:pt x="3362" y="3288"/>
                  </a:cubicBezTo>
                  <a:cubicBezTo>
                    <a:pt x="2573" y="4077"/>
                    <a:pt x="1572" y="4574"/>
                    <a:pt x="429" y="4574"/>
                  </a:cubicBezTo>
                  <a:cubicBezTo>
                    <a:pt x="217" y="4574"/>
                    <a:pt x="0" y="4792"/>
                    <a:pt x="0" y="5003"/>
                  </a:cubicBezTo>
                  <a:cubicBezTo>
                    <a:pt x="0" y="5220"/>
                    <a:pt x="217" y="5432"/>
                    <a:pt x="429" y="5432"/>
                  </a:cubicBezTo>
                  <a:cubicBezTo>
                    <a:pt x="1572" y="5506"/>
                    <a:pt x="2573" y="5935"/>
                    <a:pt x="3362" y="6718"/>
                  </a:cubicBezTo>
                  <a:cubicBezTo>
                    <a:pt x="4145" y="7507"/>
                    <a:pt x="4574" y="8507"/>
                    <a:pt x="4648" y="9651"/>
                  </a:cubicBezTo>
                  <a:cubicBezTo>
                    <a:pt x="4648" y="9862"/>
                    <a:pt x="4859" y="10080"/>
                    <a:pt x="5077" y="10080"/>
                  </a:cubicBezTo>
                  <a:cubicBezTo>
                    <a:pt x="5288" y="10080"/>
                    <a:pt x="5505" y="9862"/>
                    <a:pt x="5505" y="9651"/>
                  </a:cubicBezTo>
                  <a:cubicBezTo>
                    <a:pt x="5505" y="8507"/>
                    <a:pt x="6003" y="7507"/>
                    <a:pt x="6792" y="6718"/>
                  </a:cubicBezTo>
                  <a:cubicBezTo>
                    <a:pt x="7506" y="5935"/>
                    <a:pt x="8575" y="5506"/>
                    <a:pt x="9719" y="5432"/>
                  </a:cubicBezTo>
                  <a:cubicBezTo>
                    <a:pt x="9936" y="5432"/>
                    <a:pt x="10079" y="5220"/>
                    <a:pt x="10079" y="5003"/>
                  </a:cubicBezTo>
                  <a:cubicBezTo>
                    <a:pt x="10079" y="4792"/>
                    <a:pt x="9936" y="4574"/>
                    <a:pt x="9719" y="4574"/>
                  </a:cubicBezTo>
                  <a:cubicBezTo>
                    <a:pt x="8575" y="4574"/>
                    <a:pt x="7506" y="4077"/>
                    <a:pt x="6792" y="3288"/>
                  </a:cubicBezTo>
                  <a:cubicBezTo>
                    <a:pt x="6003" y="2505"/>
                    <a:pt x="5505" y="1504"/>
                    <a:pt x="5505" y="361"/>
                  </a:cubicBezTo>
                  <a:cubicBezTo>
                    <a:pt x="5505" y="144"/>
                    <a:pt x="5288" y="1"/>
                    <a:pt x="5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75175" y="4034250"/>
              <a:ext cx="252000" cy="251850"/>
            </a:xfrm>
            <a:custGeom>
              <a:avLst/>
              <a:gdLst/>
              <a:ahLst/>
              <a:cxnLst/>
              <a:rect l="l" t="t" r="r" b="b"/>
              <a:pathLst>
                <a:path w="10080" h="10074" extrusionOk="0">
                  <a:moveTo>
                    <a:pt x="5003" y="2288"/>
                  </a:moveTo>
                  <a:cubicBezTo>
                    <a:pt x="5289" y="2928"/>
                    <a:pt x="5649" y="3431"/>
                    <a:pt x="6146" y="3928"/>
                  </a:cubicBezTo>
                  <a:cubicBezTo>
                    <a:pt x="6575" y="4431"/>
                    <a:pt x="7147" y="4786"/>
                    <a:pt x="7718" y="5003"/>
                  </a:cubicBezTo>
                  <a:cubicBezTo>
                    <a:pt x="7147" y="5289"/>
                    <a:pt x="6575" y="5643"/>
                    <a:pt x="6146" y="6146"/>
                  </a:cubicBezTo>
                  <a:cubicBezTo>
                    <a:pt x="5649" y="6575"/>
                    <a:pt x="5289" y="7147"/>
                    <a:pt x="5003" y="7787"/>
                  </a:cubicBezTo>
                  <a:cubicBezTo>
                    <a:pt x="4791" y="7147"/>
                    <a:pt x="4363" y="6575"/>
                    <a:pt x="3934" y="6146"/>
                  </a:cubicBezTo>
                  <a:cubicBezTo>
                    <a:pt x="3431" y="5643"/>
                    <a:pt x="2859" y="5289"/>
                    <a:pt x="2287" y="5003"/>
                  </a:cubicBezTo>
                  <a:cubicBezTo>
                    <a:pt x="2859" y="4786"/>
                    <a:pt x="3431" y="4431"/>
                    <a:pt x="3934" y="3928"/>
                  </a:cubicBezTo>
                  <a:cubicBezTo>
                    <a:pt x="4363" y="3431"/>
                    <a:pt x="4791" y="2928"/>
                    <a:pt x="5003" y="2288"/>
                  </a:cubicBezTo>
                  <a:close/>
                  <a:moveTo>
                    <a:pt x="5003" y="1"/>
                  </a:moveTo>
                  <a:cubicBezTo>
                    <a:pt x="4791" y="1"/>
                    <a:pt x="4574" y="144"/>
                    <a:pt x="4574" y="430"/>
                  </a:cubicBezTo>
                  <a:cubicBezTo>
                    <a:pt x="4574" y="1499"/>
                    <a:pt x="4077" y="2573"/>
                    <a:pt x="3288" y="3357"/>
                  </a:cubicBezTo>
                  <a:cubicBezTo>
                    <a:pt x="2505" y="4146"/>
                    <a:pt x="1504" y="4574"/>
                    <a:pt x="361" y="4643"/>
                  </a:cubicBezTo>
                  <a:cubicBezTo>
                    <a:pt x="144" y="4643"/>
                    <a:pt x="1" y="4786"/>
                    <a:pt x="1" y="5003"/>
                  </a:cubicBezTo>
                  <a:cubicBezTo>
                    <a:pt x="1" y="5289"/>
                    <a:pt x="144" y="5432"/>
                    <a:pt x="361" y="5432"/>
                  </a:cubicBezTo>
                  <a:cubicBezTo>
                    <a:pt x="1504" y="5500"/>
                    <a:pt x="2505" y="5929"/>
                    <a:pt x="3288" y="6718"/>
                  </a:cubicBezTo>
                  <a:cubicBezTo>
                    <a:pt x="4077" y="7501"/>
                    <a:pt x="4574" y="8576"/>
                    <a:pt x="4574" y="9645"/>
                  </a:cubicBezTo>
                  <a:cubicBezTo>
                    <a:pt x="4574" y="9862"/>
                    <a:pt x="4791" y="10074"/>
                    <a:pt x="5003" y="10074"/>
                  </a:cubicBezTo>
                  <a:cubicBezTo>
                    <a:pt x="5220" y="10074"/>
                    <a:pt x="5432" y="9862"/>
                    <a:pt x="5432" y="9645"/>
                  </a:cubicBezTo>
                  <a:cubicBezTo>
                    <a:pt x="5506" y="8576"/>
                    <a:pt x="5935" y="7501"/>
                    <a:pt x="6718" y="6718"/>
                  </a:cubicBezTo>
                  <a:cubicBezTo>
                    <a:pt x="7507" y="5929"/>
                    <a:pt x="8507" y="5500"/>
                    <a:pt x="9651" y="5432"/>
                  </a:cubicBezTo>
                  <a:cubicBezTo>
                    <a:pt x="9862" y="5432"/>
                    <a:pt x="10079" y="5289"/>
                    <a:pt x="10079" y="5003"/>
                  </a:cubicBezTo>
                  <a:cubicBezTo>
                    <a:pt x="10079" y="4786"/>
                    <a:pt x="9862" y="4643"/>
                    <a:pt x="9651" y="4643"/>
                  </a:cubicBezTo>
                  <a:cubicBezTo>
                    <a:pt x="8507" y="4574"/>
                    <a:pt x="7507" y="4146"/>
                    <a:pt x="6718" y="3357"/>
                  </a:cubicBezTo>
                  <a:cubicBezTo>
                    <a:pt x="5935" y="2573"/>
                    <a:pt x="5506" y="1499"/>
                    <a:pt x="5432" y="430"/>
                  </a:cubicBezTo>
                  <a:cubicBezTo>
                    <a:pt x="5432" y="144"/>
                    <a:pt x="5220" y="1"/>
                    <a:pt x="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14525" y="4059275"/>
              <a:ext cx="203675" cy="201825"/>
            </a:xfrm>
            <a:custGeom>
              <a:avLst/>
              <a:gdLst/>
              <a:ahLst/>
              <a:cxnLst/>
              <a:rect l="l" t="t" r="r" b="b"/>
              <a:pathLst>
                <a:path w="8147" h="8073" extrusionOk="0">
                  <a:moveTo>
                    <a:pt x="4077" y="784"/>
                  </a:moveTo>
                  <a:cubicBezTo>
                    <a:pt x="5860" y="784"/>
                    <a:pt x="7289" y="2287"/>
                    <a:pt x="7289" y="4002"/>
                  </a:cubicBezTo>
                  <a:cubicBezTo>
                    <a:pt x="7289" y="5786"/>
                    <a:pt x="5860" y="7215"/>
                    <a:pt x="4077" y="7215"/>
                  </a:cubicBezTo>
                  <a:cubicBezTo>
                    <a:pt x="2287" y="7215"/>
                    <a:pt x="858" y="5786"/>
                    <a:pt x="858" y="4002"/>
                  </a:cubicBezTo>
                  <a:cubicBezTo>
                    <a:pt x="858" y="2287"/>
                    <a:pt x="2287" y="784"/>
                    <a:pt x="4077" y="784"/>
                  </a:cubicBezTo>
                  <a:close/>
                  <a:moveTo>
                    <a:pt x="4077" y="0"/>
                  </a:moveTo>
                  <a:cubicBezTo>
                    <a:pt x="1858" y="0"/>
                    <a:pt x="1" y="1784"/>
                    <a:pt x="1" y="4002"/>
                  </a:cubicBezTo>
                  <a:cubicBezTo>
                    <a:pt x="1" y="6289"/>
                    <a:pt x="1858" y="8072"/>
                    <a:pt x="4077" y="8072"/>
                  </a:cubicBezTo>
                  <a:cubicBezTo>
                    <a:pt x="6289" y="8072"/>
                    <a:pt x="8147" y="6289"/>
                    <a:pt x="8147" y="4002"/>
                  </a:cubicBezTo>
                  <a:cubicBezTo>
                    <a:pt x="8147" y="1784"/>
                    <a:pt x="6289" y="0"/>
                    <a:pt x="4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_3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>
            <a:spLocks noGrp="1"/>
          </p:cNvSpPr>
          <p:nvPr>
            <p:ph type="title"/>
          </p:nvPr>
        </p:nvSpPr>
        <p:spPr>
          <a:xfrm>
            <a:off x="2224375" y="445025"/>
            <a:ext cx="49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4"/>
          <p:cNvSpPr txBox="1">
            <a:spLocks noGrp="1"/>
          </p:cNvSpPr>
          <p:nvPr>
            <p:ph type="subTitle" idx="1"/>
          </p:nvPr>
        </p:nvSpPr>
        <p:spPr>
          <a:xfrm>
            <a:off x="1941875" y="3509336"/>
            <a:ext cx="232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4"/>
          <p:cNvSpPr txBox="1">
            <a:spLocks noGrp="1"/>
          </p:cNvSpPr>
          <p:nvPr>
            <p:ph type="subTitle" idx="2"/>
          </p:nvPr>
        </p:nvSpPr>
        <p:spPr>
          <a:xfrm>
            <a:off x="4872323" y="3509326"/>
            <a:ext cx="232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4"/>
          <p:cNvSpPr/>
          <p:nvPr/>
        </p:nvSpPr>
        <p:spPr>
          <a:xfrm rot="10800000" flipH="1">
            <a:off x="-304800" y="-30480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/>
          <p:nvPr/>
        </p:nvSpPr>
        <p:spPr>
          <a:xfrm flipH="1">
            <a:off x="6198275" y="2560650"/>
            <a:ext cx="3250532" cy="2887698"/>
          </a:xfrm>
          <a:custGeom>
            <a:avLst/>
            <a:gdLst/>
            <a:ahLst/>
            <a:cxnLst/>
            <a:rect l="l" t="t" r="r" b="b"/>
            <a:pathLst>
              <a:path w="60131" h="53419" extrusionOk="0">
                <a:moveTo>
                  <a:pt x="1660" y="49843"/>
                </a:moveTo>
                <a:lnTo>
                  <a:pt x="4486" y="48205"/>
                </a:lnTo>
                <a:lnTo>
                  <a:pt x="4486" y="51481"/>
                </a:lnTo>
                <a:lnTo>
                  <a:pt x="3662" y="52915"/>
                </a:lnTo>
                <a:lnTo>
                  <a:pt x="2730" y="52380"/>
                </a:lnTo>
                <a:lnTo>
                  <a:pt x="1960" y="52583"/>
                </a:lnTo>
                <a:lnTo>
                  <a:pt x="1756" y="51813"/>
                </a:lnTo>
                <a:lnTo>
                  <a:pt x="825" y="51277"/>
                </a:lnTo>
                <a:close/>
                <a:moveTo>
                  <a:pt x="3458" y="46717"/>
                </a:moveTo>
                <a:lnTo>
                  <a:pt x="4486" y="46717"/>
                </a:lnTo>
                <a:lnTo>
                  <a:pt x="4486" y="47745"/>
                </a:lnTo>
                <a:lnTo>
                  <a:pt x="2056" y="49158"/>
                </a:lnTo>
                <a:close/>
                <a:moveTo>
                  <a:pt x="418" y="46321"/>
                </a:moveTo>
                <a:lnTo>
                  <a:pt x="2859" y="44919"/>
                </a:lnTo>
                <a:lnTo>
                  <a:pt x="3747" y="45432"/>
                </a:lnTo>
                <a:lnTo>
                  <a:pt x="3234" y="46321"/>
                </a:lnTo>
                <a:close/>
                <a:moveTo>
                  <a:pt x="418" y="43056"/>
                </a:moveTo>
                <a:lnTo>
                  <a:pt x="3234" y="43056"/>
                </a:lnTo>
                <a:lnTo>
                  <a:pt x="3747" y="43944"/>
                </a:lnTo>
                <a:lnTo>
                  <a:pt x="2859" y="44458"/>
                </a:lnTo>
                <a:close/>
                <a:moveTo>
                  <a:pt x="2056" y="40219"/>
                </a:moveTo>
                <a:lnTo>
                  <a:pt x="4486" y="41632"/>
                </a:lnTo>
                <a:lnTo>
                  <a:pt x="4486" y="42660"/>
                </a:lnTo>
                <a:lnTo>
                  <a:pt x="3458" y="42660"/>
                </a:lnTo>
                <a:close/>
                <a:moveTo>
                  <a:pt x="825" y="38100"/>
                </a:moveTo>
                <a:lnTo>
                  <a:pt x="1756" y="37564"/>
                </a:lnTo>
                <a:lnTo>
                  <a:pt x="1960" y="36793"/>
                </a:lnTo>
                <a:lnTo>
                  <a:pt x="2730" y="36997"/>
                </a:lnTo>
                <a:lnTo>
                  <a:pt x="3662" y="36462"/>
                </a:lnTo>
                <a:lnTo>
                  <a:pt x="4486" y="37907"/>
                </a:lnTo>
                <a:lnTo>
                  <a:pt x="4486" y="41172"/>
                </a:lnTo>
                <a:lnTo>
                  <a:pt x="1660" y="39534"/>
                </a:lnTo>
                <a:close/>
                <a:moveTo>
                  <a:pt x="2891" y="34888"/>
                </a:moveTo>
                <a:lnTo>
                  <a:pt x="2163" y="33614"/>
                </a:lnTo>
                <a:lnTo>
                  <a:pt x="3887" y="33978"/>
                </a:lnTo>
                <a:lnTo>
                  <a:pt x="4561" y="33304"/>
                </a:lnTo>
                <a:lnTo>
                  <a:pt x="4561" y="34256"/>
                </a:lnTo>
                <a:lnTo>
                  <a:pt x="6210" y="35338"/>
                </a:lnTo>
                <a:lnTo>
                  <a:pt x="5803" y="35744"/>
                </a:lnTo>
                <a:lnTo>
                  <a:pt x="4486" y="35744"/>
                </a:lnTo>
                <a:lnTo>
                  <a:pt x="4486" y="37115"/>
                </a:lnTo>
                <a:lnTo>
                  <a:pt x="3801" y="35926"/>
                </a:lnTo>
                <a:lnTo>
                  <a:pt x="2666" y="36579"/>
                </a:lnTo>
                <a:lnTo>
                  <a:pt x="2110" y="36430"/>
                </a:lnTo>
                <a:close/>
                <a:moveTo>
                  <a:pt x="1553" y="31345"/>
                </a:moveTo>
                <a:lnTo>
                  <a:pt x="2356" y="30542"/>
                </a:lnTo>
                <a:lnTo>
                  <a:pt x="4561" y="30542"/>
                </a:lnTo>
                <a:lnTo>
                  <a:pt x="4561" y="32747"/>
                </a:lnTo>
                <a:lnTo>
                  <a:pt x="3758" y="33550"/>
                </a:lnTo>
                <a:lnTo>
                  <a:pt x="1938" y="33165"/>
                </a:lnTo>
                <a:close/>
                <a:moveTo>
                  <a:pt x="1060" y="30146"/>
                </a:moveTo>
                <a:lnTo>
                  <a:pt x="43" y="28583"/>
                </a:lnTo>
                <a:lnTo>
                  <a:pt x="1060" y="27020"/>
                </a:lnTo>
                <a:lnTo>
                  <a:pt x="2195" y="27020"/>
                </a:lnTo>
                <a:lnTo>
                  <a:pt x="3758" y="28583"/>
                </a:lnTo>
                <a:lnTo>
                  <a:pt x="2195" y="30146"/>
                </a:lnTo>
                <a:close/>
                <a:moveTo>
                  <a:pt x="1553" y="25832"/>
                </a:moveTo>
                <a:lnTo>
                  <a:pt x="1938" y="24001"/>
                </a:lnTo>
                <a:lnTo>
                  <a:pt x="3758" y="23626"/>
                </a:lnTo>
                <a:lnTo>
                  <a:pt x="4561" y="24419"/>
                </a:lnTo>
                <a:lnTo>
                  <a:pt x="4561" y="26634"/>
                </a:lnTo>
                <a:lnTo>
                  <a:pt x="2356" y="26634"/>
                </a:lnTo>
                <a:close/>
                <a:moveTo>
                  <a:pt x="2891" y="22278"/>
                </a:moveTo>
                <a:lnTo>
                  <a:pt x="2110" y="20736"/>
                </a:lnTo>
                <a:lnTo>
                  <a:pt x="2666" y="20586"/>
                </a:lnTo>
                <a:lnTo>
                  <a:pt x="3801" y="21250"/>
                </a:lnTo>
                <a:lnTo>
                  <a:pt x="4486" y="20051"/>
                </a:lnTo>
                <a:lnTo>
                  <a:pt x="4486" y="21432"/>
                </a:lnTo>
                <a:lnTo>
                  <a:pt x="5803" y="21432"/>
                </a:lnTo>
                <a:lnTo>
                  <a:pt x="6210" y="21839"/>
                </a:lnTo>
                <a:lnTo>
                  <a:pt x="4561" y="22909"/>
                </a:lnTo>
                <a:lnTo>
                  <a:pt x="4561" y="23862"/>
                </a:lnTo>
                <a:lnTo>
                  <a:pt x="3887" y="23187"/>
                </a:lnTo>
                <a:lnTo>
                  <a:pt x="2163" y="23551"/>
                </a:lnTo>
                <a:close/>
                <a:moveTo>
                  <a:pt x="1756" y="19612"/>
                </a:moveTo>
                <a:lnTo>
                  <a:pt x="825" y="19066"/>
                </a:lnTo>
                <a:lnTo>
                  <a:pt x="1660" y="17632"/>
                </a:lnTo>
                <a:lnTo>
                  <a:pt x="4486" y="15994"/>
                </a:lnTo>
                <a:lnTo>
                  <a:pt x="4486" y="19269"/>
                </a:lnTo>
                <a:lnTo>
                  <a:pt x="3662" y="20704"/>
                </a:lnTo>
                <a:lnTo>
                  <a:pt x="2730" y="20169"/>
                </a:lnTo>
                <a:lnTo>
                  <a:pt x="1960" y="20372"/>
                </a:lnTo>
                <a:close/>
                <a:moveTo>
                  <a:pt x="3458" y="14506"/>
                </a:moveTo>
                <a:lnTo>
                  <a:pt x="4486" y="14506"/>
                </a:lnTo>
                <a:lnTo>
                  <a:pt x="4486" y="15544"/>
                </a:lnTo>
                <a:lnTo>
                  <a:pt x="2056" y="16946"/>
                </a:lnTo>
                <a:close/>
                <a:moveTo>
                  <a:pt x="418" y="14120"/>
                </a:moveTo>
                <a:lnTo>
                  <a:pt x="2859" y="12707"/>
                </a:lnTo>
                <a:lnTo>
                  <a:pt x="3747" y="13221"/>
                </a:lnTo>
                <a:lnTo>
                  <a:pt x="3234" y="14120"/>
                </a:lnTo>
                <a:close/>
                <a:moveTo>
                  <a:pt x="418" y="10845"/>
                </a:moveTo>
                <a:lnTo>
                  <a:pt x="3234" y="10845"/>
                </a:lnTo>
                <a:lnTo>
                  <a:pt x="3747" y="11733"/>
                </a:lnTo>
                <a:lnTo>
                  <a:pt x="2859" y="12247"/>
                </a:lnTo>
                <a:close/>
                <a:moveTo>
                  <a:pt x="2056" y="8008"/>
                </a:moveTo>
                <a:lnTo>
                  <a:pt x="4486" y="9421"/>
                </a:lnTo>
                <a:lnTo>
                  <a:pt x="4486" y="10448"/>
                </a:lnTo>
                <a:lnTo>
                  <a:pt x="3458" y="10448"/>
                </a:lnTo>
                <a:close/>
                <a:moveTo>
                  <a:pt x="825" y="5888"/>
                </a:moveTo>
                <a:lnTo>
                  <a:pt x="1756" y="5353"/>
                </a:lnTo>
                <a:lnTo>
                  <a:pt x="1960" y="4593"/>
                </a:lnTo>
                <a:lnTo>
                  <a:pt x="2730" y="4796"/>
                </a:lnTo>
                <a:lnTo>
                  <a:pt x="3662" y="4250"/>
                </a:lnTo>
                <a:lnTo>
                  <a:pt x="4486" y="5695"/>
                </a:lnTo>
                <a:lnTo>
                  <a:pt x="4486" y="8960"/>
                </a:lnTo>
                <a:lnTo>
                  <a:pt x="1660" y="7323"/>
                </a:lnTo>
                <a:close/>
                <a:moveTo>
                  <a:pt x="4882" y="10845"/>
                </a:moveTo>
                <a:lnTo>
                  <a:pt x="4882" y="9646"/>
                </a:lnTo>
                <a:lnTo>
                  <a:pt x="5921" y="10245"/>
                </a:lnTo>
                <a:lnTo>
                  <a:pt x="6520" y="9207"/>
                </a:lnTo>
                <a:lnTo>
                  <a:pt x="7119" y="10245"/>
                </a:lnTo>
                <a:lnTo>
                  <a:pt x="8158" y="9646"/>
                </a:lnTo>
                <a:lnTo>
                  <a:pt x="8158" y="10845"/>
                </a:lnTo>
                <a:lnTo>
                  <a:pt x="9357" y="10845"/>
                </a:lnTo>
                <a:lnTo>
                  <a:pt x="8757" y="11883"/>
                </a:lnTo>
                <a:lnTo>
                  <a:pt x="9796" y="12482"/>
                </a:lnTo>
                <a:lnTo>
                  <a:pt x="8757" y="13082"/>
                </a:lnTo>
                <a:lnTo>
                  <a:pt x="9357" y="14120"/>
                </a:lnTo>
                <a:lnTo>
                  <a:pt x="8158" y="14120"/>
                </a:lnTo>
                <a:lnTo>
                  <a:pt x="8158" y="15309"/>
                </a:lnTo>
                <a:lnTo>
                  <a:pt x="7119" y="14709"/>
                </a:lnTo>
                <a:lnTo>
                  <a:pt x="6520" y="15747"/>
                </a:lnTo>
                <a:lnTo>
                  <a:pt x="5921" y="14709"/>
                </a:lnTo>
                <a:lnTo>
                  <a:pt x="4882" y="15309"/>
                </a:lnTo>
                <a:lnTo>
                  <a:pt x="4882" y="14120"/>
                </a:lnTo>
                <a:lnTo>
                  <a:pt x="3683" y="14120"/>
                </a:lnTo>
                <a:lnTo>
                  <a:pt x="4283" y="13082"/>
                </a:lnTo>
                <a:lnTo>
                  <a:pt x="3244" y="12482"/>
                </a:lnTo>
                <a:lnTo>
                  <a:pt x="4283" y="11883"/>
                </a:lnTo>
                <a:lnTo>
                  <a:pt x="3683" y="10845"/>
                </a:lnTo>
                <a:close/>
                <a:moveTo>
                  <a:pt x="4882" y="6381"/>
                </a:moveTo>
                <a:lnTo>
                  <a:pt x="6295" y="8811"/>
                </a:lnTo>
                <a:lnTo>
                  <a:pt x="5781" y="9710"/>
                </a:lnTo>
                <a:lnTo>
                  <a:pt x="4882" y="9196"/>
                </a:lnTo>
                <a:close/>
                <a:moveTo>
                  <a:pt x="8158" y="9196"/>
                </a:moveTo>
                <a:lnTo>
                  <a:pt x="7259" y="9710"/>
                </a:lnTo>
                <a:lnTo>
                  <a:pt x="6745" y="8811"/>
                </a:lnTo>
                <a:lnTo>
                  <a:pt x="8158" y="6381"/>
                </a:lnTo>
                <a:close/>
                <a:moveTo>
                  <a:pt x="5963" y="3929"/>
                </a:moveTo>
                <a:lnTo>
                  <a:pt x="6520" y="3372"/>
                </a:lnTo>
                <a:lnTo>
                  <a:pt x="7077" y="3929"/>
                </a:lnTo>
                <a:lnTo>
                  <a:pt x="8158" y="3929"/>
                </a:lnTo>
                <a:lnTo>
                  <a:pt x="8158" y="5588"/>
                </a:lnTo>
                <a:lnTo>
                  <a:pt x="6520" y="8415"/>
                </a:lnTo>
                <a:lnTo>
                  <a:pt x="4882" y="5588"/>
                </a:lnTo>
                <a:lnTo>
                  <a:pt x="4882" y="3929"/>
                </a:lnTo>
                <a:close/>
                <a:moveTo>
                  <a:pt x="8554" y="9421"/>
                </a:moveTo>
                <a:lnTo>
                  <a:pt x="10984" y="8008"/>
                </a:lnTo>
                <a:lnTo>
                  <a:pt x="9582" y="10448"/>
                </a:lnTo>
                <a:lnTo>
                  <a:pt x="8554" y="10448"/>
                </a:lnTo>
                <a:close/>
                <a:moveTo>
                  <a:pt x="8554" y="5695"/>
                </a:moveTo>
                <a:lnTo>
                  <a:pt x="9378" y="4250"/>
                </a:lnTo>
                <a:lnTo>
                  <a:pt x="10310" y="4796"/>
                </a:lnTo>
                <a:lnTo>
                  <a:pt x="11080" y="4593"/>
                </a:lnTo>
                <a:lnTo>
                  <a:pt x="11284" y="5353"/>
                </a:lnTo>
                <a:lnTo>
                  <a:pt x="12215" y="5888"/>
                </a:lnTo>
                <a:lnTo>
                  <a:pt x="11380" y="7333"/>
                </a:lnTo>
                <a:lnTo>
                  <a:pt x="8554" y="8960"/>
                </a:lnTo>
                <a:close/>
                <a:moveTo>
                  <a:pt x="13114" y="6787"/>
                </a:moveTo>
                <a:lnTo>
                  <a:pt x="13650" y="7719"/>
                </a:lnTo>
                <a:lnTo>
                  <a:pt x="14410" y="7922"/>
                </a:lnTo>
                <a:lnTo>
                  <a:pt x="14206" y="8682"/>
                </a:lnTo>
                <a:lnTo>
                  <a:pt x="14741" y="9624"/>
                </a:lnTo>
                <a:lnTo>
                  <a:pt x="13307" y="10448"/>
                </a:lnTo>
                <a:lnTo>
                  <a:pt x="10031" y="10448"/>
                </a:lnTo>
                <a:lnTo>
                  <a:pt x="11669" y="7612"/>
                </a:lnTo>
                <a:close/>
                <a:moveTo>
                  <a:pt x="15073" y="10845"/>
                </a:moveTo>
                <a:lnTo>
                  <a:pt x="15073" y="11926"/>
                </a:lnTo>
                <a:lnTo>
                  <a:pt x="15630" y="12482"/>
                </a:lnTo>
                <a:lnTo>
                  <a:pt x="15073" y="13039"/>
                </a:lnTo>
                <a:lnTo>
                  <a:pt x="15073" y="14120"/>
                </a:lnTo>
                <a:lnTo>
                  <a:pt x="13414" y="14120"/>
                </a:lnTo>
                <a:lnTo>
                  <a:pt x="10577" y="12482"/>
                </a:lnTo>
                <a:lnTo>
                  <a:pt x="13414" y="10845"/>
                </a:lnTo>
                <a:close/>
                <a:moveTo>
                  <a:pt x="14741" y="15341"/>
                </a:moveTo>
                <a:lnTo>
                  <a:pt x="14206" y="16272"/>
                </a:lnTo>
                <a:lnTo>
                  <a:pt x="14410" y="17032"/>
                </a:lnTo>
                <a:lnTo>
                  <a:pt x="13650" y="17235"/>
                </a:lnTo>
                <a:lnTo>
                  <a:pt x="13114" y="18177"/>
                </a:lnTo>
                <a:lnTo>
                  <a:pt x="11669" y="17343"/>
                </a:lnTo>
                <a:lnTo>
                  <a:pt x="10031" y="14506"/>
                </a:lnTo>
                <a:lnTo>
                  <a:pt x="13307" y="14506"/>
                </a:lnTo>
                <a:close/>
                <a:moveTo>
                  <a:pt x="15566" y="19676"/>
                </a:moveTo>
                <a:lnTo>
                  <a:pt x="13564" y="19194"/>
                </a:lnTo>
                <a:lnTo>
                  <a:pt x="13393" y="18477"/>
                </a:lnTo>
                <a:lnTo>
                  <a:pt x="13906" y="17578"/>
                </a:lnTo>
                <a:lnTo>
                  <a:pt x="14538" y="17407"/>
                </a:lnTo>
                <a:close/>
                <a:moveTo>
                  <a:pt x="16315" y="16561"/>
                </a:moveTo>
                <a:lnTo>
                  <a:pt x="17728" y="17375"/>
                </a:lnTo>
                <a:lnTo>
                  <a:pt x="18552" y="18798"/>
                </a:lnTo>
                <a:lnTo>
                  <a:pt x="17825" y="20222"/>
                </a:lnTo>
                <a:lnTo>
                  <a:pt x="16058" y="19794"/>
                </a:lnTo>
                <a:lnTo>
                  <a:pt x="14913" y="17268"/>
                </a:lnTo>
                <a:close/>
                <a:moveTo>
                  <a:pt x="19923" y="20757"/>
                </a:moveTo>
                <a:lnTo>
                  <a:pt x="20554" y="21646"/>
                </a:lnTo>
                <a:lnTo>
                  <a:pt x="20287" y="24536"/>
                </a:lnTo>
                <a:lnTo>
                  <a:pt x="17653" y="23316"/>
                </a:lnTo>
                <a:lnTo>
                  <a:pt x="17204" y="22331"/>
                </a:lnTo>
                <a:lnTo>
                  <a:pt x="18049" y="20661"/>
                </a:lnTo>
                <a:close/>
                <a:moveTo>
                  <a:pt x="20629" y="25125"/>
                </a:moveTo>
                <a:lnTo>
                  <a:pt x="21850" y="25692"/>
                </a:lnTo>
                <a:lnTo>
                  <a:pt x="22620" y="24590"/>
                </a:lnTo>
                <a:lnTo>
                  <a:pt x="23402" y="25692"/>
                </a:lnTo>
                <a:lnTo>
                  <a:pt x="24622" y="25125"/>
                </a:lnTo>
                <a:lnTo>
                  <a:pt x="24740" y="26463"/>
                </a:lnTo>
                <a:lnTo>
                  <a:pt x="26078" y="26592"/>
                </a:lnTo>
                <a:lnTo>
                  <a:pt x="25521" y="27812"/>
                </a:lnTo>
                <a:lnTo>
                  <a:pt x="26613" y="28583"/>
                </a:lnTo>
                <a:lnTo>
                  <a:pt x="25521" y="29364"/>
                </a:lnTo>
                <a:lnTo>
                  <a:pt x="26078" y="30574"/>
                </a:lnTo>
                <a:lnTo>
                  <a:pt x="24740" y="30702"/>
                </a:lnTo>
                <a:lnTo>
                  <a:pt x="24622" y="32040"/>
                </a:lnTo>
                <a:lnTo>
                  <a:pt x="23402" y="31473"/>
                </a:lnTo>
                <a:lnTo>
                  <a:pt x="22620" y="32576"/>
                </a:lnTo>
                <a:lnTo>
                  <a:pt x="21850" y="31473"/>
                </a:lnTo>
                <a:lnTo>
                  <a:pt x="20629" y="32040"/>
                </a:lnTo>
                <a:lnTo>
                  <a:pt x="20512" y="30702"/>
                </a:lnTo>
                <a:lnTo>
                  <a:pt x="19173" y="30574"/>
                </a:lnTo>
                <a:lnTo>
                  <a:pt x="19730" y="29354"/>
                </a:lnTo>
                <a:lnTo>
                  <a:pt x="18638" y="28583"/>
                </a:lnTo>
                <a:lnTo>
                  <a:pt x="19730" y="27812"/>
                </a:lnTo>
                <a:lnTo>
                  <a:pt x="19173" y="26592"/>
                </a:lnTo>
                <a:lnTo>
                  <a:pt x="20512" y="26463"/>
                </a:lnTo>
                <a:close/>
                <a:moveTo>
                  <a:pt x="20897" y="22149"/>
                </a:moveTo>
                <a:lnTo>
                  <a:pt x="22385" y="24247"/>
                </a:lnTo>
                <a:lnTo>
                  <a:pt x="21721" y="25200"/>
                </a:lnTo>
                <a:lnTo>
                  <a:pt x="20672" y="24708"/>
                </a:lnTo>
                <a:close/>
                <a:moveTo>
                  <a:pt x="21057" y="20458"/>
                </a:moveTo>
                <a:lnTo>
                  <a:pt x="22620" y="19430"/>
                </a:lnTo>
                <a:lnTo>
                  <a:pt x="24194" y="20458"/>
                </a:lnTo>
                <a:lnTo>
                  <a:pt x="24290" y="21539"/>
                </a:lnTo>
                <a:lnTo>
                  <a:pt x="22620" y="23905"/>
                </a:lnTo>
                <a:lnTo>
                  <a:pt x="20961" y="21539"/>
                </a:lnTo>
                <a:close/>
                <a:moveTo>
                  <a:pt x="24579" y="24708"/>
                </a:moveTo>
                <a:lnTo>
                  <a:pt x="23530" y="25200"/>
                </a:lnTo>
                <a:lnTo>
                  <a:pt x="22867" y="24247"/>
                </a:lnTo>
                <a:lnTo>
                  <a:pt x="24355" y="22149"/>
                </a:lnTo>
                <a:close/>
                <a:moveTo>
                  <a:pt x="25329" y="20757"/>
                </a:moveTo>
                <a:lnTo>
                  <a:pt x="27202" y="20661"/>
                </a:lnTo>
                <a:lnTo>
                  <a:pt x="28048" y="22331"/>
                </a:lnTo>
                <a:lnTo>
                  <a:pt x="27588" y="23316"/>
                </a:lnTo>
                <a:lnTo>
                  <a:pt x="24965" y="24536"/>
                </a:lnTo>
                <a:lnTo>
                  <a:pt x="24697" y="21657"/>
                </a:lnTo>
                <a:close/>
                <a:moveTo>
                  <a:pt x="28883" y="23155"/>
                </a:moveTo>
                <a:lnTo>
                  <a:pt x="30553" y="24012"/>
                </a:lnTo>
                <a:lnTo>
                  <a:pt x="30446" y="25874"/>
                </a:lnTo>
                <a:lnTo>
                  <a:pt x="29557" y="26506"/>
                </a:lnTo>
                <a:lnTo>
                  <a:pt x="26678" y="26249"/>
                </a:lnTo>
                <a:lnTo>
                  <a:pt x="27887" y="23616"/>
                </a:lnTo>
                <a:close/>
                <a:moveTo>
                  <a:pt x="30756" y="27020"/>
                </a:moveTo>
                <a:lnTo>
                  <a:pt x="31784" y="28583"/>
                </a:lnTo>
                <a:lnTo>
                  <a:pt x="30756" y="30156"/>
                </a:lnTo>
                <a:lnTo>
                  <a:pt x="29664" y="30253"/>
                </a:lnTo>
                <a:lnTo>
                  <a:pt x="27299" y="28583"/>
                </a:lnTo>
                <a:lnTo>
                  <a:pt x="29664" y="26913"/>
                </a:lnTo>
                <a:close/>
                <a:moveTo>
                  <a:pt x="30446" y="31291"/>
                </a:moveTo>
                <a:lnTo>
                  <a:pt x="30553" y="33165"/>
                </a:lnTo>
                <a:lnTo>
                  <a:pt x="28883" y="34010"/>
                </a:lnTo>
                <a:lnTo>
                  <a:pt x="27887" y="33550"/>
                </a:lnTo>
                <a:lnTo>
                  <a:pt x="26678" y="30916"/>
                </a:lnTo>
                <a:lnTo>
                  <a:pt x="29557" y="30660"/>
                </a:lnTo>
                <a:close/>
                <a:moveTo>
                  <a:pt x="30960" y="34952"/>
                </a:moveTo>
                <a:lnTo>
                  <a:pt x="29343" y="34214"/>
                </a:lnTo>
                <a:lnTo>
                  <a:pt x="30628" y="33571"/>
                </a:lnTo>
                <a:close/>
                <a:moveTo>
                  <a:pt x="32416" y="32661"/>
                </a:moveTo>
                <a:lnTo>
                  <a:pt x="33839" y="33475"/>
                </a:lnTo>
                <a:lnTo>
                  <a:pt x="34653" y="34899"/>
                </a:lnTo>
                <a:lnTo>
                  <a:pt x="33946" y="36301"/>
                </a:lnTo>
                <a:lnTo>
                  <a:pt x="31409" y="35156"/>
                </a:lnTo>
                <a:lnTo>
                  <a:pt x="30981" y="33389"/>
                </a:lnTo>
                <a:close/>
                <a:moveTo>
                  <a:pt x="34931" y="36997"/>
                </a:moveTo>
                <a:lnTo>
                  <a:pt x="35873" y="36462"/>
                </a:lnTo>
                <a:lnTo>
                  <a:pt x="36698" y="37907"/>
                </a:lnTo>
                <a:lnTo>
                  <a:pt x="36698" y="41172"/>
                </a:lnTo>
                <a:lnTo>
                  <a:pt x="33871" y="39534"/>
                </a:lnTo>
                <a:lnTo>
                  <a:pt x="33036" y="38100"/>
                </a:lnTo>
                <a:lnTo>
                  <a:pt x="33968" y="37564"/>
                </a:lnTo>
                <a:lnTo>
                  <a:pt x="34171" y="36793"/>
                </a:lnTo>
                <a:close/>
                <a:moveTo>
                  <a:pt x="37094" y="41857"/>
                </a:moveTo>
                <a:lnTo>
                  <a:pt x="38132" y="42456"/>
                </a:lnTo>
                <a:lnTo>
                  <a:pt x="38732" y="41418"/>
                </a:lnTo>
                <a:lnTo>
                  <a:pt x="39331" y="42456"/>
                </a:lnTo>
                <a:lnTo>
                  <a:pt x="40369" y="41857"/>
                </a:lnTo>
                <a:lnTo>
                  <a:pt x="40369" y="43056"/>
                </a:lnTo>
                <a:lnTo>
                  <a:pt x="41558" y="43056"/>
                </a:lnTo>
                <a:lnTo>
                  <a:pt x="40969" y="44094"/>
                </a:lnTo>
                <a:lnTo>
                  <a:pt x="41997" y="44694"/>
                </a:lnTo>
                <a:lnTo>
                  <a:pt x="40969" y="45283"/>
                </a:lnTo>
                <a:lnTo>
                  <a:pt x="41558" y="46321"/>
                </a:lnTo>
                <a:lnTo>
                  <a:pt x="40369" y="46321"/>
                </a:lnTo>
                <a:lnTo>
                  <a:pt x="40369" y="47520"/>
                </a:lnTo>
                <a:lnTo>
                  <a:pt x="39331" y="46920"/>
                </a:lnTo>
                <a:lnTo>
                  <a:pt x="38732" y="47959"/>
                </a:lnTo>
                <a:lnTo>
                  <a:pt x="38132" y="46920"/>
                </a:lnTo>
                <a:lnTo>
                  <a:pt x="37094" y="47520"/>
                </a:lnTo>
                <a:lnTo>
                  <a:pt x="37094" y="46321"/>
                </a:lnTo>
                <a:lnTo>
                  <a:pt x="35895" y="46321"/>
                </a:lnTo>
                <a:lnTo>
                  <a:pt x="36494" y="45293"/>
                </a:lnTo>
                <a:lnTo>
                  <a:pt x="35456" y="44694"/>
                </a:lnTo>
                <a:lnTo>
                  <a:pt x="36494" y="44094"/>
                </a:lnTo>
                <a:lnTo>
                  <a:pt x="35895" y="43056"/>
                </a:lnTo>
                <a:lnTo>
                  <a:pt x="37094" y="43056"/>
                </a:lnTo>
                <a:close/>
                <a:moveTo>
                  <a:pt x="38507" y="41022"/>
                </a:moveTo>
                <a:lnTo>
                  <a:pt x="37982" y="41910"/>
                </a:lnTo>
                <a:lnTo>
                  <a:pt x="37094" y="41397"/>
                </a:lnTo>
                <a:lnTo>
                  <a:pt x="37094" y="38592"/>
                </a:lnTo>
                <a:close/>
                <a:moveTo>
                  <a:pt x="40369" y="41397"/>
                </a:moveTo>
                <a:lnTo>
                  <a:pt x="39470" y="41921"/>
                </a:lnTo>
                <a:lnTo>
                  <a:pt x="38956" y="41022"/>
                </a:lnTo>
                <a:lnTo>
                  <a:pt x="40369" y="38581"/>
                </a:lnTo>
                <a:close/>
                <a:moveTo>
                  <a:pt x="38175" y="36140"/>
                </a:moveTo>
                <a:lnTo>
                  <a:pt x="38732" y="35573"/>
                </a:lnTo>
                <a:lnTo>
                  <a:pt x="39288" y="36140"/>
                </a:lnTo>
                <a:lnTo>
                  <a:pt x="40369" y="36140"/>
                </a:lnTo>
                <a:lnTo>
                  <a:pt x="40369" y="37800"/>
                </a:lnTo>
                <a:lnTo>
                  <a:pt x="38732" y="40626"/>
                </a:lnTo>
                <a:lnTo>
                  <a:pt x="37094" y="37800"/>
                </a:lnTo>
                <a:lnTo>
                  <a:pt x="37094" y="36140"/>
                </a:lnTo>
                <a:close/>
                <a:moveTo>
                  <a:pt x="40765" y="41632"/>
                </a:moveTo>
                <a:lnTo>
                  <a:pt x="43196" y="40219"/>
                </a:lnTo>
                <a:lnTo>
                  <a:pt x="41793" y="42660"/>
                </a:lnTo>
                <a:lnTo>
                  <a:pt x="40765" y="42660"/>
                </a:lnTo>
                <a:close/>
                <a:moveTo>
                  <a:pt x="41590" y="36462"/>
                </a:moveTo>
                <a:lnTo>
                  <a:pt x="42521" y="36997"/>
                </a:lnTo>
                <a:lnTo>
                  <a:pt x="43281" y="36793"/>
                </a:lnTo>
                <a:lnTo>
                  <a:pt x="43495" y="37564"/>
                </a:lnTo>
                <a:lnTo>
                  <a:pt x="44427" y="38100"/>
                </a:lnTo>
                <a:lnTo>
                  <a:pt x="43592" y="39534"/>
                </a:lnTo>
                <a:lnTo>
                  <a:pt x="40765" y="41172"/>
                </a:lnTo>
                <a:lnTo>
                  <a:pt x="40765" y="37907"/>
                </a:lnTo>
                <a:close/>
                <a:moveTo>
                  <a:pt x="45315" y="38999"/>
                </a:moveTo>
                <a:lnTo>
                  <a:pt x="45861" y="39930"/>
                </a:lnTo>
                <a:lnTo>
                  <a:pt x="46621" y="40133"/>
                </a:lnTo>
                <a:lnTo>
                  <a:pt x="46418" y="40894"/>
                </a:lnTo>
                <a:lnTo>
                  <a:pt x="46953" y="41825"/>
                </a:lnTo>
                <a:lnTo>
                  <a:pt x="45519" y="42660"/>
                </a:lnTo>
                <a:lnTo>
                  <a:pt x="42243" y="42660"/>
                </a:lnTo>
                <a:lnTo>
                  <a:pt x="43881" y="39823"/>
                </a:lnTo>
                <a:close/>
                <a:moveTo>
                  <a:pt x="47285" y="43056"/>
                </a:moveTo>
                <a:lnTo>
                  <a:pt x="47285" y="44126"/>
                </a:lnTo>
                <a:lnTo>
                  <a:pt x="47842" y="44694"/>
                </a:lnTo>
                <a:lnTo>
                  <a:pt x="47285" y="45250"/>
                </a:lnTo>
                <a:lnTo>
                  <a:pt x="47285" y="46321"/>
                </a:lnTo>
                <a:lnTo>
                  <a:pt x="45626" y="46321"/>
                </a:lnTo>
                <a:lnTo>
                  <a:pt x="42789" y="44694"/>
                </a:lnTo>
                <a:lnTo>
                  <a:pt x="45626" y="43056"/>
                </a:lnTo>
                <a:close/>
                <a:moveTo>
                  <a:pt x="46953" y="47552"/>
                </a:moveTo>
                <a:lnTo>
                  <a:pt x="46418" y="48483"/>
                </a:lnTo>
                <a:lnTo>
                  <a:pt x="46621" y="49243"/>
                </a:lnTo>
                <a:lnTo>
                  <a:pt x="45861" y="49447"/>
                </a:lnTo>
                <a:lnTo>
                  <a:pt x="45315" y="50378"/>
                </a:lnTo>
                <a:lnTo>
                  <a:pt x="43881" y="49554"/>
                </a:lnTo>
                <a:lnTo>
                  <a:pt x="42243" y="46717"/>
                </a:lnTo>
                <a:lnTo>
                  <a:pt x="45519" y="46717"/>
                </a:lnTo>
                <a:close/>
                <a:moveTo>
                  <a:pt x="47777" y="51888"/>
                </a:moveTo>
                <a:lnTo>
                  <a:pt x="45775" y="51406"/>
                </a:lnTo>
                <a:lnTo>
                  <a:pt x="45604" y="50678"/>
                </a:lnTo>
                <a:lnTo>
                  <a:pt x="46118" y="49789"/>
                </a:lnTo>
                <a:lnTo>
                  <a:pt x="46750" y="49618"/>
                </a:lnTo>
                <a:close/>
                <a:moveTo>
                  <a:pt x="48527" y="48772"/>
                </a:moveTo>
                <a:lnTo>
                  <a:pt x="49940" y="49586"/>
                </a:lnTo>
                <a:lnTo>
                  <a:pt x="50753" y="50999"/>
                </a:lnTo>
                <a:lnTo>
                  <a:pt x="50036" y="52434"/>
                </a:lnTo>
                <a:lnTo>
                  <a:pt x="48270" y="52005"/>
                </a:lnTo>
                <a:lnTo>
                  <a:pt x="47124" y="49479"/>
                </a:lnTo>
                <a:close/>
                <a:moveTo>
                  <a:pt x="44823" y="51181"/>
                </a:moveTo>
                <a:lnTo>
                  <a:pt x="44277" y="50239"/>
                </a:lnTo>
                <a:lnTo>
                  <a:pt x="45219" y="50785"/>
                </a:lnTo>
                <a:lnTo>
                  <a:pt x="45347" y="51309"/>
                </a:lnTo>
                <a:close/>
                <a:moveTo>
                  <a:pt x="43495" y="51813"/>
                </a:moveTo>
                <a:lnTo>
                  <a:pt x="43281" y="52583"/>
                </a:lnTo>
                <a:lnTo>
                  <a:pt x="42521" y="52380"/>
                </a:lnTo>
                <a:lnTo>
                  <a:pt x="41590" y="52915"/>
                </a:lnTo>
                <a:lnTo>
                  <a:pt x="40765" y="51481"/>
                </a:lnTo>
                <a:lnTo>
                  <a:pt x="40765" y="48205"/>
                </a:lnTo>
                <a:lnTo>
                  <a:pt x="43592" y="49843"/>
                </a:lnTo>
                <a:lnTo>
                  <a:pt x="44427" y="51277"/>
                </a:lnTo>
                <a:close/>
                <a:moveTo>
                  <a:pt x="41504" y="43944"/>
                </a:moveTo>
                <a:lnTo>
                  <a:pt x="42018" y="43056"/>
                </a:lnTo>
                <a:lnTo>
                  <a:pt x="44833" y="43056"/>
                </a:lnTo>
                <a:lnTo>
                  <a:pt x="42393" y="44458"/>
                </a:lnTo>
                <a:close/>
                <a:moveTo>
                  <a:pt x="44833" y="46321"/>
                </a:moveTo>
                <a:lnTo>
                  <a:pt x="42018" y="46321"/>
                </a:lnTo>
                <a:lnTo>
                  <a:pt x="41504" y="45432"/>
                </a:lnTo>
                <a:lnTo>
                  <a:pt x="42393" y="44919"/>
                </a:lnTo>
                <a:close/>
                <a:moveTo>
                  <a:pt x="40765" y="46717"/>
                </a:moveTo>
                <a:lnTo>
                  <a:pt x="41793" y="46717"/>
                </a:lnTo>
                <a:lnTo>
                  <a:pt x="43196" y="49158"/>
                </a:lnTo>
                <a:lnTo>
                  <a:pt x="40765" y="47745"/>
                </a:lnTo>
                <a:lnTo>
                  <a:pt x="40765" y="47745"/>
                </a:lnTo>
                <a:close/>
                <a:moveTo>
                  <a:pt x="38956" y="48355"/>
                </a:moveTo>
                <a:lnTo>
                  <a:pt x="38956" y="48355"/>
                </a:lnTo>
                <a:lnTo>
                  <a:pt x="39470" y="47466"/>
                </a:lnTo>
                <a:lnTo>
                  <a:pt x="40369" y="47980"/>
                </a:lnTo>
                <a:lnTo>
                  <a:pt x="40369" y="50796"/>
                </a:lnTo>
                <a:close/>
                <a:moveTo>
                  <a:pt x="37094" y="50796"/>
                </a:moveTo>
                <a:lnTo>
                  <a:pt x="37094" y="47980"/>
                </a:lnTo>
                <a:lnTo>
                  <a:pt x="37982" y="47466"/>
                </a:lnTo>
                <a:lnTo>
                  <a:pt x="38507" y="48355"/>
                </a:lnTo>
                <a:close/>
                <a:moveTo>
                  <a:pt x="34268" y="49158"/>
                </a:moveTo>
                <a:lnTo>
                  <a:pt x="35670" y="46717"/>
                </a:lnTo>
                <a:lnTo>
                  <a:pt x="36698" y="46717"/>
                </a:lnTo>
                <a:lnTo>
                  <a:pt x="36698" y="47745"/>
                </a:lnTo>
                <a:close/>
                <a:moveTo>
                  <a:pt x="36698" y="51481"/>
                </a:moveTo>
                <a:lnTo>
                  <a:pt x="35873" y="52915"/>
                </a:lnTo>
                <a:lnTo>
                  <a:pt x="34931" y="52380"/>
                </a:lnTo>
                <a:lnTo>
                  <a:pt x="34171" y="52583"/>
                </a:lnTo>
                <a:lnTo>
                  <a:pt x="33968" y="51823"/>
                </a:lnTo>
                <a:lnTo>
                  <a:pt x="33036" y="51277"/>
                </a:lnTo>
                <a:lnTo>
                  <a:pt x="33871" y="49843"/>
                </a:lnTo>
                <a:lnTo>
                  <a:pt x="36698" y="48205"/>
                </a:lnTo>
                <a:close/>
                <a:moveTo>
                  <a:pt x="32640" y="51181"/>
                </a:moveTo>
                <a:lnTo>
                  <a:pt x="32116" y="51309"/>
                </a:lnTo>
                <a:lnTo>
                  <a:pt x="32244" y="50785"/>
                </a:lnTo>
                <a:lnTo>
                  <a:pt x="33186" y="50239"/>
                </a:lnTo>
                <a:close/>
                <a:moveTo>
                  <a:pt x="31602" y="49447"/>
                </a:moveTo>
                <a:lnTo>
                  <a:pt x="30842" y="49243"/>
                </a:lnTo>
                <a:lnTo>
                  <a:pt x="31045" y="48483"/>
                </a:lnTo>
                <a:lnTo>
                  <a:pt x="30499" y="47552"/>
                </a:lnTo>
                <a:lnTo>
                  <a:pt x="31945" y="46717"/>
                </a:lnTo>
                <a:lnTo>
                  <a:pt x="35210" y="46717"/>
                </a:lnTo>
                <a:lnTo>
                  <a:pt x="33582" y="49554"/>
                </a:lnTo>
                <a:lnTo>
                  <a:pt x="32137" y="50378"/>
                </a:lnTo>
                <a:close/>
                <a:moveTo>
                  <a:pt x="31688" y="51406"/>
                </a:moveTo>
                <a:lnTo>
                  <a:pt x="29686" y="51888"/>
                </a:lnTo>
                <a:lnTo>
                  <a:pt x="30713" y="49618"/>
                </a:lnTo>
                <a:lnTo>
                  <a:pt x="31345" y="49789"/>
                </a:lnTo>
                <a:lnTo>
                  <a:pt x="31859" y="50678"/>
                </a:lnTo>
                <a:close/>
                <a:moveTo>
                  <a:pt x="29193" y="52005"/>
                </a:moveTo>
                <a:lnTo>
                  <a:pt x="27427" y="52434"/>
                </a:lnTo>
                <a:lnTo>
                  <a:pt x="26699" y="51010"/>
                </a:lnTo>
                <a:lnTo>
                  <a:pt x="27502" y="49618"/>
                </a:lnTo>
                <a:lnTo>
                  <a:pt x="27545" y="49607"/>
                </a:lnTo>
                <a:lnTo>
                  <a:pt x="27545" y="49565"/>
                </a:lnTo>
                <a:lnTo>
                  <a:pt x="28936" y="48772"/>
                </a:lnTo>
                <a:lnTo>
                  <a:pt x="30339" y="49479"/>
                </a:lnTo>
                <a:close/>
                <a:moveTo>
                  <a:pt x="25115" y="52583"/>
                </a:moveTo>
                <a:lnTo>
                  <a:pt x="24644" y="53258"/>
                </a:lnTo>
                <a:lnTo>
                  <a:pt x="24569" y="52444"/>
                </a:lnTo>
                <a:lnTo>
                  <a:pt x="22984" y="51406"/>
                </a:lnTo>
                <a:lnTo>
                  <a:pt x="24579" y="50367"/>
                </a:lnTo>
                <a:lnTo>
                  <a:pt x="24579" y="49415"/>
                </a:lnTo>
                <a:lnTo>
                  <a:pt x="25254" y="50078"/>
                </a:lnTo>
                <a:lnTo>
                  <a:pt x="26977" y="49725"/>
                </a:lnTo>
                <a:lnTo>
                  <a:pt x="26249" y="50988"/>
                </a:lnTo>
                <a:lnTo>
                  <a:pt x="27009" y="52487"/>
                </a:lnTo>
                <a:close/>
                <a:moveTo>
                  <a:pt x="22620" y="51170"/>
                </a:moveTo>
                <a:lnTo>
                  <a:pt x="22620" y="51170"/>
                </a:lnTo>
                <a:lnTo>
                  <a:pt x="21068" y="50153"/>
                </a:lnTo>
                <a:lnTo>
                  <a:pt x="21068" y="49019"/>
                </a:lnTo>
                <a:lnTo>
                  <a:pt x="22620" y="47456"/>
                </a:lnTo>
                <a:lnTo>
                  <a:pt x="24183" y="49019"/>
                </a:lnTo>
                <a:lnTo>
                  <a:pt x="24183" y="50153"/>
                </a:lnTo>
                <a:lnTo>
                  <a:pt x="22620" y="51170"/>
                </a:lnTo>
                <a:close/>
                <a:moveTo>
                  <a:pt x="20683" y="52444"/>
                </a:moveTo>
                <a:lnTo>
                  <a:pt x="20608" y="53258"/>
                </a:lnTo>
                <a:lnTo>
                  <a:pt x="20137" y="52583"/>
                </a:lnTo>
                <a:lnTo>
                  <a:pt x="18242" y="52487"/>
                </a:lnTo>
                <a:lnTo>
                  <a:pt x="18991" y="50988"/>
                </a:lnTo>
                <a:lnTo>
                  <a:pt x="18263" y="49725"/>
                </a:lnTo>
                <a:lnTo>
                  <a:pt x="19998" y="50078"/>
                </a:lnTo>
                <a:lnTo>
                  <a:pt x="20672" y="49415"/>
                </a:lnTo>
                <a:lnTo>
                  <a:pt x="20672" y="50367"/>
                </a:lnTo>
                <a:lnTo>
                  <a:pt x="22267" y="51406"/>
                </a:lnTo>
                <a:close/>
                <a:moveTo>
                  <a:pt x="17825" y="52434"/>
                </a:moveTo>
                <a:lnTo>
                  <a:pt x="16058" y="52005"/>
                </a:lnTo>
                <a:lnTo>
                  <a:pt x="14913" y="49479"/>
                </a:lnTo>
                <a:lnTo>
                  <a:pt x="16315" y="48772"/>
                </a:lnTo>
                <a:lnTo>
                  <a:pt x="17696" y="49565"/>
                </a:lnTo>
                <a:lnTo>
                  <a:pt x="17707" y="49607"/>
                </a:lnTo>
                <a:lnTo>
                  <a:pt x="17750" y="49618"/>
                </a:lnTo>
                <a:lnTo>
                  <a:pt x="18542" y="50999"/>
                </a:lnTo>
                <a:close/>
                <a:moveTo>
                  <a:pt x="13564" y="51406"/>
                </a:moveTo>
                <a:lnTo>
                  <a:pt x="13393" y="50689"/>
                </a:lnTo>
                <a:lnTo>
                  <a:pt x="13906" y="49789"/>
                </a:lnTo>
                <a:lnTo>
                  <a:pt x="14538" y="49618"/>
                </a:lnTo>
                <a:lnTo>
                  <a:pt x="15566" y="51888"/>
                </a:lnTo>
                <a:close/>
                <a:moveTo>
                  <a:pt x="13114" y="50378"/>
                </a:moveTo>
                <a:lnTo>
                  <a:pt x="11669" y="49554"/>
                </a:lnTo>
                <a:lnTo>
                  <a:pt x="10042" y="46717"/>
                </a:lnTo>
                <a:lnTo>
                  <a:pt x="13307" y="46717"/>
                </a:lnTo>
                <a:lnTo>
                  <a:pt x="14741" y="47552"/>
                </a:lnTo>
                <a:lnTo>
                  <a:pt x="14206" y="48483"/>
                </a:lnTo>
                <a:lnTo>
                  <a:pt x="14410" y="49243"/>
                </a:lnTo>
                <a:lnTo>
                  <a:pt x="13650" y="49447"/>
                </a:lnTo>
                <a:close/>
                <a:moveTo>
                  <a:pt x="12611" y="51181"/>
                </a:moveTo>
                <a:lnTo>
                  <a:pt x="12065" y="50239"/>
                </a:lnTo>
                <a:lnTo>
                  <a:pt x="13007" y="50785"/>
                </a:lnTo>
                <a:lnTo>
                  <a:pt x="13136" y="51309"/>
                </a:lnTo>
                <a:close/>
                <a:moveTo>
                  <a:pt x="11284" y="51823"/>
                </a:moveTo>
                <a:lnTo>
                  <a:pt x="11080" y="52583"/>
                </a:lnTo>
                <a:lnTo>
                  <a:pt x="10310" y="52380"/>
                </a:lnTo>
                <a:lnTo>
                  <a:pt x="9378" y="52915"/>
                </a:lnTo>
                <a:lnTo>
                  <a:pt x="8554" y="51481"/>
                </a:lnTo>
                <a:lnTo>
                  <a:pt x="8554" y="48205"/>
                </a:lnTo>
                <a:lnTo>
                  <a:pt x="11380" y="49843"/>
                </a:lnTo>
                <a:lnTo>
                  <a:pt x="12215" y="51277"/>
                </a:lnTo>
                <a:close/>
                <a:moveTo>
                  <a:pt x="6295" y="41022"/>
                </a:moveTo>
                <a:lnTo>
                  <a:pt x="5781" y="41921"/>
                </a:lnTo>
                <a:lnTo>
                  <a:pt x="4882" y="41397"/>
                </a:lnTo>
                <a:lnTo>
                  <a:pt x="4882" y="38581"/>
                </a:lnTo>
                <a:close/>
                <a:moveTo>
                  <a:pt x="8158" y="38592"/>
                </a:moveTo>
                <a:lnTo>
                  <a:pt x="8158" y="41397"/>
                </a:lnTo>
                <a:lnTo>
                  <a:pt x="7259" y="41910"/>
                </a:lnTo>
                <a:lnTo>
                  <a:pt x="6745" y="41022"/>
                </a:lnTo>
                <a:close/>
                <a:moveTo>
                  <a:pt x="6520" y="35573"/>
                </a:moveTo>
                <a:lnTo>
                  <a:pt x="7077" y="36140"/>
                </a:lnTo>
                <a:lnTo>
                  <a:pt x="8158" y="36140"/>
                </a:lnTo>
                <a:lnTo>
                  <a:pt x="8158" y="37800"/>
                </a:lnTo>
                <a:lnTo>
                  <a:pt x="6520" y="40626"/>
                </a:lnTo>
                <a:lnTo>
                  <a:pt x="6520" y="40626"/>
                </a:lnTo>
                <a:lnTo>
                  <a:pt x="6520" y="40626"/>
                </a:lnTo>
                <a:lnTo>
                  <a:pt x="4882" y="37800"/>
                </a:lnTo>
                <a:lnTo>
                  <a:pt x="4882" y="36140"/>
                </a:lnTo>
                <a:lnTo>
                  <a:pt x="5963" y="36140"/>
                </a:lnTo>
                <a:close/>
                <a:moveTo>
                  <a:pt x="6520" y="31355"/>
                </a:moveTo>
                <a:lnTo>
                  <a:pt x="8083" y="32908"/>
                </a:lnTo>
                <a:lnTo>
                  <a:pt x="8083" y="34042"/>
                </a:lnTo>
                <a:lnTo>
                  <a:pt x="6552" y="35049"/>
                </a:lnTo>
                <a:lnTo>
                  <a:pt x="6520" y="35016"/>
                </a:lnTo>
                <a:lnTo>
                  <a:pt x="6488" y="35049"/>
                </a:lnTo>
                <a:lnTo>
                  <a:pt x="4957" y="34042"/>
                </a:lnTo>
                <a:lnTo>
                  <a:pt x="4957" y="32918"/>
                </a:lnTo>
                <a:close/>
                <a:moveTo>
                  <a:pt x="6242" y="31077"/>
                </a:moveTo>
                <a:lnTo>
                  <a:pt x="4957" y="32351"/>
                </a:lnTo>
                <a:lnTo>
                  <a:pt x="4957" y="30542"/>
                </a:lnTo>
                <a:lnTo>
                  <a:pt x="5706" y="30542"/>
                </a:lnTo>
                <a:close/>
                <a:moveTo>
                  <a:pt x="6242" y="26099"/>
                </a:moveTo>
                <a:lnTo>
                  <a:pt x="5706" y="26634"/>
                </a:lnTo>
                <a:lnTo>
                  <a:pt x="4957" y="26634"/>
                </a:lnTo>
                <a:lnTo>
                  <a:pt x="4957" y="24815"/>
                </a:lnTo>
                <a:close/>
                <a:moveTo>
                  <a:pt x="8083" y="24815"/>
                </a:moveTo>
                <a:lnTo>
                  <a:pt x="8083" y="26634"/>
                </a:lnTo>
                <a:lnTo>
                  <a:pt x="7334" y="26634"/>
                </a:lnTo>
                <a:lnTo>
                  <a:pt x="6798" y="26099"/>
                </a:lnTo>
                <a:close/>
                <a:moveTo>
                  <a:pt x="6520" y="22149"/>
                </a:moveTo>
                <a:lnTo>
                  <a:pt x="6541" y="22128"/>
                </a:lnTo>
                <a:lnTo>
                  <a:pt x="8083" y="23123"/>
                </a:lnTo>
                <a:lnTo>
                  <a:pt x="8083" y="24258"/>
                </a:lnTo>
                <a:lnTo>
                  <a:pt x="6520" y="25821"/>
                </a:lnTo>
                <a:lnTo>
                  <a:pt x="4957" y="24258"/>
                </a:lnTo>
                <a:lnTo>
                  <a:pt x="4957" y="23123"/>
                </a:lnTo>
                <a:lnTo>
                  <a:pt x="6499" y="22128"/>
                </a:lnTo>
                <a:close/>
                <a:moveTo>
                  <a:pt x="12611" y="18970"/>
                </a:moveTo>
                <a:lnTo>
                  <a:pt x="12065" y="18028"/>
                </a:lnTo>
                <a:lnTo>
                  <a:pt x="13007" y="18574"/>
                </a:lnTo>
                <a:lnTo>
                  <a:pt x="13136" y="19098"/>
                </a:lnTo>
                <a:close/>
                <a:moveTo>
                  <a:pt x="13725" y="21528"/>
                </a:moveTo>
                <a:lnTo>
                  <a:pt x="11444" y="20500"/>
                </a:lnTo>
                <a:lnTo>
                  <a:pt x="11616" y="19869"/>
                </a:lnTo>
                <a:lnTo>
                  <a:pt x="12515" y="19355"/>
                </a:lnTo>
                <a:lnTo>
                  <a:pt x="13243" y="19526"/>
                </a:lnTo>
                <a:close/>
                <a:moveTo>
                  <a:pt x="18574" y="26249"/>
                </a:moveTo>
                <a:lnTo>
                  <a:pt x="15694" y="26506"/>
                </a:lnTo>
                <a:lnTo>
                  <a:pt x="14806" y="25885"/>
                </a:lnTo>
                <a:lnTo>
                  <a:pt x="14699" y="24012"/>
                </a:lnTo>
                <a:lnTo>
                  <a:pt x="16369" y="23155"/>
                </a:lnTo>
                <a:lnTo>
                  <a:pt x="17364" y="23616"/>
                </a:lnTo>
                <a:close/>
                <a:moveTo>
                  <a:pt x="17910" y="23873"/>
                </a:moveTo>
                <a:lnTo>
                  <a:pt x="20255" y="24954"/>
                </a:lnTo>
                <a:lnTo>
                  <a:pt x="20148" y="26099"/>
                </a:lnTo>
                <a:lnTo>
                  <a:pt x="18991" y="26206"/>
                </a:lnTo>
                <a:close/>
                <a:moveTo>
                  <a:pt x="16187" y="26859"/>
                </a:moveTo>
                <a:lnTo>
                  <a:pt x="18756" y="26624"/>
                </a:lnTo>
                <a:lnTo>
                  <a:pt x="18756" y="26624"/>
                </a:lnTo>
                <a:lnTo>
                  <a:pt x="19238" y="27673"/>
                </a:lnTo>
                <a:lnTo>
                  <a:pt x="18296" y="28347"/>
                </a:lnTo>
                <a:close/>
                <a:moveTo>
                  <a:pt x="18756" y="30542"/>
                </a:moveTo>
                <a:lnTo>
                  <a:pt x="16187" y="30306"/>
                </a:lnTo>
                <a:lnTo>
                  <a:pt x="18296" y="28829"/>
                </a:lnTo>
                <a:lnTo>
                  <a:pt x="19238" y="29493"/>
                </a:lnTo>
                <a:close/>
                <a:moveTo>
                  <a:pt x="17910" y="33293"/>
                </a:moveTo>
                <a:lnTo>
                  <a:pt x="18991" y="30959"/>
                </a:lnTo>
                <a:lnTo>
                  <a:pt x="20148" y="31066"/>
                </a:lnTo>
                <a:lnTo>
                  <a:pt x="20255" y="32212"/>
                </a:lnTo>
                <a:close/>
                <a:moveTo>
                  <a:pt x="19923" y="36408"/>
                </a:moveTo>
                <a:lnTo>
                  <a:pt x="18049" y="36515"/>
                </a:lnTo>
                <a:lnTo>
                  <a:pt x="17675" y="35766"/>
                </a:lnTo>
                <a:lnTo>
                  <a:pt x="17204" y="34834"/>
                </a:lnTo>
                <a:lnTo>
                  <a:pt x="17653" y="33850"/>
                </a:lnTo>
                <a:lnTo>
                  <a:pt x="20287" y="32629"/>
                </a:lnTo>
                <a:lnTo>
                  <a:pt x="20554" y="35520"/>
                </a:lnTo>
                <a:close/>
                <a:moveTo>
                  <a:pt x="20683" y="36943"/>
                </a:moveTo>
                <a:lnTo>
                  <a:pt x="22267" y="37971"/>
                </a:lnTo>
                <a:lnTo>
                  <a:pt x="20672" y="39020"/>
                </a:lnTo>
                <a:lnTo>
                  <a:pt x="20672" y="39973"/>
                </a:lnTo>
                <a:lnTo>
                  <a:pt x="19998" y="39298"/>
                </a:lnTo>
                <a:lnTo>
                  <a:pt x="18263" y="39662"/>
                </a:lnTo>
                <a:lnTo>
                  <a:pt x="18991" y="38389"/>
                </a:lnTo>
                <a:lnTo>
                  <a:pt x="18242" y="36901"/>
                </a:lnTo>
                <a:lnTo>
                  <a:pt x="20137" y="36793"/>
                </a:lnTo>
                <a:lnTo>
                  <a:pt x="20608" y="36130"/>
                </a:lnTo>
                <a:close/>
                <a:moveTo>
                  <a:pt x="20897" y="35016"/>
                </a:moveTo>
                <a:lnTo>
                  <a:pt x="20672" y="32458"/>
                </a:lnTo>
                <a:lnTo>
                  <a:pt x="20672" y="32458"/>
                </a:lnTo>
                <a:lnTo>
                  <a:pt x="21721" y="31976"/>
                </a:lnTo>
                <a:lnTo>
                  <a:pt x="22385" y="32918"/>
                </a:lnTo>
                <a:close/>
                <a:moveTo>
                  <a:pt x="24290" y="35627"/>
                </a:moveTo>
                <a:lnTo>
                  <a:pt x="24194" y="36708"/>
                </a:lnTo>
                <a:lnTo>
                  <a:pt x="22620" y="37736"/>
                </a:lnTo>
                <a:lnTo>
                  <a:pt x="21057" y="36708"/>
                </a:lnTo>
                <a:lnTo>
                  <a:pt x="20961" y="35627"/>
                </a:lnTo>
                <a:lnTo>
                  <a:pt x="22620" y="33261"/>
                </a:lnTo>
                <a:close/>
                <a:moveTo>
                  <a:pt x="24355" y="35016"/>
                </a:moveTo>
                <a:lnTo>
                  <a:pt x="22867" y="32918"/>
                </a:lnTo>
                <a:lnTo>
                  <a:pt x="23530" y="31976"/>
                </a:lnTo>
                <a:lnTo>
                  <a:pt x="24579" y="32458"/>
                </a:lnTo>
                <a:close/>
                <a:moveTo>
                  <a:pt x="25115" y="36793"/>
                </a:moveTo>
                <a:lnTo>
                  <a:pt x="27009" y="36901"/>
                </a:lnTo>
                <a:lnTo>
                  <a:pt x="26249" y="38389"/>
                </a:lnTo>
                <a:lnTo>
                  <a:pt x="26988" y="39662"/>
                </a:lnTo>
                <a:lnTo>
                  <a:pt x="25254" y="39298"/>
                </a:lnTo>
                <a:lnTo>
                  <a:pt x="24579" y="39973"/>
                </a:lnTo>
                <a:lnTo>
                  <a:pt x="24579" y="39020"/>
                </a:lnTo>
                <a:lnTo>
                  <a:pt x="22984" y="37971"/>
                </a:lnTo>
                <a:lnTo>
                  <a:pt x="24569" y="36943"/>
                </a:lnTo>
                <a:lnTo>
                  <a:pt x="24644" y="36119"/>
                </a:lnTo>
                <a:close/>
                <a:moveTo>
                  <a:pt x="28262" y="35295"/>
                </a:moveTo>
                <a:lnTo>
                  <a:pt x="28990" y="36911"/>
                </a:lnTo>
                <a:lnTo>
                  <a:pt x="27609" y="36579"/>
                </a:lnTo>
                <a:close/>
                <a:moveTo>
                  <a:pt x="32009" y="37639"/>
                </a:moveTo>
                <a:lnTo>
                  <a:pt x="31527" y="35637"/>
                </a:lnTo>
                <a:lnTo>
                  <a:pt x="33796" y="36665"/>
                </a:lnTo>
                <a:lnTo>
                  <a:pt x="33636" y="37297"/>
                </a:lnTo>
                <a:lnTo>
                  <a:pt x="32737" y="37821"/>
                </a:lnTo>
                <a:close/>
                <a:moveTo>
                  <a:pt x="32244" y="38603"/>
                </a:moveTo>
                <a:lnTo>
                  <a:pt x="32116" y="38078"/>
                </a:lnTo>
                <a:lnTo>
                  <a:pt x="32640" y="38196"/>
                </a:lnTo>
                <a:lnTo>
                  <a:pt x="33186" y="39138"/>
                </a:lnTo>
                <a:close/>
                <a:moveTo>
                  <a:pt x="35210" y="42660"/>
                </a:moveTo>
                <a:lnTo>
                  <a:pt x="31945" y="42660"/>
                </a:lnTo>
                <a:lnTo>
                  <a:pt x="30499" y="41825"/>
                </a:lnTo>
                <a:lnTo>
                  <a:pt x="31045" y="40894"/>
                </a:lnTo>
                <a:lnTo>
                  <a:pt x="30842" y="40133"/>
                </a:lnTo>
                <a:lnTo>
                  <a:pt x="31602" y="39930"/>
                </a:lnTo>
                <a:lnTo>
                  <a:pt x="32137" y="38999"/>
                </a:lnTo>
                <a:lnTo>
                  <a:pt x="33582" y="39823"/>
                </a:lnTo>
                <a:close/>
                <a:moveTo>
                  <a:pt x="34257" y="40219"/>
                </a:moveTo>
                <a:lnTo>
                  <a:pt x="36698" y="41632"/>
                </a:lnTo>
                <a:lnTo>
                  <a:pt x="36698" y="42660"/>
                </a:lnTo>
                <a:lnTo>
                  <a:pt x="35670" y="42660"/>
                </a:lnTo>
                <a:lnTo>
                  <a:pt x="35670" y="42660"/>
                </a:lnTo>
                <a:close/>
                <a:moveTo>
                  <a:pt x="32630" y="43056"/>
                </a:moveTo>
                <a:lnTo>
                  <a:pt x="35445" y="43056"/>
                </a:lnTo>
                <a:lnTo>
                  <a:pt x="35959" y="43944"/>
                </a:lnTo>
                <a:lnTo>
                  <a:pt x="35060" y="44458"/>
                </a:lnTo>
                <a:close/>
                <a:moveTo>
                  <a:pt x="35060" y="44919"/>
                </a:moveTo>
                <a:lnTo>
                  <a:pt x="35959" y="45432"/>
                </a:lnTo>
                <a:lnTo>
                  <a:pt x="35445" y="46321"/>
                </a:lnTo>
                <a:lnTo>
                  <a:pt x="32630" y="46321"/>
                </a:lnTo>
                <a:close/>
                <a:moveTo>
                  <a:pt x="30178" y="46321"/>
                </a:moveTo>
                <a:lnTo>
                  <a:pt x="30178" y="45250"/>
                </a:lnTo>
                <a:lnTo>
                  <a:pt x="29622" y="44694"/>
                </a:lnTo>
                <a:lnTo>
                  <a:pt x="30178" y="44126"/>
                </a:lnTo>
                <a:lnTo>
                  <a:pt x="30178" y="43056"/>
                </a:lnTo>
                <a:lnTo>
                  <a:pt x="31837" y="43056"/>
                </a:lnTo>
                <a:lnTo>
                  <a:pt x="34674" y="44694"/>
                </a:lnTo>
                <a:lnTo>
                  <a:pt x="31837" y="46321"/>
                </a:lnTo>
                <a:close/>
                <a:moveTo>
                  <a:pt x="24579" y="46642"/>
                </a:moveTo>
                <a:lnTo>
                  <a:pt x="26785" y="46642"/>
                </a:lnTo>
                <a:lnTo>
                  <a:pt x="27588" y="47445"/>
                </a:lnTo>
                <a:lnTo>
                  <a:pt x="27202" y="49276"/>
                </a:lnTo>
                <a:lnTo>
                  <a:pt x="25382" y="49650"/>
                </a:lnTo>
                <a:lnTo>
                  <a:pt x="24579" y="48858"/>
                </a:lnTo>
                <a:close/>
                <a:moveTo>
                  <a:pt x="24579" y="43131"/>
                </a:moveTo>
                <a:lnTo>
                  <a:pt x="26389" y="43131"/>
                </a:lnTo>
                <a:lnTo>
                  <a:pt x="25115" y="44415"/>
                </a:lnTo>
                <a:lnTo>
                  <a:pt x="24579" y="43880"/>
                </a:lnTo>
                <a:close/>
                <a:moveTo>
                  <a:pt x="27588" y="41932"/>
                </a:moveTo>
                <a:lnTo>
                  <a:pt x="26785" y="42735"/>
                </a:lnTo>
                <a:lnTo>
                  <a:pt x="24579" y="42735"/>
                </a:lnTo>
                <a:lnTo>
                  <a:pt x="24579" y="40530"/>
                </a:lnTo>
                <a:lnTo>
                  <a:pt x="25382" y="39727"/>
                </a:lnTo>
                <a:lnTo>
                  <a:pt x="27202" y="40112"/>
                </a:lnTo>
                <a:close/>
                <a:moveTo>
                  <a:pt x="30339" y="39909"/>
                </a:moveTo>
                <a:lnTo>
                  <a:pt x="28936" y="40615"/>
                </a:lnTo>
                <a:lnTo>
                  <a:pt x="27545" y="39812"/>
                </a:lnTo>
                <a:lnTo>
                  <a:pt x="27545" y="39780"/>
                </a:lnTo>
                <a:lnTo>
                  <a:pt x="27502" y="39769"/>
                </a:lnTo>
                <a:lnTo>
                  <a:pt x="26699" y="38378"/>
                </a:lnTo>
                <a:lnTo>
                  <a:pt x="27427" y="36943"/>
                </a:lnTo>
                <a:lnTo>
                  <a:pt x="29193" y="37372"/>
                </a:lnTo>
                <a:close/>
                <a:moveTo>
                  <a:pt x="29686" y="37489"/>
                </a:moveTo>
                <a:lnTo>
                  <a:pt x="31688" y="37971"/>
                </a:lnTo>
                <a:lnTo>
                  <a:pt x="31859" y="38699"/>
                </a:lnTo>
                <a:lnTo>
                  <a:pt x="31345" y="39588"/>
                </a:lnTo>
                <a:lnTo>
                  <a:pt x="30713" y="39759"/>
                </a:lnTo>
                <a:close/>
                <a:moveTo>
                  <a:pt x="26389" y="46246"/>
                </a:moveTo>
                <a:lnTo>
                  <a:pt x="24579" y="46246"/>
                </a:lnTo>
                <a:lnTo>
                  <a:pt x="24579" y="45497"/>
                </a:lnTo>
                <a:lnTo>
                  <a:pt x="25115" y="44972"/>
                </a:lnTo>
                <a:close/>
                <a:moveTo>
                  <a:pt x="29086" y="44715"/>
                </a:moveTo>
                <a:lnTo>
                  <a:pt x="28080" y="46246"/>
                </a:lnTo>
                <a:lnTo>
                  <a:pt x="26956" y="46246"/>
                </a:lnTo>
                <a:lnTo>
                  <a:pt x="25393" y="44694"/>
                </a:lnTo>
                <a:lnTo>
                  <a:pt x="26956" y="43131"/>
                </a:lnTo>
                <a:lnTo>
                  <a:pt x="28080" y="43131"/>
                </a:lnTo>
                <a:lnTo>
                  <a:pt x="29086" y="44662"/>
                </a:lnTo>
                <a:lnTo>
                  <a:pt x="29065" y="44694"/>
                </a:lnTo>
                <a:close/>
                <a:moveTo>
                  <a:pt x="29782" y="43966"/>
                </a:moveTo>
                <a:lnTo>
                  <a:pt x="29375" y="44373"/>
                </a:lnTo>
                <a:lnTo>
                  <a:pt x="28294" y="42735"/>
                </a:lnTo>
                <a:lnTo>
                  <a:pt x="27341" y="42735"/>
                </a:lnTo>
                <a:lnTo>
                  <a:pt x="28016" y="42060"/>
                </a:lnTo>
                <a:lnTo>
                  <a:pt x="27652" y="40326"/>
                </a:lnTo>
                <a:lnTo>
                  <a:pt x="28926" y="41065"/>
                </a:lnTo>
                <a:lnTo>
                  <a:pt x="30467" y="40283"/>
                </a:lnTo>
                <a:lnTo>
                  <a:pt x="30617" y="40840"/>
                </a:lnTo>
                <a:lnTo>
                  <a:pt x="29964" y="41975"/>
                </a:lnTo>
                <a:lnTo>
                  <a:pt x="31152" y="42660"/>
                </a:lnTo>
                <a:lnTo>
                  <a:pt x="29782" y="42660"/>
                </a:lnTo>
                <a:close/>
                <a:moveTo>
                  <a:pt x="22342" y="42200"/>
                </a:moveTo>
                <a:lnTo>
                  <a:pt x="21818" y="42735"/>
                </a:lnTo>
                <a:lnTo>
                  <a:pt x="21068" y="42735"/>
                </a:lnTo>
                <a:lnTo>
                  <a:pt x="21068" y="40926"/>
                </a:lnTo>
                <a:close/>
                <a:moveTo>
                  <a:pt x="24183" y="40926"/>
                </a:moveTo>
                <a:lnTo>
                  <a:pt x="24183" y="42735"/>
                </a:lnTo>
                <a:lnTo>
                  <a:pt x="23434" y="42735"/>
                </a:lnTo>
                <a:lnTo>
                  <a:pt x="22909" y="42200"/>
                </a:lnTo>
                <a:close/>
                <a:moveTo>
                  <a:pt x="22620" y="41921"/>
                </a:moveTo>
                <a:lnTo>
                  <a:pt x="21068" y="40358"/>
                </a:lnTo>
                <a:lnTo>
                  <a:pt x="21068" y="39234"/>
                </a:lnTo>
                <a:lnTo>
                  <a:pt x="22620" y="38207"/>
                </a:lnTo>
                <a:lnTo>
                  <a:pt x="24183" y="39234"/>
                </a:lnTo>
                <a:lnTo>
                  <a:pt x="24183" y="40358"/>
                </a:lnTo>
                <a:close/>
                <a:moveTo>
                  <a:pt x="18852" y="46246"/>
                </a:moveTo>
                <a:lnTo>
                  <a:pt x="20137" y="44972"/>
                </a:lnTo>
                <a:lnTo>
                  <a:pt x="20672" y="45497"/>
                </a:lnTo>
                <a:lnTo>
                  <a:pt x="20672" y="46246"/>
                </a:lnTo>
                <a:close/>
                <a:moveTo>
                  <a:pt x="18467" y="46642"/>
                </a:moveTo>
                <a:lnTo>
                  <a:pt x="20672" y="46642"/>
                </a:lnTo>
                <a:lnTo>
                  <a:pt x="20672" y="48847"/>
                </a:lnTo>
                <a:lnTo>
                  <a:pt x="19869" y="49650"/>
                </a:lnTo>
                <a:lnTo>
                  <a:pt x="18039" y="49276"/>
                </a:lnTo>
                <a:lnTo>
                  <a:pt x="17664" y="47445"/>
                </a:lnTo>
                <a:close/>
                <a:moveTo>
                  <a:pt x="10577" y="44694"/>
                </a:moveTo>
                <a:lnTo>
                  <a:pt x="10577" y="44694"/>
                </a:lnTo>
                <a:lnTo>
                  <a:pt x="13414" y="43056"/>
                </a:lnTo>
                <a:lnTo>
                  <a:pt x="15073" y="43056"/>
                </a:lnTo>
                <a:lnTo>
                  <a:pt x="15073" y="44126"/>
                </a:lnTo>
                <a:lnTo>
                  <a:pt x="15630" y="44694"/>
                </a:lnTo>
                <a:lnTo>
                  <a:pt x="15073" y="45250"/>
                </a:lnTo>
                <a:lnTo>
                  <a:pt x="15073" y="46321"/>
                </a:lnTo>
                <a:lnTo>
                  <a:pt x="13414" y="46321"/>
                </a:lnTo>
                <a:close/>
                <a:moveTo>
                  <a:pt x="9806" y="43056"/>
                </a:moveTo>
                <a:lnTo>
                  <a:pt x="12622" y="43056"/>
                </a:lnTo>
                <a:lnTo>
                  <a:pt x="10181" y="44458"/>
                </a:lnTo>
                <a:lnTo>
                  <a:pt x="9293" y="43944"/>
                </a:lnTo>
                <a:close/>
                <a:moveTo>
                  <a:pt x="8554" y="41632"/>
                </a:moveTo>
                <a:lnTo>
                  <a:pt x="10984" y="40219"/>
                </a:lnTo>
                <a:lnTo>
                  <a:pt x="9582" y="42660"/>
                </a:lnTo>
                <a:lnTo>
                  <a:pt x="8554" y="42660"/>
                </a:lnTo>
                <a:close/>
                <a:moveTo>
                  <a:pt x="10684" y="30542"/>
                </a:moveTo>
                <a:lnTo>
                  <a:pt x="11487" y="31345"/>
                </a:lnTo>
                <a:lnTo>
                  <a:pt x="11102" y="33165"/>
                </a:lnTo>
                <a:lnTo>
                  <a:pt x="9271" y="33550"/>
                </a:lnTo>
                <a:lnTo>
                  <a:pt x="8479" y="32747"/>
                </a:lnTo>
                <a:lnTo>
                  <a:pt x="8479" y="30542"/>
                </a:lnTo>
                <a:close/>
                <a:moveTo>
                  <a:pt x="10288" y="30146"/>
                </a:moveTo>
                <a:lnTo>
                  <a:pt x="8479" y="30146"/>
                </a:lnTo>
                <a:lnTo>
                  <a:pt x="8479" y="29396"/>
                </a:lnTo>
                <a:lnTo>
                  <a:pt x="9004" y="28861"/>
                </a:lnTo>
                <a:close/>
                <a:moveTo>
                  <a:pt x="8479" y="27020"/>
                </a:moveTo>
                <a:lnTo>
                  <a:pt x="10288" y="27020"/>
                </a:lnTo>
                <a:lnTo>
                  <a:pt x="9004" y="28304"/>
                </a:lnTo>
                <a:lnTo>
                  <a:pt x="8479" y="27780"/>
                </a:lnTo>
                <a:close/>
                <a:moveTo>
                  <a:pt x="11487" y="25832"/>
                </a:moveTo>
                <a:lnTo>
                  <a:pt x="10684" y="26634"/>
                </a:lnTo>
                <a:lnTo>
                  <a:pt x="8479" y="26634"/>
                </a:lnTo>
                <a:lnTo>
                  <a:pt x="8479" y="24419"/>
                </a:lnTo>
                <a:lnTo>
                  <a:pt x="9271" y="23626"/>
                </a:lnTo>
                <a:lnTo>
                  <a:pt x="11102" y="24001"/>
                </a:lnTo>
                <a:close/>
                <a:moveTo>
                  <a:pt x="12836" y="24504"/>
                </a:moveTo>
                <a:lnTo>
                  <a:pt x="11444" y="23712"/>
                </a:lnTo>
                <a:lnTo>
                  <a:pt x="11434" y="23669"/>
                </a:lnTo>
                <a:lnTo>
                  <a:pt x="11391" y="23658"/>
                </a:lnTo>
                <a:lnTo>
                  <a:pt x="10599" y="22267"/>
                </a:lnTo>
                <a:lnTo>
                  <a:pt x="11305" y="20864"/>
                </a:lnTo>
                <a:lnTo>
                  <a:pt x="13842" y="22010"/>
                </a:lnTo>
                <a:lnTo>
                  <a:pt x="14260" y="23787"/>
                </a:lnTo>
                <a:close/>
                <a:moveTo>
                  <a:pt x="15587" y="30253"/>
                </a:moveTo>
                <a:lnTo>
                  <a:pt x="14495" y="30156"/>
                </a:lnTo>
                <a:lnTo>
                  <a:pt x="13468" y="28583"/>
                </a:lnTo>
                <a:lnTo>
                  <a:pt x="14495" y="27020"/>
                </a:lnTo>
                <a:lnTo>
                  <a:pt x="15587" y="26913"/>
                </a:lnTo>
                <a:lnTo>
                  <a:pt x="17953" y="28583"/>
                </a:lnTo>
                <a:close/>
                <a:moveTo>
                  <a:pt x="16369" y="34010"/>
                </a:moveTo>
                <a:lnTo>
                  <a:pt x="14699" y="33165"/>
                </a:lnTo>
                <a:lnTo>
                  <a:pt x="14806" y="31291"/>
                </a:lnTo>
                <a:lnTo>
                  <a:pt x="15694" y="30660"/>
                </a:lnTo>
                <a:lnTo>
                  <a:pt x="18574" y="30916"/>
                </a:lnTo>
                <a:lnTo>
                  <a:pt x="17364" y="33550"/>
                </a:lnTo>
                <a:close/>
                <a:moveTo>
                  <a:pt x="16979" y="34385"/>
                </a:moveTo>
                <a:lnTo>
                  <a:pt x="16968" y="34385"/>
                </a:lnTo>
                <a:lnTo>
                  <a:pt x="16797" y="34760"/>
                </a:lnTo>
                <a:lnTo>
                  <a:pt x="16765" y="34845"/>
                </a:lnTo>
                <a:lnTo>
                  <a:pt x="16765" y="34845"/>
                </a:lnTo>
                <a:lnTo>
                  <a:pt x="15780" y="37029"/>
                </a:lnTo>
                <a:lnTo>
                  <a:pt x="13671" y="37543"/>
                </a:lnTo>
                <a:lnTo>
                  <a:pt x="14174" y="35434"/>
                </a:lnTo>
                <a:lnTo>
                  <a:pt x="16358" y="34449"/>
                </a:lnTo>
                <a:lnTo>
                  <a:pt x="16369" y="34449"/>
                </a:lnTo>
                <a:lnTo>
                  <a:pt x="16454" y="34406"/>
                </a:lnTo>
                <a:lnTo>
                  <a:pt x="16829" y="34235"/>
                </a:lnTo>
                <a:lnTo>
                  <a:pt x="16818" y="34235"/>
                </a:lnTo>
                <a:lnTo>
                  <a:pt x="17107" y="34107"/>
                </a:lnTo>
                <a:close/>
                <a:moveTo>
                  <a:pt x="16262" y="36911"/>
                </a:moveTo>
                <a:lnTo>
                  <a:pt x="16990" y="35295"/>
                </a:lnTo>
                <a:lnTo>
                  <a:pt x="17643" y="36579"/>
                </a:lnTo>
                <a:close/>
                <a:moveTo>
                  <a:pt x="17750" y="39769"/>
                </a:moveTo>
                <a:lnTo>
                  <a:pt x="17707" y="39780"/>
                </a:lnTo>
                <a:lnTo>
                  <a:pt x="17707" y="39812"/>
                </a:lnTo>
                <a:lnTo>
                  <a:pt x="16315" y="40615"/>
                </a:lnTo>
                <a:lnTo>
                  <a:pt x="14913" y="39909"/>
                </a:lnTo>
                <a:lnTo>
                  <a:pt x="16058" y="37372"/>
                </a:lnTo>
                <a:lnTo>
                  <a:pt x="17825" y="36943"/>
                </a:lnTo>
                <a:lnTo>
                  <a:pt x="18552" y="38378"/>
                </a:lnTo>
                <a:close/>
                <a:moveTo>
                  <a:pt x="18467" y="42735"/>
                </a:moveTo>
                <a:lnTo>
                  <a:pt x="17664" y="41932"/>
                </a:lnTo>
                <a:lnTo>
                  <a:pt x="18039" y="40112"/>
                </a:lnTo>
                <a:lnTo>
                  <a:pt x="19869" y="39727"/>
                </a:lnTo>
                <a:lnTo>
                  <a:pt x="20672" y="40530"/>
                </a:lnTo>
                <a:lnTo>
                  <a:pt x="20672" y="42735"/>
                </a:lnTo>
                <a:close/>
                <a:moveTo>
                  <a:pt x="18852" y="43131"/>
                </a:moveTo>
                <a:lnTo>
                  <a:pt x="20672" y="43131"/>
                </a:lnTo>
                <a:lnTo>
                  <a:pt x="20672" y="43880"/>
                </a:lnTo>
                <a:lnTo>
                  <a:pt x="20137" y="44415"/>
                </a:lnTo>
                <a:close/>
                <a:moveTo>
                  <a:pt x="16165" y="44662"/>
                </a:moveTo>
                <a:lnTo>
                  <a:pt x="17161" y="43131"/>
                </a:lnTo>
                <a:lnTo>
                  <a:pt x="18296" y="43131"/>
                </a:lnTo>
                <a:lnTo>
                  <a:pt x="19859" y="44694"/>
                </a:lnTo>
                <a:lnTo>
                  <a:pt x="18296" y="46246"/>
                </a:lnTo>
                <a:lnTo>
                  <a:pt x="17161" y="46246"/>
                </a:lnTo>
                <a:lnTo>
                  <a:pt x="16165" y="44715"/>
                </a:lnTo>
                <a:lnTo>
                  <a:pt x="16187" y="44694"/>
                </a:lnTo>
                <a:close/>
                <a:moveTo>
                  <a:pt x="11669" y="39823"/>
                </a:moveTo>
                <a:lnTo>
                  <a:pt x="13114" y="38999"/>
                </a:lnTo>
                <a:lnTo>
                  <a:pt x="13650" y="39930"/>
                </a:lnTo>
                <a:lnTo>
                  <a:pt x="14410" y="40133"/>
                </a:lnTo>
                <a:lnTo>
                  <a:pt x="14206" y="40894"/>
                </a:lnTo>
                <a:lnTo>
                  <a:pt x="14741" y="41825"/>
                </a:lnTo>
                <a:lnTo>
                  <a:pt x="13307" y="42660"/>
                </a:lnTo>
                <a:lnTo>
                  <a:pt x="10042" y="42660"/>
                </a:lnTo>
                <a:close/>
                <a:moveTo>
                  <a:pt x="11284" y="37564"/>
                </a:moveTo>
                <a:lnTo>
                  <a:pt x="12215" y="38100"/>
                </a:lnTo>
                <a:lnTo>
                  <a:pt x="11380" y="39534"/>
                </a:lnTo>
                <a:lnTo>
                  <a:pt x="8554" y="41172"/>
                </a:lnTo>
                <a:lnTo>
                  <a:pt x="8554" y="37907"/>
                </a:lnTo>
                <a:lnTo>
                  <a:pt x="9378" y="36462"/>
                </a:lnTo>
                <a:lnTo>
                  <a:pt x="10310" y="36997"/>
                </a:lnTo>
                <a:lnTo>
                  <a:pt x="11080" y="36804"/>
                </a:lnTo>
                <a:close/>
                <a:moveTo>
                  <a:pt x="13136" y="38078"/>
                </a:moveTo>
                <a:lnTo>
                  <a:pt x="13007" y="38603"/>
                </a:lnTo>
                <a:lnTo>
                  <a:pt x="12065" y="39138"/>
                </a:lnTo>
                <a:lnTo>
                  <a:pt x="12611" y="38196"/>
                </a:lnTo>
                <a:close/>
                <a:moveTo>
                  <a:pt x="13564" y="37971"/>
                </a:moveTo>
                <a:lnTo>
                  <a:pt x="15566" y="37489"/>
                </a:lnTo>
                <a:lnTo>
                  <a:pt x="14538" y="39759"/>
                </a:lnTo>
                <a:lnTo>
                  <a:pt x="13906" y="39588"/>
                </a:lnTo>
                <a:lnTo>
                  <a:pt x="13393" y="38699"/>
                </a:lnTo>
                <a:close/>
                <a:moveTo>
                  <a:pt x="13243" y="37639"/>
                </a:moveTo>
                <a:lnTo>
                  <a:pt x="12515" y="37821"/>
                </a:lnTo>
                <a:lnTo>
                  <a:pt x="11616" y="37297"/>
                </a:lnTo>
                <a:lnTo>
                  <a:pt x="11444" y="36665"/>
                </a:lnTo>
                <a:lnTo>
                  <a:pt x="13725" y="35637"/>
                </a:lnTo>
                <a:close/>
                <a:moveTo>
                  <a:pt x="12836" y="32661"/>
                </a:moveTo>
                <a:lnTo>
                  <a:pt x="14260" y="33389"/>
                </a:lnTo>
                <a:lnTo>
                  <a:pt x="13842" y="35156"/>
                </a:lnTo>
                <a:lnTo>
                  <a:pt x="11305" y="36301"/>
                </a:lnTo>
                <a:lnTo>
                  <a:pt x="10599" y="34899"/>
                </a:lnTo>
                <a:lnTo>
                  <a:pt x="11391" y="33507"/>
                </a:lnTo>
                <a:lnTo>
                  <a:pt x="11434" y="33496"/>
                </a:lnTo>
                <a:lnTo>
                  <a:pt x="11444" y="33464"/>
                </a:lnTo>
                <a:close/>
                <a:moveTo>
                  <a:pt x="14624" y="33571"/>
                </a:moveTo>
                <a:lnTo>
                  <a:pt x="15287" y="33903"/>
                </a:lnTo>
                <a:lnTo>
                  <a:pt x="15908" y="34214"/>
                </a:lnTo>
                <a:lnTo>
                  <a:pt x="14292" y="34952"/>
                </a:lnTo>
                <a:close/>
                <a:moveTo>
                  <a:pt x="10845" y="30146"/>
                </a:moveTo>
                <a:lnTo>
                  <a:pt x="9282" y="28583"/>
                </a:lnTo>
                <a:lnTo>
                  <a:pt x="10845" y="27020"/>
                </a:lnTo>
                <a:lnTo>
                  <a:pt x="11980" y="27031"/>
                </a:lnTo>
                <a:lnTo>
                  <a:pt x="12997" y="28583"/>
                </a:lnTo>
                <a:lnTo>
                  <a:pt x="11980" y="30146"/>
                </a:lnTo>
                <a:close/>
                <a:moveTo>
                  <a:pt x="11241" y="30542"/>
                </a:moveTo>
                <a:lnTo>
                  <a:pt x="12194" y="30542"/>
                </a:lnTo>
                <a:lnTo>
                  <a:pt x="13232" y="28947"/>
                </a:lnTo>
                <a:lnTo>
                  <a:pt x="14270" y="30531"/>
                </a:lnTo>
                <a:lnTo>
                  <a:pt x="15084" y="30606"/>
                </a:lnTo>
                <a:lnTo>
                  <a:pt x="14420" y="31077"/>
                </a:lnTo>
                <a:lnTo>
                  <a:pt x="14313" y="32972"/>
                </a:lnTo>
                <a:lnTo>
                  <a:pt x="12825" y="32212"/>
                </a:lnTo>
                <a:lnTo>
                  <a:pt x="11551" y="32940"/>
                </a:lnTo>
                <a:lnTo>
                  <a:pt x="11915" y="31216"/>
                </a:lnTo>
                <a:close/>
                <a:moveTo>
                  <a:pt x="14099" y="42660"/>
                </a:moveTo>
                <a:lnTo>
                  <a:pt x="15287" y="41975"/>
                </a:lnTo>
                <a:lnTo>
                  <a:pt x="14634" y="40840"/>
                </a:lnTo>
                <a:lnTo>
                  <a:pt x="14784" y="40283"/>
                </a:lnTo>
                <a:lnTo>
                  <a:pt x="16326" y="41054"/>
                </a:lnTo>
                <a:lnTo>
                  <a:pt x="17589" y="40337"/>
                </a:lnTo>
                <a:lnTo>
                  <a:pt x="17236" y="42060"/>
                </a:lnTo>
                <a:lnTo>
                  <a:pt x="17899" y="42735"/>
                </a:lnTo>
                <a:lnTo>
                  <a:pt x="16947" y="42735"/>
                </a:lnTo>
                <a:lnTo>
                  <a:pt x="15876" y="44373"/>
                </a:lnTo>
                <a:lnTo>
                  <a:pt x="15469" y="43966"/>
                </a:lnTo>
                <a:lnTo>
                  <a:pt x="15469" y="42660"/>
                </a:lnTo>
                <a:close/>
                <a:moveTo>
                  <a:pt x="14292" y="22224"/>
                </a:moveTo>
                <a:lnTo>
                  <a:pt x="15908" y="22952"/>
                </a:lnTo>
                <a:lnTo>
                  <a:pt x="14624" y="23605"/>
                </a:lnTo>
                <a:close/>
                <a:moveTo>
                  <a:pt x="14313" y="24204"/>
                </a:moveTo>
                <a:lnTo>
                  <a:pt x="14420" y="26088"/>
                </a:lnTo>
                <a:lnTo>
                  <a:pt x="15084" y="26560"/>
                </a:lnTo>
                <a:lnTo>
                  <a:pt x="14270" y="26634"/>
                </a:lnTo>
                <a:lnTo>
                  <a:pt x="13232" y="28229"/>
                </a:lnTo>
                <a:lnTo>
                  <a:pt x="12194" y="26634"/>
                </a:lnTo>
                <a:lnTo>
                  <a:pt x="11241" y="26634"/>
                </a:lnTo>
                <a:lnTo>
                  <a:pt x="11915" y="25960"/>
                </a:lnTo>
                <a:lnTo>
                  <a:pt x="11551" y="24226"/>
                </a:lnTo>
                <a:lnTo>
                  <a:pt x="12825" y="24954"/>
                </a:lnTo>
                <a:close/>
                <a:moveTo>
                  <a:pt x="8083" y="32351"/>
                </a:moveTo>
                <a:lnTo>
                  <a:pt x="6798" y="31077"/>
                </a:lnTo>
                <a:lnTo>
                  <a:pt x="7334" y="30542"/>
                </a:lnTo>
                <a:lnTo>
                  <a:pt x="8083" y="30542"/>
                </a:lnTo>
                <a:close/>
                <a:moveTo>
                  <a:pt x="8479" y="34256"/>
                </a:moveTo>
                <a:lnTo>
                  <a:pt x="8479" y="33304"/>
                </a:lnTo>
                <a:lnTo>
                  <a:pt x="9143" y="33978"/>
                </a:lnTo>
                <a:lnTo>
                  <a:pt x="10877" y="33614"/>
                </a:lnTo>
                <a:lnTo>
                  <a:pt x="10149" y="34888"/>
                </a:lnTo>
                <a:lnTo>
                  <a:pt x="10930" y="36430"/>
                </a:lnTo>
                <a:lnTo>
                  <a:pt x="10374" y="36579"/>
                </a:lnTo>
                <a:lnTo>
                  <a:pt x="9239" y="35926"/>
                </a:lnTo>
                <a:lnTo>
                  <a:pt x="8554" y="37115"/>
                </a:lnTo>
                <a:lnTo>
                  <a:pt x="8554" y="35744"/>
                </a:lnTo>
                <a:lnTo>
                  <a:pt x="7237" y="35744"/>
                </a:lnTo>
                <a:lnTo>
                  <a:pt x="6830" y="35327"/>
                </a:lnTo>
                <a:close/>
                <a:moveTo>
                  <a:pt x="10984" y="49158"/>
                </a:moveTo>
                <a:lnTo>
                  <a:pt x="8554" y="47745"/>
                </a:lnTo>
                <a:lnTo>
                  <a:pt x="8554" y="46717"/>
                </a:lnTo>
                <a:lnTo>
                  <a:pt x="9582" y="46717"/>
                </a:lnTo>
                <a:close/>
                <a:moveTo>
                  <a:pt x="9293" y="45432"/>
                </a:moveTo>
                <a:lnTo>
                  <a:pt x="10181" y="44919"/>
                </a:lnTo>
                <a:lnTo>
                  <a:pt x="12622" y="46321"/>
                </a:lnTo>
                <a:lnTo>
                  <a:pt x="9806" y="46321"/>
                </a:lnTo>
                <a:close/>
                <a:moveTo>
                  <a:pt x="17589" y="49051"/>
                </a:moveTo>
                <a:lnTo>
                  <a:pt x="16326" y="48323"/>
                </a:lnTo>
                <a:lnTo>
                  <a:pt x="14784" y="49094"/>
                </a:lnTo>
                <a:lnTo>
                  <a:pt x="14634" y="48537"/>
                </a:lnTo>
                <a:lnTo>
                  <a:pt x="15287" y="47402"/>
                </a:lnTo>
                <a:lnTo>
                  <a:pt x="14099" y="46717"/>
                </a:lnTo>
                <a:lnTo>
                  <a:pt x="15469" y="46717"/>
                </a:lnTo>
                <a:lnTo>
                  <a:pt x="15469" y="45411"/>
                </a:lnTo>
                <a:lnTo>
                  <a:pt x="15876" y="45004"/>
                </a:lnTo>
                <a:lnTo>
                  <a:pt x="16947" y="46642"/>
                </a:lnTo>
                <a:lnTo>
                  <a:pt x="17899" y="46642"/>
                </a:lnTo>
                <a:lnTo>
                  <a:pt x="17236" y="47317"/>
                </a:lnTo>
                <a:close/>
                <a:moveTo>
                  <a:pt x="22342" y="47177"/>
                </a:moveTo>
                <a:lnTo>
                  <a:pt x="21068" y="48462"/>
                </a:lnTo>
                <a:lnTo>
                  <a:pt x="21068" y="46642"/>
                </a:lnTo>
                <a:lnTo>
                  <a:pt x="21818" y="46642"/>
                </a:lnTo>
                <a:close/>
                <a:moveTo>
                  <a:pt x="24183" y="46642"/>
                </a:moveTo>
                <a:lnTo>
                  <a:pt x="24183" y="48462"/>
                </a:lnTo>
                <a:lnTo>
                  <a:pt x="22909" y="47177"/>
                </a:lnTo>
                <a:lnTo>
                  <a:pt x="23434" y="46642"/>
                </a:lnTo>
                <a:close/>
                <a:moveTo>
                  <a:pt x="23273" y="46246"/>
                </a:moveTo>
                <a:lnTo>
                  <a:pt x="22620" y="46899"/>
                </a:lnTo>
                <a:lnTo>
                  <a:pt x="21978" y="46246"/>
                </a:lnTo>
                <a:lnTo>
                  <a:pt x="21068" y="46246"/>
                </a:lnTo>
                <a:lnTo>
                  <a:pt x="21068" y="45336"/>
                </a:lnTo>
                <a:lnTo>
                  <a:pt x="20415" y="44694"/>
                </a:lnTo>
                <a:lnTo>
                  <a:pt x="21068" y="44041"/>
                </a:lnTo>
                <a:lnTo>
                  <a:pt x="21068" y="43131"/>
                </a:lnTo>
                <a:lnTo>
                  <a:pt x="21978" y="43131"/>
                </a:lnTo>
                <a:lnTo>
                  <a:pt x="22620" y="42478"/>
                </a:lnTo>
                <a:lnTo>
                  <a:pt x="23273" y="43131"/>
                </a:lnTo>
                <a:lnTo>
                  <a:pt x="24183" y="43131"/>
                </a:lnTo>
                <a:lnTo>
                  <a:pt x="24183" y="44041"/>
                </a:lnTo>
                <a:lnTo>
                  <a:pt x="24836" y="44694"/>
                </a:lnTo>
                <a:lnTo>
                  <a:pt x="24183" y="45336"/>
                </a:lnTo>
                <a:lnTo>
                  <a:pt x="24183" y="46246"/>
                </a:lnTo>
                <a:close/>
                <a:moveTo>
                  <a:pt x="27341" y="46642"/>
                </a:moveTo>
                <a:lnTo>
                  <a:pt x="28294" y="46642"/>
                </a:lnTo>
                <a:lnTo>
                  <a:pt x="29375" y="45004"/>
                </a:lnTo>
                <a:lnTo>
                  <a:pt x="29782" y="45411"/>
                </a:lnTo>
                <a:lnTo>
                  <a:pt x="29782" y="46717"/>
                </a:lnTo>
                <a:lnTo>
                  <a:pt x="31152" y="46717"/>
                </a:lnTo>
                <a:lnTo>
                  <a:pt x="29964" y="47402"/>
                </a:lnTo>
                <a:lnTo>
                  <a:pt x="30617" y="48537"/>
                </a:lnTo>
                <a:lnTo>
                  <a:pt x="30467" y="49104"/>
                </a:lnTo>
                <a:lnTo>
                  <a:pt x="28926" y="48323"/>
                </a:lnTo>
                <a:lnTo>
                  <a:pt x="27652" y="49051"/>
                </a:lnTo>
                <a:lnTo>
                  <a:pt x="28016" y="47317"/>
                </a:lnTo>
                <a:close/>
                <a:moveTo>
                  <a:pt x="28883" y="34438"/>
                </a:moveTo>
                <a:lnTo>
                  <a:pt x="28883" y="34449"/>
                </a:lnTo>
                <a:lnTo>
                  <a:pt x="28883" y="34449"/>
                </a:lnTo>
                <a:lnTo>
                  <a:pt x="31077" y="35434"/>
                </a:lnTo>
                <a:lnTo>
                  <a:pt x="31581" y="37543"/>
                </a:lnTo>
                <a:lnTo>
                  <a:pt x="29472" y="37029"/>
                </a:lnTo>
                <a:lnTo>
                  <a:pt x="28487" y="34845"/>
                </a:lnTo>
                <a:lnTo>
                  <a:pt x="28487" y="34845"/>
                </a:lnTo>
                <a:lnTo>
                  <a:pt x="28465" y="34792"/>
                </a:lnTo>
                <a:lnTo>
                  <a:pt x="28283" y="34385"/>
                </a:lnTo>
                <a:lnTo>
                  <a:pt x="28273" y="34385"/>
                </a:lnTo>
                <a:lnTo>
                  <a:pt x="28144" y="34107"/>
                </a:lnTo>
                <a:lnTo>
                  <a:pt x="28433" y="34235"/>
                </a:lnTo>
                <a:lnTo>
                  <a:pt x="28423" y="34235"/>
                </a:lnTo>
                <a:close/>
                <a:moveTo>
                  <a:pt x="27588" y="33850"/>
                </a:moveTo>
                <a:lnTo>
                  <a:pt x="28048" y="34834"/>
                </a:lnTo>
                <a:lnTo>
                  <a:pt x="27202" y="36515"/>
                </a:lnTo>
                <a:lnTo>
                  <a:pt x="25329" y="36408"/>
                </a:lnTo>
                <a:lnTo>
                  <a:pt x="24697" y="35520"/>
                </a:lnTo>
                <a:lnTo>
                  <a:pt x="24965" y="32629"/>
                </a:lnTo>
                <a:close/>
                <a:moveTo>
                  <a:pt x="27341" y="33293"/>
                </a:moveTo>
                <a:lnTo>
                  <a:pt x="24997" y="32212"/>
                </a:lnTo>
                <a:lnTo>
                  <a:pt x="25104" y="31066"/>
                </a:lnTo>
                <a:lnTo>
                  <a:pt x="26260" y="30959"/>
                </a:lnTo>
                <a:close/>
                <a:moveTo>
                  <a:pt x="29065" y="30306"/>
                </a:moveTo>
                <a:lnTo>
                  <a:pt x="26496" y="30542"/>
                </a:lnTo>
                <a:lnTo>
                  <a:pt x="26496" y="30542"/>
                </a:lnTo>
                <a:lnTo>
                  <a:pt x="26014" y="29493"/>
                </a:lnTo>
                <a:lnTo>
                  <a:pt x="26956" y="28829"/>
                </a:lnTo>
                <a:close/>
                <a:moveTo>
                  <a:pt x="26260" y="26206"/>
                </a:moveTo>
                <a:lnTo>
                  <a:pt x="25104" y="26099"/>
                </a:lnTo>
                <a:lnTo>
                  <a:pt x="24997" y="24954"/>
                </a:lnTo>
                <a:lnTo>
                  <a:pt x="27341" y="23873"/>
                </a:lnTo>
                <a:close/>
                <a:moveTo>
                  <a:pt x="26496" y="26624"/>
                </a:moveTo>
                <a:lnTo>
                  <a:pt x="29065" y="26859"/>
                </a:lnTo>
                <a:lnTo>
                  <a:pt x="26956" y="28347"/>
                </a:lnTo>
                <a:lnTo>
                  <a:pt x="26014" y="27673"/>
                </a:lnTo>
                <a:close/>
                <a:moveTo>
                  <a:pt x="16262" y="20254"/>
                </a:moveTo>
                <a:lnTo>
                  <a:pt x="17643" y="20586"/>
                </a:lnTo>
                <a:lnTo>
                  <a:pt x="16990" y="21871"/>
                </a:lnTo>
                <a:close/>
                <a:moveTo>
                  <a:pt x="16765" y="22320"/>
                </a:moveTo>
                <a:lnTo>
                  <a:pt x="16765" y="22320"/>
                </a:lnTo>
                <a:lnTo>
                  <a:pt x="16765" y="22331"/>
                </a:lnTo>
                <a:lnTo>
                  <a:pt x="16968" y="22781"/>
                </a:lnTo>
                <a:lnTo>
                  <a:pt x="16979" y="22781"/>
                </a:lnTo>
                <a:lnTo>
                  <a:pt x="17107" y="23059"/>
                </a:lnTo>
                <a:lnTo>
                  <a:pt x="16818" y="22931"/>
                </a:lnTo>
                <a:lnTo>
                  <a:pt x="16829" y="22931"/>
                </a:lnTo>
                <a:lnTo>
                  <a:pt x="16529" y="22802"/>
                </a:lnTo>
                <a:lnTo>
                  <a:pt x="16369" y="22716"/>
                </a:lnTo>
                <a:lnTo>
                  <a:pt x="16358" y="22727"/>
                </a:lnTo>
                <a:lnTo>
                  <a:pt x="14174" y="21732"/>
                </a:lnTo>
                <a:lnTo>
                  <a:pt x="13671" y="19633"/>
                </a:lnTo>
                <a:lnTo>
                  <a:pt x="15780" y="20137"/>
                </a:lnTo>
                <a:close/>
                <a:moveTo>
                  <a:pt x="11380" y="17632"/>
                </a:moveTo>
                <a:lnTo>
                  <a:pt x="12215" y="19066"/>
                </a:lnTo>
                <a:lnTo>
                  <a:pt x="11284" y="19612"/>
                </a:lnTo>
                <a:lnTo>
                  <a:pt x="11080" y="20372"/>
                </a:lnTo>
                <a:lnTo>
                  <a:pt x="10310" y="20169"/>
                </a:lnTo>
                <a:lnTo>
                  <a:pt x="9378" y="20704"/>
                </a:lnTo>
                <a:lnTo>
                  <a:pt x="8554" y="19269"/>
                </a:lnTo>
                <a:lnTo>
                  <a:pt x="8554" y="15994"/>
                </a:lnTo>
                <a:close/>
                <a:moveTo>
                  <a:pt x="9582" y="14506"/>
                </a:moveTo>
                <a:lnTo>
                  <a:pt x="10984" y="16946"/>
                </a:lnTo>
                <a:lnTo>
                  <a:pt x="8554" y="15544"/>
                </a:lnTo>
                <a:lnTo>
                  <a:pt x="8554" y="14506"/>
                </a:lnTo>
                <a:lnTo>
                  <a:pt x="9582" y="14506"/>
                </a:lnTo>
                <a:close/>
                <a:moveTo>
                  <a:pt x="10181" y="12247"/>
                </a:moveTo>
                <a:lnTo>
                  <a:pt x="9293" y="11733"/>
                </a:lnTo>
                <a:lnTo>
                  <a:pt x="9806" y="10845"/>
                </a:lnTo>
                <a:lnTo>
                  <a:pt x="12622" y="10845"/>
                </a:lnTo>
                <a:close/>
                <a:moveTo>
                  <a:pt x="10181" y="12707"/>
                </a:moveTo>
                <a:lnTo>
                  <a:pt x="12622" y="14120"/>
                </a:lnTo>
                <a:lnTo>
                  <a:pt x="9806" y="14120"/>
                </a:lnTo>
                <a:lnTo>
                  <a:pt x="9293" y="13221"/>
                </a:lnTo>
                <a:close/>
                <a:moveTo>
                  <a:pt x="8554" y="20062"/>
                </a:moveTo>
                <a:lnTo>
                  <a:pt x="9239" y="21239"/>
                </a:lnTo>
                <a:lnTo>
                  <a:pt x="10374" y="20586"/>
                </a:lnTo>
                <a:lnTo>
                  <a:pt x="10930" y="20736"/>
                </a:lnTo>
                <a:lnTo>
                  <a:pt x="10149" y="22278"/>
                </a:lnTo>
                <a:lnTo>
                  <a:pt x="10877" y="23551"/>
                </a:lnTo>
                <a:lnTo>
                  <a:pt x="9143" y="23187"/>
                </a:lnTo>
                <a:lnTo>
                  <a:pt x="8479" y="23862"/>
                </a:lnTo>
                <a:lnTo>
                  <a:pt x="8479" y="22909"/>
                </a:lnTo>
                <a:lnTo>
                  <a:pt x="6830" y="21839"/>
                </a:lnTo>
                <a:lnTo>
                  <a:pt x="7237" y="21432"/>
                </a:lnTo>
                <a:lnTo>
                  <a:pt x="8554" y="21432"/>
                </a:lnTo>
                <a:close/>
                <a:moveTo>
                  <a:pt x="6745" y="16144"/>
                </a:moveTo>
                <a:lnTo>
                  <a:pt x="7259" y="15255"/>
                </a:lnTo>
                <a:lnTo>
                  <a:pt x="8158" y="15769"/>
                </a:lnTo>
                <a:lnTo>
                  <a:pt x="8158" y="18584"/>
                </a:lnTo>
                <a:lnTo>
                  <a:pt x="6745" y="16144"/>
                </a:lnTo>
                <a:lnTo>
                  <a:pt x="6745" y="16144"/>
                </a:lnTo>
                <a:close/>
                <a:moveTo>
                  <a:pt x="4882" y="18584"/>
                </a:moveTo>
                <a:lnTo>
                  <a:pt x="4882" y="15769"/>
                </a:lnTo>
                <a:lnTo>
                  <a:pt x="5781" y="15255"/>
                </a:lnTo>
                <a:lnTo>
                  <a:pt x="6295" y="16144"/>
                </a:lnTo>
                <a:close/>
                <a:moveTo>
                  <a:pt x="6520" y="16540"/>
                </a:moveTo>
                <a:lnTo>
                  <a:pt x="8158" y="19376"/>
                </a:lnTo>
                <a:lnTo>
                  <a:pt x="8158" y="21036"/>
                </a:lnTo>
                <a:lnTo>
                  <a:pt x="7077" y="21036"/>
                </a:lnTo>
                <a:lnTo>
                  <a:pt x="6520" y="21592"/>
                </a:lnTo>
                <a:lnTo>
                  <a:pt x="5963" y="21036"/>
                </a:lnTo>
                <a:lnTo>
                  <a:pt x="4882" y="21036"/>
                </a:lnTo>
                <a:lnTo>
                  <a:pt x="4882" y="19376"/>
                </a:lnTo>
                <a:close/>
                <a:moveTo>
                  <a:pt x="4315" y="28583"/>
                </a:moveTo>
                <a:lnTo>
                  <a:pt x="4957" y="27940"/>
                </a:lnTo>
                <a:lnTo>
                  <a:pt x="4957" y="27031"/>
                </a:lnTo>
                <a:lnTo>
                  <a:pt x="5878" y="27020"/>
                </a:lnTo>
                <a:lnTo>
                  <a:pt x="6520" y="26378"/>
                </a:lnTo>
                <a:lnTo>
                  <a:pt x="7162" y="27020"/>
                </a:lnTo>
                <a:lnTo>
                  <a:pt x="8083" y="27020"/>
                </a:lnTo>
                <a:lnTo>
                  <a:pt x="8083" y="27940"/>
                </a:lnTo>
                <a:lnTo>
                  <a:pt x="8725" y="28583"/>
                </a:lnTo>
                <a:lnTo>
                  <a:pt x="8083" y="29236"/>
                </a:lnTo>
                <a:lnTo>
                  <a:pt x="8083" y="30146"/>
                </a:lnTo>
                <a:lnTo>
                  <a:pt x="7162" y="30146"/>
                </a:lnTo>
                <a:lnTo>
                  <a:pt x="6520" y="30788"/>
                </a:lnTo>
                <a:lnTo>
                  <a:pt x="5878" y="30146"/>
                </a:lnTo>
                <a:lnTo>
                  <a:pt x="4957" y="30146"/>
                </a:lnTo>
                <a:lnTo>
                  <a:pt x="4957" y="29236"/>
                </a:lnTo>
                <a:close/>
                <a:moveTo>
                  <a:pt x="2752" y="27020"/>
                </a:moveTo>
                <a:lnTo>
                  <a:pt x="4561" y="27020"/>
                </a:lnTo>
                <a:lnTo>
                  <a:pt x="4561" y="27780"/>
                </a:lnTo>
                <a:lnTo>
                  <a:pt x="4036" y="28304"/>
                </a:lnTo>
                <a:close/>
                <a:moveTo>
                  <a:pt x="4561" y="29396"/>
                </a:moveTo>
                <a:lnTo>
                  <a:pt x="4561" y="30146"/>
                </a:lnTo>
                <a:lnTo>
                  <a:pt x="2752" y="30146"/>
                </a:lnTo>
                <a:lnTo>
                  <a:pt x="4036" y="28861"/>
                </a:lnTo>
                <a:close/>
                <a:moveTo>
                  <a:pt x="8158" y="46321"/>
                </a:moveTo>
                <a:lnTo>
                  <a:pt x="8158" y="47520"/>
                </a:lnTo>
                <a:lnTo>
                  <a:pt x="7119" y="46920"/>
                </a:lnTo>
                <a:lnTo>
                  <a:pt x="6520" y="47959"/>
                </a:lnTo>
                <a:lnTo>
                  <a:pt x="5921" y="46920"/>
                </a:lnTo>
                <a:lnTo>
                  <a:pt x="4882" y="47520"/>
                </a:lnTo>
                <a:lnTo>
                  <a:pt x="4882" y="46321"/>
                </a:lnTo>
                <a:lnTo>
                  <a:pt x="3683" y="46321"/>
                </a:lnTo>
                <a:lnTo>
                  <a:pt x="4283" y="45283"/>
                </a:lnTo>
                <a:lnTo>
                  <a:pt x="3244" y="44694"/>
                </a:lnTo>
                <a:lnTo>
                  <a:pt x="4283" y="44094"/>
                </a:lnTo>
                <a:lnTo>
                  <a:pt x="3683" y="43056"/>
                </a:lnTo>
                <a:lnTo>
                  <a:pt x="4882" y="43056"/>
                </a:lnTo>
                <a:lnTo>
                  <a:pt x="4882" y="41857"/>
                </a:lnTo>
                <a:lnTo>
                  <a:pt x="5921" y="42456"/>
                </a:lnTo>
                <a:lnTo>
                  <a:pt x="6520" y="41418"/>
                </a:lnTo>
                <a:lnTo>
                  <a:pt x="7119" y="42456"/>
                </a:lnTo>
                <a:lnTo>
                  <a:pt x="8158" y="41857"/>
                </a:lnTo>
                <a:lnTo>
                  <a:pt x="8158" y="43056"/>
                </a:lnTo>
                <a:lnTo>
                  <a:pt x="9357" y="43056"/>
                </a:lnTo>
                <a:lnTo>
                  <a:pt x="8757" y="44094"/>
                </a:lnTo>
                <a:lnTo>
                  <a:pt x="9796" y="44694"/>
                </a:lnTo>
                <a:lnTo>
                  <a:pt x="8757" y="45293"/>
                </a:lnTo>
                <a:lnTo>
                  <a:pt x="9357" y="46321"/>
                </a:lnTo>
                <a:close/>
                <a:moveTo>
                  <a:pt x="8158" y="50796"/>
                </a:moveTo>
                <a:lnTo>
                  <a:pt x="6745" y="48355"/>
                </a:lnTo>
                <a:lnTo>
                  <a:pt x="7259" y="47466"/>
                </a:lnTo>
                <a:lnTo>
                  <a:pt x="8158" y="47980"/>
                </a:lnTo>
                <a:close/>
                <a:moveTo>
                  <a:pt x="4882" y="50796"/>
                </a:moveTo>
                <a:lnTo>
                  <a:pt x="4882" y="47980"/>
                </a:lnTo>
                <a:lnTo>
                  <a:pt x="5781" y="47466"/>
                </a:lnTo>
                <a:lnTo>
                  <a:pt x="6295" y="48355"/>
                </a:lnTo>
                <a:close/>
                <a:moveTo>
                  <a:pt x="1424" y="52080"/>
                </a:moveTo>
                <a:lnTo>
                  <a:pt x="1596" y="52712"/>
                </a:lnTo>
                <a:lnTo>
                  <a:pt x="33" y="53418"/>
                </a:lnTo>
                <a:lnTo>
                  <a:pt x="996" y="53418"/>
                </a:lnTo>
                <a:lnTo>
                  <a:pt x="1735" y="53076"/>
                </a:lnTo>
                <a:lnTo>
                  <a:pt x="1906" y="53418"/>
                </a:lnTo>
                <a:lnTo>
                  <a:pt x="2345" y="53418"/>
                </a:lnTo>
                <a:lnTo>
                  <a:pt x="2110" y="52947"/>
                </a:lnTo>
                <a:lnTo>
                  <a:pt x="2666" y="52797"/>
                </a:lnTo>
                <a:lnTo>
                  <a:pt x="3737" y="53418"/>
                </a:lnTo>
                <a:lnTo>
                  <a:pt x="3833" y="53418"/>
                </a:lnTo>
                <a:lnTo>
                  <a:pt x="4486" y="52262"/>
                </a:lnTo>
                <a:lnTo>
                  <a:pt x="4486" y="53418"/>
                </a:lnTo>
                <a:lnTo>
                  <a:pt x="6135" y="53418"/>
                </a:lnTo>
                <a:lnTo>
                  <a:pt x="5963" y="53247"/>
                </a:lnTo>
                <a:lnTo>
                  <a:pt x="4882" y="53247"/>
                </a:lnTo>
                <a:lnTo>
                  <a:pt x="4882" y="51588"/>
                </a:lnTo>
                <a:lnTo>
                  <a:pt x="6520" y="48751"/>
                </a:lnTo>
                <a:lnTo>
                  <a:pt x="8158" y="51577"/>
                </a:lnTo>
                <a:lnTo>
                  <a:pt x="8158" y="53247"/>
                </a:lnTo>
                <a:lnTo>
                  <a:pt x="7077" y="53247"/>
                </a:lnTo>
                <a:lnTo>
                  <a:pt x="6905" y="53418"/>
                </a:lnTo>
                <a:lnTo>
                  <a:pt x="8554" y="53418"/>
                </a:lnTo>
                <a:lnTo>
                  <a:pt x="8554" y="52262"/>
                </a:lnTo>
                <a:lnTo>
                  <a:pt x="9218" y="53418"/>
                </a:lnTo>
                <a:lnTo>
                  <a:pt x="9303" y="53418"/>
                </a:lnTo>
                <a:lnTo>
                  <a:pt x="10374" y="52797"/>
                </a:lnTo>
                <a:lnTo>
                  <a:pt x="10930" y="52947"/>
                </a:lnTo>
                <a:lnTo>
                  <a:pt x="10695" y="53418"/>
                </a:lnTo>
                <a:lnTo>
                  <a:pt x="11134" y="53418"/>
                </a:lnTo>
                <a:lnTo>
                  <a:pt x="11305" y="53076"/>
                </a:lnTo>
                <a:lnTo>
                  <a:pt x="12044" y="53418"/>
                </a:lnTo>
                <a:lnTo>
                  <a:pt x="13007" y="53418"/>
                </a:lnTo>
                <a:lnTo>
                  <a:pt x="11444" y="52712"/>
                </a:lnTo>
                <a:lnTo>
                  <a:pt x="11616" y="52080"/>
                </a:lnTo>
                <a:lnTo>
                  <a:pt x="12515" y="51566"/>
                </a:lnTo>
                <a:lnTo>
                  <a:pt x="13243" y="51738"/>
                </a:lnTo>
                <a:lnTo>
                  <a:pt x="13639" y="53418"/>
                </a:lnTo>
                <a:lnTo>
                  <a:pt x="14046" y="53418"/>
                </a:lnTo>
                <a:lnTo>
                  <a:pt x="13671" y="51845"/>
                </a:lnTo>
                <a:lnTo>
                  <a:pt x="15769" y="52348"/>
                </a:lnTo>
                <a:lnTo>
                  <a:pt x="16251" y="53418"/>
                </a:lnTo>
                <a:lnTo>
                  <a:pt x="16690" y="53418"/>
                </a:lnTo>
                <a:lnTo>
                  <a:pt x="16262" y="52466"/>
                </a:lnTo>
                <a:lnTo>
                  <a:pt x="17643" y="52797"/>
                </a:lnTo>
                <a:lnTo>
                  <a:pt x="17332" y="53418"/>
                </a:lnTo>
                <a:lnTo>
                  <a:pt x="17771" y="53418"/>
                </a:lnTo>
                <a:lnTo>
                  <a:pt x="18049" y="52862"/>
                </a:lnTo>
                <a:lnTo>
                  <a:pt x="19923" y="52969"/>
                </a:lnTo>
                <a:lnTo>
                  <a:pt x="20233" y="53418"/>
                </a:lnTo>
                <a:lnTo>
                  <a:pt x="20983" y="53418"/>
                </a:lnTo>
                <a:lnTo>
                  <a:pt x="21057" y="52669"/>
                </a:lnTo>
                <a:lnTo>
                  <a:pt x="22620" y="51641"/>
                </a:lnTo>
                <a:lnTo>
                  <a:pt x="22620" y="51641"/>
                </a:lnTo>
                <a:lnTo>
                  <a:pt x="24194" y="52669"/>
                </a:lnTo>
                <a:lnTo>
                  <a:pt x="24258" y="53418"/>
                </a:lnTo>
                <a:lnTo>
                  <a:pt x="25018" y="53418"/>
                </a:lnTo>
                <a:lnTo>
                  <a:pt x="25329" y="52969"/>
                </a:lnTo>
                <a:lnTo>
                  <a:pt x="27202" y="52862"/>
                </a:lnTo>
                <a:lnTo>
                  <a:pt x="27481" y="53418"/>
                </a:lnTo>
                <a:lnTo>
                  <a:pt x="27919" y="53418"/>
                </a:lnTo>
                <a:lnTo>
                  <a:pt x="27609" y="52797"/>
                </a:lnTo>
                <a:lnTo>
                  <a:pt x="28990" y="52466"/>
                </a:lnTo>
                <a:lnTo>
                  <a:pt x="28562" y="53418"/>
                </a:lnTo>
                <a:lnTo>
                  <a:pt x="28990" y="53418"/>
                </a:lnTo>
                <a:lnTo>
                  <a:pt x="29472" y="52348"/>
                </a:lnTo>
                <a:lnTo>
                  <a:pt x="31581" y="51845"/>
                </a:lnTo>
                <a:lnTo>
                  <a:pt x="31195" y="53418"/>
                </a:lnTo>
                <a:lnTo>
                  <a:pt x="31602" y="53418"/>
                </a:lnTo>
                <a:lnTo>
                  <a:pt x="32009" y="51738"/>
                </a:lnTo>
                <a:lnTo>
                  <a:pt x="32737" y="51566"/>
                </a:lnTo>
                <a:lnTo>
                  <a:pt x="33636" y="52080"/>
                </a:lnTo>
                <a:lnTo>
                  <a:pt x="33796" y="52712"/>
                </a:lnTo>
                <a:lnTo>
                  <a:pt x="32244" y="53418"/>
                </a:lnTo>
                <a:lnTo>
                  <a:pt x="33208" y="53418"/>
                </a:lnTo>
                <a:lnTo>
                  <a:pt x="33946" y="53076"/>
                </a:lnTo>
                <a:lnTo>
                  <a:pt x="34118" y="53418"/>
                </a:lnTo>
                <a:lnTo>
                  <a:pt x="34557" y="53418"/>
                </a:lnTo>
                <a:lnTo>
                  <a:pt x="34321" y="52947"/>
                </a:lnTo>
                <a:lnTo>
                  <a:pt x="34878" y="52797"/>
                </a:lnTo>
                <a:lnTo>
                  <a:pt x="35948" y="53418"/>
                </a:lnTo>
                <a:lnTo>
                  <a:pt x="36034" y="53418"/>
                </a:lnTo>
                <a:lnTo>
                  <a:pt x="36698" y="52262"/>
                </a:lnTo>
                <a:lnTo>
                  <a:pt x="36698" y="53418"/>
                </a:lnTo>
                <a:lnTo>
                  <a:pt x="38346" y="53418"/>
                </a:lnTo>
                <a:lnTo>
                  <a:pt x="38175" y="53247"/>
                </a:lnTo>
                <a:lnTo>
                  <a:pt x="37094" y="53247"/>
                </a:lnTo>
                <a:lnTo>
                  <a:pt x="37094" y="51577"/>
                </a:lnTo>
                <a:lnTo>
                  <a:pt x="38732" y="48751"/>
                </a:lnTo>
                <a:lnTo>
                  <a:pt x="40369" y="51588"/>
                </a:lnTo>
                <a:lnTo>
                  <a:pt x="40369" y="53247"/>
                </a:lnTo>
                <a:lnTo>
                  <a:pt x="39288" y="53247"/>
                </a:lnTo>
                <a:lnTo>
                  <a:pt x="39117" y="53418"/>
                </a:lnTo>
                <a:lnTo>
                  <a:pt x="40765" y="53418"/>
                </a:lnTo>
                <a:lnTo>
                  <a:pt x="40765" y="52262"/>
                </a:lnTo>
                <a:lnTo>
                  <a:pt x="41418" y="53418"/>
                </a:lnTo>
                <a:lnTo>
                  <a:pt x="41515" y="53418"/>
                </a:lnTo>
                <a:lnTo>
                  <a:pt x="42575" y="52797"/>
                </a:lnTo>
                <a:lnTo>
                  <a:pt x="43142" y="52947"/>
                </a:lnTo>
                <a:lnTo>
                  <a:pt x="42906" y="53418"/>
                </a:lnTo>
                <a:lnTo>
                  <a:pt x="43345" y="53418"/>
                </a:lnTo>
                <a:lnTo>
                  <a:pt x="43517" y="53076"/>
                </a:lnTo>
                <a:lnTo>
                  <a:pt x="44255" y="53418"/>
                </a:lnTo>
                <a:lnTo>
                  <a:pt x="45219" y="53418"/>
                </a:lnTo>
                <a:lnTo>
                  <a:pt x="43656" y="52712"/>
                </a:lnTo>
                <a:lnTo>
                  <a:pt x="43827" y="52080"/>
                </a:lnTo>
                <a:lnTo>
                  <a:pt x="44726" y="51566"/>
                </a:lnTo>
                <a:lnTo>
                  <a:pt x="45454" y="51738"/>
                </a:lnTo>
                <a:lnTo>
                  <a:pt x="45850" y="53418"/>
                </a:lnTo>
                <a:lnTo>
                  <a:pt x="46257" y="53418"/>
                </a:lnTo>
                <a:lnTo>
                  <a:pt x="45882" y="51845"/>
                </a:lnTo>
                <a:lnTo>
                  <a:pt x="47981" y="52348"/>
                </a:lnTo>
                <a:lnTo>
                  <a:pt x="48462" y="53418"/>
                </a:lnTo>
                <a:lnTo>
                  <a:pt x="48901" y="53418"/>
                </a:lnTo>
                <a:lnTo>
                  <a:pt x="48473" y="52466"/>
                </a:lnTo>
                <a:lnTo>
                  <a:pt x="49854" y="52797"/>
                </a:lnTo>
                <a:lnTo>
                  <a:pt x="49533" y="53418"/>
                </a:lnTo>
                <a:lnTo>
                  <a:pt x="49983" y="53418"/>
                </a:lnTo>
                <a:lnTo>
                  <a:pt x="50261" y="52862"/>
                </a:lnTo>
                <a:lnTo>
                  <a:pt x="52134" y="52969"/>
                </a:lnTo>
                <a:lnTo>
                  <a:pt x="52445" y="53418"/>
                </a:lnTo>
                <a:lnTo>
                  <a:pt x="53194" y="53418"/>
                </a:lnTo>
                <a:lnTo>
                  <a:pt x="53269" y="52669"/>
                </a:lnTo>
                <a:lnTo>
                  <a:pt x="54832" y="51641"/>
                </a:lnTo>
                <a:lnTo>
                  <a:pt x="56406" y="52669"/>
                </a:lnTo>
                <a:lnTo>
                  <a:pt x="56470" y="53418"/>
                </a:lnTo>
                <a:lnTo>
                  <a:pt x="57230" y="53418"/>
                </a:lnTo>
                <a:lnTo>
                  <a:pt x="57540" y="52969"/>
                </a:lnTo>
                <a:lnTo>
                  <a:pt x="59414" y="52862"/>
                </a:lnTo>
                <a:lnTo>
                  <a:pt x="59692" y="53418"/>
                </a:lnTo>
                <a:lnTo>
                  <a:pt x="60131" y="53418"/>
                </a:lnTo>
                <a:lnTo>
                  <a:pt x="59649" y="52455"/>
                </a:lnTo>
                <a:lnTo>
                  <a:pt x="57326" y="52583"/>
                </a:lnTo>
                <a:lnTo>
                  <a:pt x="56855" y="53258"/>
                </a:lnTo>
                <a:lnTo>
                  <a:pt x="56780" y="52444"/>
                </a:lnTo>
                <a:lnTo>
                  <a:pt x="54832" y="51170"/>
                </a:lnTo>
                <a:lnTo>
                  <a:pt x="52894" y="52444"/>
                </a:lnTo>
                <a:lnTo>
                  <a:pt x="52819" y="53258"/>
                </a:lnTo>
                <a:lnTo>
                  <a:pt x="52348" y="52583"/>
                </a:lnTo>
                <a:lnTo>
                  <a:pt x="50454" y="52476"/>
                </a:lnTo>
                <a:lnTo>
                  <a:pt x="51203" y="50988"/>
                </a:lnTo>
                <a:lnTo>
                  <a:pt x="50261" y="49340"/>
                </a:lnTo>
                <a:lnTo>
                  <a:pt x="50090" y="49436"/>
                </a:lnTo>
                <a:lnTo>
                  <a:pt x="50186" y="49265"/>
                </a:lnTo>
                <a:lnTo>
                  <a:pt x="48537" y="48323"/>
                </a:lnTo>
                <a:lnTo>
                  <a:pt x="46985" y="49094"/>
                </a:lnTo>
                <a:lnTo>
                  <a:pt x="46835" y="48537"/>
                </a:lnTo>
                <a:lnTo>
                  <a:pt x="47499" y="47402"/>
                </a:lnTo>
                <a:lnTo>
                  <a:pt x="46311" y="46717"/>
                </a:lnTo>
                <a:lnTo>
                  <a:pt x="47681" y="46717"/>
                </a:lnTo>
                <a:lnTo>
                  <a:pt x="47681" y="45411"/>
                </a:lnTo>
                <a:lnTo>
                  <a:pt x="48398" y="44694"/>
                </a:lnTo>
                <a:lnTo>
                  <a:pt x="47681" y="43966"/>
                </a:lnTo>
                <a:lnTo>
                  <a:pt x="47681" y="42660"/>
                </a:lnTo>
                <a:lnTo>
                  <a:pt x="46311" y="42660"/>
                </a:lnTo>
                <a:lnTo>
                  <a:pt x="47499" y="41975"/>
                </a:lnTo>
                <a:lnTo>
                  <a:pt x="46835" y="40840"/>
                </a:lnTo>
                <a:lnTo>
                  <a:pt x="47103" y="39855"/>
                </a:lnTo>
                <a:lnTo>
                  <a:pt x="46118" y="39588"/>
                </a:lnTo>
                <a:lnTo>
                  <a:pt x="45465" y="38453"/>
                </a:lnTo>
                <a:lnTo>
                  <a:pt x="44277" y="39138"/>
                </a:lnTo>
                <a:lnTo>
                  <a:pt x="44962" y="37960"/>
                </a:lnTo>
                <a:lnTo>
                  <a:pt x="43827" y="37297"/>
                </a:lnTo>
                <a:lnTo>
                  <a:pt x="43570" y="36312"/>
                </a:lnTo>
                <a:lnTo>
                  <a:pt x="42575" y="36579"/>
                </a:lnTo>
                <a:lnTo>
                  <a:pt x="41451" y="35926"/>
                </a:lnTo>
                <a:lnTo>
                  <a:pt x="40765" y="37115"/>
                </a:lnTo>
                <a:lnTo>
                  <a:pt x="40765" y="35744"/>
                </a:lnTo>
                <a:lnTo>
                  <a:pt x="39449" y="35744"/>
                </a:lnTo>
                <a:lnTo>
                  <a:pt x="38732" y="35016"/>
                </a:lnTo>
                <a:lnTo>
                  <a:pt x="38004" y="35744"/>
                </a:lnTo>
                <a:lnTo>
                  <a:pt x="36698" y="35744"/>
                </a:lnTo>
                <a:lnTo>
                  <a:pt x="36698" y="37115"/>
                </a:lnTo>
                <a:lnTo>
                  <a:pt x="36012" y="35926"/>
                </a:lnTo>
                <a:lnTo>
                  <a:pt x="34878" y="36579"/>
                </a:lnTo>
                <a:lnTo>
                  <a:pt x="34321" y="36430"/>
                </a:lnTo>
                <a:lnTo>
                  <a:pt x="35103" y="34888"/>
                </a:lnTo>
                <a:lnTo>
                  <a:pt x="34150" y="33229"/>
                </a:lnTo>
                <a:lnTo>
                  <a:pt x="33989" y="33325"/>
                </a:lnTo>
                <a:lnTo>
                  <a:pt x="34086" y="33165"/>
                </a:lnTo>
                <a:lnTo>
                  <a:pt x="32426" y="32212"/>
                </a:lnTo>
                <a:lnTo>
                  <a:pt x="30938" y="32972"/>
                </a:lnTo>
                <a:lnTo>
                  <a:pt x="30831" y="31077"/>
                </a:lnTo>
                <a:lnTo>
                  <a:pt x="30167" y="30606"/>
                </a:lnTo>
                <a:lnTo>
                  <a:pt x="30981" y="30531"/>
                </a:lnTo>
                <a:lnTo>
                  <a:pt x="32255" y="28583"/>
                </a:lnTo>
                <a:lnTo>
                  <a:pt x="30981" y="26634"/>
                </a:lnTo>
                <a:lnTo>
                  <a:pt x="30167" y="26560"/>
                </a:lnTo>
                <a:lnTo>
                  <a:pt x="30831" y="26088"/>
                </a:lnTo>
                <a:lnTo>
                  <a:pt x="30960" y="23766"/>
                </a:lnTo>
                <a:lnTo>
                  <a:pt x="28883" y="22716"/>
                </a:lnTo>
                <a:lnTo>
                  <a:pt x="28144" y="23059"/>
                </a:lnTo>
                <a:lnTo>
                  <a:pt x="28487" y="22320"/>
                </a:lnTo>
                <a:lnTo>
                  <a:pt x="27438" y="20244"/>
                </a:lnTo>
                <a:lnTo>
                  <a:pt x="25115" y="20372"/>
                </a:lnTo>
                <a:lnTo>
                  <a:pt x="24644" y="21046"/>
                </a:lnTo>
                <a:lnTo>
                  <a:pt x="24569" y="20233"/>
                </a:lnTo>
                <a:lnTo>
                  <a:pt x="22620" y="18959"/>
                </a:lnTo>
                <a:lnTo>
                  <a:pt x="20683" y="20233"/>
                </a:lnTo>
                <a:lnTo>
                  <a:pt x="20608" y="21046"/>
                </a:lnTo>
                <a:lnTo>
                  <a:pt x="20137" y="20372"/>
                </a:lnTo>
                <a:lnTo>
                  <a:pt x="18242" y="20276"/>
                </a:lnTo>
                <a:lnTo>
                  <a:pt x="18991" y="18788"/>
                </a:lnTo>
                <a:lnTo>
                  <a:pt x="18049" y="17128"/>
                </a:lnTo>
                <a:lnTo>
                  <a:pt x="17878" y="17225"/>
                </a:lnTo>
                <a:lnTo>
                  <a:pt x="17974" y="17053"/>
                </a:lnTo>
                <a:lnTo>
                  <a:pt x="16326" y="16111"/>
                </a:lnTo>
                <a:lnTo>
                  <a:pt x="14784" y="16893"/>
                </a:lnTo>
                <a:lnTo>
                  <a:pt x="14634" y="16326"/>
                </a:lnTo>
                <a:lnTo>
                  <a:pt x="15287" y="15191"/>
                </a:lnTo>
                <a:lnTo>
                  <a:pt x="14099" y="14506"/>
                </a:lnTo>
                <a:lnTo>
                  <a:pt x="15469" y="14506"/>
                </a:lnTo>
                <a:lnTo>
                  <a:pt x="15469" y="13200"/>
                </a:lnTo>
                <a:lnTo>
                  <a:pt x="16187" y="12482"/>
                </a:lnTo>
                <a:lnTo>
                  <a:pt x="15469" y="11754"/>
                </a:lnTo>
                <a:lnTo>
                  <a:pt x="15469" y="10448"/>
                </a:lnTo>
                <a:lnTo>
                  <a:pt x="14099" y="10448"/>
                </a:lnTo>
                <a:lnTo>
                  <a:pt x="15287" y="9763"/>
                </a:lnTo>
                <a:lnTo>
                  <a:pt x="14634" y="8629"/>
                </a:lnTo>
                <a:lnTo>
                  <a:pt x="14891" y="7644"/>
                </a:lnTo>
                <a:lnTo>
                  <a:pt x="13906" y="7376"/>
                </a:lnTo>
                <a:lnTo>
                  <a:pt x="13253" y="6252"/>
                </a:lnTo>
                <a:lnTo>
                  <a:pt x="12065" y="6937"/>
                </a:lnTo>
                <a:lnTo>
                  <a:pt x="12750" y="5749"/>
                </a:lnTo>
                <a:lnTo>
                  <a:pt x="11616" y="5096"/>
                </a:lnTo>
                <a:lnTo>
                  <a:pt x="11359" y="4100"/>
                </a:lnTo>
                <a:lnTo>
                  <a:pt x="10374" y="4368"/>
                </a:lnTo>
                <a:lnTo>
                  <a:pt x="9239" y="3715"/>
                </a:lnTo>
                <a:lnTo>
                  <a:pt x="8554" y="4903"/>
                </a:lnTo>
                <a:lnTo>
                  <a:pt x="8554" y="3533"/>
                </a:lnTo>
                <a:lnTo>
                  <a:pt x="7237" y="3533"/>
                </a:lnTo>
                <a:lnTo>
                  <a:pt x="6520" y="2805"/>
                </a:lnTo>
                <a:lnTo>
                  <a:pt x="5803" y="3533"/>
                </a:lnTo>
                <a:lnTo>
                  <a:pt x="4486" y="3533"/>
                </a:lnTo>
                <a:lnTo>
                  <a:pt x="4486" y="4903"/>
                </a:lnTo>
                <a:lnTo>
                  <a:pt x="3801" y="3715"/>
                </a:lnTo>
                <a:lnTo>
                  <a:pt x="2666" y="4368"/>
                </a:lnTo>
                <a:lnTo>
                  <a:pt x="2110" y="4218"/>
                </a:lnTo>
                <a:lnTo>
                  <a:pt x="2891" y="2677"/>
                </a:lnTo>
                <a:lnTo>
                  <a:pt x="1938" y="1028"/>
                </a:lnTo>
                <a:lnTo>
                  <a:pt x="1778" y="1124"/>
                </a:lnTo>
                <a:lnTo>
                  <a:pt x="1874" y="953"/>
                </a:lnTo>
                <a:lnTo>
                  <a:pt x="215" y="0"/>
                </a:lnTo>
                <a:lnTo>
                  <a:pt x="1" y="118"/>
                </a:lnTo>
                <a:lnTo>
                  <a:pt x="1" y="557"/>
                </a:lnTo>
                <a:lnTo>
                  <a:pt x="204" y="450"/>
                </a:lnTo>
                <a:lnTo>
                  <a:pt x="1628" y="1264"/>
                </a:lnTo>
                <a:lnTo>
                  <a:pt x="2441" y="2687"/>
                </a:lnTo>
                <a:lnTo>
                  <a:pt x="1735" y="4090"/>
                </a:lnTo>
                <a:lnTo>
                  <a:pt x="1" y="3308"/>
                </a:lnTo>
                <a:lnTo>
                  <a:pt x="1" y="3736"/>
                </a:lnTo>
                <a:lnTo>
                  <a:pt x="1596" y="4454"/>
                </a:lnTo>
                <a:lnTo>
                  <a:pt x="1424" y="5096"/>
                </a:lnTo>
                <a:lnTo>
                  <a:pt x="525" y="5610"/>
                </a:lnTo>
                <a:lnTo>
                  <a:pt x="1" y="5481"/>
                </a:lnTo>
                <a:lnTo>
                  <a:pt x="1" y="5888"/>
                </a:lnTo>
                <a:lnTo>
                  <a:pt x="429" y="5995"/>
                </a:lnTo>
                <a:lnTo>
                  <a:pt x="975" y="6937"/>
                </a:lnTo>
                <a:lnTo>
                  <a:pt x="33" y="6391"/>
                </a:lnTo>
                <a:lnTo>
                  <a:pt x="1" y="6274"/>
                </a:lnTo>
                <a:lnTo>
                  <a:pt x="1" y="6830"/>
                </a:lnTo>
                <a:lnTo>
                  <a:pt x="1371" y="7612"/>
                </a:lnTo>
                <a:lnTo>
                  <a:pt x="3009" y="10448"/>
                </a:lnTo>
                <a:lnTo>
                  <a:pt x="1" y="10448"/>
                </a:lnTo>
                <a:lnTo>
                  <a:pt x="1" y="11059"/>
                </a:lnTo>
                <a:lnTo>
                  <a:pt x="2463" y="12482"/>
                </a:lnTo>
                <a:lnTo>
                  <a:pt x="1" y="13895"/>
                </a:lnTo>
                <a:lnTo>
                  <a:pt x="1" y="14506"/>
                </a:lnTo>
                <a:lnTo>
                  <a:pt x="2998" y="14506"/>
                </a:lnTo>
                <a:lnTo>
                  <a:pt x="1371" y="17343"/>
                </a:lnTo>
                <a:lnTo>
                  <a:pt x="1" y="18135"/>
                </a:lnTo>
                <a:lnTo>
                  <a:pt x="1" y="18691"/>
                </a:lnTo>
                <a:lnTo>
                  <a:pt x="33" y="18574"/>
                </a:lnTo>
                <a:lnTo>
                  <a:pt x="975" y="18028"/>
                </a:lnTo>
                <a:lnTo>
                  <a:pt x="429" y="18970"/>
                </a:lnTo>
                <a:lnTo>
                  <a:pt x="1" y="19077"/>
                </a:lnTo>
                <a:lnTo>
                  <a:pt x="1" y="19484"/>
                </a:lnTo>
                <a:lnTo>
                  <a:pt x="525" y="19355"/>
                </a:lnTo>
                <a:lnTo>
                  <a:pt x="1424" y="19869"/>
                </a:lnTo>
                <a:lnTo>
                  <a:pt x="1596" y="20500"/>
                </a:lnTo>
                <a:lnTo>
                  <a:pt x="1" y="21218"/>
                </a:lnTo>
                <a:lnTo>
                  <a:pt x="1" y="21657"/>
                </a:lnTo>
                <a:lnTo>
                  <a:pt x="1735" y="20864"/>
                </a:lnTo>
                <a:lnTo>
                  <a:pt x="2441" y="22267"/>
                </a:lnTo>
                <a:lnTo>
                  <a:pt x="1649" y="23658"/>
                </a:lnTo>
                <a:lnTo>
                  <a:pt x="1606" y="23669"/>
                </a:lnTo>
                <a:lnTo>
                  <a:pt x="1596" y="23712"/>
                </a:lnTo>
                <a:lnTo>
                  <a:pt x="204" y="24504"/>
                </a:lnTo>
                <a:lnTo>
                  <a:pt x="1" y="24408"/>
                </a:lnTo>
                <a:lnTo>
                  <a:pt x="1" y="24847"/>
                </a:lnTo>
                <a:lnTo>
                  <a:pt x="215" y="24954"/>
                </a:lnTo>
                <a:lnTo>
                  <a:pt x="1489" y="24226"/>
                </a:lnTo>
                <a:lnTo>
                  <a:pt x="1125" y="25960"/>
                </a:lnTo>
                <a:lnTo>
                  <a:pt x="1799" y="26634"/>
                </a:lnTo>
                <a:lnTo>
                  <a:pt x="846" y="26634"/>
                </a:lnTo>
                <a:lnTo>
                  <a:pt x="1" y="27919"/>
                </a:lnTo>
                <a:lnTo>
                  <a:pt x="1" y="29246"/>
                </a:lnTo>
                <a:lnTo>
                  <a:pt x="846" y="30542"/>
                </a:lnTo>
                <a:lnTo>
                  <a:pt x="1799" y="30542"/>
                </a:lnTo>
                <a:lnTo>
                  <a:pt x="1125" y="31216"/>
                </a:lnTo>
                <a:lnTo>
                  <a:pt x="1489" y="32940"/>
                </a:lnTo>
                <a:lnTo>
                  <a:pt x="215" y="32212"/>
                </a:lnTo>
                <a:lnTo>
                  <a:pt x="1" y="32319"/>
                </a:lnTo>
                <a:lnTo>
                  <a:pt x="1" y="32768"/>
                </a:lnTo>
                <a:lnTo>
                  <a:pt x="204" y="32661"/>
                </a:lnTo>
                <a:lnTo>
                  <a:pt x="1596" y="33464"/>
                </a:lnTo>
                <a:lnTo>
                  <a:pt x="1606" y="33496"/>
                </a:lnTo>
                <a:lnTo>
                  <a:pt x="1639" y="33507"/>
                </a:lnTo>
                <a:lnTo>
                  <a:pt x="2441" y="34899"/>
                </a:lnTo>
                <a:lnTo>
                  <a:pt x="1735" y="36301"/>
                </a:lnTo>
                <a:lnTo>
                  <a:pt x="1" y="35520"/>
                </a:lnTo>
                <a:lnTo>
                  <a:pt x="1" y="35948"/>
                </a:lnTo>
                <a:lnTo>
                  <a:pt x="1585" y="36665"/>
                </a:lnTo>
                <a:lnTo>
                  <a:pt x="1424" y="37297"/>
                </a:lnTo>
                <a:lnTo>
                  <a:pt x="525" y="37821"/>
                </a:lnTo>
                <a:lnTo>
                  <a:pt x="1" y="37693"/>
                </a:lnTo>
                <a:lnTo>
                  <a:pt x="1" y="38100"/>
                </a:lnTo>
                <a:lnTo>
                  <a:pt x="429" y="38207"/>
                </a:lnTo>
                <a:lnTo>
                  <a:pt x="975" y="39138"/>
                </a:lnTo>
                <a:lnTo>
                  <a:pt x="33" y="38603"/>
                </a:lnTo>
                <a:lnTo>
                  <a:pt x="1" y="38485"/>
                </a:lnTo>
                <a:lnTo>
                  <a:pt x="1" y="39042"/>
                </a:lnTo>
                <a:lnTo>
                  <a:pt x="1371" y="39823"/>
                </a:lnTo>
                <a:lnTo>
                  <a:pt x="3009" y="42660"/>
                </a:lnTo>
                <a:lnTo>
                  <a:pt x="1" y="42660"/>
                </a:lnTo>
                <a:lnTo>
                  <a:pt x="1" y="43270"/>
                </a:lnTo>
                <a:lnTo>
                  <a:pt x="2463" y="44694"/>
                </a:lnTo>
                <a:lnTo>
                  <a:pt x="1" y="46107"/>
                </a:lnTo>
                <a:lnTo>
                  <a:pt x="1" y="46717"/>
                </a:lnTo>
                <a:lnTo>
                  <a:pt x="3009" y="46717"/>
                </a:lnTo>
                <a:lnTo>
                  <a:pt x="1371" y="49554"/>
                </a:lnTo>
                <a:lnTo>
                  <a:pt x="1" y="50346"/>
                </a:lnTo>
                <a:lnTo>
                  <a:pt x="1" y="50903"/>
                </a:lnTo>
                <a:lnTo>
                  <a:pt x="33" y="50785"/>
                </a:lnTo>
                <a:lnTo>
                  <a:pt x="975" y="50239"/>
                </a:lnTo>
                <a:lnTo>
                  <a:pt x="429" y="51181"/>
                </a:lnTo>
                <a:lnTo>
                  <a:pt x="1" y="51277"/>
                </a:lnTo>
                <a:lnTo>
                  <a:pt x="1" y="51684"/>
                </a:lnTo>
                <a:lnTo>
                  <a:pt x="525" y="51566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title" idx="3" hasCustomPrompt="1"/>
          </p:nvPr>
        </p:nvSpPr>
        <p:spPr>
          <a:xfrm>
            <a:off x="2465892" y="3068175"/>
            <a:ext cx="1198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 idx="4" hasCustomPrompt="1"/>
          </p:nvPr>
        </p:nvSpPr>
        <p:spPr>
          <a:xfrm>
            <a:off x="5437824" y="3068175"/>
            <a:ext cx="1198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 txBox="1">
            <a:spLocks noGrp="1"/>
          </p:cNvSpPr>
          <p:nvPr>
            <p:ph type="title"/>
          </p:nvPr>
        </p:nvSpPr>
        <p:spPr>
          <a:xfrm>
            <a:off x="2051850" y="1492533"/>
            <a:ext cx="27327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31"/>
          <p:cNvSpPr txBox="1">
            <a:spLocks noGrp="1"/>
          </p:cNvSpPr>
          <p:nvPr>
            <p:ph type="body" idx="1"/>
          </p:nvPr>
        </p:nvSpPr>
        <p:spPr>
          <a:xfrm>
            <a:off x="1324950" y="2095350"/>
            <a:ext cx="41865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1" name="Google Shape;561;p31"/>
          <p:cNvSpPr/>
          <p:nvPr/>
        </p:nvSpPr>
        <p:spPr>
          <a:xfrm rot="-1398380">
            <a:off x="-1904578" y="-1751430"/>
            <a:ext cx="5922707" cy="3464760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1"/>
          <p:cNvSpPr/>
          <p:nvPr/>
        </p:nvSpPr>
        <p:spPr>
          <a:xfrm rot="-9401620" flipH="1">
            <a:off x="-1904578" y="3430170"/>
            <a:ext cx="5922707" cy="3464760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1"/>
          <p:cNvGrpSpPr/>
          <p:nvPr/>
        </p:nvGrpSpPr>
        <p:grpSpPr>
          <a:xfrm>
            <a:off x="4825123" y="42783"/>
            <a:ext cx="4038995" cy="4651441"/>
            <a:chOff x="4825123" y="42783"/>
            <a:chExt cx="4038995" cy="4651441"/>
          </a:xfrm>
        </p:grpSpPr>
        <p:grpSp>
          <p:nvGrpSpPr>
            <p:cNvPr id="564" name="Google Shape;564;p31"/>
            <p:cNvGrpSpPr/>
            <p:nvPr/>
          </p:nvGrpSpPr>
          <p:grpSpPr>
            <a:xfrm>
              <a:off x="7162281" y="329592"/>
              <a:ext cx="1701837" cy="4364632"/>
              <a:chOff x="7070881" y="329592"/>
              <a:chExt cx="1701837" cy="4364632"/>
            </a:xfrm>
          </p:grpSpPr>
          <p:sp>
            <p:nvSpPr>
              <p:cNvPr id="565" name="Google Shape;565;p31"/>
              <p:cNvSpPr/>
              <p:nvPr/>
            </p:nvSpPr>
            <p:spPr>
              <a:xfrm>
                <a:off x="8421395" y="534789"/>
                <a:ext cx="205525" cy="207631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5620" extrusionOk="0">
                    <a:moveTo>
                      <a:pt x="2781" y="1"/>
                    </a:moveTo>
                    <a:cubicBezTo>
                      <a:pt x="2749" y="1"/>
                      <a:pt x="2717" y="33"/>
                      <a:pt x="2717" y="97"/>
                    </a:cubicBezTo>
                    <a:lnTo>
                      <a:pt x="2223" y="2191"/>
                    </a:lnTo>
                    <a:lnTo>
                      <a:pt x="2105" y="2191"/>
                    </a:lnTo>
                    <a:lnTo>
                      <a:pt x="0" y="2685"/>
                    </a:lnTo>
                    <a:lnTo>
                      <a:pt x="0" y="2932"/>
                    </a:lnTo>
                    <a:lnTo>
                      <a:pt x="2105" y="3308"/>
                    </a:lnTo>
                    <a:cubicBezTo>
                      <a:pt x="2223" y="3308"/>
                      <a:pt x="2223" y="3426"/>
                      <a:pt x="2223" y="3426"/>
                    </a:cubicBezTo>
                    <a:lnTo>
                      <a:pt x="2717" y="5531"/>
                    </a:lnTo>
                    <a:cubicBezTo>
                      <a:pt x="2717" y="5590"/>
                      <a:pt x="2749" y="5620"/>
                      <a:pt x="2781" y="5620"/>
                    </a:cubicBezTo>
                    <a:cubicBezTo>
                      <a:pt x="2814" y="5620"/>
                      <a:pt x="2846" y="5590"/>
                      <a:pt x="2846" y="5531"/>
                    </a:cubicBezTo>
                    <a:lnTo>
                      <a:pt x="3340" y="3426"/>
                    </a:lnTo>
                    <a:lnTo>
                      <a:pt x="3340" y="3308"/>
                    </a:lnTo>
                    <a:lnTo>
                      <a:pt x="5562" y="2932"/>
                    </a:lnTo>
                    <a:lnTo>
                      <a:pt x="5562" y="2685"/>
                    </a:lnTo>
                    <a:lnTo>
                      <a:pt x="3340" y="2191"/>
                    </a:lnTo>
                    <a:lnTo>
                      <a:pt x="2846" y="97"/>
                    </a:lnTo>
                    <a:cubicBezTo>
                      <a:pt x="2846" y="33"/>
                      <a:pt x="2814" y="1"/>
                      <a:pt x="27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8517206" y="4439784"/>
                <a:ext cx="255512" cy="254440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6887" extrusionOk="0">
                    <a:moveTo>
                      <a:pt x="3409" y="0"/>
                    </a:moveTo>
                    <a:cubicBezTo>
                      <a:pt x="3362" y="0"/>
                      <a:pt x="3330" y="30"/>
                      <a:pt x="3330" y="89"/>
                    </a:cubicBezTo>
                    <a:lnTo>
                      <a:pt x="2717" y="2687"/>
                    </a:lnTo>
                    <a:lnTo>
                      <a:pt x="2717" y="2806"/>
                    </a:lnTo>
                    <a:lnTo>
                      <a:pt x="0" y="3300"/>
                    </a:lnTo>
                    <a:lnTo>
                      <a:pt x="0" y="3547"/>
                    </a:lnTo>
                    <a:lnTo>
                      <a:pt x="2717" y="4169"/>
                    </a:lnTo>
                    <a:lnTo>
                      <a:pt x="3330" y="6886"/>
                    </a:lnTo>
                    <a:lnTo>
                      <a:pt x="3577" y="6886"/>
                    </a:lnTo>
                    <a:lnTo>
                      <a:pt x="4070" y="4169"/>
                    </a:lnTo>
                    <a:lnTo>
                      <a:pt x="4199" y="4169"/>
                    </a:lnTo>
                    <a:lnTo>
                      <a:pt x="6787" y="3547"/>
                    </a:lnTo>
                    <a:cubicBezTo>
                      <a:pt x="6916" y="3547"/>
                      <a:pt x="6916" y="3428"/>
                      <a:pt x="6787" y="3300"/>
                    </a:cubicBezTo>
                    <a:lnTo>
                      <a:pt x="4199" y="2806"/>
                    </a:lnTo>
                    <a:cubicBezTo>
                      <a:pt x="4199" y="2687"/>
                      <a:pt x="4070" y="2687"/>
                      <a:pt x="4070" y="2687"/>
                    </a:cubicBezTo>
                    <a:lnTo>
                      <a:pt x="3577" y="89"/>
                    </a:lnTo>
                    <a:cubicBezTo>
                      <a:pt x="3517" y="30"/>
                      <a:pt x="3456" y="0"/>
                      <a:pt x="34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8567405" y="2011839"/>
                <a:ext cx="155132" cy="150773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4081" extrusionOk="0">
                    <a:moveTo>
                      <a:pt x="2104" y="1"/>
                    </a:moveTo>
                    <a:lnTo>
                      <a:pt x="1729" y="1611"/>
                    </a:lnTo>
                    <a:lnTo>
                      <a:pt x="1610" y="1611"/>
                    </a:lnTo>
                    <a:lnTo>
                      <a:pt x="0" y="1977"/>
                    </a:lnTo>
                    <a:lnTo>
                      <a:pt x="0" y="2105"/>
                    </a:lnTo>
                    <a:lnTo>
                      <a:pt x="1610" y="2471"/>
                    </a:lnTo>
                    <a:lnTo>
                      <a:pt x="1729" y="2471"/>
                    </a:lnTo>
                    <a:lnTo>
                      <a:pt x="2104" y="4081"/>
                    </a:lnTo>
                    <a:lnTo>
                      <a:pt x="2470" y="2471"/>
                    </a:lnTo>
                    <a:lnTo>
                      <a:pt x="2598" y="2471"/>
                    </a:lnTo>
                    <a:lnTo>
                      <a:pt x="4199" y="2105"/>
                    </a:lnTo>
                    <a:lnTo>
                      <a:pt x="4199" y="1977"/>
                    </a:lnTo>
                    <a:lnTo>
                      <a:pt x="2598" y="1611"/>
                    </a:lnTo>
                    <a:lnTo>
                      <a:pt x="2470" y="1611"/>
                    </a:lnTo>
                    <a:lnTo>
                      <a:pt x="21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8471752" y="2349486"/>
                <a:ext cx="113938" cy="117559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182" extrusionOk="0">
                    <a:moveTo>
                      <a:pt x="1483" y="0"/>
                    </a:moveTo>
                    <a:lnTo>
                      <a:pt x="1236" y="1235"/>
                    </a:lnTo>
                    <a:lnTo>
                      <a:pt x="1" y="1482"/>
                    </a:lnTo>
                    <a:lnTo>
                      <a:pt x="1" y="1610"/>
                    </a:lnTo>
                    <a:lnTo>
                      <a:pt x="1236" y="1857"/>
                    </a:lnTo>
                    <a:lnTo>
                      <a:pt x="1236" y="1976"/>
                    </a:lnTo>
                    <a:lnTo>
                      <a:pt x="1483" y="3092"/>
                    </a:lnTo>
                    <a:cubicBezTo>
                      <a:pt x="1483" y="3152"/>
                      <a:pt x="1512" y="3181"/>
                      <a:pt x="1542" y="3181"/>
                    </a:cubicBezTo>
                    <a:cubicBezTo>
                      <a:pt x="1572" y="3181"/>
                      <a:pt x="1601" y="3152"/>
                      <a:pt x="1601" y="3092"/>
                    </a:cubicBezTo>
                    <a:lnTo>
                      <a:pt x="1848" y="1976"/>
                    </a:lnTo>
                    <a:lnTo>
                      <a:pt x="1848" y="1857"/>
                    </a:lnTo>
                    <a:lnTo>
                      <a:pt x="3083" y="1610"/>
                    </a:lnTo>
                    <a:lnTo>
                      <a:pt x="3083" y="1482"/>
                    </a:lnTo>
                    <a:lnTo>
                      <a:pt x="1848" y="1235"/>
                    </a:lnTo>
                    <a:lnTo>
                      <a:pt x="16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7070881" y="329592"/>
                <a:ext cx="182545" cy="184688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4999" extrusionOk="0">
                    <a:moveTo>
                      <a:pt x="2535" y="0"/>
                    </a:moveTo>
                    <a:cubicBezTo>
                      <a:pt x="2503" y="0"/>
                      <a:pt x="2471" y="30"/>
                      <a:pt x="2471" y="89"/>
                    </a:cubicBezTo>
                    <a:lnTo>
                      <a:pt x="1977" y="1946"/>
                    </a:lnTo>
                    <a:lnTo>
                      <a:pt x="1977" y="2065"/>
                    </a:lnTo>
                    <a:lnTo>
                      <a:pt x="129" y="2440"/>
                    </a:lnTo>
                    <a:cubicBezTo>
                      <a:pt x="1" y="2440"/>
                      <a:pt x="1" y="2559"/>
                      <a:pt x="129" y="2559"/>
                    </a:cubicBezTo>
                    <a:lnTo>
                      <a:pt x="1977" y="2934"/>
                    </a:lnTo>
                    <a:lnTo>
                      <a:pt x="1977" y="3053"/>
                    </a:lnTo>
                    <a:lnTo>
                      <a:pt x="2471" y="4910"/>
                    </a:lnTo>
                    <a:cubicBezTo>
                      <a:pt x="2471" y="4969"/>
                      <a:pt x="2503" y="4999"/>
                      <a:pt x="2535" y="4999"/>
                    </a:cubicBezTo>
                    <a:cubicBezTo>
                      <a:pt x="2567" y="4999"/>
                      <a:pt x="2599" y="4969"/>
                      <a:pt x="2599" y="4910"/>
                    </a:cubicBezTo>
                    <a:lnTo>
                      <a:pt x="2965" y="3053"/>
                    </a:lnTo>
                    <a:lnTo>
                      <a:pt x="3093" y="2934"/>
                    </a:lnTo>
                    <a:lnTo>
                      <a:pt x="4941" y="2559"/>
                    </a:lnTo>
                    <a:lnTo>
                      <a:pt x="4941" y="2440"/>
                    </a:lnTo>
                    <a:lnTo>
                      <a:pt x="3093" y="2065"/>
                    </a:lnTo>
                    <a:lnTo>
                      <a:pt x="2965" y="1946"/>
                    </a:lnTo>
                    <a:lnTo>
                      <a:pt x="2599" y="89"/>
                    </a:lnTo>
                    <a:cubicBezTo>
                      <a:pt x="2599" y="30"/>
                      <a:pt x="2567" y="0"/>
                      <a:pt x="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31"/>
            <p:cNvSpPr/>
            <p:nvPr/>
          </p:nvSpPr>
          <p:spPr>
            <a:xfrm>
              <a:off x="4825123" y="42783"/>
              <a:ext cx="174083" cy="172944"/>
            </a:xfrm>
            <a:custGeom>
              <a:avLst/>
              <a:gdLst/>
              <a:ahLst/>
              <a:cxnLst/>
              <a:rect l="l" t="t" r="r" b="b"/>
              <a:pathLst>
                <a:path w="5502" h="5466" extrusionOk="0">
                  <a:moveTo>
                    <a:pt x="2751" y="0"/>
                  </a:moveTo>
                  <a:cubicBezTo>
                    <a:pt x="2719" y="0"/>
                    <a:pt x="2686" y="18"/>
                    <a:pt x="2680" y="54"/>
                  </a:cubicBezTo>
                  <a:lnTo>
                    <a:pt x="2204" y="2125"/>
                  </a:lnTo>
                  <a:cubicBezTo>
                    <a:pt x="2180" y="2149"/>
                    <a:pt x="2168" y="2185"/>
                    <a:pt x="2144" y="2185"/>
                  </a:cubicBezTo>
                  <a:lnTo>
                    <a:pt x="72" y="2661"/>
                  </a:lnTo>
                  <a:cubicBezTo>
                    <a:pt x="1" y="2673"/>
                    <a:pt x="1" y="2792"/>
                    <a:pt x="72" y="2804"/>
                  </a:cubicBezTo>
                  <a:lnTo>
                    <a:pt x="2144" y="3280"/>
                  </a:lnTo>
                  <a:cubicBezTo>
                    <a:pt x="2168" y="3292"/>
                    <a:pt x="2204" y="3316"/>
                    <a:pt x="2204" y="3340"/>
                  </a:cubicBezTo>
                  <a:lnTo>
                    <a:pt x="2680" y="5411"/>
                  </a:lnTo>
                  <a:cubicBezTo>
                    <a:pt x="2686" y="5447"/>
                    <a:pt x="2719" y="5465"/>
                    <a:pt x="2751" y="5465"/>
                  </a:cubicBezTo>
                  <a:cubicBezTo>
                    <a:pt x="2784" y="5465"/>
                    <a:pt x="2817" y="5447"/>
                    <a:pt x="2823" y="5411"/>
                  </a:cubicBezTo>
                  <a:lnTo>
                    <a:pt x="3299" y="3340"/>
                  </a:lnTo>
                  <a:cubicBezTo>
                    <a:pt x="3323" y="3316"/>
                    <a:pt x="3335" y="3280"/>
                    <a:pt x="3359" y="3280"/>
                  </a:cubicBezTo>
                  <a:lnTo>
                    <a:pt x="5430" y="2804"/>
                  </a:lnTo>
                  <a:cubicBezTo>
                    <a:pt x="5502" y="2792"/>
                    <a:pt x="5502" y="2673"/>
                    <a:pt x="5430" y="2661"/>
                  </a:cubicBezTo>
                  <a:lnTo>
                    <a:pt x="3359" y="2185"/>
                  </a:lnTo>
                  <a:cubicBezTo>
                    <a:pt x="3335" y="2173"/>
                    <a:pt x="3299" y="2149"/>
                    <a:pt x="3299" y="2125"/>
                  </a:cubicBezTo>
                  <a:lnTo>
                    <a:pt x="2823" y="54"/>
                  </a:lnTo>
                  <a:cubicBezTo>
                    <a:pt x="2817" y="18"/>
                    <a:pt x="2784" y="0"/>
                    <a:pt x="2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1"/>
          <p:cNvGrpSpPr/>
          <p:nvPr/>
        </p:nvGrpSpPr>
        <p:grpSpPr>
          <a:xfrm>
            <a:off x="6081175" y="0"/>
            <a:ext cx="2623244" cy="5143503"/>
            <a:chOff x="5989775" y="0"/>
            <a:chExt cx="2623244" cy="5143503"/>
          </a:xfrm>
        </p:grpSpPr>
        <p:grpSp>
          <p:nvGrpSpPr>
            <p:cNvPr id="572" name="Google Shape;572;p31"/>
            <p:cNvGrpSpPr/>
            <p:nvPr/>
          </p:nvGrpSpPr>
          <p:grpSpPr>
            <a:xfrm>
              <a:off x="7381151" y="0"/>
              <a:ext cx="638779" cy="1903588"/>
              <a:chOff x="7381151" y="0"/>
              <a:chExt cx="638779" cy="1903588"/>
            </a:xfrm>
          </p:grpSpPr>
          <p:sp>
            <p:nvSpPr>
              <p:cNvPr id="573" name="Google Shape;573;p31"/>
              <p:cNvSpPr/>
              <p:nvPr/>
            </p:nvSpPr>
            <p:spPr>
              <a:xfrm>
                <a:off x="7687025" y="0"/>
                <a:ext cx="18288" cy="99463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6922" extrusionOk="0">
                    <a:moveTo>
                      <a:pt x="0" y="0"/>
                    </a:moveTo>
                    <a:lnTo>
                      <a:pt x="0" y="26921"/>
                    </a:lnTo>
                    <a:lnTo>
                      <a:pt x="494" y="26921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7504513" y="1149712"/>
                <a:ext cx="392393" cy="378538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10246" extrusionOk="0">
                    <a:moveTo>
                      <a:pt x="1" y="1"/>
                    </a:moveTo>
                    <a:lnTo>
                      <a:pt x="1" y="10246"/>
                    </a:lnTo>
                    <a:lnTo>
                      <a:pt x="10621" y="10246"/>
                    </a:lnTo>
                    <a:lnTo>
                      <a:pt x="106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7677899" y="1782628"/>
                <a:ext cx="50024" cy="4795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298" extrusionOk="0">
                    <a:moveTo>
                      <a:pt x="677" y="1"/>
                    </a:moveTo>
                    <a:cubicBezTo>
                      <a:pt x="368" y="1"/>
                      <a:pt x="60" y="218"/>
                      <a:pt x="0" y="653"/>
                    </a:cubicBezTo>
                    <a:cubicBezTo>
                      <a:pt x="60" y="1082"/>
                      <a:pt x="368" y="1297"/>
                      <a:pt x="677" y="1297"/>
                    </a:cubicBezTo>
                    <a:cubicBezTo>
                      <a:pt x="986" y="1297"/>
                      <a:pt x="1294" y="1082"/>
                      <a:pt x="1354" y="653"/>
                    </a:cubicBezTo>
                    <a:cubicBezTo>
                      <a:pt x="1294" y="218"/>
                      <a:pt x="986" y="1"/>
                      <a:pt x="6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7673133" y="861093"/>
                <a:ext cx="54789" cy="49137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0" extrusionOk="0">
                    <a:moveTo>
                      <a:pt x="790" y="1"/>
                    </a:moveTo>
                    <a:cubicBezTo>
                      <a:pt x="621" y="1"/>
                      <a:pt x="436" y="92"/>
                      <a:pt x="248" y="275"/>
                    </a:cubicBezTo>
                    <a:cubicBezTo>
                      <a:pt x="1" y="522"/>
                      <a:pt x="1" y="897"/>
                      <a:pt x="248" y="1144"/>
                    </a:cubicBezTo>
                    <a:cubicBezTo>
                      <a:pt x="436" y="1268"/>
                      <a:pt x="621" y="1330"/>
                      <a:pt x="790" y="1330"/>
                    </a:cubicBezTo>
                    <a:cubicBezTo>
                      <a:pt x="959" y="1330"/>
                      <a:pt x="1112" y="1268"/>
                      <a:pt x="1236" y="1144"/>
                    </a:cubicBezTo>
                    <a:cubicBezTo>
                      <a:pt x="1483" y="897"/>
                      <a:pt x="1483" y="522"/>
                      <a:pt x="1236" y="275"/>
                    </a:cubicBezTo>
                    <a:cubicBezTo>
                      <a:pt x="1112" y="92"/>
                      <a:pt x="959" y="1"/>
                      <a:pt x="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7677899" y="1700498"/>
                <a:ext cx="50024" cy="4795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298" extrusionOk="0">
                    <a:moveTo>
                      <a:pt x="677" y="1"/>
                    </a:moveTo>
                    <a:cubicBezTo>
                      <a:pt x="368" y="1"/>
                      <a:pt x="60" y="218"/>
                      <a:pt x="0" y="653"/>
                    </a:cubicBezTo>
                    <a:cubicBezTo>
                      <a:pt x="60" y="1083"/>
                      <a:pt x="368" y="1297"/>
                      <a:pt x="677" y="1297"/>
                    </a:cubicBezTo>
                    <a:cubicBezTo>
                      <a:pt x="986" y="1297"/>
                      <a:pt x="1294" y="1083"/>
                      <a:pt x="1354" y="653"/>
                    </a:cubicBezTo>
                    <a:cubicBezTo>
                      <a:pt x="1294" y="218"/>
                      <a:pt x="986" y="1"/>
                      <a:pt x="6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7677899" y="1855633"/>
                <a:ext cx="50024" cy="4795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298" extrusionOk="0">
                    <a:moveTo>
                      <a:pt x="677" y="0"/>
                    </a:moveTo>
                    <a:cubicBezTo>
                      <a:pt x="368" y="0"/>
                      <a:pt x="60" y="218"/>
                      <a:pt x="0" y="652"/>
                    </a:cubicBezTo>
                    <a:cubicBezTo>
                      <a:pt x="60" y="1082"/>
                      <a:pt x="368" y="1297"/>
                      <a:pt x="677" y="1297"/>
                    </a:cubicBezTo>
                    <a:cubicBezTo>
                      <a:pt x="986" y="1297"/>
                      <a:pt x="1294" y="1082"/>
                      <a:pt x="1354" y="652"/>
                    </a:cubicBezTo>
                    <a:cubicBezTo>
                      <a:pt x="1294" y="218"/>
                      <a:pt x="986" y="0"/>
                      <a:pt x="6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7381151" y="898592"/>
                <a:ext cx="638779" cy="246423"/>
              </a:xfrm>
              <a:custGeom>
                <a:avLst/>
                <a:gdLst/>
                <a:ahLst/>
                <a:cxnLst/>
                <a:rect l="l" t="t" r="r" b="b"/>
                <a:pathLst>
                  <a:path w="17290" h="6670" extrusionOk="0">
                    <a:moveTo>
                      <a:pt x="8645" y="1"/>
                    </a:moveTo>
                    <a:cubicBezTo>
                      <a:pt x="0" y="3340"/>
                      <a:pt x="3093" y="6669"/>
                      <a:pt x="3093" y="6669"/>
                    </a:cubicBezTo>
                    <a:lnTo>
                      <a:pt x="14207" y="6669"/>
                    </a:lnTo>
                    <a:cubicBezTo>
                      <a:pt x="14207" y="6669"/>
                      <a:pt x="17289" y="3340"/>
                      <a:pt x="86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7490658" y="1532986"/>
                <a:ext cx="419769" cy="177779"/>
              </a:xfrm>
              <a:custGeom>
                <a:avLst/>
                <a:gdLst/>
                <a:ahLst/>
                <a:cxnLst/>
                <a:rect l="l" t="t" r="r" b="b"/>
                <a:pathLst>
                  <a:path w="11362" h="4812" extrusionOk="0">
                    <a:moveTo>
                      <a:pt x="0" y="0"/>
                    </a:moveTo>
                    <a:cubicBezTo>
                      <a:pt x="494" y="2717"/>
                      <a:pt x="2845" y="4811"/>
                      <a:pt x="5681" y="4811"/>
                    </a:cubicBezTo>
                    <a:cubicBezTo>
                      <a:pt x="8526" y="4811"/>
                      <a:pt x="10996" y="2717"/>
                      <a:pt x="11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7536286" y="1208862"/>
                <a:ext cx="146007" cy="255512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6916" extrusionOk="0">
                    <a:moveTo>
                      <a:pt x="1976" y="0"/>
                    </a:moveTo>
                    <a:cubicBezTo>
                      <a:pt x="1976" y="0"/>
                      <a:pt x="1610" y="247"/>
                      <a:pt x="1116" y="741"/>
                    </a:cubicBezTo>
                    <a:cubicBezTo>
                      <a:pt x="375" y="1235"/>
                      <a:pt x="0" y="2105"/>
                      <a:pt x="0" y="2846"/>
                    </a:cubicBezTo>
                    <a:lnTo>
                      <a:pt x="0" y="6916"/>
                    </a:lnTo>
                    <a:lnTo>
                      <a:pt x="3952" y="6916"/>
                    </a:lnTo>
                    <a:lnTo>
                      <a:pt x="3952" y="2846"/>
                    </a:lnTo>
                    <a:cubicBezTo>
                      <a:pt x="3952" y="2105"/>
                      <a:pt x="3586" y="1235"/>
                      <a:pt x="2845" y="741"/>
                    </a:cubicBezTo>
                    <a:cubicBezTo>
                      <a:pt x="2351" y="247"/>
                      <a:pt x="1976" y="0"/>
                      <a:pt x="1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7718761" y="1208862"/>
                <a:ext cx="146044" cy="255512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6916" extrusionOk="0">
                    <a:moveTo>
                      <a:pt x="1977" y="0"/>
                    </a:moveTo>
                    <a:cubicBezTo>
                      <a:pt x="1977" y="0"/>
                      <a:pt x="1611" y="247"/>
                      <a:pt x="1117" y="741"/>
                    </a:cubicBezTo>
                    <a:cubicBezTo>
                      <a:pt x="376" y="1235"/>
                      <a:pt x="1" y="2105"/>
                      <a:pt x="1" y="2846"/>
                    </a:cubicBezTo>
                    <a:lnTo>
                      <a:pt x="1" y="6916"/>
                    </a:lnTo>
                    <a:lnTo>
                      <a:pt x="3952" y="6916"/>
                    </a:lnTo>
                    <a:lnTo>
                      <a:pt x="3952" y="2846"/>
                    </a:lnTo>
                    <a:cubicBezTo>
                      <a:pt x="3952" y="2105"/>
                      <a:pt x="3587" y="1235"/>
                      <a:pt x="2846" y="741"/>
                    </a:cubicBezTo>
                    <a:cubicBezTo>
                      <a:pt x="2352" y="247"/>
                      <a:pt x="1977" y="0"/>
                      <a:pt x="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7477136" y="1514735"/>
                <a:ext cx="451542" cy="36539"/>
              </a:xfrm>
              <a:custGeom>
                <a:avLst/>
                <a:gdLst/>
                <a:ahLst/>
                <a:cxnLst/>
                <a:rect l="l" t="t" r="r" b="b"/>
                <a:pathLst>
                  <a:path w="12222" h="989" extrusionOk="0">
                    <a:moveTo>
                      <a:pt x="1" y="0"/>
                    </a:moveTo>
                    <a:lnTo>
                      <a:pt x="1" y="988"/>
                    </a:lnTo>
                    <a:lnTo>
                      <a:pt x="12221" y="988"/>
                    </a:lnTo>
                    <a:lnTo>
                      <a:pt x="122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7477136" y="1131461"/>
                <a:ext cx="451542" cy="36539"/>
              </a:xfrm>
              <a:custGeom>
                <a:avLst/>
                <a:gdLst/>
                <a:ahLst/>
                <a:cxnLst/>
                <a:rect l="l" t="t" r="r" b="b"/>
                <a:pathLst>
                  <a:path w="12222" h="989" extrusionOk="0">
                    <a:moveTo>
                      <a:pt x="1" y="1"/>
                    </a:moveTo>
                    <a:lnTo>
                      <a:pt x="1" y="989"/>
                    </a:lnTo>
                    <a:lnTo>
                      <a:pt x="12221" y="989"/>
                    </a:lnTo>
                    <a:lnTo>
                      <a:pt x="122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31"/>
            <p:cNvGrpSpPr/>
            <p:nvPr/>
          </p:nvGrpSpPr>
          <p:grpSpPr>
            <a:xfrm>
              <a:off x="5989775" y="0"/>
              <a:ext cx="547525" cy="1470835"/>
              <a:chOff x="5989775" y="0"/>
              <a:chExt cx="547525" cy="1470835"/>
            </a:xfrm>
          </p:grpSpPr>
          <p:sp>
            <p:nvSpPr>
              <p:cNvPr id="586" name="Google Shape;586;p31"/>
              <p:cNvSpPr/>
              <p:nvPr/>
            </p:nvSpPr>
            <p:spPr>
              <a:xfrm>
                <a:off x="6249651" y="0"/>
                <a:ext cx="23017" cy="994633"/>
              </a:xfrm>
              <a:custGeom>
                <a:avLst/>
                <a:gdLst/>
                <a:ahLst/>
                <a:cxnLst/>
                <a:rect l="l" t="t" r="r" b="b"/>
                <a:pathLst>
                  <a:path w="623" h="26922" extrusionOk="0">
                    <a:moveTo>
                      <a:pt x="1" y="0"/>
                    </a:moveTo>
                    <a:lnTo>
                      <a:pt x="1" y="26921"/>
                    </a:lnTo>
                    <a:lnTo>
                      <a:pt x="623" y="26921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5989775" y="955637"/>
                <a:ext cx="547525" cy="515198"/>
              </a:xfrm>
              <a:custGeom>
                <a:avLst/>
                <a:gdLst/>
                <a:ahLst/>
                <a:cxnLst/>
                <a:rect l="l" t="t" r="r" b="b"/>
                <a:pathLst>
                  <a:path w="14820" h="13945" extrusionOk="0">
                    <a:moveTo>
                      <a:pt x="7406" y="1"/>
                    </a:moveTo>
                    <a:cubicBezTo>
                      <a:pt x="7314" y="1"/>
                      <a:pt x="7222" y="62"/>
                      <a:pt x="7163" y="186"/>
                    </a:cubicBezTo>
                    <a:lnTo>
                      <a:pt x="4940" y="4137"/>
                    </a:lnTo>
                    <a:cubicBezTo>
                      <a:pt x="4940" y="4137"/>
                      <a:pt x="4812" y="4266"/>
                      <a:pt x="4693" y="4266"/>
                    </a:cubicBezTo>
                    <a:lnTo>
                      <a:pt x="366" y="5125"/>
                    </a:lnTo>
                    <a:cubicBezTo>
                      <a:pt x="119" y="5125"/>
                      <a:pt x="0" y="5501"/>
                      <a:pt x="119" y="5619"/>
                    </a:cubicBezTo>
                    <a:lnTo>
                      <a:pt x="3211" y="8959"/>
                    </a:lnTo>
                    <a:cubicBezTo>
                      <a:pt x="3330" y="8959"/>
                      <a:pt x="3330" y="9077"/>
                      <a:pt x="3330" y="9206"/>
                    </a:cubicBezTo>
                    <a:lnTo>
                      <a:pt x="2717" y="13651"/>
                    </a:lnTo>
                    <a:cubicBezTo>
                      <a:pt x="2717" y="13832"/>
                      <a:pt x="2850" y="13945"/>
                      <a:pt x="3019" y="13945"/>
                    </a:cubicBezTo>
                    <a:cubicBezTo>
                      <a:pt x="3080" y="13945"/>
                      <a:pt x="3145" y="13930"/>
                      <a:pt x="3211" y="13898"/>
                    </a:cubicBezTo>
                    <a:lnTo>
                      <a:pt x="7282" y="12041"/>
                    </a:lnTo>
                    <a:lnTo>
                      <a:pt x="7529" y="12041"/>
                    </a:lnTo>
                    <a:lnTo>
                      <a:pt x="11609" y="13898"/>
                    </a:lnTo>
                    <a:cubicBezTo>
                      <a:pt x="11674" y="13930"/>
                      <a:pt x="11740" y="13945"/>
                      <a:pt x="11801" y="13945"/>
                    </a:cubicBezTo>
                    <a:cubicBezTo>
                      <a:pt x="11970" y="13945"/>
                      <a:pt x="12103" y="13832"/>
                      <a:pt x="12103" y="13651"/>
                    </a:cubicBezTo>
                    <a:lnTo>
                      <a:pt x="11480" y="9206"/>
                    </a:lnTo>
                    <a:cubicBezTo>
                      <a:pt x="11480" y="9077"/>
                      <a:pt x="11480" y="8959"/>
                      <a:pt x="11609" y="8959"/>
                    </a:cubicBezTo>
                    <a:lnTo>
                      <a:pt x="14691" y="5619"/>
                    </a:lnTo>
                    <a:cubicBezTo>
                      <a:pt x="14819" y="5501"/>
                      <a:pt x="14691" y="5125"/>
                      <a:pt x="14444" y="5125"/>
                    </a:cubicBezTo>
                    <a:lnTo>
                      <a:pt x="10127" y="4266"/>
                    </a:lnTo>
                    <a:cubicBezTo>
                      <a:pt x="9998" y="4266"/>
                      <a:pt x="9880" y="4137"/>
                      <a:pt x="9880" y="4137"/>
                    </a:cubicBezTo>
                    <a:lnTo>
                      <a:pt x="7657" y="186"/>
                    </a:lnTo>
                    <a:cubicBezTo>
                      <a:pt x="7593" y="62"/>
                      <a:pt x="7499" y="1"/>
                      <a:pt x="7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6126659" y="378471"/>
                <a:ext cx="273762" cy="257507"/>
              </a:xfrm>
              <a:custGeom>
                <a:avLst/>
                <a:gdLst/>
                <a:ahLst/>
                <a:cxnLst/>
                <a:rect l="l" t="t" r="r" b="b"/>
                <a:pathLst>
                  <a:path w="7410" h="6970" extrusionOk="0">
                    <a:moveTo>
                      <a:pt x="3577" y="1"/>
                    </a:moveTo>
                    <a:lnTo>
                      <a:pt x="2470" y="1977"/>
                    </a:lnTo>
                    <a:cubicBezTo>
                      <a:pt x="2470" y="2105"/>
                      <a:pt x="2342" y="2105"/>
                      <a:pt x="2342" y="2105"/>
                    </a:cubicBezTo>
                    <a:lnTo>
                      <a:pt x="119" y="2599"/>
                    </a:lnTo>
                    <a:cubicBezTo>
                      <a:pt x="0" y="2599"/>
                      <a:pt x="0" y="2718"/>
                      <a:pt x="119" y="2846"/>
                    </a:cubicBezTo>
                    <a:lnTo>
                      <a:pt x="1601" y="4447"/>
                    </a:lnTo>
                    <a:lnTo>
                      <a:pt x="1601" y="4575"/>
                    </a:lnTo>
                    <a:lnTo>
                      <a:pt x="1354" y="6798"/>
                    </a:lnTo>
                    <a:cubicBezTo>
                      <a:pt x="1354" y="6881"/>
                      <a:pt x="1417" y="6970"/>
                      <a:pt x="1497" y="6970"/>
                    </a:cubicBezTo>
                    <a:cubicBezTo>
                      <a:pt x="1530" y="6970"/>
                      <a:pt x="1566" y="6954"/>
                      <a:pt x="1601" y="6916"/>
                    </a:cubicBezTo>
                    <a:lnTo>
                      <a:pt x="3577" y="6057"/>
                    </a:lnTo>
                    <a:lnTo>
                      <a:pt x="3824" y="6057"/>
                    </a:lnTo>
                    <a:lnTo>
                      <a:pt x="5799" y="6916"/>
                    </a:lnTo>
                    <a:cubicBezTo>
                      <a:pt x="5837" y="6954"/>
                      <a:pt x="5874" y="6970"/>
                      <a:pt x="5908" y="6970"/>
                    </a:cubicBezTo>
                    <a:cubicBezTo>
                      <a:pt x="5987" y="6970"/>
                      <a:pt x="6046" y="6881"/>
                      <a:pt x="6046" y="6798"/>
                    </a:cubicBezTo>
                    <a:lnTo>
                      <a:pt x="5799" y="4575"/>
                    </a:lnTo>
                    <a:lnTo>
                      <a:pt x="5799" y="4447"/>
                    </a:lnTo>
                    <a:lnTo>
                      <a:pt x="7281" y="2846"/>
                    </a:lnTo>
                    <a:cubicBezTo>
                      <a:pt x="7410" y="2718"/>
                      <a:pt x="7410" y="2599"/>
                      <a:pt x="7281" y="2599"/>
                    </a:cubicBezTo>
                    <a:lnTo>
                      <a:pt x="5058" y="2105"/>
                    </a:lnTo>
                    <a:cubicBezTo>
                      <a:pt x="5058" y="2105"/>
                      <a:pt x="4940" y="2105"/>
                      <a:pt x="4940" y="1977"/>
                    </a:cubicBezTo>
                    <a:lnTo>
                      <a:pt x="38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31"/>
            <p:cNvGrpSpPr/>
            <p:nvPr/>
          </p:nvGrpSpPr>
          <p:grpSpPr>
            <a:xfrm>
              <a:off x="7915128" y="0"/>
              <a:ext cx="697891" cy="3035049"/>
              <a:chOff x="7915128" y="0"/>
              <a:chExt cx="697891" cy="3035049"/>
            </a:xfrm>
          </p:grpSpPr>
          <p:sp>
            <p:nvSpPr>
              <p:cNvPr id="590" name="Google Shape;590;p31"/>
              <p:cNvSpPr/>
              <p:nvPr/>
            </p:nvSpPr>
            <p:spPr>
              <a:xfrm>
                <a:off x="8248009" y="2048342"/>
                <a:ext cx="18288" cy="80776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1864" extrusionOk="0">
                    <a:moveTo>
                      <a:pt x="1" y="1"/>
                    </a:moveTo>
                    <a:lnTo>
                      <a:pt x="1" y="21864"/>
                    </a:lnTo>
                    <a:lnTo>
                      <a:pt x="495" y="21864"/>
                    </a:lnTo>
                    <a:lnTo>
                      <a:pt x="4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8248009" y="0"/>
                <a:ext cx="18288" cy="1615088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3716" extrusionOk="0">
                    <a:moveTo>
                      <a:pt x="1" y="0"/>
                    </a:moveTo>
                    <a:lnTo>
                      <a:pt x="1" y="43716"/>
                    </a:lnTo>
                    <a:lnTo>
                      <a:pt x="495" y="43716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7915128" y="1503134"/>
                <a:ext cx="697891" cy="655995"/>
              </a:xfrm>
              <a:custGeom>
                <a:avLst/>
                <a:gdLst/>
                <a:ahLst/>
                <a:cxnLst/>
                <a:rect l="l" t="t" r="r" b="b"/>
                <a:pathLst>
                  <a:path w="18890" h="17756" extrusionOk="0">
                    <a:moveTo>
                      <a:pt x="9429" y="0"/>
                    </a:moveTo>
                    <a:cubicBezTo>
                      <a:pt x="9290" y="0"/>
                      <a:pt x="9134" y="62"/>
                      <a:pt x="9011" y="186"/>
                    </a:cubicBezTo>
                    <a:lnTo>
                      <a:pt x="6294" y="5125"/>
                    </a:lnTo>
                    <a:cubicBezTo>
                      <a:pt x="6294" y="5254"/>
                      <a:pt x="6175" y="5372"/>
                      <a:pt x="6047" y="5372"/>
                    </a:cubicBezTo>
                    <a:lnTo>
                      <a:pt x="366" y="6489"/>
                    </a:lnTo>
                    <a:cubicBezTo>
                      <a:pt x="119" y="6489"/>
                      <a:pt x="1" y="6854"/>
                      <a:pt x="248" y="7101"/>
                    </a:cubicBezTo>
                    <a:lnTo>
                      <a:pt x="4071" y="11300"/>
                    </a:lnTo>
                    <a:cubicBezTo>
                      <a:pt x="4199" y="11428"/>
                      <a:pt x="4199" y="11547"/>
                      <a:pt x="4199" y="11547"/>
                    </a:cubicBezTo>
                    <a:lnTo>
                      <a:pt x="3459" y="17228"/>
                    </a:lnTo>
                    <a:cubicBezTo>
                      <a:pt x="3459" y="17535"/>
                      <a:pt x="3703" y="17756"/>
                      <a:pt x="3927" y="17756"/>
                    </a:cubicBezTo>
                    <a:cubicBezTo>
                      <a:pt x="3977" y="17756"/>
                      <a:pt x="4026" y="17745"/>
                      <a:pt x="4071" y="17721"/>
                    </a:cubicBezTo>
                    <a:lnTo>
                      <a:pt x="9258" y="15252"/>
                    </a:lnTo>
                    <a:lnTo>
                      <a:pt x="9633" y="15252"/>
                    </a:lnTo>
                    <a:lnTo>
                      <a:pt x="14820" y="17721"/>
                    </a:lnTo>
                    <a:cubicBezTo>
                      <a:pt x="14865" y="17745"/>
                      <a:pt x="14910" y="17756"/>
                      <a:pt x="14953" y="17756"/>
                    </a:cubicBezTo>
                    <a:cubicBezTo>
                      <a:pt x="15148" y="17756"/>
                      <a:pt x="15314" y="17535"/>
                      <a:pt x="15314" y="17228"/>
                    </a:cubicBezTo>
                    <a:lnTo>
                      <a:pt x="14691" y="11547"/>
                    </a:lnTo>
                    <a:lnTo>
                      <a:pt x="14691" y="11300"/>
                    </a:lnTo>
                    <a:lnTo>
                      <a:pt x="18643" y="7101"/>
                    </a:lnTo>
                    <a:cubicBezTo>
                      <a:pt x="18890" y="6854"/>
                      <a:pt x="18771" y="6489"/>
                      <a:pt x="18396" y="6489"/>
                    </a:cubicBezTo>
                    <a:lnTo>
                      <a:pt x="12844" y="5372"/>
                    </a:lnTo>
                    <a:cubicBezTo>
                      <a:pt x="12715" y="5372"/>
                      <a:pt x="12597" y="5254"/>
                      <a:pt x="12597" y="5125"/>
                    </a:cubicBezTo>
                    <a:lnTo>
                      <a:pt x="9752" y="186"/>
                    </a:lnTo>
                    <a:cubicBezTo>
                      <a:pt x="9692" y="62"/>
                      <a:pt x="9569" y="0"/>
                      <a:pt x="9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8234524" y="2910838"/>
                <a:ext cx="50024" cy="51243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387" extrusionOk="0">
                    <a:moveTo>
                      <a:pt x="677" y="1"/>
                    </a:moveTo>
                    <a:cubicBezTo>
                      <a:pt x="368" y="1"/>
                      <a:pt x="59" y="247"/>
                      <a:pt x="0" y="741"/>
                    </a:cubicBezTo>
                    <a:cubicBezTo>
                      <a:pt x="59" y="1171"/>
                      <a:pt x="368" y="1386"/>
                      <a:pt x="677" y="1386"/>
                    </a:cubicBezTo>
                    <a:cubicBezTo>
                      <a:pt x="986" y="1386"/>
                      <a:pt x="1294" y="1171"/>
                      <a:pt x="1354" y="741"/>
                    </a:cubicBezTo>
                    <a:cubicBezTo>
                      <a:pt x="1294" y="247"/>
                      <a:pt x="986" y="1"/>
                      <a:pt x="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8234524" y="2831996"/>
                <a:ext cx="50024" cy="4795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298" extrusionOk="0">
                    <a:moveTo>
                      <a:pt x="677" y="1"/>
                    </a:moveTo>
                    <a:cubicBezTo>
                      <a:pt x="368" y="1"/>
                      <a:pt x="59" y="218"/>
                      <a:pt x="0" y="653"/>
                    </a:cubicBezTo>
                    <a:cubicBezTo>
                      <a:pt x="59" y="1082"/>
                      <a:pt x="368" y="1297"/>
                      <a:pt x="677" y="1297"/>
                    </a:cubicBezTo>
                    <a:cubicBezTo>
                      <a:pt x="986" y="1297"/>
                      <a:pt x="1294" y="1082"/>
                      <a:pt x="1354" y="653"/>
                    </a:cubicBezTo>
                    <a:cubicBezTo>
                      <a:pt x="1294" y="218"/>
                      <a:pt x="986" y="1"/>
                      <a:pt x="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8234524" y="2987131"/>
                <a:ext cx="50024" cy="4791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297" extrusionOk="0">
                    <a:moveTo>
                      <a:pt x="677" y="0"/>
                    </a:moveTo>
                    <a:cubicBezTo>
                      <a:pt x="368" y="0"/>
                      <a:pt x="59" y="218"/>
                      <a:pt x="0" y="652"/>
                    </a:cubicBezTo>
                    <a:cubicBezTo>
                      <a:pt x="59" y="1082"/>
                      <a:pt x="368" y="1297"/>
                      <a:pt x="677" y="1297"/>
                    </a:cubicBezTo>
                    <a:cubicBezTo>
                      <a:pt x="986" y="1297"/>
                      <a:pt x="1294" y="1082"/>
                      <a:pt x="1354" y="652"/>
                    </a:cubicBezTo>
                    <a:cubicBezTo>
                      <a:pt x="1294" y="218"/>
                      <a:pt x="986" y="0"/>
                      <a:pt x="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1"/>
            <p:cNvGrpSpPr/>
            <p:nvPr/>
          </p:nvGrpSpPr>
          <p:grpSpPr>
            <a:xfrm>
              <a:off x="6470475" y="2191725"/>
              <a:ext cx="660219" cy="2951778"/>
              <a:chOff x="6470475" y="2191725"/>
              <a:chExt cx="660219" cy="2951778"/>
            </a:xfrm>
          </p:grpSpPr>
          <p:sp>
            <p:nvSpPr>
              <p:cNvPr id="597" name="Google Shape;597;p31"/>
              <p:cNvSpPr/>
              <p:nvPr/>
            </p:nvSpPr>
            <p:spPr>
              <a:xfrm>
                <a:off x="6517631" y="2724756"/>
                <a:ext cx="584765" cy="2418747"/>
              </a:xfrm>
              <a:custGeom>
                <a:avLst/>
                <a:gdLst/>
                <a:ahLst/>
                <a:cxnLst/>
                <a:rect l="l" t="t" r="r" b="b"/>
                <a:pathLst>
                  <a:path w="15314" h="63347" extrusionOk="0">
                    <a:moveTo>
                      <a:pt x="2718" y="0"/>
                    </a:moveTo>
                    <a:lnTo>
                      <a:pt x="2718" y="7034"/>
                    </a:lnTo>
                    <a:lnTo>
                      <a:pt x="1" y="7034"/>
                    </a:lnTo>
                    <a:lnTo>
                      <a:pt x="1" y="7904"/>
                    </a:lnTo>
                    <a:cubicBezTo>
                      <a:pt x="1" y="7904"/>
                      <a:pt x="1848" y="9257"/>
                      <a:pt x="2224" y="10492"/>
                    </a:cubicBezTo>
                    <a:lnTo>
                      <a:pt x="2224" y="63346"/>
                    </a:lnTo>
                    <a:lnTo>
                      <a:pt x="13091" y="63346"/>
                    </a:lnTo>
                    <a:lnTo>
                      <a:pt x="13091" y="10492"/>
                    </a:lnTo>
                    <a:cubicBezTo>
                      <a:pt x="13456" y="9257"/>
                      <a:pt x="15314" y="7904"/>
                      <a:pt x="15314" y="7904"/>
                    </a:cubicBezTo>
                    <a:lnTo>
                      <a:pt x="15314" y="7034"/>
                    </a:lnTo>
                    <a:lnTo>
                      <a:pt x="12222" y="7034"/>
                    </a:lnTo>
                    <a:lnTo>
                      <a:pt x="122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6729662" y="3276229"/>
                <a:ext cx="165265" cy="297289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7786" extrusionOk="0">
                    <a:moveTo>
                      <a:pt x="2223" y="1"/>
                    </a:moveTo>
                    <a:cubicBezTo>
                      <a:pt x="2223" y="1"/>
                      <a:pt x="1729" y="376"/>
                      <a:pt x="1235" y="989"/>
                    </a:cubicBezTo>
                    <a:cubicBezTo>
                      <a:pt x="375" y="1730"/>
                      <a:pt x="0" y="2718"/>
                      <a:pt x="0" y="3834"/>
                    </a:cubicBezTo>
                    <a:lnTo>
                      <a:pt x="0" y="7786"/>
                    </a:lnTo>
                    <a:lnTo>
                      <a:pt x="4327" y="7786"/>
                    </a:lnTo>
                    <a:lnTo>
                      <a:pt x="4327" y="3834"/>
                    </a:lnTo>
                    <a:cubicBezTo>
                      <a:pt x="4327" y="2718"/>
                      <a:pt x="3952" y="1730"/>
                      <a:pt x="3211" y="989"/>
                    </a:cubicBezTo>
                    <a:lnTo>
                      <a:pt x="22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6729662" y="3922395"/>
                <a:ext cx="165265" cy="54211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14198" extrusionOk="0">
                    <a:moveTo>
                      <a:pt x="2223" y="1"/>
                    </a:moveTo>
                    <a:cubicBezTo>
                      <a:pt x="2223" y="1"/>
                      <a:pt x="1729" y="367"/>
                      <a:pt x="1235" y="989"/>
                    </a:cubicBezTo>
                    <a:cubicBezTo>
                      <a:pt x="375" y="1730"/>
                      <a:pt x="0" y="2718"/>
                      <a:pt x="0" y="3824"/>
                    </a:cubicBezTo>
                    <a:lnTo>
                      <a:pt x="0" y="14198"/>
                    </a:lnTo>
                    <a:lnTo>
                      <a:pt x="4327" y="14198"/>
                    </a:lnTo>
                    <a:lnTo>
                      <a:pt x="4327" y="3824"/>
                    </a:lnTo>
                    <a:cubicBezTo>
                      <a:pt x="4327" y="2718"/>
                      <a:pt x="3952" y="1730"/>
                      <a:pt x="3211" y="989"/>
                    </a:cubicBezTo>
                    <a:lnTo>
                      <a:pt x="22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6545925" y="2191725"/>
                <a:ext cx="513856" cy="51870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3585" extrusionOk="0">
                    <a:moveTo>
                      <a:pt x="6669" y="1"/>
                    </a:moveTo>
                    <a:cubicBezTo>
                      <a:pt x="6294" y="495"/>
                      <a:pt x="495" y="6916"/>
                      <a:pt x="248" y="9386"/>
                    </a:cubicBezTo>
                    <a:cubicBezTo>
                      <a:pt x="1" y="11984"/>
                      <a:pt x="2589" y="13585"/>
                      <a:pt x="2589" y="13585"/>
                    </a:cubicBezTo>
                    <a:lnTo>
                      <a:pt x="10868" y="13585"/>
                    </a:lnTo>
                    <a:cubicBezTo>
                      <a:pt x="10868" y="13585"/>
                      <a:pt x="13456" y="11984"/>
                      <a:pt x="13209" y="9386"/>
                    </a:cubicBezTo>
                    <a:cubicBezTo>
                      <a:pt x="12962" y="6916"/>
                      <a:pt x="7163" y="495"/>
                      <a:pt x="6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6498769" y="3691161"/>
                <a:ext cx="608172" cy="94349"/>
              </a:xfrm>
              <a:custGeom>
                <a:avLst/>
                <a:gdLst/>
                <a:ahLst/>
                <a:cxnLst/>
                <a:rect l="l" t="t" r="r" b="b"/>
                <a:pathLst>
                  <a:path w="15927" h="2471" extrusionOk="0">
                    <a:moveTo>
                      <a:pt x="1236" y="1"/>
                    </a:moveTo>
                    <a:cubicBezTo>
                      <a:pt x="495" y="1"/>
                      <a:pt x="1" y="623"/>
                      <a:pt x="1" y="1236"/>
                    </a:cubicBezTo>
                    <a:cubicBezTo>
                      <a:pt x="1" y="1977"/>
                      <a:pt x="495" y="2471"/>
                      <a:pt x="1236" y="2471"/>
                    </a:cubicBezTo>
                    <a:lnTo>
                      <a:pt x="14691" y="2471"/>
                    </a:lnTo>
                    <a:cubicBezTo>
                      <a:pt x="15314" y="2471"/>
                      <a:pt x="15926" y="1977"/>
                      <a:pt x="15926" y="1236"/>
                    </a:cubicBezTo>
                    <a:cubicBezTo>
                      <a:pt x="15926" y="623"/>
                      <a:pt x="15314" y="1"/>
                      <a:pt x="146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6470475" y="2974471"/>
                <a:ext cx="660219" cy="103780"/>
              </a:xfrm>
              <a:custGeom>
                <a:avLst/>
                <a:gdLst/>
                <a:ahLst/>
                <a:cxnLst/>
                <a:rect l="l" t="t" r="r" b="b"/>
                <a:pathLst>
                  <a:path w="17290" h="2718" extrusionOk="0">
                    <a:moveTo>
                      <a:pt x="1354" y="0"/>
                    </a:moveTo>
                    <a:cubicBezTo>
                      <a:pt x="613" y="0"/>
                      <a:pt x="1" y="623"/>
                      <a:pt x="1" y="1364"/>
                    </a:cubicBezTo>
                    <a:cubicBezTo>
                      <a:pt x="1" y="2105"/>
                      <a:pt x="613" y="2717"/>
                      <a:pt x="1354" y="2717"/>
                    </a:cubicBezTo>
                    <a:lnTo>
                      <a:pt x="15926" y="2717"/>
                    </a:lnTo>
                    <a:cubicBezTo>
                      <a:pt x="16667" y="2717"/>
                      <a:pt x="17290" y="2105"/>
                      <a:pt x="17290" y="1364"/>
                    </a:cubicBezTo>
                    <a:cubicBezTo>
                      <a:pt x="17290" y="623"/>
                      <a:pt x="16667" y="0"/>
                      <a:pt x="159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6536494" y="2696463"/>
                <a:ext cx="532719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13951" h="1483" extrusionOk="0">
                    <a:moveTo>
                      <a:pt x="613" y="0"/>
                    </a:moveTo>
                    <a:cubicBezTo>
                      <a:pt x="248" y="0"/>
                      <a:pt x="1" y="366"/>
                      <a:pt x="1" y="741"/>
                    </a:cubicBezTo>
                    <a:cubicBezTo>
                      <a:pt x="1" y="1107"/>
                      <a:pt x="248" y="1482"/>
                      <a:pt x="613" y="1482"/>
                    </a:cubicBezTo>
                    <a:lnTo>
                      <a:pt x="13338" y="1482"/>
                    </a:lnTo>
                    <a:cubicBezTo>
                      <a:pt x="13703" y="1482"/>
                      <a:pt x="13950" y="1107"/>
                      <a:pt x="13950" y="741"/>
                    </a:cubicBezTo>
                    <a:cubicBezTo>
                      <a:pt x="13950" y="366"/>
                      <a:pt x="13703" y="0"/>
                      <a:pt x="13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6767349" y="2790774"/>
                <a:ext cx="89849" cy="160328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4199" extrusionOk="0">
                    <a:moveTo>
                      <a:pt x="1236" y="0"/>
                    </a:moveTo>
                    <a:cubicBezTo>
                      <a:pt x="1236" y="0"/>
                      <a:pt x="989" y="247"/>
                      <a:pt x="623" y="494"/>
                    </a:cubicBezTo>
                    <a:cubicBezTo>
                      <a:pt x="248" y="860"/>
                      <a:pt x="1" y="1482"/>
                      <a:pt x="1" y="2094"/>
                    </a:cubicBezTo>
                    <a:lnTo>
                      <a:pt x="1" y="4199"/>
                    </a:lnTo>
                    <a:lnTo>
                      <a:pt x="2352" y="4199"/>
                    </a:lnTo>
                    <a:lnTo>
                      <a:pt x="2352" y="2094"/>
                    </a:lnTo>
                    <a:cubicBezTo>
                      <a:pt x="2352" y="1482"/>
                      <a:pt x="2105" y="860"/>
                      <a:pt x="1730" y="494"/>
                    </a:cubicBezTo>
                    <a:lnTo>
                      <a:pt x="12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_1_1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2"/>
          <p:cNvSpPr/>
          <p:nvPr/>
        </p:nvSpPr>
        <p:spPr>
          <a:xfrm rot="10800000" flipH="1">
            <a:off x="4029744" y="-2000674"/>
            <a:ext cx="5396313" cy="3157442"/>
          </a:xfrm>
          <a:custGeom>
            <a:avLst/>
            <a:gdLst/>
            <a:ahLst/>
            <a:cxnLst/>
            <a:rect l="l" t="t" r="r" b="b"/>
            <a:pathLst>
              <a:path w="60891" h="35628" extrusionOk="0">
                <a:moveTo>
                  <a:pt x="60291" y="5503"/>
                </a:moveTo>
                <a:lnTo>
                  <a:pt x="60623" y="6499"/>
                </a:lnTo>
                <a:lnTo>
                  <a:pt x="59842" y="7184"/>
                </a:lnTo>
                <a:lnTo>
                  <a:pt x="59242" y="7088"/>
                </a:lnTo>
                <a:lnTo>
                  <a:pt x="58214" y="5857"/>
                </a:lnTo>
                <a:lnTo>
                  <a:pt x="59724" y="5300"/>
                </a:lnTo>
                <a:close/>
                <a:moveTo>
                  <a:pt x="59724" y="5064"/>
                </a:moveTo>
                <a:lnTo>
                  <a:pt x="58214" y="4508"/>
                </a:lnTo>
                <a:lnTo>
                  <a:pt x="59242" y="3277"/>
                </a:lnTo>
                <a:lnTo>
                  <a:pt x="59842" y="3170"/>
                </a:lnTo>
                <a:lnTo>
                  <a:pt x="60612" y="3865"/>
                </a:lnTo>
                <a:lnTo>
                  <a:pt x="60291" y="4850"/>
                </a:lnTo>
                <a:close/>
                <a:moveTo>
                  <a:pt x="59124" y="3073"/>
                </a:moveTo>
                <a:lnTo>
                  <a:pt x="57551" y="3352"/>
                </a:lnTo>
                <a:lnTo>
                  <a:pt x="57818" y="1767"/>
                </a:lnTo>
                <a:lnTo>
                  <a:pt x="58289" y="1371"/>
                </a:lnTo>
                <a:lnTo>
                  <a:pt x="59306" y="1585"/>
                </a:lnTo>
                <a:lnTo>
                  <a:pt x="59520" y="2613"/>
                </a:lnTo>
                <a:close/>
                <a:moveTo>
                  <a:pt x="57615" y="1649"/>
                </a:moveTo>
                <a:lnTo>
                  <a:pt x="56384" y="2677"/>
                </a:lnTo>
                <a:lnTo>
                  <a:pt x="55827" y="1168"/>
                </a:lnTo>
                <a:lnTo>
                  <a:pt x="56041" y="600"/>
                </a:lnTo>
                <a:lnTo>
                  <a:pt x="57026" y="279"/>
                </a:lnTo>
                <a:lnTo>
                  <a:pt x="57722" y="1050"/>
                </a:lnTo>
                <a:close/>
                <a:moveTo>
                  <a:pt x="55592" y="1168"/>
                </a:moveTo>
                <a:lnTo>
                  <a:pt x="55046" y="2677"/>
                </a:lnTo>
                <a:lnTo>
                  <a:pt x="53804" y="1649"/>
                </a:lnTo>
                <a:lnTo>
                  <a:pt x="53708" y="1050"/>
                </a:lnTo>
                <a:lnTo>
                  <a:pt x="54403" y="279"/>
                </a:lnTo>
                <a:lnTo>
                  <a:pt x="55388" y="600"/>
                </a:lnTo>
                <a:close/>
                <a:moveTo>
                  <a:pt x="53611" y="1767"/>
                </a:moveTo>
                <a:lnTo>
                  <a:pt x="53879" y="3352"/>
                </a:lnTo>
                <a:lnTo>
                  <a:pt x="52294" y="3073"/>
                </a:lnTo>
                <a:lnTo>
                  <a:pt x="51909" y="2613"/>
                </a:lnTo>
                <a:lnTo>
                  <a:pt x="52123" y="1585"/>
                </a:lnTo>
                <a:lnTo>
                  <a:pt x="53140" y="1371"/>
                </a:lnTo>
                <a:close/>
                <a:moveTo>
                  <a:pt x="52177" y="3277"/>
                </a:moveTo>
                <a:lnTo>
                  <a:pt x="53204" y="4508"/>
                </a:lnTo>
                <a:lnTo>
                  <a:pt x="51695" y="5064"/>
                </a:lnTo>
                <a:lnTo>
                  <a:pt x="51128" y="4850"/>
                </a:lnTo>
                <a:lnTo>
                  <a:pt x="50806" y="3865"/>
                </a:lnTo>
                <a:lnTo>
                  <a:pt x="51588" y="3170"/>
                </a:lnTo>
                <a:close/>
                <a:moveTo>
                  <a:pt x="51224" y="5118"/>
                </a:moveTo>
                <a:lnTo>
                  <a:pt x="51213" y="5118"/>
                </a:lnTo>
                <a:lnTo>
                  <a:pt x="51385" y="5182"/>
                </a:lnTo>
                <a:lnTo>
                  <a:pt x="51213" y="5236"/>
                </a:lnTo>
                <a:lnTo>
                  <a:pt x="51224" y="5236"/>
                </a:lnTo>
                <a:lnTo>
                  <a:pt x="49715" y="5803"/>
                </a:lnTo>
                <a:lnTo>
                  <a:pt x="48687" y="5182"/>
                </a:lnTo>
                <a:lnTo>
                  <a:pt x="49715" y="4551"/>
                </a:lnTo>
                <a:lnTo>
                  <a:pt x="50956" y="5022"/>
                </a:lnTo>
                <a:lnTo>
                  <a:pt x="50956" y="5022"/>
                </a:lnTo>
                <a:lnTo>
                  <a:pt x="51021" y="5043"/>
                </a:lnTo>
                <a:lnTo>
                  <a:pt x="51224" y="5118"/>
                </a:lnTo>
                <a:close/>
                <a:moveTo>
                  <a:pt x="50871" y="4754"/>
                </a:moveTo>
                <a:lnTo>
                  <a:pt x="49950" y="4411"/>
                </a:lnTo>
                <a:lnTo>
                  <a:pt x="50624" y="3994"/>
                </a:lnTo>
                <a:close/>
                <a:moveTo>
                  <a:pt x="50550" y="3780"/>
                </a:moveTo>
                <a:lnTo>
                  <a:pt x="49693" y="4315"/>
                </a:lnTo>
                <a:lnTo>
                  <a:pt x="48248" y="3769"/>
                </a:lnTo>
                <a:lnTo>
                  <a:pt x="48516" y="2945"/>
                </a:lnTo>
                <a:lnTo>
                  <a:pt x="49393" y="2699"/>
                </a:lnTo>
                <a:lnTo>
                  <a:pt x="50271" y="2945"/>
                </a:lnTo>
                <a:close/>
                <a:moveTo>
                  <a:pt x="47959" y="3876"/>
                </a:moveTo>
                <a:lnTo>
                  <a:pt x="47745" y="4251"/>
                </a:lnTo>
                <a:lnTo>
                  <a:pt x="47895" y="4829"/>
                </a:lnTo>
                <a:lnTo>
                  <a:pt x="47006" y="5064"/>
                </a:lnTo>
                <a:lnTo>
                  <a:pt x="45251" y="4593"/>
                </a:lnTo>
                <a:lnTo>
                  <a:pt x="46535" y="3319"/>
                </a:lnTo>
                <a:lnTo>
                  <a:pt x="47424" y="3073"/>
                </a:lnTo>
                <a:lnTo>
                  <a:pt x="47584" y="3651"/>
                </a:lnTo>
                <a:close/>
                <a:moveTo>
                  <a:pt x="46428" y="3116"/>
                </a:moveTo>
                <a:lnTo>
                  <a:pt x="44672" y="3587"/>
                </a:lnTo>
                <a:lnTo>
                  <a:pt x="45143" y="1831"/>
                </a:lnTo>
                <a:lnTo>
                  <a:pt x="45797" y="1189"/>
                </a:lnTo>
                <a:lnTo>
                  <a:pt x="46214" y="1607"/>
                </a:lnTo>
                <a:lnTo>
                  <a:pt x="46653" y="1607"/>
                </a:lnTo>
                <a:lnTo>
                  <a:pt x="46653" y="2046"/>
                </a:lnTo>
                <a:lnTo>
                  <a:pt x="47081" y="2463"/>
                </a:lnTo>
                <a:lnTo>
                  <a:pt x="46428" y="3116"/>
                </a:lnTo>
                <a:close/>
                <a:moveTo>
                  <a:pt x="44940" y="1724"/>
                </a:moveTo>
                <a:lnTo>
                  <a:pt x="43666" y="3009"/>
                </a:lnTo>
                <a:lnTo>
                  <a:pt x="43195" y="1253"/>
                </a:lnTo>
                <a:lnTo>
                  <a:pt x="43431" y="365"/>
                </a:lnTo>
                <a:lnTo>
                  <a:pt x="44009" y="515"/>
                </a:lnTo>
                <a:lnTo>
                  <a:pt x="44383" y="301"/>
                </a:lnTo>
                <a:lnTo>
                  <a:pt x="44608" y="675"/>
                </a:lnTo>
                <a:lnTo>
                  <a:pt x="45186" y="836"/>
                </a:lnTo>
                <a:close/>
                <a:moveTo>
                  <a:pt x="42970" y="1253"/>
                </a:moveTo>
                <a:lnTo>
                  <a:pt x="42499" y="3009"/>
                </a:lnTo>
                <a:lnTo>
                  <a:pt x="41215" y="1724"/>
                </a:lnTo>
                <a:lnTo>
                  <a:pt x="40979" y="836"/>
                </a:lnTo>
                <a:lnTo>
                  <a:pt x="41557" y="675"/>
                </a:lnTo>
                <a:lnTo>
                  <a:pt x="41771" y="301"/>
                </a:lnTo>
                <a:lnTo>
                  <a:pt x="42146" y="515"/>
                </a:lnTo>
                <a:lnTo>
                  <a:pt x="42724" y="365"/>
                </a:lnTo>
                <a:close/>
                <a:moveTo>
                  <a:pt x="41022" y="1831"/>
                </a:moveTo>
                <a:lnTo>
                  <a:pt x="41482" y="3587"/>
                </a:lnTo>
                <a:lnTo>
                  <a:pt x="39737" y="3116"/>
                </a:lnTo>
                <a:lnTo>
                  <a:pt x="39084" y="2463"/>
                </a:lnTo>
                <a:lnTo>
                  <a:pt x="39502" y="2046"/>
                </a:lnTo>
                <a:lnTo>
                  <a:pt x="39502" y="1607"/>
                </a:lnTo>
                <a:lnTo>
                  <a:pt x="39941" y="1607"/>
                </a:lnTo>
                <a:lnTo>
                  <a:pt x="40369" y="1189"/>
                </a:lnTo>
                <a:lnTo>
                  <a:pt x="41022" y="1831"/>
                </a:lnTo>
                <a:close/>
                <a:moveTo>
                  <a:pt x="39620" y="3319"/>
                </a:moveTo>
                <a:lnTo>
                  <a:pt x="40904" y="4593"/>
                </a:lnTo>
                <a:lnTo>
                  <a:pt x="39149" y="5064"/>
                </a:lnTo>
                <a:lnTo>
                  <a:pt x="38260" y="4829"/>
                </a:lnTo>
                <a:lnTo>
                  <a:pt x="38421" y="4251"/>
                </a:lnTo>
                <a:lnTo>
                  <a:pt x="38196" y="3876"/>
                </a:lnTo>
                <a:lnTo>
                  <a:pt x="38581" y="3651"/>
                </a:lnTo>
                <a:lnTo>
                  <a:pt x="38731" y="3073"/>
                </a:lnTo>
                <a:close/>
                <a:moveTo>
                  <a:pt x="37907" y="3769"/>
                </a:moveTo>
                <a:lnTo>
                  <a:pt x="36472" y="4315"/>
                </a:lnTo>
                <a:lnTo>
                  <a:pt x="35605" y="3780"/>
                </a:lnTo>
                <a:lnTo>
                  <a:pt x="35884" y="2945"/>
                </a:lnTo>
                <a:lnTo>
                  <a:pt x="36761" y="2699"/>
                </a:lnTo>
                <a:lnTo>
                  <a:pt x="37639" y="2945"/>
                </a:lnTo>
                <a:close/>
                <a:moveTo>
                  <a:pt x="35541" y="3994"/>
                </a:moveTo>
                <a:lnTo>
                  <a:pt x="36215" y="4411"/>
                </a:lnTo>
                <a:lnTo>
                  <a:pt x="35295" y="4754"/>
                </a:lnTo>
                <a:close/>
                <a:moveTo>
                  <a:pt x="34942" y="5118"/>
                </a:moveTo>
                <a:lnTo>
                  <a:pt x="34942" y="5118"/>
                </a:lnTo>
                <a:lnTo>
                  <a:pt x="35199" y="5022"/>
                </a:lnTo>
                <a:lnTo>
                  <a:pt x="35199" y="5022"/>
                </a:lnTo>
                <a:lnTo>
                  <a:pt x="35199" y="5022"/>
                </a:lnTo>
                <a:lnTo>
                  <a:pt x="36451" y="4551"/>
                </a:lnTo>
                <a:lnTo>
                  <a:pt x="37468" y="5182"/>
                </a:lnTo>
                <a:lnTo>
                  <a:pt x="36451" y="5803"/>
                </a:lnTo>
                <a:lnTo>
                  <a:pt x="35199" y="5332"/>
                </a:lnTo>
                <a:lnTo>
                  <a:pt x="35199" y="5332"/>
                </a:lnTo>
                <a:lnTo>
                  <a:pt x="35166" y="5321"/>
                </a:lnTo>
                <a:lnTo>
                  <a:pt x="34942" y="5236"/>
                </a:lnTo>
                <a:lnTo>
                  <a:pt x="34942" y="5236"/>
                </a:lnTo>
                <a:lnTo>
                  <a:pt x="34781" y="5182"/>
                </a:lnTo>
                <a:close/>
                <a:moveTo>
                  <a:pt x="35348" y="3865"/>
                </a:moveTo>
                <a:lnTo>
                  <a:pt x="35027" y="4850"/>
                </a:lnTo>
                <a:lnTo>
                  <a:pt x="34460" y="5064"/>
                </a:lnTo>
                <a:lnTo>
                  <a:pt x="32950" y="4508"/>
                </a:lnTo>
                <a:lnTo>
                  <a:pt x="33978" y="3277"/>
                </a:lnTo>
                <a:lnTo>
                  <a:pt x="34578" y="3170"/>
                </a:lnTo>
                <a:close/>
                <a:moveTo>
                  <a:pt x="33860" y="3073"/>
                </a:moveTo>
                <a:lnTo>
                  <a:pt x="32276" y="3341"/>
                </a:lnTo>
                <a:lnTo>
                  <a:pt x="32554" y="1767"/>
                </a:lnTo>
                <a:lnTo>
                  <a:pt x="33015" y="1371"/>
                </a:lnTo>
                <a:lnTo>
                  <a:pt x="34032" y="1585"/>
                </a:lnTo>
                <a:lnTo>
                  <a:pt x="34246" y="2613"/>
                </a:lnTo>
                <a:close/>
                <a:moveTo>
                  <a:pt x="32351" y="1649"/>
                </a:moveTo>
                <a:lnTo>
                  <a:pt x="31120" y="2677"/>
                </a:lnTo>
                <a:lnTo>
                  <a:pt x="30563" y="1168"/>
                </a:lnTo>
                <a:lnTo>
                  <a:pt x="30777" y="600"/>
                </a:lnTo>
                <a:lnTo>
                  <a:pt x="31762" y="279"/>
                </a:lnTo>
                <a:lnTo>
                  <a:pt x="32458" y="1050"/>
                </a:lnTo>
                <a:close/>
                <a:moveTo>
                  <a:pt x="30328" y="1168"/>
                </a:moveTo>
                <a:lnTo>
                  <a:pt x="29771" y="2677"/>
                </a:lnTo>
                <a:lnTo>
                  <a:pt x="28540" y="1649"/>
                </a:lnTo>
                <a:lnTo>
                  <a:pt x="28444" y="1050"/>
                </a:lnTo>
                <a:lnTo>
                  <a:pt x="29129" y="279"/>
                </a:lnTo>
                <a:lnTo>
                  <a:pt x="30124" y="600"/>
                </a:lnTo>
                <a:close/>
                <a:moveTo>
                  <a:pt x="28337" y="1767"/>
                </a:moveTo>
                <a:lnTo>
                  <a:pt x="28615" y="3341"/>
                </a:lnTo>
                <a:lnTo>
                  <a:pt x="27031" y="3073"/>
                </a:lnTo>
                <a:lnTo>
                  <a:pt x="26645" y="2613"/>
                </a:lnTo>
                <a:lnTo>
                  <a:pt x="26859" y="1585"/>
                </a:lnTo>
                <a:lnTo>
                  <a:pt x="27876" y="1371"/>
                </a:lnTo>
                <a:close/>
                <a:moveTo>
                  <a:pt x="26913" y="3277"/>
                </a:moveTo>
                <a:lnTo>
                  <a:pt x="27940" y="4508"/>
                </a:lnTo>
                <a:lnTo>
                  <a:pt x="26431" y="5064"/>
                </a:lnTo>
                <a:lnTo>
                  <a:pt x="25864" y="4850"/>
                </a:lnTo>
                <a:lnTo>
                  <a:pt x="25543" y="3865"/>
                </a:lnTo>
                <a:lnTo>
                  <a:pt x="26313" y="3170"/>
                </a:lnTo>
                <a:close/>
                <a:moveTo>
                  <a:pt x="25949" y="5118"/>
                </a:moveTo>
                <a:lnTo>
                  <a:pt x="25949" y="5118"/>
                </a:lnTo>
                <a:lnTo>
                  <a:pt x="26121" y="5182"/>
                </a:lnTo>
                <a:lnTo>
                  <a:pt x="25949" y="5236"/>
                </a:lnTo>
                <a:lnTo>
                  <a:pt x="25949" y="5236"/>
                </a:lnTo>
                <a:lnTo>
                  <a:pt x="25789" y="5300"/>
                </a:lnTo>
                <a:lnTo>
                  <a:pt x="25692" y="5332"/>
                </a:lnTo>
                <a:lnTo>
                  <a:pt x="25692" y="5332"/>
                </a:lnTo>
                <a:lnTo>
                  <a:pt x="24440" y="5803"/>
                </a:lnTo>
                <a:lnTo>
                  <a:pt x="23423" y="5182"/>
                </a:lnTo>
                <a:lnTo>
                  <a:pt x="24440" y="4551"/>
                </a:lnTo>
                <a:lnTo>
                  <a:pt x="25692" y="5022"/>
                </a:lnTo>
                <a:lnTo>
                  <a:pt x="25692" y="5022"/>
                </a:lnTo>
                <a:lnTo>
                  <a:pt x="25949" y="5118"/>
                </a:lnTo>
                <a:close/>
                <a:moveTo>
                  <a:pt x="25607" y="4754"/>
                </a:moveTo>
                <a:lnTo>
                  <a:pt x="24686" y="4411"/>
                </a:lnTo>
                <a:lnTo>
                  <a:pt x="25350" y="3994"/>
                </a:lnTo>
                <a:close/>
                <a:moveTo>
                  <a:pt x="25286" y="3780"/>
                </a:moveTo>
                <a:lnTo>
                  <a:pt x="24419" y="4315"/>
                </a:lnTo>
                <a:lnTo>
                  <a:pt x="22984" y="3769"/>
                </a:lnTo>
                <a:lnTo>
                  <a:pt x="23252" y="2945"/>
                </a:lnTo>
                <a:lnTo>
                  <a:pt x="24129" y="2699"/>
                </a:lnTo>
                <a:lnTo>
                  <a:pt x="25007" y="2945"/>
                </a:lnTo>
                <a:close/>
                <a:moveTo>
                  <a:pt x="22695" y="3876"/>
                </a:moveTo>
                <a:lnTo>
                  <a:pt x="22481" y="4251"/>
                </a:lnTo>
                <a:lnTo>
                  <a:pt x="22631" y="4829"/>
                </a:lnTo>
                <a:lnTo>
                  <a:pt x="21742" y="5064"/>
                </a:lnTo>
                <a:lnTo>
                  <a:pt x="19987" y="4593"/>
                </a:lnTo>
                <a:lnTo>
                  <a:pt x="21271" y="3319"/>
                </a:lnTo>
                <a:lnTo>
                  <a:pt x="22160" y="3073"/>
                </a:lnTo>
                <a:lnTo>
                  <a:pt x="22320" y="3651"/>
                </a:lnTo>
                <a:close/>
                <a:moveTo>
                  <a:pt x="21164" y="3116"/>
                </a:moveTo>
                <a:lnTo>
                  <a:pt x="19409" y="3587"/>
                </a:lnTo>
                <a:lnTo>
                  <a:pt x="19880" y="1831"/>
                </a:lnTo>
                <a:lnTo>
                  <a:pt x="20533" y="1189"/>
                </a:lnTo>
                <a:lnTo>
                  <a:pt x="20950" y="1607"/>
                </a:lnTo>
                <a:lnTo>
                  <a:pt x="21389" y="1607"/>
                </a:lnTo>
                <a:lnTo>
                  <a:pt x="21389" y="2046"/>
                </a:lnTo>
                <a:lnTo>
                  <a:pt x="21806" y="2463"/>
                </a:lnTo>
                <a:lnTo>
                  <a:pt x="21164" y="3116"/>
                </a:lnTo>
                <a:close/>
                <a:moveTo>
                  <a:pt x="19676" y="1724"/>
                </a:moveTo>
                <a:lnTo>
                  <a:pt x="18402" y="3009"/>
                </a:lnTo>
                <a:lnTo>
                  <a:pt x="17931" y="1253"/>
                </a:lnTo>
                <a:lnTo>
                  <a:pt x="18167" y="365"/>
                </a:lnTo>
                <a:lnTo>
                  <a:pt x="18745" y="515"/>
                </a:lnTo>
                <a:lnTo>
                  <a:pt x="19120" y="301"/>
                </a:lnTo>
                <a:lnTo>
                  <a:pt x="19344" y="675"/>
                </a:lnTo>
                <a:lnTo>
                  <a:pt x="19922" y="836"/>
                </a:lnTo>
                <a:close/>
                <a:moveTo>
                  <a:pt x="17706" y="1253"/>
                </a:moveTo>
                <a:lnTo>
                  <a:pt x="17235" y="3009"/>
                </a:lnTo>
                <a:lnTo>
                  <a:pt x="15951" y="1724"/>
                </a:lnTo>
                <a:lnTo>
                  <a:pt x="15715" y="836"/>
                </a:lnTo>
                <a:lnTo>
                  <a:pt x="16283" y="675"/>
                </a:lnTo>
                <a:lnTo>
                  <a:pt x="16507" y="301"/>
                </a:lnTo>
                <a:lnTo>
                  <a:pt x="16882" y="515"/>
                </a:lnTo>
                <a:lnTo>
                  <a:pt x="17460" y="365"/>
                </a:lnTo>
                <a:close/>
                <a:moveTo>
                  <a:pt x="15747" y="1831"/>
                </a:moveTo>
                <a:lnTo>
                  <a:pt x="16218" y="3587"/>
                </a:lnTo>
                <a:lnTo>
                  <a:pt x="14474" y="3116"/>
                </a:lnTo>
                <a:lnTo>
                  <a:pt x="13821" y="2463"/>
                </a:lnTo>
                <a:lnTo>
                  <a:pt x="14238" y="2046"/>
                </a:lnTo>
                <a:lnTo>
                  <a:pt x="14238" y="1607"/>
                </a:lnTo>
                <a:lnTo>
                  <a:pt x="14677" y="1607"/>
                </a:lnTo>
                <a:lnTo>
                  <a:pt x="15105" y="1189"/>
                </a:lnTo>
                <a:close/>
                <a:moveTo>
                  <a:pt x="14356" y="3319"/>
                </a:moveTo>
                <a:lnTo>
                  <a:pt x="15640" y="4593"/>
                </a:lnTo>
                <a:lnTo>
                  <a:pt x="13885" y="5064"/>
                </a:lnTo>
                <a:lnTo>
                  <a:pt x="12996" y="4829"/>
                </a:lnTo>
                <a:lnTo>
                  <a:pt x="13157" y="4251"/>
                </a:lnTo>
                <a:lnTo>
                  <a:pt x="12932" y="3876"/>
                </a:lnTo>
                <a:lnTo>
                  <a:pt x="13307" y="3651"/>
                </a:lnTo>
                <a:lnTo>
                  <a:pt x="13467" y="3073"/>
                </a:lnTo>
                <a:close/>
                <a:moveTo>
                  <a:pt x="12643" y="3769"/>
                </a:moveTo>
                <a:lnTo>
                  <a:pt x="11208" y="4315"/>
                </a:lnTo>
                <a:lnTo>
                  <a:pt x="10341" y="3780"/>
                </a:lnTo>
                <a:lnTo>
                  <a:pt x="10620" y="2945"/>
                </a:lnTo>
                <a:lnTo>
                  <a:pt x="11498" y="2699"/>
                </a:lnTo>
                <a:lnTo>
                  <a:pt x="12375" y="2945"/>
                </a:lnTo>
                <a:close/>
                <a:moveTo>
                  <a:pt x="10277" y="3994"/>
                </a:moveTo>
                <a:lnTo>
                  <a:pt x="10941" y="4411"/>
                </a:lnTo>
                <a:lnTo>
                  <a:pt x="10020" y="4754"/>
                </a:lnTo>
                <a:close/>
                <a:moveTo>
                  <a:pt x="9678" y="5118"/>
                </a:moveTo>
                <a:lnTo>
                  <a:pt x="9678" y="5118"/>
                </a:lnTo>
                <a:lnTo>
                  <a:pt x="9935" y="5022"/>
                </a:lnTo>
                <a:lnTo>
                  <a:pt x="9935" y="5022"/>
                </a:lnTo>
                <a:lnTo>
                  <a:pt x="9935" y="5022"/>
                </a:lnTo>
                <a:lnTo>
                  <a:pt x="11176" y="4551"/>
                </a:lnTo>
                <a:lnTo>
                  <a:pt x="12204" y="5182"/>
                </a:lnTo>
                <a:lnTo>
                  <a:pt x="11176" y="5803"/>
                </a:lnTo>
                <a:lnTo>
                  <a:pt x="9935" y="5332"/>
                </a:lnTo>
                <a:lnTo>
                  <a:pt x="9935" y="5332"/>
                </a:lnTo>
                <a:lnTo>
                  <a:pt x="9902" y="5321"/>
                </a:lnTo>
                <a:lnTo>
                  <a:pt x="9678" y="5236"/>
                </a:lnTo>
                <a:lnTo>
                  <a:pt x="9678" y="5236"/>
                </a:lnTo>
                <a:lnTo>
                  <a:pt x="9506" y="5182"/>
                </a:lnTo>
                <a:close/>
                <a:moveTo>
                  <a:pt x="10084" y="3865"/>
                </a:moveTo>
                <a:lnTo>
                  <a:pt x="9763" y="4850"/>
                </a:lnTo>
                <a:lnTo>
                  <a:pt x="9196" y="5064"/>
                </a:lnTo>
                <a:lnTo>
                  <a:pt x="7687" y="4508"/>
                </a:lnTo>
                <a:lnTo>
                  <a:pt x="8714" y="3277"/>
                </a:lnTo>
                <a:lnTo>
                  <a:pt x="9314" y="3170"/>
                </a:lnTo>
                <a:close/>
                <a:moveTo>
                  <a:pt x="8596" y="3073"/>
                </a:moveTo>
                <a:lnTo>
                  <a:pt x="7012" y="3341"/>
                </a:lnTo>
                <a:lnTo>
                  <a:pt x="7290" y="1767"/>
                </a:lnTo>
                <a:lnTo>
                  <a:pt x="7751" y="1371"/>
                </a:lnTo>
                <a:lnTo>
                  <a:pt x="8768" y="1585"/>
                </a:lnTo>
                <a:lnTo>
                  <a:pt x="8982" y="2613"/>
                </a:lnTo>
                <a:close/>
                <a:moveTo>
                  <a:pt x="7087" y="1649"/>
                </a:moveTo>
                <a:lnTo>
                  <a:pt x="5856" y="2677"/>
                </a:lnTo>
                <a:lnTo>
                  <a:pt x="5299" y="1168"/>
                </a:lnTo>
                <a:lnTo>
                  <a:pt x="5503" y="600"/>
                </a:lnTo>
                <a:lnTo>
                  <a:pt x="6498" y="279"/>
                </a:lnTo>
                <a:lnTo>
                  <a:pt x="7194" y="1050"/>
                </a:lnTo>
                <a:close/>
                <a:moveTo>
                  <a:pt x="5064" y="1168"/>
                </a:moveTo>
                <a:lnTo>
                  <a:pt x="4507" y="2677"/>
                </a:lnTo>
                <a:lnTo>
                  <a:pt x="3276" y="1649"/>
                </a:lnTo>
                <a:lnTo>
                  <a:pt x="3169" y="1050"/>
                </a:lnTo>
                <a:lnTo>
                  <a:pt x="3865" y="279"/>
                </a:lnTo>
                <a:lnTo>
                  <a:pt x="4860" y="600"/>
                </a:lnTo>
                <a:close/>
                <a:moveTo>
                  <a:pt x="3073" y="1767"/>
                </a:moveTo>
                <a:lnTo>
                  <a:pt x="3351" y="3341"/>
                </a:lnTo>
                <a:lnTo>
                  <a:pt x="1767" y="3073"/>
                </a:lnTo>
                <a:lnTo>
                  <a:pt x="1381" y="2613"/>
                </a:lnTo>
                <a:lnTo>
                  <a:pt x="1595" y="1585"/>
                </a:lnTo>
                <a:lnTo>
                  <a:pt x="2612" y="1371"/>
                </a:lnTo>
                <a:close/>
                <a:moveTo>
                  <a:pt x="1649" y="3277"/>
                </a:moveTo>
                <a:lnTo>
                  <a:pt x="2677" y="4508"/>
                </a:lnTo>
                <a:lnTo>
                  <a:pt x="1167" y="5064"/>
                </a:lnTo>
                <a:lnTo>
                  <a:pt x="600" y="4850"/>
                </a:lnTo>
                <a:lnTo>
                  <a:pt x="279" y="3865"/>
                </a:lnTo>
                <a:lnTo>
                  <a:pt x="1049" y="3170"/>
                </a:lnTo>
                <a:close/>
                <a:moveTo>
                  <a:pt x="1167" y="5300"/>
                </a:moveTo>
                <a:lnTo>
                  <a:pt x="2677" y="5846"/>
                </a:lnTo>
                <a:lnTo>
                  <a:pt x="1649" y="7088"/>
                </a:lnTo>
                <a:lnTo>
                  <a:pt x="1049" y="7184"/>
                </a:lnTo>
                <a:lnTo>
                  <a:pt x="279" y="6488"/>
                </a:lnTo>
                <a:lnTo>
                  <a:pt x="600" y="5503"/>
                </a:lnTo>
                <a:close/>
                <a:moveTo>
                  <a:pt x="1767" y="7291"/>
                </a:moveTo>
                <a:lnTo>
                  <a:pt x="3351" y="7013"/>
                </a:lnTo>
                <a:lnTo>
                  <a:pt x="3073" y="8597"/>
                </a:lnTo>
                <a:lnTo>
                  <a:pt x="2612" y="8982"/>
                </a:lnTo>
                <a:lnTo>
                  <a:pt x="1595" y="8768"/>
                </a:lnTo>
                <a:lnTo>
                  <a:pt x="1381" y="7751"/>
                </a:lnTo>
                <a:close/>
                <a:moveTo>
                  <a:pt x="3276" y="8715"/>
                </a:moveTo>
                <a:lnTo>
                  <a:pt x="4507" y="7687"/>
                </a:lnTo>
                <a:lnTo>
                  <a:pt x="5064" y="9196"/>
                </a:lnTo>
                <a:lnTo>
                  <a:pt x="4860" y="9764"/>
                </a:lnTo>
                <a:lnTo>
                  <a:pt x="3865" y="10085"/>
                </a:lnTo>
                <a:lnTo>
                  <a:pt x="3169" y="9314"/>
                </a:lnTo>
                <a:close/>
                <a:moveTo>
                  <a:pt x="5128" y="9678"/>
                </a:moveTo>
                <a:lnTo>
                  <a:pt x="5117" y="9678"/>
                </a:lnTo>
                <a:lnTo>
                  <a:pt x="5182" y="9507"/>
                </a:lnTo>
                <a:lnTo>
                  <a:pt x="5246" y="9678"/>
                </a:lnTo>
                <a:lnTo>
                  <a:pt x="5235" y="9678"/>
                </a:lnTo>
                <a:lnTo>
                  <a:pt x="5331" y="9914"/>
                </a:lnTo>
                <a:lnTo>
                  <a:pt x="5342" y="9935"/>
                </a:lnTo>
                <a:lnTo>
                  <a:pt x="5813" y="11177"/>
                </a:lnTo>
                <a:lnTo>
                  <a:pt x="5182" y="12205"/>
                </a:lnTo>
                <a:lnTo>
                  <a:pt x="4550" y="11177"/>
                </a:lnTo>
                <a:lnTo>
                  <a:pt x="5021" y="9935"/>
                </a:lnTo>
                <a:lnTo>
                  <a:pt x="5021" y="9935"/>
                </a:lnTo>
                <a:lnTo>
                  <a:pt x="5032" y="9924"/>
                </a:lnTo>
                <a:close/>
                <a:moveTo>
                  <a:pt x="4753" y="10021"/>
                </a:moveTo>
                <a:lnTo>
                  <a:pt x="4411" y="10941"/>
                </a:lnTo>
                <a:lnTo>
                  <a:pt x="4004" y="10278"/>
                </a:lnTo>
                <a:close/>
                <a:moveTo>
                  <a:pt x="2944" y="10620"/>
                </a:moveTo>
                <a:lnTo>
                  <a:pt x="3790" y="10342"/>
                </a:lnTo>
                <a:lnTo>
                  <a:pt x="4314" y="11198"/>
                </a:lnTo>
                <a:lnTo>
                  <a:pt x="3768" y="12643"/>
                </a:lnTo>
                <a:lnTo>
                  <a:pt x="2944" y="12376"/>
                </a:lnTo>
                <a:lnTo>
                  <a:pt x="2698" y="11498"/>
                </a:lnTo>
                <a:close/>
                <a:moveTo>
                  <a:pt x="3651" y="13307"/>
                </a:moveTo>
                <a:lnTo>
                  <a:pt x="3876" y="12933"/>
                </a:lnTo>
                <a:lnTo>
                  <a:pt x="4250" y="13147"/>
                </a:lnTo>
                <a:lnTo>
                  <a:pt x="4828" y="12997"/>
                </a:lnTo>
                <a:lnTo>
                  <a:pt x="5064" y="13885"/>
                </a:lnTo>
                <a:lnTo>
                  <a:pt x="4603" y="15641"/>
                </a:lnTo>
                <a:lnTo>
                  <a:pt x="3319" y="14356"/>
                </a:lnTo>
                <a:lnTo>
                  <a:pt x="3073" y="13468"/>
                </a:lnTo>
                <a:close/>
                <a:moveTo>
                  <a:pt x="3115" y="14463"/>
                </a:moveTo>
                <a:lnTo>
                  <a:pt x="3586" y="16219"/>
                </a:lnTo>
                <a:lnTo>
                  <a:pt x="1842" y="15748"/>
                </a:lnTo>
                <a:lnTo>
                  <a:pt x="1189" y="15106"/>
                </a:lnTo>
                <a:lnTo>
                  <a:pt x="1606" y="14677"/>
                </a:lnTo>
                <a:lnTo>
                  <a:pt x="1606" y="14239"/>
                </a:lnTo>
                <a:lnTo>
                  <a:pt x="2045" y="14239"/>
                </a:lnTo>
                <a:lnTo>
                  <a:pt x="2473" y="13821"/>
                </a:lnTo>
                <a:close/>
                <a:moveTo>
                  <a:pt x="1724" y="15951"/>
                </a:moveTo>
                <a:lnTo>
                  <a:pt x="3008" y="17236"/>
                </a:lnTo>
                <a:lnTo>
                  <a:pt x="1253" y="17696"/>
                </a:lnTo>
                <a:lnTo>
                  <a:pt x="364" y="17461"/>
                </a:lnTo>
                <a:lnTo>
                  <a:pt x="514" y="16883"/>
                </a:lnTo>
                <a:lnTo>
                  <a:pt x="300" y="16508"/>
                </a:lnTo>
                <a:lnTo>
                  <a:pt x="675" y="16283"/>
                </a:lnTo>
                <a:lnTo>
                  <a:pt x="835" y="15705"/>
                </a:lnTo>
                <a:close/>
                <a:moveTo>
                  <a:pt x="1253" y="17932"/>
                </a:moveTo>
                <a:lnTo>
                  <a:pt x="3008" y="18392"/>
                </a:lnTo>
                <a:lnTo>
                  <a:pt x="1724" y="19677"/>
                </a:lnTo>
                <a:lnTo>
                  <a:pt x="835" y="19923"/>
                </a:lnTo>
                <a:lnTo>
                  <a:pt x="675" y="19345"/>
                </a:lnTo>
                <a:lnTo>
                  <a:pt x="300" y="19120"/>
                </a:lnTo>
                <a:lnTo>
                  <a:pt x="514" y="18745"/>
                </a:lnTo>
                <a:lnTo>
                  <a:pt x="364" y="18167"/>
                </a:lnTo>
                <a:close/>
                <a:moveTo>
                  <a:pt x="1842" y="19880"/>
                </a:moveTo>
                <a:lnTo>
                  <a:pt x="3586" y="19409"/>
                </a:lnTo>
                <a:lnTo>
                  <a:pt x="3586" y="19409"/>
                </a:lnTo>
                <a:lnTo>
                  <a:pt x="3586" y="19409"/>
                </a:lnTo>
                <a:lnTo>
                  <a:pt x="3115" y="21154"/>
                </a:lnTo>
                <a:lnTo>
                  <a:pt x="2473" y="21807"/>
                </a:lnTo>
                <a:lnTo>
                  <a:pt x="2045" y="21389"/>
                </a:lnTo>
                <a:lnTo>
                  <a:pt x="1606" y="21389"/>
                </a:lnTo>
                <a:lnTo>
                  <a:pt x="1606" y="20951"/>
                </a:lnTo>
                <a:lnTo>
                  <a:pt x="1189" y="20522"/>
                </a:lnTo>
                <a:close/>
                <a:moveTo>
                  <a:pt x="3319" y="21272"/>
                </a:moveTo>
                <a:lnTo>
                  <a:pt x="4603" y="19987"/>
                </a:lnTo>
                <a:lnTo>
                  <a:pt x="5064" y="21743"/>
                </a:lnTo>
                <a:lnTo>
                  <a:pt x="4828" y="22631"/>
                </a:lnTo>
                <a:lnTo>
                  <a:pt x="4250" y="22481"/>
                </a:lnTo>
                <a:lnTo>
                  <a:pt x="3876" y="22695"/>
                </a:lnTo>
                <a:lnTo>
                  <a:pt x="3651" y="22321"/>
                </a:lnTo>
                <a:lnTo>
                  <a:pt x="3073" y="22160"/>
                </a:lnTo>
                <a:close/>
                <a:moveTo>
                  <a:pt x="2944" y="23252"/>
                </a:moveTo>
                <a:lnTo>
                  <a:pt x="3768" y="22985"/>
                </a:lnTo>
                <a:lnTo>
                  <a:pt x="4314" y="24419"/>
                </a:lnTo>
                <a:lnTo>
                  <a:pt x="3790" y="25286"/>
                </a:lnTo>
                <a:lnTo>
                  <a:pt x="2944" y="25008"/>
                </a:lnTo>
                <a:lnTo>
                  <a:pt x="2698" y="24130"/>
                </a:lnTo>
                <a:close/>
                <a:moveTo>
                  <a:pt x="4004" y="25350"/>
                </a:moveTo>
                <a:lnTo>
                  <a:pt x="4411" y="24687"/>
                </a:lnTo>
                <a:lnTo>
                  <a:pt x="4753" y="25607"/>
                </a:lnTo>
                <a:lnTo>
                  <a:pt x="4550" y="25532"/>
                </a:lnTo>
                <a:close/>
                <a:moveTo>
                  <a:pt x="5117" y="25950"/>
                </a:moveTo>
                <a:lnTo>
                  <a:pt x="5128" y="25950"/>
                </a:lnTo>
                <a:lnTo>
                  <a:pt x="5042" y="25736"/>
                </a:lnTo>
                <a:lnTo>
                  <a:pt x="5021" y="25693"/>
                </a:lnTo>
                <a:lnTo>
                  <a:pt x="5021" y="25693"/>
                </a:lnTo>
                <a:lnTo>
                  <a:pt x="4550" y="24451"/>
                </a:lnTo>
                <a:lnTo>
                  <a:pt x="5182" y="23423"/>
                </a:lnTo>
                <a:lnTo>
                  <a:pt x="5813" y="24451"/>
                </a:lnTo>
                <a:lnTo>
                  <a:pt x="5342" y="25693"/>
                </a:lnTo>
                <a:lnTo>
                  <a:pt x="5342" y="25693"/>
                </a:lnTo>
                <a:lnTo>
                  <a:pt x="5321" y="25736"/>
                </a:lnTo>
                <a:lnTo>
                  <a:pt x="5235" y="25950"/>
                </a:lnTo>
                <a:lnTo>
                  <a:pt x="5246" y="25950"/>
                </a:lnTo>
                <a:lnTo>
                  <a:pt x="5182" y="26121"/>
                </a:lnTo>
                <a:close/>
                <a:moveTo>
                  <a:pt x="3169" y="26314"/>
                </a:moveTo>
                <a:lnTo>
                  <a:pt x="3865" y="25543"/>
                </a:lnTo>
                <a:lnTo>
                  <a:pt x="4860" y="25864"/>
                </a:lnTo>
                <a:lnTo>
                  <a:pt x="5064" y="26432"/>
                </a:lnTo>
                <a:lnTo>
                  <a:pt x="4507" y="27941"/>
                </a:lnTo>
                <a:lnTo>
                  <a:pt x="3276" y="26913"/>
                </a:lnTo>
                <a:close/>
                <a:moveTo>
                  <a:pt x="3073" y="27031"/>
                </a:moveTo>
                <a:lnTo>
                  <a:pt x="3351" y="28615"/>
                </a:lnTo>
                <a:lnTo>
                  <a:pt x="1767" y="28337"/>
                </a:lnTo>
                <a:lnTo>
                  <a:pt x="1381" y="27877"/>
                </a:lnTo>
                <a:lnTo>
                  <a:pt x="1595" y="26860"/>
                </a:lnTo>
                <a:lnTo>
                  <a:pt x="2612" y="26646"/>
                </a:lnTo>
                <a:close/>
                <a:moveTo>
                  <a:pt x="1649" y="28540"/>
                </a:moveTo>
                <a:lnTo>
                  <a:pt x="2677" y="29772"/>
                </a:lnTo>
                <a:lnTo>
                  <a:pt x="1167" y="30328"/>
                </a:lnTo>
                <a:lnTo>
                  <a:pt x="600" y="30125"/>
                </a:lnTo>
                <a:lnTo>
                  <a:pt x="279" y="29129"/>
                </a:lnTo>
                <a:lnTo>
                  <a:pt x="1049" y="28433"/>
                </a:lnTo>
                <a:close/>
                <a:moveTo>
                  <a:pt x="1167" y="30564"/>
                </a:moveTo>
                <a:lnTo>
                  <a:pt x="2677" y="31120"/>
                </a:lnTo>
                <a:lnTo>
                  <a:pt x="1649" y="32351"/>
                </a:lnTo>
                <a:lnTo>
                  <a:pt x="1049" y="32458"/>
                </a:lnTo>
                <a:lnTo>
                  <a:pt x="279" y="31763"/>
                </a:lnTo>
                <a:lnTo>
                  <a:pt x="600" y="30767"/>
                </a:lnTo>
                <a:close/>
                <a:moveTo>
                  <a:pt x="1767" y="32555"/>
                </a:moveTo>
                <a:lnTo>
                  <a:pt x="3351" y="32276"/>
                </a:lnTo>
                <a:lnTo>
                  <a:pt x="3073" y="33861"/>
                </a:lnTo>
                <a:lnTo>
                  <a:pt x="2612" y="34246"/>
                </a:lnTo>
                <a:lnTo>
                  <a:pt x="1595" y="34032"/>
                </a:lnTo>
                <a:lnTo>
                  <a:pt x="1381" y="33015"/>
                </a:lnTo>
                <a:close/>
                <a:moveTo>
                  <a:pt x="3276" y="33979"/>
                </a:moveTo>
                <a:lnTo>
                  <a:pt x="4507" y="32951"/>
                </a:lnTo>
                <a:lnTo>
                  <a:pt x="5064" y="34460"/>
                </a:lnTo>
                <a:lnTo>
                  <a:pt x="4860" y="35028"/>
                </a:lnTo>
                <a:lnTo>
                  <a:pt x="3865" y="35349"/>
                </a:lnTo>
                <a:lnTo>
                  <a:pt x="3169" y="34578"/>
                </a:lnTo>
                <a:close/>
                <a:moveTo>
                  <a:pt x="5299" y="34460"/>
                </a:moveTo>
                <a:lnTo>
                  <a:pt x="5856" y="32951"/>
                </a:lnTo>
                <a:lnTo>
                  <a:pt x="7087" y="33979"/>
                </a:lnTo>
                <a:lnTo>
                  <a:pt x="7194" y="34578"/>
                </a:lnTo>
                <a:lnTo>
                  <a:pt x="6498" y="35349"/>
                </a:lnTo>
                <a:lnTo>
                  <a:pt x="5503" y="35028"/>
                </a:lnTo>
                <a:close/>
                <a:moveTo>
                  <a:pt x="7290" y="33861"/>
                </a:moveTo>
                <a:lnTo>
                  <a:pt x="7012" y="32276"/>
                </a:lnTo>
                <a:lnTo>
                  <a:pt x="8596" y="32555"/>
                </a:lnTo>
                <a:lnTo>
                  <a:pt x="8982" y="33015"/>
                </a:lnTo>
                <a:lnTo>
                  <a:pt x="8768" y="34032"/>
                </a:lnTo>
                <a:lnTo>
                  <a:pt x="7751" y="34246"/>
                </a:lnTo>
                <a:close/>
                <a:moveTo>
                  <a:pt x="8714" y="32351"/>
                </a:moveTo>
                <a:lnTo>
                  <a:pt x="7687" y="31120"/>
                </a:lnTo>
                <a:lnTo>
                  <a:pt x="9196" y="30564"/>
                </a:lnTo>
                <a:lnTo>
                  <a:pt x="9763" y="30767"/>
                </a:lnTo>
                <a:lnTo>
                  <a:pt x="10084" y="31763"/>
                </a:lnTo>
                <a:lnTo>
                  <a:pt x="9314" y="32458"/>
                </a:lnTo>
                <a:close/>
                <a:moveTo>
                  <a:pt x="9678" y="30499"/>
                </a:moveTo>
                <a:lnTo>
                  <a:pt x="9678" y="30510"/>
                </a:lnTo>
                <a:lnTo>
                  <a:pt x="9506" y="30446"/>
                </a:lnTo>
                <a:lnTo>
                  <a:pt x="9678" y="30382"/>
                </a:lnTo>
                <a:lnTo>
                  <a:pt x="9678" y="30392"/>
                </a:lnTo>
                <a:lnTo>
                  <a:pt x="9902" y="30307"/>
                </a:lnTo>
                <a:lnTo>
                  <a:pt x="9935" y="30285"/>
                </a:lnTo>
                <a:lnTo>
                  <a:pt x="9935" y="30285"/>
                </a:lnTo>
                <a:lnTo>
                  <a:pt x="11176" y="29814"/>
                </a:lnTo>
                <a:lnTo>
                  <a:pt x="12204" y="30446"/>
                </a:lnTo>
                <a:lnTo>
                  <a:pt x="11187" y="31078"/>
                </a:lnTo>
                <a:lnTo>
                  <a:pt x="9935" y="30606"/>
                </a:lnTo>
                <a:lnTo>
                  <a:pt x="9935" y="30606"/>
                </a:lnTo>
                <a:lnTo>
                  <a:pt x="9935" y="30596"/>
                </a:lnTo>
                <a:close/>
                <a:moveTo>
                  <a:pt x="10020" y="30874"/>
                </a:moveTo>
                <a:lnTo>
                  <a:pt x="10941" y="31217"/>
                </a:lnTo>
                <a:lnTo>
                  <a:pt x="10277" y="31623"/>
                </a:lnTo>
                <a:close/>
                <a:moveTo>
                  <a:pt x="10341" y="31838"/>
                </a:moveTo>
                <a:lnTo>
                  <a:pt x="11208" y="31313"/>
                </a:lnTo>
                <a:lnTo>
                  <a:pt x="12643" y="31859"/>
                </a:lnTo>
                <a:lnTo>
                  <a:pt x="12375" y="32683"/>
                </a:lnTo>
                <a:lnTo>
                  <a:pt x="11498" y="32929"/>
                </a:lnTo>
                <a:lnTo>
                  <a:pt x="10620" y="32683"/>
                </a:lnTo>
                <a:close/>
                <a:moveTo>
                  <a:pt x="12932" y="31752"/>
                </a:moveTo>
                <a:lnTo>
                  <a:pt x="13146" y="31377"/>
                </a:lnTo>
                <a:lnTo>
                  <a:pt x="12996" y="30799"/>
                </a:lnTo>
                <a:lnTo>
                  <a:pt x="13885" y="30564"/>
                </a:lnTo>
                <a:lnTo>
                  <a:pt x="15640" y="31024"/>
                </a:lnTo>
                <a:lnTo>
                  <a:pt x="14356" y="32309"/>
                </a:lnTo>
                <a:lnTo>
                  <a:pt x="13467" y="32555"/>
                </a:lnTo>
                <a:lnTo>
                  <a:pt x="13307" y="31977"/>
                </a:lnTo>
                <a:close/>
                <a:moveTo>
                  <a:pt x="14474" y="32512"/>
                </a:moveTo>
                <a:lnTo>
                  <a:pt x="16218" y="32041"/>
                </a:lnTo>
                <a:lnTo>
                  <a:pt x="15747" y="33786"/>
                </a:lnTo>
                <a:lnTo>
                  <a:pt x="15105" y="34439"/>
                </a:lnTo>
                <a:lnTo>
                  <a:pt x="14677" y="34021"/>
                </a:lnTo>
                <a:lnTo>
                  <a:pt x="14238" y="34021"/>
                </a:lnTo>
                <a:lnTo>
                  <a:pt x="14238" y="33582"/>
                </a:lnTo>
                <a:lnTo>
                  <a:pt x="13821" y="33154"/>
                </a:lnTo>
                <a:close/>
                <a:moveTo>
                  <a:pt x="15951" y="33904"/>
                </a:moveTo>
                <a:lnTo>
                  <a:pt x="17235" y="32619"/>
                </a:lnTo>
                <a:lnTo>
                  <a:pt x="17696" y="34375"/>
                </a:lnTo>
                <a:lnTo>
                  <a:pt x="17460" y="35263"/>
                </a:lnTo>
                <a:lnTo>
                  <a:pt x="16882" y="35113"/>
                </a:lnTo>
                <a:lnTo>
                  <a:pt x="16507" y="35327"/>
                </a:lnTo>
                <a:lnTo>
                  <a:pt x="16283" y="34953"/>
                </a:lnTo>
                <a:lnTo>
                  <a:pt x="15715" y="34792"/>
                </a:lnTo>
                <a:close/>
                <a:moveTo>
                  <a:pt x="17931" y="34375"/>
                </a:moveTo>
                <a:lnTo>
                  <a:pt x="18392" y="32619"/>
                </a:lnTo>
                <a:lnTo>
                  <a:pt x="19676" y="33904"/>
                </a:lnTo>
                <a:lnTo>
                  <a:pt x="19922" y="34792"/>
                </a:lnTo>
                <a:lnTo>
                  <a:pt x="19344" y="34953"/>
                </a:lnTo>
                <a:lnTo>
                  <a:pt x="19120" y="35327"/>
                </a:lnTo>
                <a:lnTo>
                  <a:pt x="18745" y="35113"/>
                </a:lnTo>
                <a:lnTo>
                  <a:pt x="18167" y="35263"/>
                </a:lnTo>
                <a:close/>
                <a:moveTo>
                  <a:pt x="19880" y="33786"/>
                </a:moveTo>
                <a:lnTo>
                  <a:pt x="19409" y="32041"/>
                </a:lnTo>
                <a:lnTo>
                  <a:pt x="21164" y="32512"/>
                </a:lnTo>
                <a:lnTo>
                  <a:pt x="21806" y="33154"/>
                </a:lnTo>
                <a:lnTo>
                  <a:pt x="21389" y="33582"/>
                </a:lnTo>
                <a:lnTo>
                  <a:pt x="21389" y="34021"/>
                </a:lnTo>
                <a:lnTo>
                  <a:pt x="20950" y="34021"/>
                </a:lnTo>
                <a:lnTo>
                  <a:pt x="20522" y="34439"/>
                </a:lnTo>
                <a:lnTo>
                  <a:pt x="19880" y="33786"/>
                </a:lnTo>
                <a:close/>
                <a:moveTo>
                  <a:pt x="21271" y="32309"/>
                </a:moveTo>
                <a:lnTo>
                  <a:pt x="19987" y="31024"/>
                </a:lnTo>
                <a:lnTo>
                  <a:pt x="21742" y="30564"/>
                </a:lnTo>
                <a:lnTo>
                  <a:pt x="22631" y="30799"/>
                </a:lnTo>
                <a:lnTo>
                  <a:pt x="22481" y="31377"/>
                </a:lnTo>
                <a:lnTo>
                  <a:pt x="22695" y="31752"/>
                </a:lnTo>
                <a:lnTo>
                  <a:pt x="22320" y="31977"/>
                </a:lnTo>
                <a:lnTo>
                  <a:pt x="22160" y="32555"/>
                </a:lnTo>
                <a:close/>
                <a:moveTo>
                  <a:pt x="22984" y="31859"/>
                </a:moveTo>
                <a:lnTo>
                  <a:pt x="24419" y="31313"/>
                </a:lnTo>
                <a:lnTo>
                  <a:pt x="25286" y="31838"/>
                </a:lnTo>
                <a:lnTo>
                  <a:pt x="25007" y="32683"/>
                </a:lnTo>
                <a:lnTo>
                  <a:pt x="24129" y="32929"/>
                </a:lnTo>
                <a:lnTo>
                  <a:pt x="23252" y="32683"/>
                </a:lnTo>
                <a:close/>
                <a:moveTo>
                  <a:pt x="25350" y="31623"/>
                </a:moveTo>
                <a:lnTo>
                  <a:pt x="24686" y="31217"/>
                </a:lnTo>
                <a:lnTo>
                  <a:pt x="25607" y="30874"/>
                </a:lnTo>
                <a:close/>
                <a:moveTo>
                  <a:pt x="25949" y="30510"/>
                </a:moveTo>
                <a:lnTo>
                  <a:pt x="25960" y="30499"/>
                </a:lnTo>
                <a:lnTo>
                  <a:pt x="25703" y="30596"/>
                </a:lnTo>
                <a:lnTo>
                  <a:pt x="25692" y="30606"/>
                </a:lnTo>
                <a:lnTo>
                  <a:pt x="25692" y="30606"/>
                </a:lnTo>
                <a:lnTo>
                  <a:pt x="24451" y="31078"/>
                </a:lnTo>
                <a:lnTo>
                  <a:pt x="23423" y="30446"/>
                </a:lnTo>
                <a:lnTo>
                  <a:pt x="24451" y="29814"/>
                </a:lnTo>
                <a:lnTo>
                  <a:pt x="25692" y="30285"/>
                </a:lnTo>
                <a:lnTo>
                  <a:pt x="25692" y="30285"/>
                </a:lnTo>
                <a:lnTo>
                  <a:pt x="25789" y="30328"/>
                </a:lnTo>
                <a:lnTo>
                  <a:pt x="25960" y="30392"/>
                </a:lnTo>
                <a:lnTo>
                  <a:pt x="25960" y="30382"/>
                </a:lnTo>
                <a:lnTo>
                  <a:pt x="26121" y="30446"/>
                </a:lnTo>
                <a:lnTo>
                  <a:pt x="25960" y="30510"/>
                </a:lnTo>
                <a:close/>
                <a:moveTo>
                  <a:pt x="25543" y="31763"/>
                </a:moveTo>
                <a:lnTo>
                  <a:pt x="25864" y="30767"/>
                </a:lnTo>
                <a:lnTo>
                  <a:pt x="26431" y="30564"/>
                </a:lnTo>
                <a:lnTo>
                  <a:pt x="27940" y="31120"/>
                </a:lnTo>
                <a:lnTo>
                  <a:pt x="26913" y="32351"/>
                </a:lnTo>
                <a:lnTo>
                  <a:pt x="26313" y="32458"/>
                </a:lnTo>
                <a:close/>
                <a:moveTo>
                  <a:pt x="27031" y="32555"/>
                </a:moveTo>
                <a:lnTo>
                  <a:pt x="28615" y="32276"/>
                </a:lnTo>
                <a:lnTo>
                  <a:pt x="28337" y="33861"/>
                </a:lnTo>
                <a:lnTo>
                  <a:pt x="27876" y="34246"/>
                </a:lnTo>
                <a:lnTo>
                  <a:pt x="26859" y="34032"/>
                </a:lnTo>
                <a:lnTo>
                  <a:pt x="26645" y="33015"/>
                </a:lnTo>
                <a:close/>
                <a:moveTo>
                  <a:pt x="28540" y="33979"/>
                </a:moveTo>
                <a:lnTo>
                  <a:pt x="29771" y="32951"/>
                </a:lnTo>
                <a:lnTo>
                  <a:pt x="30328" y="34460"/>
                </a:lnTo>
                <a:lnTo>
                  <a:pt x="30124" y="35028"/>
                </a:lnTo>
                <a:lnTo>
                  <a:pt x="29129" y="35349"/>
                </a:lnTo>
                <a:lnTo>
                  <a:pt x="28444" y="34578"/>
                </a:lnTo>
                <a:close/>
                <a:moveTo>
                  <a:pt x="30563" y="34460"/>
                </a:moveTo>
                <a:lnTo>
                  <a:pt x="31120" y="32951"/>
                </a:lnTo>
                <a:lnTo>
                  <a:pt x="32351" y="33979"/>
                </a:lnTo>
                <a:lnTo>
                  <a:pt x="32458" y="34578"/>
                </a:lnTo>
                <a:lnTo>
                  <a:pt x="31762" y="35349"/>
                </a:lnTo>
                <a:lnTo>
                  <a:pt x="30777" y="35028"/>
                </a:lnTo>
                <a:close/>
                <a:moveTo>
                  <a:pt x="32554" y="33861"/>
                </a:moveTo>
                <a:lnTo>
                  <a:pt x="32276" y="32276"/>
                </a:lnTo>
                <a:lnTo>
                  <a:pt x="33860" y="32555"/>
                </a:lnTo>
                <a:lnTo>
                  <a:pt x="34246" y="33015"/>
                </a:lnTo>
                <a:lnTo>
                  <a:pt x="34032" y="34032"/>
                </a:lnTo>
                <a:lnTo>
                  <a:pt x="33015" y="34246"/>
                </a:lnTo>
                <a:close/>
                <a:moveTo>
                  <a:pt x="33978" y="32351"/>
                </a:moveTo>
                <a:lnTo>
                  <a:pt x="32950" y="31120"/>
                </a:lnTo>
                <a:lnTo>
                  <a:pt x="34460" y="30564"/>
                </a:lnTo>
                <a:lnTo>
                  <a:pt x="35027" y="30767"/>
                </a:lnTo>
                <a:lnTo>
                  <a:pt x="35348" y="31763"/>
                </a:lnTo>
                <a:lnTo>
                  <a:pt x="34578" y="32458"/>
                </a:lnTo>
                <a:close/>
                <a:moveTo>
                  <a:pt x="34942" y="30499"/>
                </a:moveTo>
                <a:lnTo>
                  <a:pt x="34942" y="30510"/>
                </a:lnTo>
                <a:lnTo>
                  <a:pt x="34781" y="30446"/>
                </a:lnTo>
                <a:lnTo>
                  <a:pt x="34942" y="30382"/>
                </a:lnTo>
                <a:lnTo>
                  <a:pt x="34942" y="30392"/>
                </a:lnTo>
                <a:lnTo>
                  <a:pt x="35166" y="30307"/>
                </a:lnTo>
                <a:lnTo>
                  <a:pt x="35199" y="30285"/>
                </a:lnTo>
                <a:lnTo>
                  <a:pt x="35199" y="30285"/>
                </a:lnTo>
                <a:lnTo>
                  <a:pt x="36451" y="29814"/>
                </a:lnTo>
                <a:lnTo>
                  <a:pt x="37468" y="30446"/>
                </a:lnTo>
                <a:lnTo>
                  <a:pt x="36451" y="31078"/>
                </a:lnTo>
                <a:lnTo>
                  <a:pt x="35199" y="30606"/>
                </a:lnTo>
                <a:lnTo>
                  <a:pt x="35199" y="30606"/>
                </a:lnTo>
                <a:lnTo>
                  <a:pt x="35199" y="30596"/>
                </a:lnTo>
                <a:close/>
                <a:moveTo>
                  <a:pt x="35295" y="30874"/>
                </a:moveTo>
                <a:lnTo>
                  <a:pt x="36215" y="31217"/>
                </a:lnTo>
                <a:lnTo>
                  <a:pt x="35541" y="31623"/>
                </a:lnTo>
                <a:close/>
                <a:moveTo>
                  <a:pt x="35605" y="31838"/>
                </a:moveTo>
                <a:lnTo>
                  <a:pt x="36472" y="31313"/>
                </a:lnTo>
                <a:lnTo>
                  <a:pt x="37907" y="31859"/>
                </a:lnTo>
                <a:lnTo>
                  <a:pt x="37639" y="32683"/>
                </a:lnTo>
                <a:lnTo>
                  <a:pt x="36761" y="32929"/>
                </a:lnTo>
                <a:lnTo>
                  <a:pt x="35884" y="32683"/>
                </a:lnTo>
                <a:close/>
                <a:moveTo>
                  <a:pt x="38196" y="31752"/>
                </a:moveTo>
                <a:lnTo>
                  <a:pt x="38421" y="31377"/>
                </a:lnTo>
                <a:lnTo>
                  <a:pt x="38260" y="30799"/>
                </a:lnTo>
                <a:lnTo>
                  <a:pt x="39149" y="30564"/>
                </a:lnTo>
                <a:lnTo>
                  <a:pt x="40904" y="31024"/>
                </a:lnTo>
                <a:lnTo>
                  <a:pt x="39620" y="32309"/>
                </a:lnTo>
                <a:lnTo>
                  <a:pt x="38731" y="32555"/>
                </a:lnTo>
                <a:lnTo>
                  <a:pt x="38581" y="31977"/>
                </a:lnTo>
                <a:close/>
                <a:moveTo>
                  <a:pt x="39737" y="32512"/>
                </a:moveTo>
                <a:lnTo>
                  <a:pt x="41482" y="32041"/>
                </a:lnTo>
                <a:lnTo>
                  <a:pt x="41022" y="33786"/>
                </a:lnTo>
                <a:lnTo>
                  <a:pt x="40369" y="34439"/>
                </a:lnTo>
                <a:lnTo>
                  <a:pt x="39941" y="34021"/>
                </a:lnTo>
                <a:lnTo>
                  <a:pt x="39502" y="34021"/>
                </a:lnTo>
                <a:lnTo>
                  <a:pt x="39502" y="33582"/>
                </a:lnTo>
                <a:lnTo>
                  <a:pt x="39084" y="33154"/>
                </a:lnTo>
                <a:close/>
                <a:moveTo>
                  <a:pt x="41215" y="33904"/>
                </a:moveTo>
                <a:lnTo>
                  <a:pt x="42499" y="32619"/>
                </a:lnTo>
                <a:lnTo>
                  <a:pt x="42970" y="34375"/>
                </a:lnTo>
                <a:lnTo>
                  <a:pt x="42724" y="35263"/>
                </a:lnTo>
                <a:lnTo>
                  <a:pt x="42146" y="35113"/>
                </a:lnTo>
                <a:lnTo>
                  <a:pt x="41771" y="35327"/>
                </a:lnTo>
                <a:lnTo>
                  <a:pt x="41557" y="34953"/>
                </a:lnTo>
                <a:lnTo>
                  <a:pt x="40979" y="34792"/>
                </a:lnTo>
                <a:close/>
                <a:moveTo>
                  <a:pt x="43195" y="34375"/>
                </a:moveTo>
                <a:lnTo>
                  <a:pt x="43666" y="32619"/>
                </a:lnTo>
                <a:lnTo>
                  <a:pt x="44940" y="33904"/>
                </a:lnTo>
                <a:lnTo>
                  <a:pt x="45186" y="34792"/>
                </a:lnTo>
                <a:lnTo>
                  <a:pt x="44608" y="34953"/>
                </a:lnTo>
                <a:lnTo>
                  <a:pt x="44383" y="35327"/>
                </a:lnTo>
                <a:lnTo>
                  <a:pt x="44009" y="35113"/>
                </a:lnTo>
                <a:lnTo>
                  <a:pt x="43431" y="35263"/>
                </a:lnTo>
                <a:close/>
                <a:moveTo>
                  <a:pt x="45143" y="33786"/>
                </a:moveTo>
                <a:lnTo>
                  <a:pt x="44672" y="32041"/>
                </a:lnTo>
                <a:lnTo>
                  <a:pt x="46428" y="32512"/>
                </a:lnTo>
                <a:lnTo>
                  <a:pt x="47070" y="33154"/>
                </a:lnTo>
                <a:lnTo>
                  <a:pt x="46653" y="33582"/>
                </a:lnTo>
                <a:lnTo>
                  <a:pt x="46653" y="34021"/>
                </a:lnTo>
                <a:lnTo>
                  <a:pt x="46214" y="34021"/>
                </a:lnTo>
                <a:lnTo>
                  <a:pt x="45797" y="34439"/>
                </a:lnTo>
                <a:lnTo>
                  <a:pt x="45143" y="33786"/>
                </a:lnTo>
                <a:close/>
                <a:moveTo>
                  <a:pt x="46535" y="32309"/>
                </a:moveTo>
                <a:lnTo>
                  <a:pt x="45251" y="31024"/>
                </a:lnTo>
                <a:lnTo>
                  <a:pt x="47006" y="30564"/>
                </a:lnTo>
                <a:lnTo>
                  <a:pt x="47895" y="30799"/>
                </a:lnTo>
                <a:lnTo>
                  <a:pt x="47745" y="31377"/>
                </a:lnTo>
                <a:lnTo>
                  <a:pt x="47959" y="31752"/>
                </a:lnTo>
                <a:lnTo>
                  <a:pt x="47584" y="31977"/>
                </a:lnTo>
                <a:lnTo>
                  <a:pt x="47424" y="32555"/>
                </a:lnTo>
                <a:close/>
                <a:moveTo>
                  <a:pt x="48248" y="31859"/>
                </a:moveTo>
                <a:lnTo>
                  <a:pt x="49693" y="31313"/>
                </a:lnTo>
                <a:lnTo>
                  <a:pt x="50550" y="31838"/>
                </a:lnTo>
                <a:lnTo>
                  <a:pt x="50271" y="32683"/>
                </a:lnTo>
                <a:lnTo>
                  <a:pt x="49393" y="32929"/>
                </a:lnTo>
                <a:lnTo>
                  <a:pt x="48516" y="32683"/>
                </a:lnTo>
                <a:close/>
                <a:moveTo>
                  <a:pt x="50624" y="31623"/>
                </a:moveTo>
                <a:lnTo>
                  <a:pt x="49950" y="31217"/>
                </a:lnTo>
                <a:lnTo>
                  <a:pt x="50871" y="30874"/>
                </a:lnTo>
                <a:close/>
                <a:moveTo>
                  <a:pt x="51213" y="30510"/>
                </a:moveTo>
                <a:lnTo>
                  <a:pt x="51224" y="30499"/>
                </a:lnTo>
                <a:lnTo>
                  <a:pt x="50967" y="30596"/>
                </a:lnTo>
                <a:lnTo>
                  <a:pt x="50956" y="30606"/>
                </a:lnTo>
                <a:lnTo>
                  <a:pt x="50956" y="30606"/>
                </a:lnTo>
                <a:lnTo>
                  <a:pt x="49715" y="31078"/>
                </a:lnTo>
                <a:lnTo>
                  <a:pt x="48687" y="30446"/>
                </a:lnTo>
                <a:lnTo>
                  <a:pt x="49715" y="29814"/>
                </a:lnTo>
                <a:lnTo>
                  <a:pt x="50956" y="30285"/>
                </a:lnTo>
                <a:lnTo>
                  <a:pt x="50956" y="30285"/>
                </a:lnTo>
                <a:lnTo>
                  <a:pt x="50988" y="30307"/>
                </a:lnTo>
                <a:lnTo>
                  <a:pt x="51224" y="30392"/>
                </a:lnTo>
                <a:lnTo>
                  <a:pt x="51213" y="30382"/>
                </a:lnTo>
                <a:lnTo>
                  <a:pt x="51385" y="30446"/>
                </a:lnTo>
                <a:lnTo>
                  <a:pt x="51213" y="30510"/>
                </a:lnTo>
                <a:close/>
                <a:moveTo>
                  <a:pt x="50806" y="31763"/>
                </a:moveTo>
                <a:lnTo>
                  <a:pt x="51128" y="30767"/>
                </a:lnTo>
                <a:lnTo>
                  <a:pt x="51695" y="30564"/>
                </a:lnTo>
                <a:lnTo>
                  <a:pt x="53204" y="31120"/>
                </a:lnTo>
                <a:lnTo>
                  <a:pt x="52177" y="32351"/>
                </a:lnTo>
                <a:lnTo>
                  <a:pt x="51577" y="32458"/>
                </a:lnTo>
                <a:close/>
                <a:moveTo>
                  <a:pt x="52294" y="32555"/>
                </a:moveTo>
                <a:lnTo>
                  <a:pt x="53879" y="32276"/>
                </a:lnTo>
                <a:lnTo>
                  <a:pt x="53600" y="33861"/>
                </a:lnTo>
                <a:lnTo>
                  <a:pt x="53140" y="34246"/>
                </a:lnTo>
                <a:lnTo>
                  <a:pt x="52123" y="34032"/>
                </a:lnTo>
                <a:lnTo>
                  <a:pt x="51909" y="33015"/>
                </a:lnTo>
                <a:close/>
                <a:moveTo>
                  <a:pt x="53804" y="33979"/>
                </a:moveTo>
                <a:lnTo>
                  <a:pt x="55046" y="32951"/>
                </a:lnTo>
                <a:lnTo>
                  <a:pt x="55592" y="34460"/>
                </a:lnTo>
                <a:lnTo>
                  <a:pt x="55388" y="35028"/>
                </a:lnTo>
                <a:lnTo>
                  <a:pt x="54403" y="35349"/>
                </a:lnTo>
                <a:lnTo>
                  <a:pt x="53708" y="34578"/>
                </a:lnTo>
                <a:close/>
                <a:moveTo>
                  <a:pt x="55827" y="34460"/>
                </a:moveTo>
                <a:lnTo>
                  <a:pt x="56384" y="32951"/>
                </a:lnTo>
                <a:lnTo>
                  <a:pt x="57615" y="33979"/>
                </a:lnTo>
                <a:lnTo>
                  <a:pt x="57722" y="34578"/>
                </a:lnTo>
                <a:lnTo>
                  <a:pt x="57026" y="35349"/>
                </a:lnTo>
                <a:lnTo>
                  <a:pt x="56041" y="35028"/>
                </a:lnTo>
                <a:close/>
                <a:moveTo>
                  <a:pt x="57818" y="33861"/>
                </a:moveTo>
                <a:lnTo>
                  <a:pt x="57551" y="32276"/>
                </a:lnTo>
                <a:lnTo>
                  <a:pt x="59124" y="32555"/>
                </a:lnTo>
                <a:lnTo>
                  <a:pt x="59520" y="33015"/>
                </a:lnTo>
                <a:lnTo>
                  <a:pt x="59306" y="34032"/>
                </a:lnTo>
                <a:lnTo>
                  <a:pt x="58289" y="34246"/>
                </a:lnTo>
                <a:close/>
                <a:moveTo>
                  <a:pt x="59242" y="32351"/>
                </a:moveTo>
                <a:lnTo>
                  <a:pt x="58214" y="31120"/>
                </a:lnTo>
                <a:lnTo>
                  <a:pt x="59724" y="30564"/>
                </a:lnTo>
                <a:lnTo>
                  <a:pt x="60291" y="30767"/>
                </a:lnTo>
                <a:lnTo>
                  <a:pt x="60612" y="31763"/>
                </a:lnTo>
                <a:lnTo>
                  <a:pt x="59842" y="32458"/>
                </a:lnTo>
                <a:close/>
                <a:moveTo>
                  <a:pt x="59724" y="30328"/>
                </a:moveTo>
                <a:lnTo>
                  <a:pt x="58214" y="29772"/>
                </a:lnTo>
                <a:lnTo>
                  <a:pt x="59242" y="28540"/>
                </a:lnTo>
                <a:lnTo>
                  <a:pt x="59842" y="28433"/>
                </a:lnTo>
                <a:lnTo>
                  <a:pt x="60612" y="29129"/>
                </a:lnTo>
                <a:lnTo>
                  <a:pt x="60291" y="30125"/>
                </a:lnTo>
                <a:close/>
                <a:moveTo>
                  <a:pt x="59124" y="28337"/>
                </a:moveTo>
                <a:lnTo>
                  <a:pt x="57551" y="28615"/>
                </a:lnTo>
                <a:lnTo>
                  <a:pt x="57818" y="27031"/>
                </a:lnTo>
                <a:lnTo>
                  <a:pt x="58289" y="26646"/>
                </a:lnTo>
                <a:lnTo>
                  <a:pt x="59306" y="26860"/>
                </a:lnTo>
                <a:lnTo>
                  <a:pt x="59520" y="27877"/>
                </a:lnTo>
                <a:close/>
                <a:moveTo>
                  <a:pt x="57615" y="26913"/>
                </a:moveTo>
                <a:lnTo>
                  <a:pt x="56384" y="27941"/>
                </a:lnTo>
                <a:lnTo>
                  <a:pt x="55827" y="26432"/>
                </a:lnTo>
                <a:lnTo>
                  <a:pt x="56041" y="25864"/>
                </a:lnTo>
                <a:lnTo>
                  <a:pt x="57026" y="25543"/>
                </a:lnTo>
                <a:lnTo>
                  <a:pt x="57722" y="26314"/>
                </a:lnTo>
                <a:close/>
                <a:moveTo>
                  <a:pt x="55774" y="25950"/>
                </a:moveTo>
                <a:lnTo>
                  <a:pt x="55774" y="25950"/>
                </a:lnTo>
                <a:lnTo>
                  <a:pt x="55709" y="26121"/>
                </a:lnTo>
                <a:lnTo>
                  <a:pt x="55656" y="25950"/>
                </a:lnTo>
                <a:lnTo>
                  <a:pt x="55656" y="25950"/>
                </a:lnTo>
                <a:lnTo>
                  <a:pt x="55570" y="25736"/>
                </a:lnTo>
                <a:lnTo>
                  <a:pt x="55560" y="25693"/>
                </a:lnTo>
                <a:lnTo>
                  <a:pt x="55560" y="25693"/>
                </a:lnTo>
                <a:lnTo>
                  <a:pt x="55088" y="24451"/>
                </a:lnTo>
                <a:lnTo>
                  <a:pt x="55709" y="23423"/>
                </a:lnTo>
                <a:lnTo>
                  <a:pt x="56341" y="24451"/>
                </a:lnTo>
                <a:lnTo>
                  <a:pt x="55870" y="25693"/>
                </a:lnTo>
                <a:lnTo>
                  <a:pt x="55870" y="25693"/>
                </a:lnTo>
                <a:lnTo>
                  <a:pt x="55849" y="25736"/>
                </a:lnTo>
                <a:lnTo>
                  <a:pt x="55774" y="25950"/>
                </a:lnTo>
                <a:close/>
                <a:moveTo>
                  <a:pt x="56138" y="25607"/>
                </a:moveTo>
                <a:lnTo>
                  <a:pt x="56480" y="24687"/>
                </a:lnTo>
                <a:lnTo>
                  <a:pt x="56898" y="25350"/>
                </a:lnTo>
                <a:lnTo>
                  <a:pt x="56352" y="25532"/>
                </a:lnTo>
                <a:close/>
                <a:moveTo>
                  <a:pt x="57957" y="25008"/>
                </a:moveTo>
                <a:lnTo>
                  <a:pt x="57112" y="25286"/>
                </a:lnTo>
                <a:lnTo>
                  <a:pt x="56576" y="24419"/>
                </a:lnTo>
                <a:lnTo>
                  <a:pt x="57122" y="22985"/>
                </a:lnTo>
                <a:lnTo>
                  <a:pt x="57957" y="23252"/>
                </a:lnTo>
                <a:lnTo>
                  <a:pt x="58193" y="24130"/>
                </a:lnTo>
                <a:close/>
                <a:moveTo>
                  <a:pt x="57240" y="22321"/>
                </a:moveTo>
                <a:lnTo>
                  <a:pt x="57015" y="22695"/>
                </a:lnTo>
                <a:lnTo>
                  <a:pt x="56641" y="22471"/>
                </a:lnTo>
                <a:lnTo>
                  <a:pt x="56063" y="22631"/>
                </a:lnTo>
                <a:lnTo>
                  <a:pt x="55827" y="21743"/>
                </a:lnTo>
                <a:lnTo>
                  <a:pt x="56298" y="19987"/>
                </a:lnTo>
                <a:lnTo>
                  <a:pt x="57583" y="21272"/>
                </a:lnTo>
                <a:lnTo>
                  <a:pt x="57818" y="22160"/>
                </a:lnTo>
                <a:close/>
                <a:moveTo>
                  <a:pt x="57775" y="21154"/>
                </a:moveTo>
                <a:lnTo>
                  <a:pt x="57304" y="19409"/>
                </a:lnTo>
                <a:lnTo>
                  <a:pt x="57304" y="19409"/>
                </a:lnTo>
                <a:lnTo>
                  <a:pt x="59060" y="19880"/>
                </a:lnTo>
                <a:lnTo>
                  <a:pt x="59713" y="20522"/>
                </a:lnTo>
                <a:lnTo>
                  <a:pt x="59285" y="20951"/>
                </a:lnTo>
                <a:lnTo>
                  <a:pt x="59285" y="21389"/>
                </a:lnTo>
                <a:lnTo>
                  <a:pt x="58846" y="21389"/>
                </a:lnTo>
                <a:lnTo>
                  <a:pt x="58428" y="21807"/>
                </a:lnTo>
                <a:lnTo>
                  <a:pt x="57775" y="21154"/>
                </a:lnTo>
                <a:close/>
                <a:moveTo>
                  <a:pt x="59167" y="19677"/>
                </a:moveTo>
                <a:lnTo>
                  <a:pt x="57893" y="18392"/>
                </a:lnTo>
                <a:lnTo>
                  <a:pt x="59638" y="17932"/>
                </a:lnTo>
                <a:lnTo>
                  <a:pt x="60527" y="18167"/>
                </a:lnTo>
                <a:lnTo>
                  <a:pt x="60377" y="18745"/>
                </a:lnTo>
                <a:lnTo>
                  <a:pt x="60591" y="19120"/>
                </a:lnTo>
                <a:lnTo>
                  <a:pt x="60216" y="19345"/>
                </a:lnTo>
                <a:lnTo>
                  <a:pt x="60056" y="19912"/>
                </a:lnTo>
                <a:close/>
                <a:moveTo>
                  <a:pt x="59638" y="17696"/>
                </a:moveTo>
                <a:lnTo>
                  <a:pt x="57883" y="17225"/>
                </a:lnTo>
                <a:lnTo>
                  <a:pt x="59167" y="15951"/>
                </a:lnTo>
                <a:lnTo>
                  <a:pt x="60056" y="15705"/>
                </a:lnTo>
                <a:lnTo>
                  <a:pt x="60216" y="16283"/>
                </a:lnTo>
                <a:lnTo>
                  <a:pt x="60591" y="16508"/>
                </a:lnTo>
                <a:lnTo>
                  <a:pt x="60377" y="16883"/>
                </a:lnTo>
                <a:lnTo>
                  <a:pt x="60527" y="17461"/>
                </a:lnTo>
                <a:close/>
                <a:moveTo>
                  <a:pt x="59060" y="15748"/>
                </a:moveTo>
                <a:lnTo>
                  <a:pt x="57304" y="16219"/>
                </a:lnTo>
                <a:lnTo>
                  <a:pt x="57775" y="14463"/>
                </a:lnTo>
                <a:lnTo>
                  <a:pt x="58428" y="13821"/>
                </a:lnTo>
                <a:lnTo>
                  <a:pt x="58846" y="14239"/>
                </a:lnTo>
                <a:lnTo>
                  <a:pt x="59285" y="14239"/>
                </a:lnTo>
                <a:lnTo>
                  <a:pt x="59285" y="14677"/>
                </a:lnTo>
                <a:lnTo>
                  <a:pt x="59713" y="15095"/>
                </a:lnTo>
                <a:close/>
                <a:moveTo>
                  <a:pt x="57583" y="14356"/>
                </a:moveTo>
                <a:lnTo>
                  <a:pt x="56298" y="15641"/>
                </a:lnTo>
                <a:lnTo>
                  <a:pt x="55827" y="13885"/>
                </a:lnTo>
                <a:lnTo>
                  <a:pt x="56063" y="12997"/>
                </a:lnTo>
                <a:lnTo>
                  <a:pt x="56641" y="13147"/>
                </a:lnTo>
                <a:lnTo>
                  <a:pt x="57015" y="12933"/>
                </a:lnTo>
                <a:lnTo>
                  <a:pt x="57240" y="13307"/>
                </a:lnTo>
                <a:lnTo>
                  <a:pt x="57818" y="13468"/>
                </a:lnTo>
                <a:close/>
                <a:moveTo>
                  <a:pt x="57957" y="12376"/>
                </a:moveTo>
                <a:lnTo>
                  <a:pt x="57122" y="12643"/>
                </a:lnTo>
                <a:lnTo>
                  <a:pt x="56576" y="11198"/>
                </a:lnTo>
                <a:lnTo>
                  <a:pt x="57112" y="10342"/>
                </a:lnTo>
                <a:lnTo>
                  <a:pt x="57957" y="10620"/>
                </a:lnTo>
                <a:lnTo>
                  <a:pt x="58193" y="11498"/>
                </a:lnTo>
                <a:close/>
                <a:moveTo>
                  <a:pt x="56898" y="10278"/>
                </a:moveTo>
                <a:lnTo>
                  <a:pt x="56480" y="10941"/>
                </a:lnTo>
                <a:lnTo>
                  <a:pt x="56138" y="10021"/>
                </a:lnTo>
                <a:close/>
                <a:moveTo>
                  <a:pt x="55774" y="9678"/>
                </a:moveTo>
                <a:lnTo>
                  <a:pt x="55774" y="9678"/>
                </a:lnTo>
                <a:lnTo>
                  <a:pt x="56341" y="11177"/>
                </a:lnTo>
                <a:lnTo>
                  <a:pt x="55709" y="12205"/>
                </a:lnTo>
                <a:lnTo>
                  <a:pt x="55088" y="11177"/>
                </a:lnTo>
                <a:lnTo>
                  <a:pt x="55560" y="9935"/>
                </a:lnTo>
                <a:lnTo>
                  <a:pt x="55560" y="9935"/>
                </a:lnTo>
                <a:lnTo>
                  <a:pt x="55581" y="9860"/>
                </a:lnTo>
                <a:lnTo>
                  <a:pt x="55656" y="9678"/>
                </a:lnTo>
                <a:lnTo>
                  <a:pt x="55656" y="9678"/>
                </a:lnTo>
                <a:lnTo>
                  <a:pt x="55709" y="9507"/>
                </a:lnTo>
                <a:lnTo>
                  <a:pt x="55774" y="9678"/>
                </a:lnTo>
                <a:close/>
                <a:moveTo>
                  <a:pt x="57722" y="9314"/>
                </a:moveTo>
                <a:lnTo>
                  <a:pt x="57026" y="10085"/>
                </a:lnTo>
                <a:lnTo>
                  <a:pt x="56041" y="9764"/>
                </a:lnTo>
                <a:lnTo>
                  <a:pt x="55827" y="9196"/>
                </a:lnTo>
                <a:lnTo>
                  <a:pt x="56384" y="7687"/>
                </a:lnTo>
                <a:lnTo>
                  <a:pt x="57615" y="8715"/>
                </a:lnTo>
                <a:close/>
                <a:moveTo>
                  <a:pt x="58910" y="7023"/>
                </a:moveTo>
                <a:lnTo>
                  <a:pt x="57508" y="6788"/>
                </a:lnTo>
                <a:lnTo>
                  <a:pt x="57508" y="6788"/>
                </a:lnTo>
                <a:lnTo>
                  <a:pt x="57401" y="6156"/>
                </a:lnTo>
                <a:lnTo>
                  <a:pt x="58000" y="5931"/>
                </a:lnTo>
                <a:lnTo>
                  <a:pt x="58000" y="5931"/>
                </a:lnTo>
                <a:lnTo>
                  <a:pt x="58910" y="7023"/>
                </a:lnTo>
                <a:close/>
                <a:moveTo>
                  <a:pt x="57508" y="3576"/>
                </a:moveTo>
                <a:lnTo>
                  <a:pt x="58910" y="3330"/>
                </a:lnTo>
                <a:lnTo>
                  <a:pt x="58000" y="4433"/>
                </a:lnTo>
                <a:lnTo>
                  <a:pt x="57401" y="4208"/>
                </a:lnTo>
                <a:close/>
                <a:moveTo>
                  <a:pt x="56469" y="2891"/>
                </a:moveTo>
                <a:lnTo>
                  <a:pt x="57561" y="1981"/>
                </a:lnTo>
                <a:lnTo>
                  <a:pt x="57315" y="3384"/>
                </a:lnTo>
                <a:lnTo>
                  <a:pt x="56684" y="3491"/>
                </a:lnTo>
                <a:close/>
                <a:moveTo>
                  <a:pt x="55217" y="2827"/>
                </a:moveTo>
                <a:lnTo>
                  <a:pt x="55709" y="1489"/>
                </a:lnTo>
                <a:lnTo>
                  <a:pt x="56202" y="2827"/>
                </a:lnTo>
                <a:lnTo>
                  <a:pt x="55709" y="3234"/>
                </a:lnTo>
                <a:close/>
                <a:moveTo>
                  <a:pt x="54104" y="3384"/>
                </a:moveTo>
                <a:lnTo>
                  <a:pt x="53868" y="1981"/>
                </a:lnTo>
                <a:lnTo>
                  <a:pt x="54960" y="2891"/>
                </a:lnTo>
                <a:lnTo>
                  <a:pt x="54853" y="3191"/>
                </a:lnTo>
                <a:lnTo>
                  <a:pt x="54735" y="3491"/>
                </a:lnTo>
                <a:lnTo>
                  <a:pt x="54232" y="3405"/>
                </a:lnTo>
                <a:close/>
                <a:moveTo>
                  <a:pt x="52016" y="5182"/>
                </a:moveTo>
                <a:lnTo>
                  <a:pt x="53354" y="4690"/>
                </a:lnTo>
                <a:lnTo>
                  <a:pt x="53772" y="5182"/>
                </a:lnTo>
                <a:lnTo>
                  <a:pt x="53354" y="5675"/>
                </a:lnTo>
                <a:close/>
                <a:moveTo>
                  <a:pt x="51128" y="5503"/>
                </a:moveTo>
                <a:lnTo>
                  <a:pt x="51695" y="5300"/>
                </a:lnTo>
                <a:lnTo>
                  <a:pt x="53204" y="5857"/>
                </a:lnTo>
                <a:lnTo>
                  <a:pt x="52177" y="7088"/>
                </a:lnTo>
                <a:lnTo>
                  <a:pt x="51588" y="7184"/>
                </a:lnTo>
                <a:lnTo>
                  <a:pt x="50806" y="6499"/>
                </a:lnTo>
                <a:close/>
                <a:moveTo>
                  <a:pt x="50732" y="6724"/>
                </a:moveTo>
                <a:lnTo>
                  <a:pt x="51513" y="7419"/>
                </a:lnTo>
                <a:lnTo>
                  <a:pt x="51963" y="7345"/>
                </a:lnTo>
                <a:lnTo>
                  <a:pt x="51674" y="7698"/>
                </a:lnTo>
                <a:lnTo>
                  <a:pt x="51888" y="8725"/>
                </a:lnTo>
                <a:lnTo>
                  <a:pt x="50849" y="8501"/>
                </a:lnTo>
                <a:lnTo>
                  <a:pt x="50485" y="8875"/>
                </a:lnTo>
                <a:lnTo>
                  <a:pt x="50485" y="8351"/>
                </a:lnTo>
                <a:lnTo>
                  <a:pt x="49661" y="7816"/>
                </a:lnTo>
                <a:lnTo>
                  <a:pt x="50442" y="7601"/>
                </a:lnTo>
                <a:close/>
                <a:moveTo>
                  <a:pt x="49950" y="5953"/>
                </a:moveTo>
                <a:lnTo>
                  <a:pt x="50871" y="5600"/>
                </a:lnTo>
                <a:lnTo>
                  <a:pt x="50624" y="6360"/>
                </a:lnTo>
                <a:close/>
                <a:moveTo>
                  <a:pt x="49693" y="6049"/>
                </a:moveTo>
                <a:lnTo>
                  <a:pt x="50550" y="6574"/>
                </a:lnTo>
                <a:lnTo>
                  <a:pt x="50271" y="7419"/>
                </a:lnTo>
                <a:lnTo>
                  <a:pt x="49415" y="7655"/>
                </a:lnTo>
                <a:lnTo>
                  <a:pt x="49393" y="7644"/>
                </a:lnTo>
                <a:lnTo>
                  <a:pt x="49383" y="7655"/>
                </a:lnTo>
                <a:lnTo>
                  <a:pt x="48516" y="7419"/>
                </a:lnTo>
                <a:lnTo>
                  <a:pt x="48248" y="6595"/>
                </a:lnTo>
                <a:close/>
                <a:moveTo>
                  <a:pt x="48483" y="5311"/>
                </a:moveTo>
                <a:lnTo>
                  <a:pt x="49458" y="5899"/>
                </a:lnTo>
                <a:lnTo>
                  <a:pt x="48162" y="6392"/>
                </a:lnTo>
                <a:lnTo>
                  <a:pt x="47980" y="6081"/>
                </a:lnTo>
                <a:lnTo>
                  <a:pt x="48130" y="5525"/>
                </a:lnTo>
                <a:close/>
                <a:moveTo>
                  <a:pt x="47006" y="5289"/>
                </a:moveTo>
                <a:lnTo>
                  <a:pt x="47895" y="5535"/>
                </a:lnTo>
                <a:lnTo>
                  <a:pt x="47745" y="6113"/>
                </a:lnTo>
                <a:lnTo>
                  <a:pt x="47959" y="6488"/>
                </a:lnTo>
                <a:lnTo>
                  <a:pt x="47584" y="6702"/>
                </a:lnTo>
                <a:lnTo>
                  <a:pt x="47424" y="7280"/>
                </a:lnTo>
                <a:lnTo>
                  <a:pt x="46535" y="7045"/>
                </a:lnTo>
                <a:lnTo>
                  <a:pt x="45251" y="5760"/>
                </a:lnTo>
                <a:close/>
                <a:moveTo>
                  <a:pt x="45079" y="4775"/>
                </a:moveTo>
                <a:lnTo>
                  <a:pt x="46589" y="5182"/>
                </a:lnTo>
                <a:lnTo>
                  <a:pt x="45079" y="5589"/>
                </a:lnTo>
                <a:lnTo>
                  <a:pt x="44672" y="5182"/>
                </a:lnTo>
                <a:lnTo>
                  <a:pt x="45079" y="4775"/>
                </a:lnTo>
                <a:close/>
                <a:moveTo>
                  <a:pt x="43730" y="3245"/>
                </a:moveTo>
                <a:lnTo>
                  <a:pt x="43730" y="3245"/>
                </a:lnTo>
                <a:lnTo>
                  <a:pt x="44833" y="2142"/>
                </a:lnTo>
                <a:lnTo>
                  <a:pt x="44426" y="3651"/>
                </a:lnTo>
                <a:lnTo>
                  <a:pt x="43880" y="3801"/>
                </a:lnTo>
                <a:close/>
                <a:moveTo>
                  <a:pt x="41332" y="2142"/>
                </a:moveTo>
                <a:lnTo>
                  <a:pt x="42435" y="3245"/>
                </a:lnTo>
                <a:lnTo>
                  <a:pt x="42285" y="3801"/>
                </a:lnTo>
                <a:lnTo>
                  <a:pt x="41729" y="3651"/>
                </a:lnTo>
                <a:close/>
                <a:moveTo>
                  <a:pt x="41151" y="4529"/>
                </a:moveTo>
                <a:lnTo>
                  <a:pt x="40048" y="3426"/>
                </a:lnTo>
                <a:lnTo>
                  <a:pt x="41557" y="3833"/>
                </a:lnTo>
                <a:lnTo>
                  <a:pt x="41696" y="4379"/>
                </a:lnTo>
                <a:close/>
                <a:moveTo>
                  <a:pt x="39577" y="5182"/>
                </a:moveTo>
                <a:lnTo>
                  <a:pt x="41086" y="4775"/>
                </a:lnTo>
                <a:lnTo>
                  <a:pt x="41086" y="4775"/>
                </a:lnTo>
                <a:lnTo>
                  <a:pt x="41482" y="5182"/>
                </a:lnTo>
                <a:lnTo>
                  <a:pt x="41086" y="5589"/>
                </a:lnTo>
                <a:lnTo>
                  <a:pt x="41086" y="5589"/>
                </a:lnTo>
                <a:close/>
                <a:moveTo>
                  <a:pt x="39149" y="5289"/>
                </a:moveTo>
                <a:lnTo>
                  <a:pt x="40904" y="5760"/>
                </a:lnTo>
                <a:lnTo>
                  <a:pt x="39620" y="7045"/>
                </a:lnTo>
                <a:lnTo>
                  <a:pt x="38731" y="7280"/>
                </a:lnTo>
                <a:lnTo>
                  <a:pt x="38581" y="6702"/>
                </a:lnTo>
                <a:lnTo>
                  <a:pt x="38196" y="6488"/>
                </a:lnTo>
                <a:lnTo>
                  <a:pt x="38421" y="6113"/>
                </a:lnTo>
                <a:lnTo>
                  <a:pt x="38260" y="5535"/>
                </a:lnTo>
                <a:close/>
                <a:moveTo>
                  <a:pt x="36708" y="5899"/>
                </a:moveTo>
                <a:lnTo>
                  <a:pt x="37682" y="5311"/>
                </a:lnTo>
                <a:lnTo>
                  <a:pt x="38035" y="5525"/>
                </a:lnTo>
                <a:lnTo>
                  <a:pt x="38185" y="6081"/>
                </a:lnTo>
                <a:lnTo>
                  <a:pt x="38003" y="6392"/>
                </a:lnTo>
                <a:close/>
                <a:moveTo>
                  <a:pt x="36472" y="6049"/>
                </a:moveTo>
                <a:lnTo>
                  <a:pt x="37907" y="6595"/>
                </a:lnTo>
                <a:lnTo>
                  <a:pt x="37639" y="7419"/>
                </a:lnTo>
                <a:lnTo>
                  <a:pt x="36783" y="7655"/>
                </a:lnTo>
                <a:lnTo>
                  <a:pt x="36761" y="7644"/>
                </a:lnTo>
                <a:lnTo>
                  <a:pt x="36740" y="7655"/>
                </a:lnTo>
                <a:lnTo>
                  <a:pt x="35884" y="7419"/>
                </a:lnTo>
                <a:lnTo>
                  <a:pt x="35605" y="6574"/>
                </a:lnTo>
                <a:close/>
                <a:moveTo>
                  <a:pt x="35295" y="5600"/>
                </a:moveTo>
                <a:lnTo>
                  <a:pt x="36205" y="5953"/>
                </a:lnTo>
                <a:lnTo>
                  <a:pt x="35541" y="6360"/>
                </a:lnTo>
                <a:close/>
                <a:moveTo>
                  <a:pt x="35423" y="6724"/>
                </a:moveTo>
                <a:lnTo>
                  <a:pt x="35712" y="7601"/>
                </a:lnTo>
                <a:lnTo>
                  <a:pt x="36505" y="7816"/>
                </a:lnTo>
                <a:lnTo>
                  <a:pt x="35680" y="8351"/>
                </a:lnTo>
                <a:lnTo>
                  <a:pt x="35680" y="8875"/>
                </a:lnTo>
                <a:lnTo>
                  <a:pt x="35306" y="8501"/>
                </a:lnTo>
                <a:lnTo>
                  <a:pt x="34267" y="8725"/>
                </a:lnTo>
                <a:lnTo>
                  <a:pt x="34481" y="7698"/>
                </a:lnTo>
                <a:lnTo>
                  <a:pt x="34192" y="7345"/>
                </a:lnTo>
                <a:lnTo>
                  <a:pt x="34642" y="7419"/>
                </a:lnTo>
                <a:close/>
                <a:moveTo>
                  <a:pt x="34460" y="5300"/>
                </a:moveTo>
                <a:lnTo>
                  <a:pt x="35027" y="5503"/>
                </a:lnTo>
                <a:lnTo>
                  <a:pt x="35348" y="6499"/>
                </a:lnTo>
                <a:lnTo>
                  <a:pt x="34578" y="7184"/>
                </a:lnTo>
                <a:lnTo>
                  <a:pt x="33978" y="7088"/>
                </a:lnTo>
                <a:lnTo>
                  <a:pt x="32950" y="5846"/>
                </a:lnTo>
                <a:close/>
                <a:moveTo>
                  <a:pt x="32801" y="4690"/>
                </a:moveTo>
                <a:lnTo>
                  <a:pt x="34139" y="5182"/>
                </a:lnTo>
                <a:lnTo>
                  <a:pt x="32801" y="5675"/>
                </a:lnTo>
                <a:lnTo>
                  <a:pt x="32394" y="5182"/>
                </a:lnTo>
                <a:close/>
                <a:moveTo>
                  <a:pt x="32244" y="3576"/>
                </a:moveTo>
                <a:lnTo>
                  <a:pt x="33646" y="3330"/>
                </a:lnTo>
                <a:lnTo>
                  <a:pt x="32736" y="4433"/>
                </a:lnTo>
                <a:lnTo>
                  <a:pt x="32137" y="4208"/>
                </a:lnTo>
                <a:close/>
                <a:moveTo>
                  <a:pt x="31195" y="2891"/>
                </a:moveTo>
                <a:lnTo>
                  <a:pt x="31195" y="2891"/>
                </a:lnTo>
                <a:lnTo>
                  <a:pt x="32297" y="1981"/>
                </a:lnTo>
                <a:lnTo>
                  <a:pt x="32051" y="3384"/>
                </a:lnTo>
                <a:lnTo>
                  <a:pt x="31420" y="3491"/>
                </a:lnTo>
                <a:close/>
                <a:moveTo>
                  <a:pt x="29953" y="2827"/>
                </a:moveTo>
                <a:lnTo>
                  <a:pt x="30445" y="1489"/>
                </a:lnTo>
                <a:lnTo>
                  <a:pt x="30938" y="2827"/>
                </a:lnTo>
                <a:lnTo>
                  <a:pt x="30445" y="3234"/>
                </a:lnTo>
                <a:close/>
                <a:moveTo>
                  <a:pt x="28840" y="3384"/>
                </a:moveTo>
                <a:lnTo>
                  <a:pt x="28604" y="1981"/>
                </a:lnTo>
                <a:lnTo>
                  <a:pt x="29696" y="2891"/>
                </a:lnTo>
                <a:lnTo>
                  <a:pt x="29471" y="3491"/>
                </a:lnTo>
                <a:close/>
                <a:moveTo>
                  <a:pt x="28155" y="4433"/>
                </a:moveTo>
                <a:lnTo>
                  <a:pt x="27245" y="3330"/>
                </a:lnTo>
                <a:lnTo>
                  <a:pt x="28658" y="3576"/>
                </a:lnTo>
                <a:lnTo>
                  <a:pt x="28765" y="4208"/>
                </a:lnTo>
                <a:close/>
                <a:moveTo>
                  <a:pt x="25864" y="5503"/>
                </a:moveTo>
                <a:lnTo>
                  <a:pt x="26431" y="5300"/>
                </a:lnTo>
                <a:lnTo>
                  <a:pt x="27940" y="5846"/>
                </a:lnTo>
                <a:lnTo>
                  <a:pt x="26913" y="7088"/>
                </a:lnTo>
                <a:lnTo>
                  <a:pt x="26313" y="7184"/>
                </a:lnTo>
                <a:lnTo>
                  <a:pt x="25543" y="6499"/>
                </a:lnTo>
                <a:close/>
                <a:moveTo>
                  <a:pt x="24686" y="5953"/>
                </a:moveTo>
                <a:lnTo>
                  <a:pt x="25607" y="5600"/>
                </a:lnTo>
                <a:lnTo>
                  <a:pt x="25350" y="6360"/>
                </a:lnTo>
                <a:close/>
                <a:moveTo>
                  <a:pt x="24419" y="6049"/>
                </a:moveTo>
                <a:lnTo>
                  <a:pt x="25286" y="6574"/>
                </a:lnTo>
                <a:lnTo>
                  <a:pt x="25007" y="7419"/>
                </a:lnTo>
                <a:lnTo>
                  <a:pt x="24151" y="7655"/>
                </a:lnTo>
                <a:lnTo>
                  <a:pt x="24129" y="7644"/>
                </a:lnTo>
                <a:lnTo>
                  <a:pt x="24108" y="7655"/>
                </a:lnTo>
                <a:lnTo>
                  <a:pt x="23252" y="7419"/>
                </a:lnTo>
                <a:lnTo>
                  <a:pt x="22984" y="6595"/>
                </a:lnTo>
                <a:close/>
                <a:moveTo>
                  <a:pt x="23209" y="5311"/>
                </a:moveTo>
                <a:lnTo>
                  <a:pt x="24183" y="5899"/>
                </a:lnTo>
                <a:lnTo>
                  <a:pt x="22898" y="6392"/>
                </a:lnTo>
                <a:lnTo>
                  <a:pt x="22716" y="6081"/>
                </a:lnTo>
                <a:lnTo>
                  <a:pt x="22856" y="5525"/>
                </a:lnTo>
                <a:close/>
                <a:moveTo>
                  <a:pt x="21742" y="5289"/>
                </a:moveTo>
                <a:lnTo>
                  <a:pt x="22631" y="5535"/>
                </a:lnTo>
                <a:lnTo>
                  <a:pt x="22481" y="6113"/>
                </a:lnTo>
                <a:lnTo>
                  <a:pt x="22695" y="6488"/>
                </a:lnTo>
                <a:lnTo>
                  <a:pt x="22320" y="6702"/>
                </a:lnTo>
                <a:lnTo>
                  <a:pt x="22160" y="7280"/>
                </a:lnTo>
                <a:lnTo>
                  <a:pt x="21271" y="7045"/>
                </a:lnTo>
                <a:lnTo>
                  <a:pt x="19987" y="5760"/>
                </a:lnTo>
                <a:close/>
                <a:moveTo>
                  <a:pt x="19815" y="4775"/>
                </a:moveTo>
                <a:lnTo>
                  <a:pt x="21314" y="5182"/>
                </a:lnTo>
                <a:lnTo>
                  <a:pt x="19815" y="5589"/>
                </a:lnTo>
                <a:lnTo>
                  <a:pt x="19815" y="5589"/>
                </a:lnTo>
                <a:lnTo>
                  <a:pt x="19409" y="5182"/>
                </a:lnTo>
                <a:lnTo>
                  <a:pt x="19815" y="4775"/>
                </a:lnTo>
                <a:close/>
                <a:moveTo>
                  <a:pt x="18467" y="3245"/>
                </a:moveTo>
                <a:lnTo>
                  <a:pt x="19569" y="2142"/>
                </a:lnTo>
                <a:lnTo>
                  <a:pt x="19162" y="3651"/>
                </a:lnTo>
                <a:lnTo>
                  <a:pt x="18606" y="3801"/>
                </a:lnTo>
                <a:close/>
                <a:moveTo>
                  <a:pt x="17407" y="3180"/>
                </a:moveTo>
                <a:lnTo>
                  <a:pt x="17813" y="1671"/>
                </a:lnTo>
                <a:lnTo>
                  <a:pt x="18220" y="3180"/>
                </a:lnTo>
                <a:lnTo>
                  <a:pt x="17813" y="3587"/>
                </a:lnTo>
                <a:close/>
                <a:moveTo>
                  <a:pt x="16058" y="2142"/>
                </a:moveTo>
                <a:lnTo>
                  <a:pt x="17171" y="3245"/>
                </a:lnTo>
                <a:lnTo>
                  <a:pt x="17021" y="3801"/>
                </a:lnTo>
                <a:lnTo>
                  <a:pt x="16465" y="3651"/>
                </a:lnTo>
                <a:close/>
                <a:moveTo>
                  <a:pt x="15887" y="4529"/>
                </a:moveTo>
                <a:lnTo>
                  <a:pt x="14784" y="3426"/>
                </a:lnTo>
                <a:lnTo>
                  <a:pt x="16283" y="3833"/>
                </a:lnTo>
                <a:lnTo>
                  <a:pt x="16433" y="4379"/>
                </a:lnTo>
                <a:close/>
                <a:moveTo>
                  <a:pt x="14313" y="5182"/>
                </a:moveTo>
                <a:lnTo>
                  <a:pt x="15822" y="4775"/>
                </a:lnTo>
                <a:lnTo>
                  <a:pt x="15822" y="4775"/>
                </a:lnTo>
                <a:lnTo>
                  <a:pt x="16218" y="5182"/>
                </a:lnTo>
                <a:lnTo>
                  <a:pt x="15822" y="5589"/>
                </a:lnTo>
                <a:close/>
                <a:moveTo>
                  <a:pt x="13885" y="5289"/>
                </a:moveTo>
                <a:lnTo>
                  <a:pt x="15640" y="5760"/>
                </a:lnTo>
                <a:lnTo>
                  <a:pt x="14356" y="7045"/>
                </a:lnTo>
                <a:lnTo>
                  <a:pt x="13467" y="7280"/>
                </a:lnTo>
                <a:lnTo>
                  <a:pt x="13307" y="6702"/>
                </a:lnTo>
                <a:lnTo>
                  <a:pt x="12932" y="6488"/>
                </a:lnTo>
                <a:lnTo>
                  <a:pt x="13157" y="6113"/>
                </a:lnTo>
                <a:lnTo>
                  <a:pt x="12996" y="5535"/>
                </a:lnTo>
                <a:close/>
                <a:moveTo>
                  <a:pt x="11444" y="5899"/>
                </a:moveTo>
                <a:lnTo>
                  <a:pt x="12418" y="5311"/>
                </a:lnTo>
                <a:lnTo>
                  <a:pt x="12771" y="5525"/>
                </a:lnTo>
                <a:lnTo>
                  <a:pt x="12921" y="6081"/>
                </a:lnTo>
                <a:lnTo>
                  <a:pt x="12739" y="6392"/>
                </a:lnTo>
                <a:close/>
                <a:moveTo>
                  <a:pt x="11208" y="6049"/>
                </a:moveTo>
                <a:lnTo>
                  <a:pt x="12643" y="6595"/>
                </a:lnTo>
                <a:lnTo>
                  <a:pt x="12375" y="7419"/>
                </a:lnTo>
                <a:lnTo>
                  <a:pt x="11519" y="7655"/>
                </a:lnTo>
                <a:lnTo>
                  <a:pt x="11498" y="7644"/>
                </a:lnTo>
                <a:lnTo>
                  <a:pt x="11476" y="7655"/>
                </a:lnTo>
                <a:lnTo>
                  <a:pt x="10620" y="7419"/>
                </a:lnTo>
                <a:lnTo>
                  <a:pt x="10341" y="6574"/>
                </a:lnTo>
                <a:close/>
                <a:moveTo>
                  <a:pt x="10020" y="5600"/>
                </a:moveTo>
                <a:lnTo>
                  <a:pt x="10941" y="5953"/>
                </a:lnTo>
                <a:lnTo>
                  <a:pt x="10277" y="6360"/>
                </a:lnTo>
                <a:close/>
                <a:moveTo>
                  <a:pt x="10159" y="6724"/>
                </a:moveTo>
                <a:lnTo>
                  <a:pt x="10448" y="7601"/>
                </a:lnTo>
                <a:lnTo>
                  <a:pt x="11230" y="7816"/>
                </a:lnTo>
                <a:lnTo>
                  <a:pt x="10416" y="8351"/>
                </a:lnTo>
                <a:lnTo>
                  <a:pt x="10416" y="8875"/>
                </a:lnTo>
                <a:lnTo>
                  <a:pt x="10042" y="8501"/>
                </a:lnTo>
                <a:lnTo>
                  <a:pt x="9003" y="8725"/>
                </a:lnTo>
                <a:lnTo>
                  <a:pt x="9217" y="7698"/>
                </a:lnTo>
                <a:lnTo>
                  <a:pt x="8928" y="7345"/>
                </a:lnTo>
                <a:lnTo>
                  <a:pt x="9378" y="7419"/>
                </a:lnTo>
                <a:close/>
                <a:moveTo>
                  <a:pt x="9196" y="5300"/>
                </a:moveTo>
                <a:lnTo>
                  <a:pt x="9763" y="5503"/>
                </a:lnTo>
                <a:lnTo>
                  <a:pt x="10084" y="6499"/>
                </a:lnTo>
                <a:lnTo>
                  <a:pt x="9314" y="7184"/>
                </a:lnTo>
                <a:lnTo>
                  <a:pt x="8714" y="7088"/>
                </a:lnTo>
                <a:lnTo>
                  <a:pt x="7687" y="5846"/>
                </a:lnTo>
                <a:close/>
                <a:moveTo>
                  <a:pt x="7537" y="4690"/>
                </a:moveTo>
                <a:lnTo>
                  <a:pt x="8875" y="5182"/>
                </a:lnTo>
                <a:lnTo>
                  <a:pt x="7537" y="5675"/>
                </a:lnTo>
                <a:lnTo>
                  <a:pt x="7130" y="5182"/>
                </a:lnTo>
                <a:close/>
                <a:moveTo>
                  <a:pt x="6980" y="3576"/>
                </a:moveTo>
                <a:lnTo>
                  <a:pt x="8382" y="3330"/>
                </a:lnTo>
                <a:lnTo>
                  <a:pt x="7472" y="4433"/>
                </a:lnTo>
                <a:lnTo>
                  <a:pt x="6862" y="4208"/>
                </a:lnTo>
                <a:close/>
                <a:moveTo>
                  <a:pt x="5931" y="2891"/>
                </a:moveTo>
                <a:lnTo>
                  <a:pt x="5931" y="2891"/>
                </a:lnTo>
                <a:lnTo>
                  <a:pt x="7034" y="1981"/>
                </a:lnTo>
                <a:lnTo>
                  <a:pt x="6787" y="3384"/>
                </a:lnTo>
                <a:lnTo>
                  <a:pt x="6156" y="3491"/>
                </a:lnTo>
                <a:close/>
                <a:moveTo>
                  <a:pt x="4689" y="2827"/>
                </a:moveTo>
                <a:lnTo>
                  <a:pt x="5182" y="1489"/>
                </a:lnTo>
                <a:lnTo>
                  <a:pt x="5674" y="2827"/>
                </a:lnTo>
                <a:lnTo>
                  <a:pt x="5182" y="3234"/>
                </a:lnTo>
                <a:close/>
                <a:moveTo>
                  <a:pt x="3576" y="3384"/>
                </a:moveTo>
                <a:lnTo>
                  <a:pt x="3330" y="1981"/>
                </a:lnTo>
                <a:lnTo>
                  <a:pt x="4432" y="2891"/>
                </a:lnTo>
                <a:lnTo>
                  <a:pt x="4207" y="3491"/>
                </a:lnTo>
                <a:close/>
                <a:moveTo>
                  <a:pt x="2891" y="4433"/>
                </a:moveTo>
                <a:lnTo>
                  <a:pt x="1981" y="3330"/>
                </a:lnTo>
                <a:lnTo>
                  <a:pt x="3383" y="3576"/>
                </a:lnTo>
                <a:lnTo>
                  <a:pt x="3501" y="4208"/>
                </a:lnTo>
                <a:close/>
                <a:moveTo>
                  <a:pt x="3383" y="6788"/>
                </a:moveTo>
                <a:lnTo>
                  <a:pt x="1981" y="7023"/>
                </a:lnTo>
                <a:lnTo>
                  <a:pt x="2891" y="5931"/>
                </a:lnTo>
                <a:lnTo>
                  <a:pt x="2891" y="5931"/>
                </a:lnTo>
                <a:lnTo>
                  <a:pt x="3501" y="6156"/>
                </a:lnTo>
                <a:close/>
                <a:moveTo>
                  <a:pt x="4432" y="7462"/>
                </a:moveTo>
                <a:lnTo>
                  <a:pt x="3330" y="8383"/>
                </a:lnTo>
                <a:lnTo>
                  <a:pt x="3576" y="6970"/>
                </a:lnTo>
                <a:lnTo>
                  <a:pt x="4207" y="6863"/>
                </a:lnTo>
                <a:close/>
                <a:moveTo>
                  <a:pt x="5182" y="8875"/>
                </a:moveTo>
                <a:lnTo>
                  <a:pt x="4689" y="7537"/>
                </a:lnTo>
                <a:lnTo>
                  <a:pt x="5182" y="7130"/>
                </a:lnTo>
                <a:lnTo>
                  <a:pt x="5674" y="7537"/>
                </a:lnTo>
                <a:close/>
                <a:moveTo>
                  <a:pt x="5503" y="9764"/>
                </a:moveTo>
                <a:lnTo>
                  <a:pt x="5299" y="9196"/>
                </a:lnTo>
                <a:lnTo>
                  <a:pt x="5856" y="7687"/>
                </a:lnTo>
                <a:lnTo>
                  <a:pt x="7087" y="8715"/>
                </a:lnTo>
                <a:lnTo>
                  <a:pt x="7194" y="9314"/>
                </a:lnTo>
                <a:lnTo>
                  <a:pt x="6498" y="10085"/>
                </a:lnTo>
                <a:close/>
                <a:moveTo>
                  <a:pt x="6723" y="10160"/>
                </a:moveTo>
                <a:lnTo>
                  <a:pt x="7419" y="9378"/>
                </a:lnTo>
                <a:lnTo>
                  <a:pt x="7344" y="8929"/>
                </a:lnTo>
                <a:lnTo>
                  <a:pt x="7697" y="9218"/>
                </a:lnTo>
                <a:lnTo>
                  <a:pt x="8725" y="9004"/>
                </a:lnTo>
                <a:lnTo>
                  <a:pt x="8511" y="10042"/>
                </a:lnTo>
                <a:lnTo>
                  <a:pt x="8875" y="10417"/>
                </a:lnTo>
                <a:lnTo>
                  <a:pt x="8350" y="10417"/>
                </a:lnTo>
                <a:lnTo>
                  <a:pt x="7815" y="11230"/>
                </a:lnTo>
                <a:lnTo>
                  <a:pt x="7601" y="10449"/>
                </a:lnTo>
                <a:close/>
                <a:moveTo>
                  <a:pt x="5952" y="10941"/>
                </a:moveTo>
                <a:lnTo>
                  <a:pt x="5610" y="10021"/>
                </a:lnTo>
                <a:lnTo>
                  <a:pt x="6359" y="10278"/>
                </a:lnTo>
                <a:close/>
                <a:moveTo>
                  <a:pt x="6049" y="11198"/>
                </a:moveTo>
                <a:lnTo>
                  <a:pt x="6573" y="10342"/>
                </a:lnTo>
                <a:lnTo>
                  <a:pt x="7419" y="10620"/>
                </a:lnTo>
                <a:lnTo>
                  <a:pt x="7654" y="11477"/>
                </a:lnTo>
                <a:lnTo>
                  <a:pt x="7644" y="11498"/>
                </a:lnTo>
                <a:lnTo>
                  <a:pt x="7654" y="11519"/>
                </a:lnTo>
                <a:lnTo>
                  <a:pt x="7419" y="12376"/>
                </a:lnTo>
                <a:lnTo>
                  <a:pt x="6595" y="12643"/>
                </a:lnTo>
                <a:close/>
                <a:moveTo>
                  <a:pt x="5310" y="12419"/>
                </a:moveTo>
                <a:lnTo>
                  <a:pt x="5909" y="11445"/>
                </a:lnTo>
                <a:lnTo>
                  <a:pt x="6391" y="12729"/>
                </a:lnTo>
                <a:lnTo>
                  <a:pt x="6081" y="12911"/>
                </a:lnTo>
                <a:lnTo>
                  <a:pt x="5524" y="12772"/>
                </a:lnTo>
                <a:close/>
                <a:moveTo>
                  <a:pt x="5299" y="13885"/>
                </a:moveTo>
                <a:lnTo>
                  <a:pt x="5535" y="12997"/>
                </a:lnTo>
                <a:lnTo>
                  <a:pt x="6113" y="13147"/>
                </a:lnTo>
                <a:lnTo>
                  <a:pt x="6488" y="12933"/>
                </a:lnTo>
                <a:lnTo>
                  <a:pt x="6712" y="13307"/>
                </a:lnTo>
                <a:lnTo>
                  <a:pt x="7290" y="13468"/>
                </a:lnTo>
                <a:lnTo>
                  <a:pt x="7044" y="14356"/>
                </a:lnTo>
                <a:lnTo>
                  <a:pt x="5760" y="15641"/>
                </a:lnTo>
                <a:close/>
                <a:moveTo>
                  <a:pt x="4775" y="15812"/>
                </a:moveTo>
                <a:lnTo>
                  <a:pt x="4775" y="15812"/>
                </a:lnTo>
                <a:lnTo>
                  <a:pt x="5182" y="14313"/>
                </a:lnTo>
                <a:lnTo>
                  <a:pt x="5588" y="15812"/>
                </a:lnTo>
                <a:lnTo>
                  <a:pt x="5182" y="16219"/>
                </a:lnTo>
                <a:close/>
                <a:moveTo>
                  <a:pt x="3426" y="14774"/>
                </a:moveTo>
                <a:lnTo>
                  <a:pt x="4529" y="15887"/>
                </a:lnTo>
                <a:lnTo>
                  <a:pt x="4389" y="16433"/>
                </a:lnTo>
                <a:lnTo>
                  <a:pt x="3833" y="16283"/>
                </a:lnTo>
                <a:close/>
                <a:moveTo>
                  <a:pt x="3255" y="17161"/>
                </a:moveTo>
                <a:lnTo>
                  <a:pt x="2141" y="16058"/>
                </a:lnTo>
                <a:lnTo>
                  <a:pt x="3651" y="16465"/>
                </a:lnTo>
                <a:lnTo>
                  <a:pt x="3801" y="17022"/>
                </a:lnTo>
                <a:close/>
                <a:moveTo>
                  <a:pt x="1681" y="17814"/>
                </a:moveTo>
                <a:lnTo>
                  <a:pt x="3180" y="17407"/>
                </a:lnTo>
                <a:lnTo>
                  <a:pt x="3586" y="17814"/>
                </a:lnTo>
                <a:lnTo>
                  <a:pt x="3180" y="18221"/>
                </a:lnTo>
                <a:close/>
                <a:moveTo>
                  <a:pt x="3651" y="19163"/>
                </a:moveTo>
                <a:lnTo>
                  <a:pt x="2141" y="19570"/>
                </a:lnTo>
                <a:lnTo>
                  <a:pt x="3255" y="18467"/>
                </a:lnTo>
                <a:lnTo>
                  <a:pt x="3801" y="18606"/>
                </a:lnTo>
                <a:lnTo>
                  <a:pt x="3683" y="19056"/>
                </a:lnTo>
                <a:close/>
                <a:moveTo>
                  <a:pt x="5182" y="21315"/>
                </a:moveTo>
                <a:lnTo>
                  <a:pt x="4775" y="19805"/>
                </a:lnTo>
                <a:lnTo>
                  <a:pt x="5182" y="19409"/>
                </a:lnTo>
                <a:lnTo>
                  <a:pt x="5588" y="19805"/>
                </a:lnTo>
                <a:close/>
                <a:moveTo>
                  <a:pt x="5299" y="21743"/>
                </a:moveTo>
                <a:lnTo>
                  <a:pt x="5760" y="19987"/>
                </a:lnTo>
                <a:lnTo>
                  <a:pt x="7044" y="21272"/>
                </a:lnTo>
                <a:lnTo>
                  <a:pt x="7290" y="22160"/>
                </a:lnTo>
                <a:lnTo>
                  <a:pt x="6712" y="22321"/>
                </a:lnTo>
                <a:lnTo>
                  <a:pt x="6488" y="22695"/>
                </a:lnTo>
                <a:lnTo>
                  <a:pt x="6113" y="22481"/>
                </a:lnTo>
                <a:lnTo>
                  <a:pt x="5535" y="22631"/>
                </a:lnTo>
                <a:close/>
                <a:moveTo>
                  <a:pt x="5909" y="24183"/>
                </a:moveTo>
                <a:lnTo>
                  <a:pt x="5310" y="23209"/>
                </a:lnTo>
                <a:lnTo>
                  <a:pt x="5524" y="22856"/>
                </a:lnTo>
                <a:lnTo>
                  <a:pt x="6081" y="22706"/>
                </a:lnTo>
                <a:lnTo>
                  <a:pt x="6391" y="22888"/>
                </a:lnTo>
                <a:close/>
                <a:moveTo>
                  <a:pt x="6049" y="24419"/>
                </a:moveTo>
                <a:lnTo>
                  <a:pt x="6595" y="22985"/>
                </a:lnTo>
                <a:lnTo>
                  <a:pt x="7419" y="23252"/>
                </a:lnTo>
                <a:lnTo>
                  <a:pt x="7654" y="24109"/>
                </a:lnTo>
                <a:lnTo>
                  <a:pt x="7644" y="24130"/>
                </a:lnTo>
                <a:lnTo>
                  <a:pt x="7654" y="24151"/>
                </a:lnTo>
                <a:lnTo>
                  <a:pt x="7419" y="25008"/>
                </a:lnTo>
                <a:lnTo>
                  <a:pt x="6573" y="25286"/>
                </a:lnTo>
                <a:close/>
                <a:moveTo>
                  <a:pt x="5610" y="25607"/>
                </a:moveTo>
                <a:lnTo>
                  <a:pt x="5952" y="24687"/>
                </a:lnTo>
                <a:lnTo>
                  <a:pt x="6359" y="25350"/>
                </a:lnTo>
                <a:close/>
                <a:moveTo>
                  <a:pt x="4689" y="28091"/>
                </a:moveTo>
                <a:lnTo>
                  <a:pt x="5182" y="26753"/>
                </a:lnTo>
                <a:lnTo>
                  <a:pt x="5674" y="28091"/>
                </a:lnTo>
                <a:lnTo>
                  <a:pt x="5182" y="28498"/>
                </a:lnTo>
                <a:close/>
                <a:moveTo>
                  <a:pt x="3576" y="28647"/>
                </a:moveTo>
                <a:lnTo>
                  <a:pt x="3330" y="27245"/>
                </a:lnTo>
                <a:lnTo>
                  <a:pt x="4432" y="28155"/>
                </a:lnTo>
                <a:lnTo>
                  <a:pt x="4207" y="28765"/>
                </a:lnTo>
                <a:close/>
                <a:moveTo>
                  <a:pt x="1981" y="28594"/>
                </a:moveTo>
                <a:lnTo>
                  <a:pt x="3383" y="28840"/>
                </a:lnTo>
                <a:lnTo>
                  <a:pt x="3501" y="29472"/>
                </a:lnTo>
                <a:lnTo>
                  <a:pt x="2891" y="29697"/>
                </a:lnTo>
                <a:close/>
                <a:moveTo>
                  <a:pt x="3383" y="32052"/>
                </a:moveTo>
                <a:lnTo>
                  <a:pt x="1981" y="32298"/>
                </a:lnTo>
                <a:lnTo>
                  <a:pt x="2891" y="31195"/>
                </a:lnTo>
                <a:lnTo>
                  <a:pt x="3501" y="31420"/>
                </a:lnTo>
                <a:close/>
                <a:moveTo>
                  <a:pt x="4432" y="32737"/>
                </a:moveTo>
                <a:lnTo>
                  <a:pt x="3330" y="33647"/>
                </a:lnTo>
                <a:lnTo>
                  <a:pt x="3576" y="32244"/>
                </a:lnTo>
                <a:lnTo>
                  <a:pt x="4207" y="32127"/>
                </a:lnTo>
                <a:close/>
                <a:moveTo>
                  <a:pt x="7034" y="33647"/>
                </a:moveTo>
                <a:lnTo>
                  <a:pt x="5931" y="32737"/>
                </a:lnTo>
                <a:lnTo>
                  <a:pt x="6156" y="32127"/>
                </a:lnTo>
                <a:lnTo>
                  <a:pt x="6787" y="32244"/>
                </a:lnTo>
                <a:close/>
                <a:moveTo>
                  <a:pt x="8382" y="32298"/>
                </a:moveTo>
                <a:lnTo>
                  <a:pt x="6980" y="32052"/>
                </a:lnTo>
                <a:lnTo>
                  <a:pt x="6862" y="31420"/>
                </a:lnTo>
                <a:lnTo>
                  <a:pt x="7472" y="31195"/>
                </a:lnTo>
                <a:close/>
                <a:moveTo>
                  <a:pt x="8875" y="30446"/>
                </a:moveTo>
                <a:lnTo>
                  <a:pt x="7537" y="30938"/>
                </a:lnTo>
                <a:lnTo>
                  <a:pt x="7130" y="30446"/>
                </a:lnTo>
                <a:lnTo>
                  <a:pt x="7537" y="29953"/>
                </a:lnTo>
                <a:close/>
                <a:moveTo>
                  <a:pt x="9763" y="30125"/>
                </a:moveTo>
                <a:lnTo>
                  <a:pt x="9196" y="30328"/>
                </a:lnTo>
                <a:lnTo>
                  <a:pt x="7687" y="29772"/>
                </a:lnTo>
                <a:lnTo>
                  <a:pt x="8714" y="28540"/>
                </a:lnTo>
                <a:lnTo>
                  <a:pt x="9314" y="28433"/>
                </a:lnTo>
                <a:lnTo>
                  <a:pt x="10084" y="29129"/>
                </a:lnTo>
                <a:close/>
                <a:moveTo>
                  <a:pt x="10159" y="28904"/>
                </a:moveTo>
                <a:lnTo>
                  <a:pt x="9378" y="28209"/>
                </a:lnTo>
                <a:lnTo>
                  <a:pt x="8928" y="28284"/>
                </a:lnTo>
                <a:lnTo>
                  <a:pt x="9217" y="27930"/>
                </a:lnTo>
                <a:lnTo>
                  <a:pt x="9003" y="26903"/>
                </a:lnTo>
                <a:lnTo>
                  <a:pt x="10042" y="27117"/>
                </a:lnTo>
                <a:lnTo>
                  <a:pt x="10416" y="26753"/>
                </a:lnTo>
                <a:lnTo>
                  <a:pt x="10416" y="27277"/>
                </a:lnTo>
                <a:lnTo>
                  <a:pt x="11230" y="27812"/>
                </a:lnTo>
                <a:lnTo>
                  <a:pt x="10448" y="28027"/>
                </a:lnTo>
                <a:close/>
                <a:moveTo>
                  <a:pt x="10941" y="29675"/>
                </a:moveTo>
                <a:lnTo>
                  <a:pt x="10020" y="30018"/>
                </a:lnTo>
                <a:lnTo>
                  <a:pt x="10277" y="29268"/>
                </a:lnTo>
                <a:close/>
                <a:moveTo>
                  <a:pt x="11208" y="29579"/>
                </a:moveTo>
                <a:lnTo>
                  <a:pt x="10341" y="29054"/>
                </a:lnTo>
                <a:lnTo>
                  <a:pt x="10620" y="28209"/>
                </a:lnTo>
                <a:lnTo>
                  <a:pt x="11476" y="27973"/>
                </a:lnTo>
                <a:lnTo>
                  <a:pt x="11498" y="27984"/>
                </a:lnTo>
                <a:lnTo>
                  <a:pt x="11519" y="27973"/>
                </a:lnTo>
                <a:lnTo>
                  <a:pt x="12375" y="28209"/>
                </a:lnTo>
                <a:lnTo>
                  <a:pt x="12643" y="29033"/>
                </a:lnTo>
                <a:close/>
                <a:moveTo>
                  <a:pt x="12418" y="30317"/>
                </a:moveTo>
                <a:lnTo>
                  <a:pt x="11444" y="29718"/>
                </a:lnTo>
                <a:lnTo>
                  <a:pt x="12739" y="29236"/>
                </a:lnTo>
                <a:lnTo>
                  <a:pt x="12921" y="29547"/>
                </a:lnTo>
                <a:lnTo>
                  <a:pt x="12771" y="30103"/>
                </a:lnTo>
                <a:close/>
                <a:moveTo>
                  <a:pt x="13885" y="30328"/>
                </a:moveTo>
                <a:lnTo>
                  <a:pt x="12996" y="30093"/>
                </a:lnTo>
                <a:lnTo>
                  <a:pt x="13146" y="29515"/>
                </a:lnTo>
                <a:lnTo>
                  <a:pt x="12932" y="29140"/>
                </a:lnTo>
                <a:lnTo>
                  <a:pt x="13307" y="28915"/>
                </a:lnTo>
                <a:lnTo>
                  <a:pt x="13467" y="28337"/>
                </a:lnTo>
                <a:lnTo>
                  <a:pt x="14356" y="28583"/>
                </a:lnTo>
                <a:lnTo>
                  <a:pt x="15640" y="29868"/>
                </a:lnTo>
                <a:close/>
                <a:moveTo>
                  <a:pt x="15822" y="30853"/>
                </a:moveTo>
                <a:lnTo>
                  <a:pt x="14313" y="30446"/>
                </a:lnTo>
                <a:lnTo>
                  <a:pt x="15822" y="30039"/>
                </a:lnTo>
                <a:lnTo>
                  <a:pt x="16218" y="30446"/>
                </a:lnTo>
                <a:close/>
                <a:moveTo>
                  <a:pt x="17171" y="32373"/>
                </a:moveTo>
                <a:lnTo>
                  <a:pt x="16058" y="33486"/>
                </a:lnTo>
                <a:lnTo>
                  <a:pt x="16465" y="31977"/>
                </a:lnTo>
                <a:lnTo>
                  <a:pt x="17021" y="31827"/>
                </a:lnTo>
                <a:close/>
                <a:moveTo>
                  <a:pt x="18220" y="32437"/>
                </a:moveTo>
                <a:lnTo>
                  <a:pt x="17813" y="33946"/>
                </a:lnTo>
                <a:lnTo>
                  <a:pt x="17407" y="32448"/>
                </a:lnTo>
                <a:lnTo>
                  <a:pt x="17813" y="32041"/>
                </a:lnTo>
                <a:close/>
                <a:moveTo>
                  <a:pt x="19162" y="31977"/>
                </a:moveTo>
                <a:lnTo>
                  <a:pt x="19569" y="33486"/>
                </a:lnTo>
                <a:lnTo>
                  <a:pt x="18467" y="32373"/>
                </a:lnTo>
                <a:lnTo>
                  <a:pt x="18606" y="31827"/>
                </a:lnTo>
                <a:close/>
                <a:moveTo>
                  <a:pt x="19740" y="31099"/>
                </a:moveTo>
                <a:lnTo>
                  <a:pt x="20854" y="32202"/>
                </a:lnTo>
                <a:lnTo>
                  <a:pt x="19344" y="31795"/>
                </a:lnTo>
                <a:lnTo>
                  <a:pt x="19194" y="31238"/>
                </a:lnTo>
                <a:close/>
                <a:moveTo>
                  <a:pt x="21314" y="30446"/>
                </a:moveTo>
                <a:lnTo>
                  <a:pt x="19815" y="30853"/>
                </a:lnTo>
                <a:lnTo>
                  <a:pt x="19409" y="30446"/>
                </a:lnTo>
                <a:lnTo>
                  <a:pt x="19815" y="30039"/>
                </a:lnTo>
                <a:lnTo>
                  <a:pt x="19815" y="30039"/>
                </a:lnTo>
                <a:close/>
                <a:moveTo>
                  <a:pt x="21742" y="30328"/>
                </a:moveTo>
                <a:lnTo>
                  <a:pt x="19987" y="29868"/>
                </a:lnTo>
                <a:lnTo>
                  <a:pt x="21271" y="28583"/>
                </a:lnTo>
                <a:lnTo>
                  <a:pt x="22160" y="28337"/>
                </a:lnTo>
                <a:lnTo>
                  <a:pt x="22320" y="28915"/>
                </a:lnTo>
                <a:lnTo>
                  <a:pt x="22695" y="29140"/>
                </a:lnTo>
                <a:lnTo>
                  <a:pt x="22481" y="29515"/>
                </a:lnTo>
                <a:lnTo>
                  <a:pt x="22631" y="30093"/>
                </a:lnTo>
                <a:close/>
                <a:moveTo>
                  <a:pt x="24183" y="29718"/>
                </a:moveTo>
                <a:lnTo>
                  <a:pt x="23209" y="30317"/>
                </a:lnTo>
                <a:lnTo>
                  <a:pt x="22856" y="30103"/>
                </a:lnTo>
                <a:lnTo>
                  <a:pt x="22716" y="29547"/>
                </a:lnTo>
                <a:lnTo>
                  <a:pt x="22898" y="29236"/>
                </a:lnTo>
                <a:close/>
                <a:moveTo>
                  <a:pt x="24419" y="29579"/>
                </a:moveTo>
                <a:lnTo>
                  <a:pt x="22984" y="29033"/>
                </a:lnTo>
                <a:lnTo>
                  <a:pt x="23252" y="28209"/>
                </a:lnTo>
                <a:lnTo>
                  <a:pt x="24108" y="27973"/>
                </a:lnTo>
                <a:lnTo>
                  <a:pt x="24129" y="27984"/>
                </a:lnTo>
                <a:lnTo>
                  <a:pt x="24151" y="27973"/>
                </a:lnTo>
                <a:lnTo>
                  <a:pt x="25007" y="28209"/>
                </a:lnTo>
                <a:lnTo>
                  <a:pt x="25286" y="29054"/>
                </a:lnTo>
                <a:close/>
                <a:moveTo>
                  <a:pt x="25607" y="30018"/>
                </a:moveTo>
                <a:lnTo>
                  <a:pt x="24686" y="29675"/>
                </a:lnTo>
                <a:lnTo>
                  <a:pt x="25350" y="29268"/>
                </a:lnTo>
                <a:close/>
                <a:moveTo>
                  <a:pt x="26431" y="30328"/>
                </a:moveTo>
                <a:lnTo>
                  <a:pt x="25864" y="30125"/>
                </a:lnTo>
                <a:lnTo>
                  <a:pt x="25543" y="29129"/>
                </a:lnTo>
                <a:lnTo>
                  <a:pt x="26313" y="28433"/>
                </a:lnTo>
                <a:lnTo>
                  <a:pt x="26913" y="28540"/>
                </a:lnTo>
                <a:lnTo>
                  <a:pt x="27940" y="29772"/>
                </a:lnTo>
                <a:close/>
                <a:moveTo>
                  <a:pt x="28090" y="30938"/>
                </a:moveTo>
                <a:lnTo>
                  <a:pt x="26752" y="30446"/>
                </a:lnTo>
                <a:lnTo>
                  <a:pt x="28090" y="29953"/>
                </a:lnTo>
                <a:lnTo>
                  <a:pt x="28497" y="30446"/>
                </a:lnTo>
                <a:close/>
                <a:moveTo>
                  <a:pt x="28658" y="32052"/>
                </a:moveTo>
                <a:lnTo>
                  <a:pt x="27245" y="32298"/>
                </a:lnTo>
                <a:lnTo>
                  <a:pt x="28155" y="31195"/>
                </a:lnTo>
                <a:lnTo>
                  <a:pt x="28765" y="31420"/>
                </a:lnTo>
                <a:close/>
                <a:moveTo>
                  <a:pt x="29696" y="32737"/>
                </a:moveTo>
                <a:lnTo>
                  <a:pt x="28604" y="33647"/>
                </a:lnTo>
                <a:lnTo>
                  <a:pt x="28840" y="32244"/>
                </a:lnTo>
                <a:lnTo>
                  <a:pt x="29471" y="32127"/>
                </a:lnTo>
                <a:close/>
                <a:moveTo>
                  <a:pt x="32297" y="33647"/>
                </a:moveTo>
                <a:lnTo>
                  <a:pt x="31195" y="32737"/>
                </a:lnTo>
                <a:lnTo>
                  <a:pt x="31420" y="32127"/>
                </a:lnTo>
                <a:lnTo>
                  <a:pt x="32051" y="32244"/>
                </a:lnTo>
                <a:close/>
                <a:moveTo>
                  <a:pt x="33646" y="32298"/>
                </a:moveTo>
                <a:lnTo>
                  <a:pt x="32244" y="32052"/>
                </a:lnTo>
                <a:lnTo>
                  <a:pt x="32137" y="31420"/>
                </a:lnTo>
                <a:lnTo>
                  <a:pt x="32736" y="31195"/>
                </a:lnTo>
                <a:close/>
                <a:moveTo>
                  <a:pt x="34139" y="30446"/>
                </a:moveTo>
                <a:lnTo>
                  <a:pt x="32801" y="30938"/>
                </a:lnTo>
                <a:lnTo>
                  <a:pt x="32394" y="30446"/>
                </a:lnTo>
                <a:lnTo>
                  <a:pt x="32801" y="29953"/>
                </a:lnTo>
                <a:close/>
                <a:moveTo>
                  <a:pt x="35027" y="30125"/>
                </a:moveTo>
                <a:lnTo>
                  <a:pt x="34460" y="30328"/>
                </a:lnTo>
                <a:lnTo>
                  <a:pt x="32950" y="29772"/>
                </a:lnTo>
                <a:lnTo>
                  <a:pt x="33978" y="28540"/>
                </a:lnTo>
                <a:lnTo>
                  <a:pt x="34578" y="28433"/>
                </a:lnTo>
                <a:lnTo>
                  <a:pt x="35348" y="29129"/>
                </a:lnTo>
                <a:close/>
                <a:moveTo>
                  <a:pt x="35423" y="28904"/>
                </a:moveTo>
                <a:lnTo>
                  <a:pt x="34642" y="28209"/>
                </a:lnTo>
                <a:lnTo>
                  <a:pt x="34192" y="28284"/>
                </a:lnTo>
                <a:lnTo>
                  <a:pt x="34481" y="27930"/>
                </a:lnTo>
                <a:lnTo>
                  <a:pt x="34267" y="26903"/>
                </a:lnTo>
                <a:lnTo>
                  <a:pt x="35306" y="27117"/>
                </a:lnTo>
                <a:lnTo>
                  <a:pt x="35680" y="26753"/>
                </a:lnTo>
                <a:lnTo>
                  <a:pt x="35680" y="27277"/>
                </a:lnTo>
                <a:lnTo>
                  <a:pt x="36505" y="27812"/>
                </a:lnTo>
                <a:lnTo>
                  <a:pt x="35712" y="28027"/>
                </a:lnTo>
                <a:close/>
                <a:moveTo>
                  <a:pt x="36205" y="29675"/>
                </a:moveTo>
                <a:lnTo>
                  <a:pt x="35295" y="30018"/>
                </a:lnTo>
                <a:lnTo>
                  <a:pt x="35541" y="29268"/>
                </a:lnTo>
                <a:close/>
                <a:moveTo>
                  <a:pt x="36472" y="29579"/>
                </a:moveTo>
                <a:lnTo>
                  <a:pt x="35605" y="29054"/>
                </a:lnTo>
                <a:lnTo>
                  <a:pt x="35884" y="28209"/>
                </a:lnTo>
                <a:lnTo>
                  <a:pt x="36740" y="27973"/>
                </a:lnTo>
                <a:lnTo>
                  <a:pt x="36761" y="27984"/>
                </a:lnTo>
                <a:lnTo>
                  <a:pt x="36783" y="27973"/>
                </a:lnTo>
                <a:lnTo>
                  <a:pt x="37639" y="28209"/>
                </a:lnTo>
                <a:lnTo>
                  <a:pt x="37907" y="29033"/>
                </a:lnTo>
                <a:close/>
                <a:moveTo>
                  <a:pt x="37682" y="30317"/>
                </a:moveTo>
                <a:lnTo>
                  <a:pt x="36708" y="29718"/>
                </a:lnTo>
                <a:lnTo>
                  <a:pt x="38003" y="29236"/>
                </a:lnTo>
                <a:lnTo>
                  <a:pt x="38185" y="29547"/>
                </a:lnTo>
                <a:lnTo>
                  <a:pt x="38035" y="30103"/>
                </a:lnTo>
                <a:close/>
                <a:moveTo>
                  <a:pt x="39149" y="30328"/>
                </a:moveTo>
                <a:lnTo>
                  <a:pt x="38260" y="30093"/>
                </a:lnTo>
                <a:lnTo>
                  <a:pt x="38421" y="29515"/>
                </a:lnTo>
                <a:lnTo>
                  <a:pt x="38196" y="29140"/>
                </a:lnTo>
                <a:lnTo>
                  <a:pt x="38581" y="28915"/>
                </a:lnTo>
                <a:lnTo>
                  <a:pt x="38731" y="28337"/>
                </a:lnTo>
                <a:lnTo>
                  <a:pt x="39620" y="28583"/>
                </a:lnTo>
                <a:lnTo>
                  <a:pt x="40904" y="29868"/>
                </a:lnTo>
                <a:close/>
                <a:moveTo>
                  <a:pt x="41086" y="30853"/>
                </a:moveTo>
                <a:lnTo>
                  <a:pt x="39577" y="30446"/>
                </a:lnTo>
                <a:lnTo>
                  <a:pt x="41086" y="30039"/>
                </a:lnTo>
                <a:lnTo>
                  <a:pt x="41086" y="30039"/>
                </a:lnTo>
                <a:lnTo>
                  <a:pt x="41482" y="30446"/>
                </a:lnTo>
                <a:close/>
                <a:moveTo>
                  <a:pt x="42435" y="32373"/>
                </a:moveTo>
                <a:lnTo>
                  <a:pt x="41322" y="33486"/>
                </a:lnTo>
                <a:lnTo>
                  <a:pt x="41729" y="31977"/>
                </a:lnTo>
                <a:lnTo>
                  <a:pt x="42285" y="31827"/>
                </a:lnTo>
                <a:close/>
                <a:moveTo>
                  <a:pt x="43484" y="32437"/>
                </a:moveTo>
                <a:lnTo>
                  <a:pt x="43077" y="33946"/>
                </a:lnTo>
                <a:lnTo>
                  <a:pt x="42671" y="32448"/>
                </a:lnTo>
                <a:lnTo>
                  <a:pt x="43077" y="32041"/>
                </a:lnTo>
                <a:close/>
                <a:moveTo>
                  <a:pt x="44426" y="31977"/>
                </a:moveTo>
                <a:lnTo>
                  <a:pt x="44833" y="33486"/>
                </a:lnTo>
                <a:lnTo>
                  <a:pt x="43730" y="32373"/>
                </a:lnTo>
                <a:lnTo>
                  <a:pt x="43880" y="31827"/>
                </a:lnTo>
                <a:close/>
                <a:moveTo>
                  <a:pt x="45015" y="31099"/>
                </a:moveTo>
                <a:lnTo>
                  <a:pt x="46118" y="32202"/>
                </a:lnTo>
                <a:lnTo>
                  <a:pt x="44608" y="31795"/>
                </a:lnTo>
                <a:lnTo>
                  <a:pt x="44458" y="31238"/>
                </a:lnTo>
                <a:close/>
                <a:moveTo>
                  <a:pt x="46589" y="30446"/>
                </a:moveTo>
                <a:lnTo>
                  <a:pt x="45079" y="30853"/>
                </a:lnTo>
                <a:lnTo>
                  <a:pt x="45079" y="30853"/>
                </a:lnTo>
                <a:lnTo>
                  <a:pt x="44672" y="30446"/>
                </a:lnTo>
                <a:lnTo>
                  <a:pt x="45079" y="30039"/>
                </a:lnTo>
                <a:lnTo>
                  <a:pt x="45079" y="30039"/>
                </a:lnTo>
                <a:close/>
                <a:moveTo>
                  <a:pt x="47006" y="30328"/>
                </a:moveTo>
                <a:lnTo>
                  <a:pt x="45251" y="29868"/>
                </a:lnTo>
                <a:lnTo>
                  <a:pt x="46535" y="28583"/>
                </a:lnTo>
                <a:lnTo>
                  <a:pt x="47424" y="28337"/>
                </a:lnTo>
                <a:lnTo>
                  <a:pt x="47584" y="28915"/>
                </a:lnTo>
                <a:lnTo>
                  <a:pt x="47959" y="29140"/>
                </a:lnTo>
                <a:lnTo>
                  <a:pt x="47745" y="29515"/>
                </a:lnTo>
                <a:lnTo>
                  <a:pt x="47895" y="30093"/>
                </a:lnTo>
                <a:close/>
                <a:moveTo>
                  <a:pt x="49458" y="29718"/>
                </a:moveTo>
                <a:lnTo>
                  <a:pt x="48483" y="30317"/>
                </a:lnTo>
                <a:lnTo>
                  <a:pt x="48130" y="30103"/>
                </a:lnTo>
                <a:lnTo>
                  <a:pt x="47980" y="29547"/>
                </a:lnTo>
                <a:lnTo>
                  <a:pt x="48162" y="29236"/>
                </a:lnTo>
                <a:close/>
                <a:moveTo>
                  <a:pt x="49693" y="29579"/>
                </a:moveTo>
                <a:lnTo>
                  <a:pt x="48248" y="29033"/>
                </a:lnTo>
                <a:lnTo>
                  <a:pt x="48516" y="28209"/>
                </a:lnTo>
                <a:lnTo>
                  <a:pt x="49383" y="27973"/>
                </a:lnTo>
                <a:lnTo>
                  <a:pt x="49393" y="27984"/>
                </a:lnTo>
                <a:lnTo>
                  <a:pt x="49415" y="27973"/>
                </a:lnTo>
                <a:lnTo>
                  <a:pt x="50271" y="28209"/>
                </a:lnTo>
                <a:lnTo>
                  <a:pt x="50550" y="29054"/>
                </a:lnTo>
                <a:close/>
                <a:moveTo>
                  <a:pt x="50871" y="30018"/>
                </a:moveTo>
                <a:lnTo>
                  <a:pt x="49950" y="29675"/>
                </a:lnTo>
                <a:lnTo>
                  <a:pt x="50624" y="29268"/>
                </a:lnTo>
                <a:close/>
                <a:moveTo>
                  <a:pt x="50732" y="28904"/>
                </a:moveTo>
                <a:lnTo>
                  <a:pt x="50442" y="28027"/>
                </a:lnTo>
                <a:lnTo>
                  <a:pt x="49661" y="27812"/>
                </a:lnTo>
                <a:lnTo>
                  <a:pt x="50485" y="27277"/>
                </a:lnTo>
                <a:lnTo>
                  <a:pt x="50485" y="26742"/>
                </a:lnTo>
                <a:lnTo>
                  <a:pt x="50849" y="27117"/>
                </a:lnTo>
                <a:lnTo>
                  <a:pt x="51888" y="26903"/>
                </a:lnTo>
                <a:lnTo>
                  <a:pt x="51674" y="27930"/>
                </a:lnTo>
                <a:lnTo>
                  <a:pt x="51963" y="28284"/>
                </a:lnTo>
                <a:lnTo>
                  <a:pt x="51513" y="28209"/>
                </a:lnTo>
                <a:close/>
                <a:moveTo>
                  <a:pt x="51695" y="30328"/>
                </a:moveTo>
                <a:lnTo>
                  <a:pt x="51128" y="30125"/>
                </a:lnTo>
                <a:lnTo>
                  <a:pt x="50806" y="29129"/>
                </a:lnTo>
                <a:lnTo>
                  <a:pt x="51577" y="28433"/>
                </a:lnTo>
                <a:lnTo>
                  <a:pt x="52177" y="28540"/>
                </a:lnTo>
                <a:lnTo>
                  <a:pt x="53204" y="29772"/>
                </a:lnTo>
                <a:close/>
                <a:moveTo>
                  <a:pt x="53354" y="30938"/>
                </a:moveTo>
                <a:lnTo>
                  <a:pt x="52016" y="30446"/>
                </a:lnTo>
                <a:lnTo>
                  <a:pt x="53354" y="29953"/>
                </a:lnTo>
                <a:lnTo>
                  <a:pt x="53772" y="30446"/>
                </a:lnTo>
                <a:close/>
                <a:moveTo>
                  <a:pt x="53922" y="32052"/>
                </a:moveTo>
                <a:lnTo>
                  <a:pt x="52509" y="32298"/>
                </a:lnTo>
                <a:lnTo>
                  <a:pt x="53429" y="31195"/>
                </a:lnTo>
                <a:lnTo>
                  <a:pt x="54029" y="31420"/>
                </a:lnTo>
                <a:close/>
                <a:moveTo>
                  <a:pt x="54960" y="32737"/>
                </a:moveTo>
                <a:lnTo>
                  <a:pt x="54960" y="32737"/>
                </a:lnTo>
                <a:lnTo>
                  <a:pt x="53868" y="33647"/>
                </a:lnTo>
                <a:lnTo>
                  <a:pt x="54104" y="32244"/>
                </a:lnTo>
                <a:lnTo>
                  <a:pt x="54104" y="32244"/>
                </a:lnTo>
                <a:lnTo>
                  <a:pt x="54735" y="32127"/>
                </a:lnTo>
                <a:close/>
                <a:moveTo>
                  <a:pt x="56202" y="32801"/>
                </a:moveTo>
                <a:lnTo>
                  <a:pt x="55709" y="34139"/>
                </a:lnTo>
                <a:lnTo>
                  <a:pt x="55217" y="32801"/>
                </a:lnTo>
                <a:lnTo>
                  <a:pt x="55709" y="32394"/>
                </a:lnTo>
                <a:close/>
                <a:moveTo>
                  <a:pt x="57315" y="32244"/>
                </a:moveTo>
                <a:lnTo>
                  <a:pt x="57561" y="33647"/>
                </a:lnTo>
                <a:lnTo>
                  <a:pt x="56459" y="32737"/>
                </a:lnTo>
                <a:lnTo>
                  <a:pt x="56684" y="32127"/>
                </a:lnTo>
                <a:close/>
                <a:moveTo>
                  <a:pt x="58000" y="31195"/>
                </a:moveTo>
                <a:lnTo>
                  <a:pt x="58910" y="32298"/>
                </a:lnTo>
                <a:lnTo>
                  <a:pt x="57508" y="32052"/>
                </a:lnTo>
                <a:lnTo>
                  <a:pt x="57401" y="31420"/>
                </a:lnTo>
                <a:close/>
                <a:moveTo>
                  <a:pt x="57508" y="28840"/>
                </a:moveTo>
                <a:lnTo>
                  <a:pt x="58910" y="28594"/>
                </a:lnTo>
                <a:lnTo>
                  <a:pt x="58000" y="29697"/>
                </a:lnTo>
                <a:lnTo>
                  <a:pt x="57401" y="29472"/>
                </a:lnTo>
                <a:close/>
                <a:moveTo>
                  <a:pt x="56459" y="28155"/>
                </a:moveTo>
                <a:lnTo>
                  <a:pt x="57561" y="27245"/>
                </a:lnTo>
                <a:lnTo>
                  <a:pt x="57315" y="28647"/>
                </a:lnTo>
                <a:lnTo>
                  <a:pt x="56684" y="28765"/>
                </a:lnTo>
                <a:close/>
                <a:moveTo>
                  <a:pt x="55709" y="26753"/>
                </a:moveTo>
                <a:lnTo>
                  <a:pt x="56202" y="28091"/>
                </a:lnTo>
                <a:lnTo>
                  <a:pt x="55709" y="28498"/>
                </a:lnTo>
                <a:lnTo>
                  <a:pt x="55217" y="28091"/>
                </a:lnTo>
                <a:close/>
                <a:moveTo>
                  <a:pt x="55388" y="25864"/>
                </a:moveTo>
                <a:lnTo>
                  <a:pt x="55592" y="26432"/>
                </a:lnTo>
                <a:lnTo>
                  <a:pt x="55046" y="27941"/>
                </a:lnTo>
                <a:lnTo>
                  <a:pt x="53804" y="26913"/>
                </a:lnTo>
                <a:lnTo>
                  <a:pt x="53708" y="26314"/>
                </a:lnTo>
                <a:lnTo>
                  <a:pt x="54403" y="25543"/>
                </a:lnTo>
                <a:lnTo>
                  <a:pt x="54585" y="25607"/>
                </a:lnTo>
                <a:close/>
                <a:moveTo>
                  <a:pt x="54939" y="24687"/>
                </a:moveTo>
                <a:lnTo>
                  <a:pt x="55292" y="25607"/>
                </a:lnTo>
                <a:lnTo>
                  <a:pt x="54532" y="25350"/>
                </a:lnTo>
                <a:close/>
                <a:moveTo>
                  <a:pt x="54842" y="24419"/>
                </a:moveTo>
                <a:lnTo>
                  <a:pt x="54318" y="25286"/>
                </a:lnTo>
                <a:lnTo>
                  <a:pt x="53472" y="25008"/>
                </a:lnTo>
                <a:lnTo>
                  <a:pt x="53237" y="24151"/>
                </a:lnTo>
                <a:lnTo>
                  <a:pt x="53247" y="24130"/>
                </a:lnTo>
                <a:lnTo>
                  <a:pt x="53237" y="24109"/>
                </a:lnTo>
                <a:lnTo>
                  <a:pt x="53472" y="23252"/>
                </a:lnTo>
                <a:lnTo>
                  <a:pt x="54296" y="22985"/>
                </a:lnTo>
                <a:close/>
                <a:moveTo>
                  <a:pt x="55581" y="23209"/>
                </a:moveTo>
                <a:lnTo>
                  <a:pt x="54992" y="24183"/>
                </a:lnTo>
                <a:lnTo>
                  <a:pt x="54500" y="22888"/>
                </a:lnTo>
                <a:lnTo>
                  <a:pt x="54810" y="22706"/>
                </a:lnTo>
                <a:lnTo>
                  <a:pt x="55367" y="22856"/>
                </a:lnTo>
                <a:close/>
                <a:moveTo>
                  <a:pt x="55602" y="21743"/>
                </a:moveTo>
                <a:lnTo>
                  <a:pt x="55356" y="22631"/>
                </a:lnTo>
                <a:lnTo>
                  <a:pt x="54789" y="22471"/>
                </a:lnTo>
                <a:lnTo>
                  <a:pt x="54403" y="22695"/>
                </a:lnTo>
                <a:lnTo>
                  <a:pt x="54189" y="22321"/>
                </a:lnTo>
                <a:lnTo>
                  <a:pt x="53611" y="22160"/>
                </a:lnTo>
                <a:lnTo>
                  <a:pt x="53847" y="21272"/>
                </a:lnTo>
                <a:lnTo>
                  <a:pt x="55131" y="19987"/>
                </a:lnTo>
                <a:close/>
                <a:moveTo>
                  <a:pt x="56116" y="19805"/>
                </a:moveTo>
                <a:lnTo>
                  <a:pt x="55709" y="21315"/>
                </a:lnTo>
                <a:lnTo>
                  <a:pt x="55313" y="19805"/>
                </a:lnTo>
                <a:lnTo>
                  <a:pt x="55709" y="19409"/>
                </a:lnTo>
                <a:close/>
                <a:moveTo>
                  <a:pt x="57058" y="19345"/>
                </a:moveTo>
                <a:lnTo>
                  <a:pt x="57465" y="20844"/>
                </a:lnTo>
                <a:lnTo>
                  <a:pt x="56362" y="19741"/>
                </a:lnTo>
                <a:lnTo>
                  <a:pt x="56512" y="19195"/>
                </a:lnTo>
                <a:close/>
                <a:moveTo>
                  <a:pt x="58750" y="19570"/>
                </a:moveTo>
                <a:lnTo>
                  <a:pt x="57240" y="19163"/>
                </a:lnTo>
                <a:lnTo>
                  <a:pt x="57240" y="19163"/>
                </a:lnTo>
                <a:lnTo>
                  <a:pt x="57090" y="18606"/>
                </a:lnTo>
                <a:lnTo>
                  <a:pt x="57647" y="18456"/>
                </a:lnTo>
                <a:lnTo>
                  <a:pt x="58750" y="19570"/>
                </a:lnTo>
                <a:close/>
                <a:moveTo>
                  <a:pt x="59221" y="17814"/>
                </a:moveTo>
                <a:lnTo>
                  <a:pt x="57711" y="18221"/>
                </a:lnTo>
                <a:lnTo>
                  <a:pt x="57304" y="17814"/>
                </a:lnTo>
                <a:lnTo>
                  <a:pt x="57711" y="17407"/>
                </a:lnTo>
                <a:close/>
                <a:moveTo>
                  <a:pt x="57240" y="16465"/>
                </a:moveTo>
                <a:lnTo>
                  <a:pt x="58750" y="16058"/>
                </a:lnTo>
                <a:lnTo>
                  <a:pt x="57647" y="17161"/>
                </a:lnTo>
                <a:lnTo>
                  <a:pt x="57090" y="17022"/>
                </a:lnTo>
                <a:close/>
                <a:moveTo>
                  <a:pt x="56362" y="15887"/>
                </a:moveTo>
                <a:lnTo>
                  <a:pt x="57465" y="14774"/>
                </a:lnTo>
                <a:lnTo>
                  <a:pt x="57058" y="16283"/>
                </a:lnTo>
                <a:lnTo>
                  <a:pt x="56512" y="16433"/>
                </a:lnTo>
                <a:close/>
                <a:moveTo>
                  <a:pt x="55709" y="14313"/>
                </a:moveTo>
                <a:lnTo>
                  <a:pt x="56116" y="15812"/>
                </a:lnTo>
                <a:lnTo>
                  <a:pt x="55709" y="16219"/>
                </a:lnTo>
                <a:lnTo>
                  <a:pt x="55313" y="15812"/>
                </a:lnTo>
                <a:lnTo>
                  <a:pt x="55313" y="15812"/>
                </a:lnTo>
                <a:lnTo>
                  <a:pt x="55313" y="15812"/>
                </a:lnTo>
                <a:close/>
                <a:moveTo>
                  <a:pt x="55602" y="13885"/>
                </a:moveTo>
                <a:lnTo>
                  <a:pt x="55131" y="15641"/>
                </a:lnTo>
                <a:lnTo>
                  <a:pt x="53847" y="14356"/>
                </a:lnTo>
                <a:lnTo>
                  <a:pt x="53611" y="13468"/>
                </a:lnTo>
                <a:lnTo>
                  <a:pt x="54189" y="13307"/>
                </a:lnTo>
                <a:lnTo>
                  <a:pt x="54403" y="12933"/>
                </a:lnTo>
                <a:lnTo>
                  <a:pt x="54789" y="13147"/>
                </a:lnTo>
                <a:lnTo>
                  <a:pt x="55356" y="12997"/>
                </a:lnTo>
                <a:close/>
                <a:moveTo>
                  <a:pt x="54992" y="11445"/>
                </a:moveTo>
                <a:lnTo>
                  <a:pt x="55581" y="12419"/>
                </a:lnTo>
                <a:lnTo>
                  <a:pt x="55367" y="12772"/>
                </a:lnTo>
                <a:lnTo>
                  <a:pt x="54810" y="12911"/>
                </a:lnTo>
                <a:lnTo>
                  <a:pt x="54500" y="12729"/>
                </a:lnTo>
                <a:close/>
                <a:moveTo>
                  <a:pt x="54842" y="11198"/>
                </a:moveTo>
                <a:lnTo>
                  <a:pt x="54296" y="12643"/>
                </a:lnTo>
                <a:lnTo>
                  <a:pt x="53472" y="12376"/>
                </a:lnTo>
                <a:lnTo>
                  <a:pt x="53237" y="11519"/>
                </a:lnTo>
                <a:lnTo>
                  <a:pt x="53247" y="11498"/>
                </a:lnTo>
                <a:lnTo>
                  <a:pt x="53237" y="11477"/>
                </a:lnTo>
                <a:lnTo>
                  <a:pt x="53472" y="10620"/>
                </a:lnTo>
                <a:lnTo>
                  <a:pt x="54318" y="10342"/>
                </a:lnTo>
                <a:close/>
                <a:moveTo>
                  <a:pt x="55292" y="10021"/>
                </a:moveTo>
                <a:lnTo>
                  <a:pt x="54939" y="10941"/>
                </a:lnTo>
                <a:lnTo>
                  <a:pt x="54532" y="10278"/>
                </a:lnTo>
                <a:close/>
                <a:moveTo>
                  <a:pt x="54168" y="10160"/>
                </a:moveTo>
                <a:lnTo>
                  <a:pt x="53290" y="10449"/>
                </a:lnTo>
                <a:lnTo>
                  <a:pt x="53076" y="11230"/>
                </a:lnTo>
                <a:lnTo>
                  <a:pt x="52541" y="10417"/>
                </a:lnTo>
                <a:lnTo>
                  <a:pt x="52016" y="10417"/>
                </a:lnTo>
                <a:lnTo>
                  <a:pt x="52391" y="10042"/>
                </a:lnTo>
                <a:lnTo>
                  <a:pt x="52166" y="9004"/>
                </a:lnTo>
                <a:lnTo>
                  <a:pt x="53204" y="9218"/>
                </a:lnTo>
                <a:lnTo>
                  <a:pt x="53547" y="8929"/>
                </a:lnTo>
                <a:lnTo>
                  <a:pt x="53472" y="9378"/>
                </a:lnTo>
                <a:close/>
                <a:moveTo>
                  <a:pt x="55592" y="9196"/>
                </a:moveTo>
                <a:lnTo>
                  <a:pt x="55388" y="9764"/>
                </a:lnTo>
                <a:lnTo>
                  <a:pt x="54403" y="10085"/>
                </a:lnTo>
                <a:lnTo>
                  <a:pt x="53708" y="9314"/>
                </a:lnTo>
                <a:lnTo>
                  <a:pt x="53804" y="8715"/>
                </a:lnTo>
                <a:lnTo>
                  <a:pt x="55046" y="7687"/>
                </a:lnTo>
                <a:close/>
                <a:moveTo>
                  <a:pt x="56202" y="7537"/>
                </a:moveTo>
                <a:lnTo>
                  <a:pt x="55709" y="8875"/>
                </a:lnTo>
                <a:lnTo>
                  <a:pt x="55217" y="7537"/>
                </a:lnTo>
                <a:lnTo>
                  <a:pt x="55709" y="7130"/>
                </a:lnTo>
                <a:close/>
                <a:moveTo>
                  <a:pt x="57315" y="6970"/>
                </a:moveTo>
                <a:lnTo>
                  <a:pt x="57561" y="8383"/>
                </a:lnTo>
                <a:lnTo>
                  <a:pt x="56469" y="7462"/>
                </a:lnTo>
                <a:lnTo>
                  <a:pt x="56684" y="6863"/>
                </a:lnTo>
                <a:close/>
                <a:moveTo>
                  <a:pt x="52509" y="7023"/>
                </a:moveTo>
                <a:lnTo>
                  <a:pt x="53429" y="5931"/>
                </a:lnTo>
                <a:lnTo>
                  <a:pt x="54029" y="6156"/>
                </a:lnTo>
                <a:lnTo>
                  <a:pt x="53922" y="6788"/>
                </a:lnTo>
                <a:close/>
                <a:moveTo>
                  <a:pt x="54960" y="7462"/>
                </a:moveTo>
                <a:lnTo>
                  <a:pt x="53868" y="8383"/>
                </a:lnTo>
                <a:lnTo>
                  <a:pt x="54104" y="6970"/>
                </a:lnTo>
                <a:lnTo>
                  <a:pt x="54735" y="6863"/>
                </a:lnTo>
                <a:close/>
                <a:moveTo>
                  <a:pt x="51909" y="7751"/>
                </a:moveTo>
                <a:lnTo>
                  <a:pt x="52294" y="7291"/>
                </a:lnTo>
                <a:lnTo>
                  <a:pt x="53879" y="7013"/>
                </a:lnTo>
                <a:lnTo>
                  <a:pt x="53600" y="8597"/>
                </a:lnTo>
                <a:lnTo>
                  <a:pt x="53140" y="8982"/>
                </a:lnTo>
                <a:lnTo>
                  <a:pt x="52123" y="8768"/>
                </a:lnTo>
                <a:close/>
                <a:moveTo>
                  <a:pt x="50485" y="9186"/>
                </a:moveTo>
                <a:lnTo>
                  <a:pt x="50924" y="8747"/>
                </a:lnTo>
                <a:lnTo>
                  <a:pt x="51941" y="8961"/>
                </a:lnTo>
                <a:lnTo>
                  <a:pt x="52145" y="9967"/>
                </a:lnTo>
                <a:lnTo>
                  <a:pt x="51706" y="10417"/>
                </a:lnTo>
                <a:lnTo>
                  <a:pt x="50485" y="10417"/>
                </a:lnTo>
                <a:close/>
                <a:moveTo>
                  <a:pt x="50261" y="9411"/>
                </a:moveTo>
                <a:lnTo>
                  <a:pt x="50261" y="10417"/>
                </a:lnTo>
                <a:lnTo>
                  <a:pt x="49843" y="10417"/>
                </a:lnTo>
                <a:lnTo>
                  <a:pt x="49554" y="10117"/>
                </a:lnTo>
                <a:close/>
                <a:moveTo>
                  <a:pt x="46428" y="7237"/>
                </a:moveTo>
                <a:lnTo>
                  <a:pt x="47070" y="7890"/>
                </a:lnTo>
                <a:lnTo>
                  <a:pt x="46653" y="8319"/>
                </a:lnTo>
                <a:lnTo>
                  <a:pt x="46653" y="8758"/>
                </a:lnTo>
                <a:lnTo>
                  <a:pt x="46214" y="8758"/>
                </a:lnTo>
                <a:lnTo>
                  <a:pt x="45797" y="9175"/>
                </a:lnTo>
                <a:lnTo>
                  <a:pt x="45143" y="8522"/>
                </a:lnTo>
                <a:lnTo>
                  <a:pt x="44672" y="6777"/>
                </a:lnTo>
                <a:lnTo>
                  <a:pt x="46428" y="7237"/>
                </a:lnTo>
                <a:close/>
                <a:moveTo>
                  <a:pt x="45015" y="5824"/>
                </a:moveTo>
                <a:lnTo>
                  <a:pt x="46118" y="6938"/>
                </a:lnTo>
                <a:lnTo>
                  <a:pt x="44608" y="6531"/>
                </a:lnTo>
                <a:lnTo>
                  <a:pt x="44458" y="5974"/>
                </a:lnTo>
                <a:close/>
                <a:moveTo>
                  <a:pt x="39737" y="7237"/>
                </a:moveTo>
                <a:lnTo>
                  <a:pt x="41482" y="6777"/>
                </a:lnTo>
                <a:lnTo>
                  <a:pt x="41022" y="8522"/>
                </a:lnTo>
                <a:lnTo>
                  <a:pt x="40369" y="9175"/>
                </a:lnTo>
                <a:lnTo>
                  <a:pt x="39941" y="8758"/>
                </a:lnTo>
                <a:lnTo>
                  <a:pt x="39502" y="8758"/>
                </a:lnTo>
                <a:lnTo>
                  <a:pt x="39502" y="8319"/>
                </a:lnTo>
                <a:lnTo>
                  <a:pt x="39084" y="7890"/>
                </a:lnTo>
                <a:lnTo>
                  <a:pt x="39737" y="7237"/>
                </a:lnTo>
                <a:close/>
                <a:moveTo>
                  <a:pt x="35894" y="9411"/>
                </a:moveTo>
                <a:lnTo>
                  <a:pt x="36612" y="10117"/>
                </a:lnTo>
                <a:lnTo>
                  <a:pt x="36312" y="10417"/>
                </a:lnTo>
                <a:lnTo>
                  <a:pt x="35894" y="10417"/>
                </a:lnTo>
                <a:close/>
                <a:moveTo>
                  <a:pt x="34224" y="8961"/>
                </a:moveTo>
                <a:lnTo>
                  <a:pt x="35231" y="8747"/>
                </a:lnTo>
                <a:lnTo>
                  <a:pt x="35680" y="9186"/>
                </a:lnTo>
                <a:lnTo>
                  <a:pt x="35680" y="10417"/>
                </a:lnTo>
                <a:lnTo>
                  <a:pt x="34449" y="10417"/>
                </a:lnTo>
                <a:lnTo>
                  <a:pt x="34010" y="9967"/>
                </a:lnTo>
                <a:close/>
                <a:moveTo>
                  <a:pt x="33860" y="7291"/>
                </a:moveTo>
                <a:lnTo>
                  <a:pt x="34246" y="7751"/>
                </a:lnTo>
                <a:lnTo>
                  <a:pt x="34042" y="8768"/>
                </a:lnTo>
                <a:lnTo>
                  <a:pt x="33015" y="8982"/>
                </a:lnTo>
                <a:lnTo>
                  <a:pt x="32554" y="8597"/>
                </a:lnTo>
                <a:lnTo>
                  <a:pt x="32276" y="7013"/>
                </a:lnTo>
                <a:close/>
                <a:moveTo>
                  <a:pt x="32736" y="5931"/>
                </a:moveTo>
                <a:lnTo>
                  <a:pt x="33646" y="7023"/>
                </a:lnTo>
                <a:lnTo>
                  <a:pt x="32244" y="6788"/>
                </a:lnTo>
                <a:lnTo>
                  <a:pt x="32126" y="6156"/>
                </a:lnTo>
                <a:close/>
                <a:moveTo>
                  <a:pt x="27245" y="7023"/>
                </a:moveTo>
                <a:lnTo>
                  <a:pt x="28165" y="5931"/>
                </a:lnTo>
                <a:lnTo>
                  <a:pt x="28765" y="6156"/>
                </a:lnTo>
                <a:lnTo>
                  <a:pt x="28658" y="6788"/>
                </a:lnTo>
                <a:close/>
                <a:moveTo>
                  <a:pt x="27031" y="7291"/>
                </a:moveTo>
                <a:lnTo>
                  <a:pt x="28615" y="7013"/>
                </a:lnTo>
                <a:lnTo>
                  <a:pt x="28337" y="8597"/>
                </a:lnTo>
                <a:lnTo>
                  <a:pt x="27876" y="8982"/>
                </a:lnTo>
                <a:lnTo>
                  <a:pt x="26859" y="8768"/>
                </a:lnTo>
                <a:lnTo>
                  <a:pt x="26645" y="7751"/>
                </a:lnTo>
                <a:close/>
                <a:moveTo>
                  <a:pt x="24397" y="7816"/>
                </a:moveTo>
                <a:lnTo>
                  <a:pt x="25179" y="7601"/>
                </a:lnTo>
                <a:lnTo>
                  <a:pt x="25468" y="6724"/>
                </a:lnTo>
                <a:lnTo>
                  <a:pt x="26249" y="7419"/>
                </a:lnTo>
                <a:lnTo>
                  <a:pt x="26699" y="7345"/>
                </a:lnTo>
                <a:lnTo>
                  <a:pt x="26410" y="7698"/>
                </a:lnTo>
                <a:lnTo>
                  <a:pt x="26624" y="8725"/>
                </a:lnTo>
                <a:lnTo>
                  <a:pt x="25585" y="8501"/>
                </a:lnTo>
                <a:lnTo>
                  <a:pt x="25211" y="8875"/>
                </a:lnTo>
                <a:lnTo>
                  <a:pt x="25211" y="8351"/>
                </a:lnTo>
                <a:close/>
                <a:moveTo>
                  <a:pt x="21164" y="7237"/>
                </a:moveTo>
                <a:lnTo>
                  <a:pt x="21806" y="7890"/>
                </a:lnTo>
                <a:lnTo>
                  <a:pt x="21389" y="8319"/>
                </a:lnTo>
                <a:lnTo>
                  <a:pt x="21389" y="8758"/>
                </a:lnTo>
                <a:lnTo>
                  <a:pt x="20950" y="8758"/>
                </a:lnTo>
                <a:lnTo>
                  <a:pt x="20522" y="9175"/>
                </a:lnTo>
                <a:lnTo>
                  <a:pt x="19880" y="8522"/>
                </a:lnTo>
                <a:lnTo>
                  <a:pt x="19409" y="6777"/>
                </a:lnTo>
                <a:lnTo>
                  <a:pt x="21164" y="7237"/>
                </a:lnTo>
                <a:close/>
                <a:moveTo>
                  <a:pt x="19740" y="5824"/>
                </a:moveTo>
                <a:lnTo>
                  <a:pt x="20854" y="6938"/>
                </a:lnTo>
                <a:lnTo>
                  <a:pt x="19344" y="6531"/>
                </a:lnTo>
                <a:lnTo>
                  <a:pt x="19194" y="5974"/>
                </a:lnTo>
                <a:close/>
                <a:moveTo>
                  <a:pt x="14474" y="7237"/>
                </a:moveTo>
                <a:lnTo>
                  <a:pt x="16218" y="6777"/>
                </a:lnTo>
                <a:lnTo>
                  <a:pt x="15747" y="8522"/>
                </a:lnTo>
                <a:lnTo>
                  <a:pt x="15105" y="9175"/>
                </a:lnTo>
                <a:lnTo>
                  <a:pt x="14677" y="8758"/>
                </a:lnTo>
                <a:lnTo>
                  <a:pt x="14238" y="8758"/>
                </a:lnTo>
                <a:lnTo>
                  <a:pt x="14238" y="8319"/>
                </a:lnTo>
                <a:lnTo>
                  <a:pt x="13821" y="7890"/>
                </a:lnTo>
                <a:close/>
                <a:moveTo>
                  <a:pt x="10630" y="9411"/>
                </a:moveTo>
                <a:lnTo>
                  <a:pt x="11348" y="10117"/>
                </a:lnTo>
                <a:lnTo>
                  <a:pt x="11048" y="10417"/>
                </a:lnTo>
                <a:lnTo>
                  <a:pt x="10630" y="10417"/>
                </a:lnTo>
                <a:close/>
                <a:moveTo>
                  <a:pt x="9410" y="10631"/>
                </a:moveTo>
                <a:lnTo>
                  <a:pt x="10416" y="10631"/>
                </a:lnTo>
                <a:lnTo>
                  <a:pt x="10416" y="11048"/>
                </a:lnTo>
                <a:lnTo>
                  <a:pt x="10117" y="11337"/>
                </a:lnTo>
                <a:close/>
                <a:moveTo>
                  <a:pt x="7901" y="11498"/>
                </a:moveTo>
                <a:lnTo>
                  <a:pt x="8468" y="10631"/>
                </a:lnTo>
                <a:lnTo>
                  <a:pt x="9100" y="10631"/>
                </a:lnTo>
                <a:lnTo>
                  <a:pt x="9967" y="11498"/>
                </a:lnTo>
                <a:lnTo>
                  <a:pt x="9100" y="12365"/>
                </a:lnTo>
                <a:lnTo>
                  <a:pt x="8468" y="12365"/>
                </a:lnTo>
                <a:close/>
                <a:moveTo>
                  <a:pt x="7248" y="14463"/>
                </a:moveTo>
                <a:lnTo>
                  <a:pt x="7890" y="13821"/>
                </a:lnTo>
                <a:lnTo>
                  <a:pt x="8318" y="14239"/>
                </a:lnTo>
                <a:lnTo>
                  <a:pt x="8757" y="14239"/>
                </a:lnTo>
                <a:lnTo>
                  <a:pt x="8757" y="14677"/>
                </a:lnTo>
                <a:lnTo>
                  <a:pt x="9175" y="15106"/>
                </a:lnTo>
                <a:lnTo>
                  <a:pt x="8522" y="15748"/>
                </a:lnTo>
                <a:lnTo>
                  <a:pt x="6777" y="16219"/>
                </a:lnTo>
                <a:close/>
                <a:moveTo>
                  <a:pt x="5835" y="15887"/>
                </a:moveTo>
                <a:lnTo>
                  <a:pt x="6937" y="14774"/>
                </a:lnTo>
                <a:lnTo>
                  <a:pt x="6530" y="16283"/>
                </a:lnTo>
                <a:lnTo>
                  <a:pt x="5974" y="16433"/>
                </a:lnTo>
                <a:close/>
                <a:moveTo>
                  <a:pt x="6937" y="20844"/>
                </a:moveTo>
                <a:lnTo>
                  <a:pt x="5835" y="19741"/>
                </a:lnTo>
                <a:lnTo>
                  <a:pt x="5974" y="19195"/>
                </a:lnTo>
                <a:lnTo>
                  <a:pt x="6530" y="19345"/>
                </a:lnTo>
                <a:close/>
                <a:moveTo>
                  <a:pt x="7248" y="21154"/>
                </a:moveTo>
                <a:lnTo>
                  <a:pt x="6777" y="19409"/>
                </a:lnTo>
                <a:lnTo>
                  <a:pt x="6777" y="19409"/>
                </a:lnTo>
                <a:lnTo>
                  <a:pt x="8522" y="19880"/>
                </a:lnTo>
                <a:lnTo>
                  <a:pt x="9175" y="20522"/>
                </a:lnTo>
                <a:lnTo>
                  <a:pt x="8757" y="20951"/>
                </a:lnTo>
                <a:lnTo>
                  <a:pt x="8757" y="21389"/>
                </a:lnTo>
                <a:lnTo>
                  <a:pt x="8318" y="21389"/>
                </a:lnTo>
                <a:lnTo>
                  <a:pt x="7890" y="21807"/>
                </a:lnTo>
                <a:close/>
                <a:moveTo>
                  <a:pt x="7815" y="23862"/>
                </a:moveTo>
                <a:lnTo>
                  <a:pt x="7601" y="23081"/>
                </a:lnTo>
                <a:lnTo>
                  <a:pt x="6691" y="22781"/>
                </a:lnTo>
                <a:lnTo>
                  <a:pt x="6852" y="22503"/>
                </a:lnTo>
                <a:lnTo>
                  <a:pt x="7558" y="22321"/>
                </a:lnTo>
                <a:lnTo>
                  <a:pt x="7355" y="21582"/>
                </a:lnTo>
                <a:lnTo>
                  <a:pt x="7890" y="22117"/>
                </a:lnTo>
                <a:lnTo>
                  <a:pt x="8404" y="21604"/>
                </a:lnTo>
                <a:lnTo>
                  <a:pt x="8725" y="21604"/>
                </a:lnTo>
                <a:lnTo>
                  <a:pt x="8511" y="22674"/>
                </a:lnTo>
                <a:lnTo>
                  <a:pt x="8875" y="23049"/>
                </a:lnTo>
                <a:lnTo>
                  <a:pt x="8350" y="23049"/>
                </a:lnTo>
                <a:close/>
                <a:moveTo>
                  <a:pt x="7344" y="26699"/>
                </a:moveTo>
                <a:lnTo>
                  <a:pt x="7419" y="26250"/>
                </a:lnTo>
                <a:lnTo>
                  <a:pt x="6723" y="25468"/>
                </a:lnTo>
                <a:lnTo>
                  <a:pt x="7601" y="25179"/>
                </a:lnTo>
                <a:lnTo>
                  <a:pt x="7815" y="24398"/>
                </a:lnTo>
                <a:lnTo>
                  <a:pt x="8350" y="25211"/>
                </a:lnTo>
                <a:lnTo>
                  <a:pt x="8875" y="25211"/>
                </a:lnTo>
                <a:lnTo>
                  <a:pt x="8511" y="25586"/>
                </a:lnTo>
                <a:lnTo>
                  <a:pt x="8725" y="26624"/>
                </a:lnTo>
                <a:lnTo>
                  <a:pt x="7697" y="26410"/>
                </a:lnTo>
                <a:close/>
                <a:moveTo>
                  <a:pt x="10416" y="26442"/>
                </a:moveTo>
                <a:lnTo>
                  <a:pt x="9967" y="26881"/>
                </a:lnTo>
                <a:lnTo>
                  <a:pt x="8960" y="26667"/>
                </a:lnTo>
                <a:lnTo>
                  <a:pt x="8746" y="25661"/>
                </a:lnTo>
                <a:lnTo>
                  <a:pt x="9185" y="25211"/>
                </a:lnTo>
                <a:lnTo>
                  <a:pt x="10416" y="25211"/>
                </a:lnTo>
                <a:close/>
                <a:moveTo>
                  <a:pt x="10630" y="26217"/>
                </a:moveTo>
                <a:lnTo>
                  <a:pt x="10630" y="25211"/>
                </a:lnTo>
                <a:lnTo>
                  <a:pt x="11048" y="25211"/>
                </a:lnTo>
                <a:lnTo>
                  <a:pt x="11348" y="25511"/>
                </a:lnTo>
                <a:close/>
                <a:moveTo>
                  <a:pt x="14474" y="28380"/>
                </a:moveTo>
                <a:lnTo>
                  <a:pt x="13821" y="27738"/>
                </a:lnTo>
                <a:lnTo>
                  <a:pt x="14238" y="27309"/>
                </a:lnTo>
                <a:lnTo>
                  <a:pt x="14238" y="26870"/>
                </a:lnTo>
                <a:lnTo>
                  <a:pt x="14677" y="26870"/>
                </a:lnTo>
                <a:lnTo>
                  <a:pt x="15105" y="26453"/>
                </a:lnTo>
                <a:lnTo>
                  <a:pt x="15747" y="27106"/>
                </a:lnTo>
                <a:lnTo>
                  <a:pt x="16218" y="28851"/>
                </a:lnTo>
                <a:close/>
                <a:moveTo>
                  <a:pt x="15887" y="29793"/>
                </a:moveTo>
                <a:lnTo>
                  <a:pt x="14784" y="28690"/>
                </a:lnTo>
                <a:lnTo>
                  <a:pt x="16283" y="29097"/>
                </a:lnTo>
                <a:lnTo>
                  <a:pt x="16433" y="29654"/>
                </a:lnTo>
                <a:close/>
                <a:moveTo>
                  <a:pt x="21164" y="28380"/>
                </a:moveTo>
                <a:lnTo>
                  <a:pt x="19409" y="28851"/>
                </a:lnTo>
                <a:lnTo>
                  <a:pt x="19880" y="27106"/>
                </a:lnTo>
                <a:lnTo>
                  <a:pt x="20522" y="26453"/>
                </a:lnTo>
                <a:lnTo>
                  <a:pt x="20950" y="26870"/>
                </a:lnTo>
                <a:lnTo>
                  <a:pt x="21389" y="26870"/>
                </a:lnTo>
                <a:lnTo>
                  <a:pt x="21389" y="27309"/>
                </a:lnTo>
                <a:lnTo>
                  <a:pt x="21806" y="27738"/>
                </a:lnTo>
                <a:lnTo>
                  <a:pt x="21164" y="28380"/>
                </a:lnTo>
                <a:close/>
                <a:moveTo>
                  <a:pt x="26699" y="28284"/>
                </a:moveTo>
                <a:lnTo>
                  <a:pt x="26249" y="28209"/>
                </a:lnTo>
                <a:lnTo>
                  <a:pt x="25468" y="28904"/>
                </a:lnTo>
                <a:lnTo>
                  <a:pt x="25179" y="28027"/>
                </a:lnTo>
                <a:lnTo>
                  <a:pt x="24397" y="27812"/>
                </a:lnTo>
                <a:lnTo>
                  <a:pt x="25211" y="27277"/>
                </a:lnTo>
                <a:lnTo>
                  <a:pt x="25211" y="26742"/>
                </a:lnTo>
                <a:lnTo>
                  <a:pt x="25585" y="27117"/>
                </a:lnTo>
                <a:lnTo>
                  <a:pt x="26624" y="26903"/>
                </a:lnTo>
                <a:lnTo>
                  <a:pt x="26410" y="27930"/>
                </a:lnTo>
                <a:close/>
                <a:moveTo>
                  <a:pt x="27031" y="28337"/>
                </a:moveTo>
                <a:lnTo>
                  <a:pt x="26645" y="27877"/>
                </a:lnTo>
                <a:lnTo>
                  <a:pt x="26859" y="26860"/>
                </a:lnTo>
                <a:lnTo>
                  <a:pt x="27876" y="26646"/>
                </a:lnTo>
                <a:lnTo>
                  <a:pt x="28337" y="27031"/>
                </a:lnTo>
                <a:lnTo>
                  <a:pt x="28615" y="28615"/>
                </a:lnTo>
                <a:close/>
                <a:moveTo>
                  <a:pt x="27245" y="28594"/>
                </a:moveTo>
                <a:lnTo>
                  <a:pt x="28658" y="28840"/>
                </a:lnTo>
                <a:lnTo>
                  <a:pt x="28765" y="29472"/>
                </a:lnTo>
                <a:lnTo>
                  <a:pt x="28165" y="29697"/>
                </a:lnTo>
                <a:close/>
                <a:moveTo>
                  <a:pt x="33646" y="28594"/>
                </a:moveTo>
                <a:lnTo>
                  <a:pt x="32736" y="29697"/>
                </a:lnTo>
                <a:lnTo>
                  <a:pt x="32126" y="29472"/>
                </a:lnTo>
                <a:lnTo>
                  <a:pt x="32244" y="28840"/>
                </a:lnTo>
                <a:close/>
                <a:moveTo>
                  <a:pt x="34246" y="27877"/>
                </a:moveTo>
                <a:lnTo>
                  <a:pt x="33860" y="28337"/>
                </a:lnTo>
                <a:lnTo>
                  <a:pt x="32276" y="28615"/>
                </a:lnTo>
                <a:lnTo>
                  <a:pt x="32554" y="27031"/>
                </a:lnTo>
                <a:lnTo>
                  <a:pt x="33015" y="26646"/>
                </a:lnTo>
                <a:lnTo>
                  <a:pt x="34042" y="26860"/>
                </a:lnTo>
                <a:close/>
                <a:moveTo>
                  <a:pt x="35680" y="26442"/>
                </a:moveTo>
                <a:lnTo>
                  <a:pt x="35231" y="26881"/>
                </a:lnTo>
                <a:lnTo>
                  <a:pt x="34224" y="26667"/>
                </a:lnTo>
                <a:lnTo>
                  <a:pt x="34010" y="25661"/>
                </a:lnTo>
                <a:lnTo>
                  <a:pt x="34449" y="25211"/>
                </a:lnTo>
                <a:lnTo>
                  <a:pt x="35680" y="25211"/>
                </a:lnTo>
                <a:lnTo>
                  <a:pt x="35680" y="26442"/>
                </a:lnTo>
                <a:close/>
                <a:moveTo>
                  <a:pt x="35894" y="26217"/>
                </a:moveTo>
                <a:lnTo>
                  <a:pt x="35894" y="25211"/>
                </a:lnTo>
                <a:lnTo>
                  <a:pt x="36312" y="25211"/>
                </a:lnTo>
                <a:lnTo>
                  <a:pt x="36612" y="25511"/>
                </a:lnTo>
                <a:lnTo>
                  <a:pt x="35894" y="26217"/>
                </a:lnTo>
                <a:close/>
                <a:moveTo>
                  <a:pt x="39737" y="28380"/>
                </a:moveTo>
                <a:lnTo>
                  <a:pt x="39084" y="27738"/>
                </a:lnTo>
                <a:lnTo>
                  <a:pt x="39502" y="27309"/>
                </a:lnTo>
                <a:lnTo>
                  <a:pt x="39502" y="26870"/>
                </a:lnTo>
                <a:lnTo>
                  <a:pt x="39941" y="26870"/>
                </a:lnTo>
                <a:lnTo>
                  <a:pt x="40369" y="26453"/>
                </a:lnTo>
                <a:lnTo>
                  <a:pt x="41022" y="27106"/>
                </a:lnTo>
                <a:lnTo>
                  <a:pt x="41482" y="28851"/>
                </a:lnTo>
                <a:close/>
                <a:moveTo>
                  <a:pt x="41151" y="29793"/>
                </a:moveTo>
                <a:lnTo>
                  <a:pt x="40048" y="28690"/>
                </a:lnTo>
                <a:lnTo>
                  <a:pt x="41557" y="29097"/>
                </a:lnTo>
                <a:lnTo>
                  <a:pt x="41696" y="29654"/>
                </a:lnTo>
                <a:close/>
                <a:moveTo>
                  <a:pt x="46428" y="28380"/>
                </a:moveTo>
                <a:lnTo>
                  <a:pt x="44672" y="28851"/>
                </a:lnTo>
                <a:lnTo>
                  <a:pt x="45143" y="27106"/>
                </a:lnTo>
                <a:lnTo>
                  <a:pt x="45797" y="26453"/>
                </a:lnTo>
                <a:lnTo>
                  <a:pt x="46214" y="26870"/>
                </a:lnTo>
                <a:lnTo>
                  <a:pt x="46653" y="26870"/>
                </a:lnTo>
                <a:lnTo>
                  <a:pt x="46653" y="27309"/>
                </a:lnTo>
                <a:lnTo>
                  <a:pt x="47081" y="27738"/>
                </a:lnTo>
                <a:lnTo>
                  <a:pt x="46428" y="28380"/>
                </a:lnTo>
                <a:close/>
                <a:moveTo>
                  <a:pt x="50261" y="26217"/>
                </a:moveTo>
                <a:lnTo>
                  <a:pt x="49554" y="25511"/>
                </a:lnTo>
                <a:lnTo>
                  <a:pt x="49843" y="25211"/>
                </a:lnTo>
                <a:lnTo>
                  <a:pt x="50261" y="25211"/>
                </a:lnTo>
                <a:close/>
                <a:moveTo>
                  <a:pt x="50924" y="26881"/>
                </a:moveTo>
                <a:lnTo>
                  <a:pt x="50485" y="26442"/>
                </a:lnTo>
                <a:lnTo>
                  <a:pt x="50485" y="25211"/>
                </a:lnTo>
                <a:lnTo>
                  <a:pt x="51706" y="25211"/>
                </a:lnTo>
                <a:lnTo>
                  <a:pt x="52145" y="25661"/>
                </a:lnTo>
                <a:lnTo>
                  <a:pt x="51941" y="26667"/>
                </a:lnTo>
                <a:close/>
                <a:moveTo>
                  <a:pt x="53076" y="24398"/>
                </a:moveTo>
                <a:lnTo>
                  <a:pt x="53290" y="25179"/>
                </a:lnTo>
                <a:lnTo>
                  <a:pt x="54168" y="25468"/>
                </a:lnTo>
                <a:lnTo>
                  <a:pt x="53472" y="26250"/>
                </a:lnTo>
                <a:lnTo>
                  <a:pt x="53547" y="26699"/>
                </a:lnTo>
                <a:lnTo>
                  <a:pt x="53204" y="26410"/>
                </a:lnTo>
                <a:lnTo>
                  <a:pt x="52166" y="26624"/>
                </a:lnTo>
                <a:lnTo>
                  <a:pt x="52391" y="25586"/>
                </a:lnTo>
                <a:lnTo>
                  <a:pt x="52016" y="25211"/>
                </a:lnTo>
                <a:lnTo>
                  <a:pt x="52541" y="25211"/>
                </a:lnTo>
                <a:close/>
                <a:moveTo>
                  <a:pt x="53536" y="21582"/>
                </a:moveTo>
                <a:lnTo>
                  <a:pt x="53344" y="22321"/>
                </a:lnTo>
                <a:lnTo>
                  <a:pt x="54039" y="22503"/>
                </a:lnTo>
                <a:lnTo>
                  <a:pt x="54200" y="22781"/>
                </a:lnTo>
                <a:lnTo>
                  <a:pt x="53290" y="23081"/>
                </a:lnTo>
                <a:lnTo>
                  <a:pt x="53076" y="23862"/>
                </a:lnTo>
                <a:lnTo>
                  <a:pt x="52541" y="23049"/>
                </a:lnTo>
                <a:lnTo>
                  <a:pt x="52016" y="23049"/>
                </a:lnTo>
                <a:lnTo>
                  <a:pt x="52391" y="22674"/>
                </a:lnTo>
                <a:lnTo>
                  <a:pt x="52166" y="21604"/>
                </a:lnTo>
                <a:lnTo>
                  <a:pt x="52487" y="21604"/>
                </a:lnTo>
                <a:lnTo>
                  <a:pt x="53001" y="22117"/>
                </a:lnTo>
                <a:close/>
                <a:moveTo>
                  <a:pt x="53654" y="21154"/>
                </a:moveTo>
                <a:lnTo>
                  <a:pt x="53001" y="21807"/>
                </a:lnTo>
                <a:lnTo>
                  <a:pt x="52573" y="21389"/>
                </a:lnTo>
                <a:lnTo>
                  <a:pt x="52134" y="21389"/>
                </a:lnTo>
                <a:lnTo>
                  <a:pt x="52134" y="20951"/>
                </a:lnTo>
                <a:lnTo>
                  <a:pt x="51716" y="20522"/>
                </a:lnTo>
                <a:lnTo>
                  <a:pt x="52369" y="19880"/>
                </a:lnTo>
                <a:lnTo>
                  <a:pt x="54125" y="19409"/>
                </a:lnTo>
                <a:close/>
                <a:moveTo>
                  <a:pt x="55067" y="19741"/>
                </a:moveTo>
                <a:lnTo>
                  <a:pt x="53964" y="20844"/>
                </a:lnTo>
                <a:lnTo>
                  <a:pt x="54361" y="19345"/>
                </a:lnTo>
                <a:lnTo>
                  <a:pt x="54917" y="19195"/>
                </a:lnTo>
                <a:close/>
                <a:moveTo>
                  <a:pt x="53964" y="14774"/>
                </a:moveTo>
                <a:lnTo>
                  <a:pt x="55067" y="15887"/>
                </a:lnTo>
                <a:lnTo>
                  <a:pt x="54917" y="16433"/>
                </a:lnTo>
                <a:lnTo>
                  <a:pt x="54361" y="16283"/>
                </a:lnTo>
                <a:close/>
                <a:moveTo>
                  <a:pt x="53654" y="14463"/>
                </a:moveTo>
                <a:lnTo>
                  <a:pt x="54125" y="16219"/>
                </a:lnTo>
                <a:lnTo>
                  <a:pt x="52369" y="15748"/>
                </a:lnTo>
                <a:lnTo>
                  <a:pt x="51716" y="15095"/>
                </a:lnTo>
                <a:lnTo>
                  <a:pt x="52134" y="14677"/>
                </a:lnTo>
                <a:lnTo>
                  <a:pt x="52134" y="14239"/>
                </a:lnTo>
                <a:lnTo>
                  <a:pt x="52573" y="14239"/>
                </a:lnTo>
                <a:lnTo>
                  <a:pt x="53001" y="13821"/>
                </a:lnTo>
                <a:close/>
                <a:moveTo>
                  <a:pt x="51791" y="10631"/>
                </a:moveTo>
                <a:lnTo>
                  <a:pt x="52423" y="10631"/>
                </a:lnTo>
                <a:lnTo>
                  <a:pt x="52990" y="11498"/>
                </a:lnTo>
                <a:lnTo>
                  <a:pt x="52423" y="12365"/>
                </a:lnTo>
                <a:lnTo>
                  <a:pt x="51791" y="12365"/>
                </a:lnTo>
                <a:lnTo>
                  <a:pt x="50935" y="11498"/>
                </a:lnTo>
                <a:close/>
                <a:moveTo>
                  <a:pt x="50485" y="10631"/>
                </a:moveTo>
                <a:lnTo>
                  <a:pt x="51481" y="10631"/>
                </a:lnTo>
                <a:lnTo>
                  <a:pt x="50774" y="11337"/>
                </a:lnTo>
                <a:lnTo>
                  <a:pt x="50485" y="11048"/>
                </a:lnTo>
                <a:close/>
                <a:moveTo>
                  <a:pt x="49757" y="10631"/>
                </a:moveTo>
                <a:lnTo>
                  <a:pt x="50261" y="10631"/>
                </a:lnTo>
                <a:lnTo>
                  <a:pt x="50261" y="11134"/>
                </a:lnTo>
                <a:lnTo>
                  <a:pt x="50624" y="11498"/>
                </a:lnTo>
                <a:lnTo>
                  <a:pt x="50261" y="11851"/>
                </a:lnTo>
                <a:lnTo>
                  <a:pt x="50261" y="12365"/>
                </a:lnTo>
                <a:lnTo>
                  <a:pt x="49757" y="12365"/>
                </a:lnTo>
                <a:lnTo>
                  <a:pt x="49393" y="12718"/>
                </a:lnTo>
                <a:lnTo>
                  <a:pt x="49040" y="12365"/>
                </a:lnTo>
                <a:lnTo>
                  <a:pt x="48526" y="12365"/>
                </a:lnTo>
                <a:lnTo>
                  <a:pt x="48526" y="11851"/>
                </a:lnTo>
                <a:lnTo>
                  <a:pt x="48173" y="11498"/>
                </a:lnTo>
                <a:lnTo>
                  <a:pt x="48526" y="11134"/>
                </a:lnTo>
                <a:lnTo>
                  <a:pt x="48526" y="10631"/>
                </a:lnTo>
                <a:lnTo>
                  <a:pt x="49040" y="10631"/>
                </a:lnTo>
                <a:lnTo>
                  <a:pt x="49393" y="10278"/>
                </a:lnTo>
                <a:lnTo>
                  <a:pt x="49757" y="10631"/>
                </a:lnTo>
                <a:close/>
                <a:moveTo>
                  <a:pt x="48526" y="9411"/>
                </a:moveTo>
                <a:lnTo>
                  <a:pt x="49244" y="10117"/>
                </a:lnTo>
                <a:lnTo>
                  <a:pt x="48944" y="10417"/>
                </a:lnTo>
                <a:lnTo>
                  <a:pt x="48526" y="10417"/>
                </a:lnTo>
                <a:close/>
                <a:moveTo>
                  <a:pt x="46878" y="8972"/>
                </a:moveTo>
                <a:lnTo>
                  <a:pt x="46878" y="8950"/>
                </a:lnTo>
                <a:lnTo>
                  <a:pt x="47863" y="8747"/>
                </a:lnTo>
                <a:lnTo>
                  <a:pt x="48312" y="9186"/>
                </a:lnTo>
                <a:lnTo>
                  <a:pt x="48312" y="10417"/>
                </a:lnTo>
                <a:lnTo>
                  <a:pt x="47092" y="10417"/>
                </a:lnTo>
                <a:lnTo>
                  <a:pt x="46642" y="9967"/>
                </a:lnTo>
                <a:lnTo>
                  <a:pt x="46856" y="8972"/>
                </a:lnTo>
                <a:lnTo>
                  <a:pt x="46867" y="8972"/>
                </a:lnTo>
                <a:close/>
                <a:moveTo>
                  <a:pt x="45454" y="9678"/>
                </a:moveTo>
                <a:lnTo>
                  <a:pt x="45251" y="8950"/>
                </a:lnTo>
                <a:lnTo>
                  <a:pt x="45797" y="9486"/>
                </a:lnTo>
                <a:lnTo>
                  <a:pt x="46310" y="8972"/>
                </a:lnTo>
                <a:lnTo>
                  <a:pt x="46631" y="8972"/>
                </a:lnTo>
                <a:lnTo>
                  <a:pt x="46407" y="10042"/>
                </a:lnTo>
                <a:lnTo>
                  <a:pt x="46781" y="10417"/>
                </a:lnTo>
                <a:lnTo>
                  <a:pt x="46246" y="10417"/>
                </a:lnTo>
                <a:lnTo>
                  <a:pt x="45711" y="11230"/>
                </a:lnTo>
                <a:lnTo>
                  <a:pt x="45497" y="10449"/>
                </a:lnTo>
                <a:lnTo>
                  <a:pt x="44587" y="10149"/>
                </a:lnTo>
                <a:lnTo>
                  <a:pt x="44747" y="9871"/>
                </a:lnTo>
                <a:close/>
                <a:moveTo>
                  <a:pt x="44940" y="8640"/>
                </a:moveTo>
                <a:lnTo>
                  <a:pt x="45186" y="9528"/>
                </a:lnTo>
                <a:lnTo>
                  <a:pt x="44608" y="9678"/>
                </a:lnTo>
                <a:lnTo>
                  <a:pt x="44383" y="10064"/>
                </a:lnTo>
                <a:lnTo>
                  <a:pt x="44009" y="9839"/>
                </a:lnTo>
                <a:lnTo>
                  <a:pt x="43431" y="9999"/>
                </a:lnTo>
                <a:lnTo>
                  <a:pt x="43195" y="9111"/>
                </a:lnTo>
                <a:lnTo>
                  <a:pt x="43666" y="7355"/>
                </a:lnTo>
                <a:close/>
                <a:moveTo>
                  <a:pt x="43077" y="6777"/>
                </a:moveTo>
                <a:lnTo>
                  <a:pt x="43484" y="7173"/>
                </a:lnTo>
                <a:lnTo>
                  <a:pt x="43077" y="8683"/>
                </a:lnTo>
                <a:lnTo>
                  <a:pt x="42671" y="7173"/>
                </a:lnTo>
                <a:close/>
                <a:moveTo>
                  <a:pt x="41215" y="8640"/>
                </a:moveTo>
                <a:lnTo>
                  <a:pt x="42499" y="7355"/>
                </a:lnTo>
                <a:lnTo>
                  <a:pt x="42970" y="9111"/>
                </a:lnTo>
                <a:lnTo>
                  <a:pt x="42724" y="9999"/>
                </a:lnTo>
                <a:lnTo>
                  <a:pt x="42146" y="9839"/>
                </a:lnTo>
                <a:lnTo>
                  <a:pt x="41771" y="10064"/>
                </a:lnTo>
                <a:lnTo>
                  <a:pt x="41557" y="9678"/>
                </a:lnTo>
                <a:lnTo>
                  <a:pt x="40979" y="9528"/>
                </a:lnTo>
                <a:close/>
                <a:moveTo>
                  <a:pt x="39759" y="10042"/>
                </a:moveTo>
                <a:lnTo>
                  <a:pt x="39534" y="8972"/>
                </a:lnTo>
                <a:lnTo>
                  <a:pt x="39855" y="8972"/>
                </a:lnTo>
                <a:lnTo>
                  <a:pt x="40369" y="9486"/>
                </a:lnTo>
                <a:lnTo>
                  <a:pt x="40904" y="8950"/>
                </a:lnTo>
                <a:lnTo>
                  <a:pt x="40712" y="9678"/>
                </a:lnTo>
                <a:lnTo>
                  <a:pt x="41407" y="9871"/>
                </a:lnTo>
                <a:lnTo>
                  <a:pt x="41568" y="10149"/>
                </a:lnTo>
                <a:lnTo>
                  <a:pt x="40658" y="10449"/>
                </a:lnTo>
                <a:lnTo>
                  <a:pt x="40444" y="11230"/>
                </a:lnTo>
                <a:lnTo>
                  <a:pt x="39909" y="10417"/>
                </a:lnTo>
                <a:lnTo>
                  <a:pt x="39384" y="10417"/>
                </a:lnTo>
                <a:close/>
                <a:moveTo>
                  <a:pt x="37843" y="9186"/>
                </a:moveTo>
                <a:lnTo>
                  <a:pt x="38292" y="8747"/>
                </a:lnTo>
                <a:lnTo>
                  <a:pt x="39288" y="8950"/>
                </a:lnTo>
                <a:lnTo>
                  <a:pt x="39288" y="8972"/>
                </a:lnTo>
                <a:lnTo>
                  <a:pt x="39309" y="8972"/>
                </a:lnTo>
                <a:lnTo>
                  <a:pt x="39513" y="9967"/>
                </a:lnTo>
                <a:lnTo>
                  <a:pt x="39074" y="10417"/>
                </a:lnTo>
                <a:lnTo>
                  <a:pt x="37843" y="10417"/>
                </a:lnTo>
                <a:close/>
                <a:moveTo>
                  <a:pt x="36922" y="10117"/>
                </a:moveTo>
                <a:lnTo>
                  <a:pt x="37629" y="9411"/>
                </a:lnTo>
                <a:lnTo>
                  <a:pt x="37629" y="10417"/>
                </a:lnTo>
                <a:lnTo>
                  <a:pt x="37211" y="10417"/>
                </a:lnTo>
                <a:close/>
                <a:moveTo>
                  <a:pt x="35894" y="10631"/>
                </a:moveTo>
                <a:lnTo>
                  <a:pt x="36408" y="10631"/>
                </a:lnTo>
                <a:lnTo>
                  <a:pt x="36761" y="10278"/>
                </a:lnTo>
                <a:lnTo>
                  <a:pt x="37125" y="10631"/>
                </a:lnTo>
                <a:lnTo>
                  <a:pt x="37629" y="10631"/>
                </a:lnTo>
                <a:lnTo>
                  <a:pt x="37629" y="11134"/>
                </a:lnTo>
                <a:lnTo>
                  <a:pt x="37993" y="11498"/>
                </a:lnTo>
                <a:lnTo>
                  <a:pt x="37629" y="11851"/>
                </a:lnTo>
                <a:lnTo>
                  <a:pt x="37629" y="12365"/>
                </a:lnTo>
                <a:lnTo>
                  <a:pt x="37125" y="12365"/>
                </a:lnTo>
                <a:lnTo>
                  <a:pt x="36761" y="12718"/>
                </a:lnTo>
                <a:lnTo>
                  <a:pt x="36408" y="12365"/>
                </a:lnTo>
                <a:lnTo>
                  <a:pt x="35894" y="12365"/>
                </a:lnTo>
                <a:lnTo>
                  <a:pt x="35894" y="11851"/>
                </a:lnTo>
                <a:lnTo>
                  <a:pt x="35541" y="11498"/>
                </a:lnTo>
                <a:lnTo>
                  <a:pt x="35894" y="11134"/>
                </a:lnTo>
                <a:lnTo>
                  <a:pt x="35894" y="10631"/>
                </a:lnTo>
                <a:close/>
                <a:moveTo>
                  <a:pt x="34674" y="10631"/>
                </a:moveTo>
                <a:lnTo>
                  <a:pt x="35680" y="10631"/>
                </a:lnTo>
                <a:lnTo>
                  <a:pt x="35680" y="11048"/>
                </a:lnTo>
                <a:lnTo>
                  <a:pt x="35380" y="11337"/>
                </a:lnTo>
                <a:lnTo>
                  <a:pt x="34674" y="10631"/>
                </a:lnTo>
                <a:close/>
                <a:moveTo>
                  <a:pt x="34364" y="10631"/>
                </a:moveTo>
                <a:lnTo>
                  <a:pt x="35231" y="11498"/>
                </a:lnTo>
                <a:lnTo>
                  <a:pt x="34364" y="12365"/>
                </a:lnTo>
                <a:lnTo>
                  <a:pt x="33732" y="12365"/>
                </a:lnTo>
                <a:lnTo>
                  <a:pt x="33165" y="11498"/>
                </a:lnTo>
                <a:lnTo>
                  <a:pt x="33732" y="10631"/>
                </a:lnTo>
                <a:close/>
                <a:moveTo>
                  <a:pt x="32694" y="9378"/>
                </a:moveTo>
                <a:lnTo>
                  <a:pt x="32608" y="8929"/>
                </a:lnTo>
                <a:lnTo>
                  <a:pt x="32961" y="9218"/>
                </a:lnTo>
                <a:lnTo>
                  <a:pt x="33989" y="9004"/>
                </a:lnTo>
                <a:lnTo>
                  <a:pt x="33775" y="10042"/>
                </a:lnTo>
                <a:lnTo>
                  <a:pt x="34149" y="10417"/>
                </a:lnTo>
                <a:lnTo>
                  <a:pt x="33614" y="10417"/>
                </a:lnTo>
                <a:lnTo>
                  <a:pt x="33079" y="11230"/>
                </a:lnTo>
                <a:lnTo>
                  <a:pt x="32865" y="10449"/>
                </a:lnTo>
                <a:lnTo>
                  <a:pt x="31987" y="10160"/>
                </a:lnTo>
                <a:close/>
                <a:moveTo>
                  <a:pt x="32351" y="8715"/>
                </a:moveTo>
                <a:lnTo>
                  <a:pt x="32458" y="9314"/>
                </a:lnTo>
                <a:lnTo>
                  <a:pt x="31762" y="10085"/>
                </a:lnTo>
                <a:lnTo>
                  <a:pt x="30777" y="9764"/>
                </a:lnTo>
                <a:lnTo>
                  <a:pt x="30563" y="9196"/>
                </a:lnTo>
                <a:lnTo>
                  <a:pt x="31120" y="7687"/>
                </a:lnTo>
                <a:close/>
                <a:moveTo>
                  <a:pt x="30445" y="7130"/>
                </a:moveTo>
                <a:lnTo>
                  <a:pt x="30938" y="7537"/>
                </a:lnTo>
                <a:lnTo>
                  <a:pt x="30445" y="8875"/>
                </a:lnTo>
                <a:lnTo>
                  <a:pt x="29953" y="7537"/>
                </a:lnTo>
                <a:close/>
                <a:moveTo>
                  <a:pt x="28540" y="8715"/>
                </a:moveTo>
                <a:lnTo>
                  <a:pt x="29771" y="7687"/>
                </a:lnTo>
                <a:lnTo>
                  <a:pt x="30328" y="9196"/>
                </a:lnTo>
                <a:lnTo>
                  <a:pt x="30124" y="9764"/>
                </a:lnTo>
                <a:lnTo>
                  <a:pt x="29129" y="10085"/>
                </a:lnTo>
                <a:lnTo>
                  <a:pt x="28444" y="9314"/>
                </a:lnTo>
                <a:close/>
                <a:moveTo>
                  <a:pt x="27127" y="10042"/>
                </a:moveTo>
                <a:lnTo>
                  <a:pt x="26902" y="9004"/>
                </a:lnTo>
                <a:lnTo>
                  <a:pt x="27930" y="9218"/>
                </a:lnTo>
                <a:lnTo>
                  <a:pt x="28283" y="8929"/>
                </a:lnTo>
                <a:lnTo>
                  <a:pt x="28208" y="9378"/>
                </a:lnTo>
                <a:lnTo>
                  <a:pt x="28904" y="10160"/>
                </a:lnTo>
                <a:lnTo>
                  <a:pt x="28026" y="10449"/>
                </a:lnTo>
                <a:lnTo>
                  <a:pt x="27812" y="11230"/>
                </a:lnTo>
                <a:lnTo>
                  <a:pt x="27277" y="10417"/>
                </a:lnTo>
                <a:lnTo>
                  <a:pt x="26752" y="10417"/>
                </a:lnTo>
                <a:close/>
                <a:moveTo>
                  <a:pt x="25211" y="9186"/>
                </a:moveTo>
                <a:lnTo>
                  <a:pt x="25660" y="8747"/>
                </a:lnTo>
                <a:lnTo>
                  <a:pt x="26667" y="8961"/>
                </a:lnTo>
                <a:lnTo>
                  <a:pt x="26881" y="9967"/>
                </a:lnTo>
                <a:lnTo>
                  <a:pt x="26442" y="10417"/>
                </a:lnTo>
                <a:lnTo>
                  <a:pt x="25211" y="10417"/>
                </a:lnTo>
                <a:close/>
                <a:moveTo>
                  <a:pt x="24997" y="9411"/>
                </a:moveTo>
                <a:lnTo>
                  <a:pt x="24997" y="10417"/>
                </a:lnTo>
                <a:lnTo>
                  <a:pt x="24579" y="10417"/>
                </a:lnTo>
                <a:lnTo>
                  <a:pt x="24290" y="10117"/>
                </a:lnTo>
                <a:close/>
                <a:moveTo>
                  <a:pt x="23262" y="9411"/>
                </a:moveTo>
                <a:lnTo>
                  <a:pt x="23980" y="10117"/>
                </a:lnTo>
                <a:lnTo>
                  <a:pt x="23680" y="10417"/>
                </a:lnTo>
                <a:lnTo>
                  <a:pt x="23262" y="10417"/>
                </a:lnTo>
                <a:lnTo>
                  <a:pt x="23262" y="9411"/>
                </a:lnTo>
                <a:close/>
                <a:moveTo>
                  <a:pt x="21603" y="8972"/>
                </a:moveTo>
                <a:lnTo>
                  <a:pt x="21603" y="8950"/>
                </a:lnTo>
                <a:lnTo>
                  <a:pt x="22599" y="8747"/>
                </a:lnTo>
                <a:lnTo>
                  <a:pt x="23048" y="9186"/>
                </a:lnTo>
                <a:lnTo>
                  <a:pt x="23048" y="10417"/>
                </a:lnTo>
                <a:lnTo>
                  <a:pt x="21817" y="10417"/>
                </a:lnTo>
                <a:lnTo>
                  <a:pt x="21378" y="9967"/>
                </a:lnTo>
                <a:lnTo>
                  <a:pt x="21582" y="8972"/>
                </a:lnTo>
                <a:lnTo>
                  <a:pt x="21603" y="8972"/>
                </a:lnTo>
                <a:close/>
                <a:moveTo>
                  <a:pt x="20190" y="9678"/>
                </a:moveTo>
                <a:lnTo>
                  <a:pt x="19987" y="8950"/>
                </a:lnTo>
                <a:lnTo>
                  <a:pt x="20533" y="9486"/>
                </a:lnTo>
                <a:lnTo>
                  <a:pt x="21036" y="8972"/>
                </a:lnTo>
                <a:lnTo>
                  <a:pt x="21368" y="8972"/>
                </a:lnTo>
                <a:lnTo>
                  <a:pt x="21143" y="10042"/>
                </a:lnTo>
                <a:lnTo>
                  <a:pt x="21517" y="10417"/>
                </a:lnTo>
                <a:lnTo>
                  <a:pt x="20982" y="10417"/>
                </a:lnTo>
                <a:lnTo>
                  <a:pt x="20447" y="11230"/>
                </a:lnTo>
                <a:lnTo>
                  <a:pt x="20233" y="10449"/>
                </a:lnTo>
                <a:lnTo>
                  <a:pt x="19323" y="10149"/>
                </a:lnTo>
                <a:lnTo>
                  <a:pt x="19483" y="9871"/>
                </a:lnTo>
                <a:close/>
                <a:moveTo>
                  <a:pt x="19676" y="8640"/>
                </a:moveTo>
                <a:lnTo>
                  <a:pt x="19922" y="9528"/>
                </a:lnTo>
                <a:lnTo>
                  <a:pt x="19344" y="9678"/>
                </a:lnTo>
                <a:lnTo>
                  <a:pt x="19120" y="10064"/>
                </a:lnTo>
                <a:lnTo>
                  <a:pt x="18745" y="9839"/>
                </a:lnTo>
                <a:lnTo>
                  <a:pt x="18167" y="9999"/>
                </a:lnTo>
                <a:lnTo>
                  <a:pt x="17931" y="9111"/>
                </a:lnTo>
                <a:lnTo>
                  <a:pt x="18402" y="7355"/>
                </a:lnTo>
                <a:close/>
                <a:moveTo>
                  <a:pt x="17813" y="6777"/>
                </a:moveTo>
                <a:lnTo>
                  <a:pt x="18220" y="7173"/>
                </a:lnTo>
                <a:lnTo>
                  <a:pt x="17813" y="8683"/>
                </a:lnTo>
                <a:lnTo>
                  <a:pt x="17407" y="7173"/>
                </a:lnTo>
                <a:close/>
                <a:moveTo>
                  <a:pt x="15951" y="8640"/>
                </a:moveTo>
                <a:lnTo>
                  <a:pt x="17235" y="7355"/>
                </a:lnTo>
                <a:lnTo>
                  <a:pt x="17706" y="9111"/>
                </a:lnTo>
                <a:lnTo>
                  <a:pt x="17460" y="9999"/>
                </a:lnTo>
                <a:lnTo>
                  <a:pt x="16882" y="9839"/>
                </a:lnTo>
                <a:lnTo>
                  <a:pt x="16507" y="10064"/>
                </a:lnTo>
                <a:lnTo>
                  <a:pt x="16283" y="9678"/>
                </a:lnTo>
                <a:lnTo>
                  <a:pt x="15715" y="9528"/>
                </a:lnTo>
                <a:close/>
                <a:moveTo>
                  <a:pt x="14495" y="10042"/>
                </a:moveTo>
                <a:lnTo>
                  <a:pt x="14270" y="8972"/>
                </a:lnTo>
                <a:lnTo>
                  <a:pt x="14591" y="8972"/>
                </a:lnTo>
                <a:lnTo>
                  <a:pt x="15105" y="9486"/>
                </a:lnTo>
                <a:lnTo>
                  <a:pt x="15640" y="8950"/>
                </a:lnTo>
                <a:lnTo>
                  <a:pt x="15437" y="9678"/>
                </a:lnTo>
                <a:lnTo>
                  <a:pt x="16144" y="9871"/>
                </a:lnTo>
                <a:lnTo>
                  <a:pt x="16304" y="10149"/>
                </a:lnTo>
                <a:lnTo>
                  <a:pt x="15394" y="10449"/>
                </a:lnTo>
                <a:lnTo>
                  <a:pt x="15180" y="11230"/>
                </a:lnTo>
                <a:lnTo>
                  <a:pt x="14645" y="10417"/>
                </a:lnTo>
                <a:lnTo>
                  <a:pt x="14120" y="10417"/>
                </a:lnTo>
                <a:close/>
                <a:moveTo>
                  <a:pt x="12579" y="9186"/>
                </a:moveTo>
                <a:lnTo>
                  <a:pt x="13028" y="8747"/>
                </a:lnTo>
                <a:lnTo>
                  <a:pt x="14024" y="8950"/>
                </a:lnTo>
                <a:lnTo>
                  <a:pt x="14024" y="8972"/>
                </a:lnTo>
                <a:lnTo>
                  <a:pt x="14045" y="8972"/>
                </a:lnTo>
                <a:lnTo>
                  <a:pt x="14249" y="9967"/>
                </a:lnTo>
                <a:lnTo>
                  <a:pt x="13810" y="10417"/>
                </a:lnTo>
                <a:lnTo>
                  <a:pt x="12579" y="10417"/>
                </a:lnTo>
                <a:close/>
                <a:moveTo>
                  <a:pt x="11658" y="10117"/>
                </a:moveTo>
                <a:lnTo>
                  <a:pt x="12365" y="9411"/>
                </a:lnTo>
                <a:lnTo>
                  <a:pt x="12365" y="10417"/>
                </a:lnTo>
                <a:lnTo>
                  <a:pt x="11947" y="10417"/>
                </a:lnTo>
                <a:close/>
                <a:moveTo>
                  <a:pt x="9410" y="12365"/>
                </a:moveTo>
                <a:lnTo>
                  <a:pt x="10117" y="11648"/>
                </a:lnTo>
                <a:lnTo>
                  <a:pt x="10416" y="11948"/>
                </a:lnTo>
                <a:lnTo>
                  <a:pt x="10416" y="12365"/>
                </a:lnTo>
                <a:close/>
                <a:moveTo>
                  <a:pt x="8746" y="13029"/>
                </a:moveTo>
                <a:lnTo>
                  <a:pt x="9185" y="12579"/>
                </a:lnTo>
                <a:lnTo>
                  <a:pt x="10416" y="12579"/>
                </a:lnTo>
                <a:lnTo>
                  <a:pt x="10416" y="13810"/>
                </a:lnTo>
                <a:lnTo>
                  <a:pt x="9967" y="14249"/>
                </a:lnTo>
                <a:lnTo>
                  <a:pt x="8971" y="14046"/>
                </a:lnTo>
                <a:lnTo>
                  <a:pt x="8971" y="14024"/>
                </a:lnTo>
                <a:lnTo>
                  <a:pt x="8950" y="14024"/>
                </a:lnTo>
                <a:close/>
                <a:moveTo>
                  <a:pt x="8950" y="15641"/>
                </a:moveTo>
                <a:lnTo>
                  <a:pt x="9485" y="15106"/>
                </a:lnTo>
                <a:lnTo>
                  <a:pt x="8971" y="14592"/>
                </a:lnTo>
                <a:lnTo>
                  <a:pt x="8971" y="14260"/>
                </a:lnTo>
                <a:lnTo>
                  <a:pt x="10042" y="14485"/>
                </a:lnTo>
                <a:lnTo>
                  <a:pt x="10416" y="14121"/>
                </a:lnTo>
                <a:lnTo>
                  <a:pt x="10416" y="14645"/>
                </a:lnTo>
                <a:lnTo>
                  <a:pt x="11230" y="15181"/>
                </a:lnTo>
                <a:lnTo>
                  <a:pt x="10448" y="15395"/>
                </a:lnTo>
                <a:lnTo>
                  <a:pt x="10149" y="16305"/>
                </a:lnTo>
                <a:lnTo>
                  <a:pt x="9870" y="16144"/>
                </a:lnTo>
                <a:lnTo>
                  <a:pt x="9688" y="15438"/>
                </a:lnTo>
                <a:close/>
                <a:moveTo>
                  <a:pt x="8639" y="15951"/>
                </a:moveTo>
                <a:lnTo>
                  <a:pt x="9528" y="15705"/>
                </a:lnTo>
                <a:lnTo>
                  <a:pt x="9688" y="16283"/>
                </a:lnTo>
                <a:lnTo>
                  <a:pt x="10063" y="16508"/>
                </a:lnTo>
                <a:lnTo>
                  <a:pt x="9849" y="16883"/>
                </a:lnTo>
                <a:lnTo>
                  <a:pt x="9999" y="17461"/>
                </a:lnTo>
                <a:lnTo>
                  <a:pt x="9110" y="17696"/>
                </a:lnTo>
                <a:lnTo>
                  <a:pt x="7355" y="17236"/>
                </a:lnTo>
                <a:close/>
                <a:moveTo>
                  <a:pt x="6712" y="16465"/>
                </a:moveTo>
                <a:lnTo>
                  <a:pt x="8222" y="16058"/>
                </a:lnTo>
                <a:lnTo>
                  <a:pt x="7108" y="17161"/>
                </a:lnTo>
                <a:lnTo>
                  <a:pt x="6562" y="17022"/>
                </a:lnTo>
                <a:close/>
                <a:moveTo>
                  <a:pt x="6777" y="17814"/>
                </a:moveTo>
                <a:lnTo>
                  <a:pt x="7173" y="17407"/>
                </a:lnTo>
                <a:lnTo>
                  <a:pt x="8682" y="17814"/>
                </a:lnTo>
                <a:lnTo>
                  <a:pt x="7183" y="18221"/>
                </a:lnTo>
                <a:close/>
                <a:moveTo>
                  <a:pt x="8222" y="19570"/>
                </a:moveTo>
                <a:lnTo>
                  <a:pt x="6712" y="19163"/>
                </a:lnTo>
                <a:lnTo>
                  <a:pt x="6562" y="18606"/>
                </a:lnTo>
                <a:lnTo>
                  <a:pt x="7108" y="18467"/>
                </a:lnTo>
                <a:close/>
                <a:moveTo>
                  <a:pt x="8639" y="19677"/>
                </a:moveTo>
                <a:lnTo>
                  <a:pt x="7355" y="18392"/>
                </a:lnTo>
                <a:lnTo>
                  <a:pt x="9110" y="17932"/>
                </a:lnTo>
                <a:lnTo>
                  <a:pt x="9999" y="18167"/>
                </a:lnTo>
                <a:lnTo>
                  <a:pt x="9849" y="18745"/>
                </a:lnTo>
                <a:lnTo>
                  <a:pt x="10063" y="19120"/>
                </a:lnTo>
                <a:lnTo>
                  <a:pt x="9688" y="19345"/>
                </a:lnTo>
                <a:lnTo>
                  <a:pt x="9528" y="19923"/>
                </a:lnTo>
                <a:close/>
                <a:moveTo>
                  <a:pt x="8971" y="21036"/>
                </a:moveTo>
                <a:lnTo>
                  <a:pt x="9485" y="20522"/>
                </a:lnTo>
                <a:lnTo>
                  <a:pt x="8950" y="19987"/>
                </a:lnTo>
                <a:lnTo>
                  <a:pt x="9688" y="20191"/>
                </a:lnTo>
                <a:lnTo>
                  <a:pt x="9870" y="19484"/>
                </a:lnTo>
                <a:lnTo>
                  <a:pt x="10149" y="19323"/>
                </a:lnTo>
                <a:lnTo>
                  <a:pt x="10448" y="20233"/>
                </a:lnTo>
                <a:lnTo>
                  <a:pt x="11230" y="20447"/>
                </a:lnTo>
                <a:lnTo>
                  <a:pt x="10416" y="20983"/>
                </a:lnTo>
                <a:lnTo>
                  <a:pt x="10416" y="21507"/>
                </a:lnTo>
                <a:lnTo>
                  <a:pt x="10042" y="21133"/>
                </a:lnTo>
                <a:lnTo>
                  <a:pt x="8971" y="21357"/>
                </a:lnTo>
                <a:close/>
                <a:moveTo>
                  <a:pt x="9410" y="23263"/>
                </a:moveTo>
                <a:lnTo>
                  <a:pt x="10416" y="23263"/>
                </a:lnTo>
                <a:lnTo>
                  <a:pt x="10416" y="23680"/>
                </a:lnTo>
                <a:lnTo>
                  <a:pt x="10117" y="23980"/>
                </a:lnTo>
                <a:close/>
                <a:moveTo>
                  <a:pt x="9100" y="24997"/>
                </a:moveTo>
                <a:lnTo>
                  <a:pt x="8468" y="24997"/>
                </a:lnTo>
                <a:lnTo>
                  <a:pt x="7901" y="24130"/>
                </a:lnTo>
                <a:lnTo>
                  <a:pt x="8468" y="23263"/>
                </a:lnTo>
                <a:lnTo>
                  <a:pt x="9100" y="23263"/>
                </a:lnTo>
                <a:lnTo>
                  <a:pt x="9967" y="24130"/>
                </a:lnTo>
                <a:close/>
                <a:moveTo>
                  <a:pt x="10416" y="24997"/>
                </a:moveTo>
                <a:lnTo>
                  <a:pt x="9410" y="24997"/>
                </a:lnTo>
                <a:lnTo>
                  <a:pt x="10117" y="24280"/>
                </a:lnTo>
                <a:lnTo>
                  <a:pt x="10416" y="24580"/>
                </a:lnTo>
                <a:close/>
                <a:moveTo>
                  <a:pt x="11144" y="24997"/>
                </a:moveTo>
                <a:lnTo>
                  <a:pt x="10630" y="24997"/>
                </a:lnTo>
                <a:lnTo>
                  <a:pt x="10630" y="24483"/>
                </a:lnTo>
                <a:lnTo>
                  <a:pt x="10277" y="24130"/>
                </a:lnTo>
                <a:lnTo>
                  <a:pt x="10630" y="23766"/>
                </a:lnTo>
                <a:lnTo>
                  <a:pt x="10630" y="23263"/>
                </a:lnTo>
                <a:lnTo>
                  <a:pt x="11144" y="23263"/>
                </a:lnTo>
                <a:lnTo>
                  <a:pt x="11498" y="22910"/>
                </a:lnTo>
                <a:lnTo>
                  <a:pt x="11851" y="23263"/>
                </a:lnTo>
                <a:lnTo>
                  <a:pt x="12365" y="23263"/>
                </a:lnTo>
                <a:lnTo>
                  <a:pt x="12365" y="23766"/>
                </a:lnTo>
                <a:lnTo>
                  <a:pt x="12718" y="24130"/>
                </a:lnTo>
                <a:lnTo>
                  <a:pt x="12365" y="24494"/>
                </a:lnTo>
                <a:lnTo>
                  <a:pt x="12365" y="24997"/>
                </a:lnTo>
                <a:lnTo>
                  <a:pt x="11861" y="24997"/>
                </a:lnTo>
                <a:lnTo>
                  <a:pt x="11498" y="25350"/>
                </a:lnTo>
                <a:close/>
                <a:moveTo>
                  <a:pt x="12365" y="26217"/>
                </a:moveTo>
                <a:lnTo>
                  <a:pt x="11647" y="25511"/>
                </a:lnTo>
                <a:lnTo>
                  <a:pt x="11947" y="25211"/>
                </a:lnTo>
                <a:lnTo>
                  <a:pt x="12365" y="25211"/>
                </a:lnTo>
                <a:close/>
                <a:moveTo>
                  <a:pt x="14024" y="26678"/>
                </a:moveTo>
                <a:lnTo>
                  <a:pt x="13028" y="26881"/>
                </a:lnTo>
                <a:lnTo>
                  <a:pt x="12579" y="26442"/>
                </a:lnTo>
                <a:lnTo>
                  <a:pt x="12579" y="25211"/>
                </a:lnTo>
                <a:lnTo>
                  <a:pt x="13810" y="25211"/>
                </a:lnTo>
                <a:lnTo>
                  <a:pt x="14249" y="25661"/>
                </a:lnTo>
                <a:lnTo>
                  <a:pt x="14045" y="26656"/>
                </a:lnTo>
                <a:lnTo>
                  <a:pt x="14024" y="26656"/>
                </a:lnTo>
                <a:close/>
                <a:moveTo>
                  <a:pt x="15437" y="25939"/>
                </a:moveTo>
                <a:lnTo>
                  <a:pt x="15640" y="26678"/>
                </a:lnTo>
                <a:lnTo>
                  <a:pt x="15105" y="26143"/>
                </a:lnTo>
                <a:lnTo>
                  <a:pt x="14591" y="26656"/>
                </a:lnTo>
                <a:lnTo>
                  <a:pt x="14270" y="26656"/>
                </a:lnTo>
                <a:lnTo>
                  <a:pt x="14484" y="25586"/>
                </a:lnTo>
                <a:lnTo>
                  <a:pt x="14120" y="25211"/>
                </a:lnTo>
                <a:lnTo>
                  <a:pt x="14645" y="25211"/>
                </a:lnTo>
                <a:lnTo>
                  <a:pt x="15180" y="24398"/>
                </a:lnTo>
                <a:lnTo>
                  <a:pt x="15394" y="25179"/>
                </a:lnTo>
                <a:lnTo>
                  <a:pt x="16304" y="25479"/>
                </a:lnTo>
                <a:lnTo>
                  <a:pt x="16144" y="25757"/>
                </a:lnTo>
                <a:close/>
                <a:moveTo>
                  <a:pt x="15951" y="26988"/>
                </a:moveTo>
                <a:lnTo>
                  <a:pt x="15705" y="26100"/>
                </a:lnTo>
                <a:lnTo>
                  <a:pt x="16283" y="25939"/>
                </a:lnTo>
                <a:lnTo>
                  <a:pt x="16507" y="25564"/>
                </a:lnTo>
                <a:lnTo>
                  <a:pt x="16882" y="25779"/>
                </a:lnTo>
                <a:lnTo>
                  <a:pt x="17460" y="25629"/>
                </a:lnTo>
                <a:lnTo>
                  <a:pt x="17696" y="26517"/>
                </a:lnTo>
                <a:lnTo>
                  <a:pt x="17235" y="28273"/>
                </a:lnTo>
                <a:lnTo>
                  <a:pt x="17235" y="28273"/>
                </a:lnTo>
                <a:lnTo>
                  <a:pt x="15951" y="26988"/>
                </a:lnTo>
                <a:close/>
                <a:moveTo>
                  <a:pt x="17813" y="28851"/>
                </a:moveTo>
                <a:lnTo>
                  <a:pt x="17407" y="28444"/>
                </a:lnTo>
                <a:lnTo>
                  <a:pt x="17813" y="26945"/>
                </a:lnTo>
                <a:lnTo>
                  <a:pt x="18220" y="28455"/>
                </a:lnTo>
                <a:close/>
                <a:moveTo>
                  <a:pt x="19676" y="26988"/>
                </a:moveTo>
                <a:lnTo>
                  <a:pt x="18392" y="28273"/>
                </a:lnTo>
                <a:lnTo>
                  <a:pt x="17931" y="26517"/>
                </a:lnTo>
                <a:lnTo>
                  <a:pt x="18167" y="25629"/>
                </a:lnTo>
                <a:lnTo>
                  <a:pt x="18745" y="25779"/>
                </a:lnTo>
                <a:lnTo>
                  <a:pt x="19120" y="25564"/>
                </a:lnTo>
                <a:lnTo>
                  <a:pt x="19344" y="25939"/>
                </a:lnTo>
                <a:lnTo>
                  <a:pt x="19922" y="26100"/>
                </a:lnTo>
                <a:close/>
                <a:moveTo>
                  <a:pt x="21143" y="25586"/>
                </a:moveTo>
                <a:lnTo>
                  <a:pt x="21368" y="26656"/>
                </a:lnTo>
                <a:lnTo>
                  <a:pt x="21036" y="26656"/>
                </a:lnTo>
                <a:lnTo>
                  <a:pt x="20522" y="26143"/>
                </a:lnTo>
                <a:lnTo>
                  <a:pt x="19987" y="26678"/>
                </a:lnTo>
                <a:lnTo>
                  <a:pt x="20190" y="25939"/>
                </a:lnTo>
                <a:lnTo>
                  <a:pt x="19483" y="25757"/>
                </a:lnTo>
                <a:lnTo>
                  <a:pt x="19323" y="25479"/>
                </a:lnTo>
                <a:lnTo>
                  <a:pt x="20233" y="25179"/>
                </a:lnTo>
                <a:lnTo>
                  <a:pt x="20447" y="24398"/>
                </a:lnTo>
                <a:lnTo>
                  <a:pt x="20982" y="25211"/>
                </a:lnTo>
                <a:lnTo>
                  <a:pt x="21507" y="25211"/>
                </a:lnTo>
                <a:close/>
                <a:moveTo>
                  <a:pt x="23048" y="26442"/>
                </a:moveTo>
                <a:lnTo>
                  <a:pt x="22599" y="26881"/>
                </a:lnTo>
                <a:lnTo>
                  <a:pt x="21603" y="26678"/>
                </a:lnTo>
                <a:lnTo>
                  <a:pt x="21603" y="26656"/>
                </a:lnTo>
                <a:lnTo>
                  <a:pt x="21582" y="26656"/>
                </a:lnTo>
                <a:lnTo>
                  <a:pt x="21378" y="25661"/>
                </a:lnTo>
                <a:lnTo>
                  <a:pt x="21817" y="25211"/>
                </a:lnTo>
                <a:lnTo>
                  <a:pt x="23048" y="25211"/>
                </a:lnTo>
                <a:close/>
                <a:moveTo>
                  <a:pt x="23262" y="26217"/>
                </a:moveTo>
                <a:lnTo>
                  <a:pt x="23262" y="25211"/>
                </a:lnTo>
                <a:lnTo>
                  <a:pt x="23680" y="25211"/>
                </a:lnTo>
                <a:lnTo>
                  <a:pt x="23980" y="25511"/>
                </a:lnTo>
                <a:close/>
                <a:moveTo>
                  <a:pt x="24997" y="26217"/>
                </a:moveTo>
                <a:lnTo>
                  <a:pt x="24290" y="25511"/>
                </a:lnTo>
                <a:lnTo>
                  <a:pt x="24579" y="25211"/>
                </a:lnTo>
                <a:lnTo>
                  <a:pt x="24997" y="25211"/>
                </a:lnTo>
                <a:close/>
                <a:moveTo>
                  <a:pt x="25660" y="26881"/>
                </a:moveTo>
                <a:lnTo>
                  <a:pt x="25211" y="26442"/>
                </a:lnTo>
                <a:lnTo>
                  <a:pt x="25211" y="25211"/>
                </a:lnTo>
                <a:lnTo>
                  <a:pt x="26442" y="25211"/>
                </a:lnTo>
                <a:lnTo>
                  <a:pt x="26881" y="25661"/>
                </a:lnTo>
                <a:lnTo>
                  <a:pt x="26667" y="26667"/>
                </a:lnTo>
                <a:close/>
                <a:moveTo>
                  <a:pt x="28208" y="26250"/>
                </a:moveTo>
                <a:lnTo>
                  <a:pt x="28283" y="26699"/>
                </a:lnTo>
                <a:lnTo>
                  <a:pt x="27930" y="26410"/>
                </a:lnTo>
                <a:lnTo>
                  <a:pt x="26902" y="26624"/>
                </a:lnTo>
                <a:lnTo>
                  <a:pt x="27127" y="25586"/>
                </a:lnTo>
                <a:lnTo>
                  <a:pt x="26752" y="25211"/>
                </a:lnTo>
                <a:lnTo>
                  <a:pt x="27277" y="25211"/>
                </a:lnTo>
                <a:lnTo>
                  <a:pt x="27812" y="24398"/>
                </a:lnTo>
                <a:lnTo>
                  <a:pt x="28026" y="25179"/>
                </a:lnTo>
                <a:lnTo>
                  <a:pt x="28904" y="25468"/>
                </a:lnTo>
                <a:close/>
                <a:moveTo>
                  <a:pt x="28540" y="26913"/>
                </a:moveTo>
                <a:lnTo>
                  <a:pt x="28444" y="26314"/>
                </a:lnTo>
                <a:lnTo>
                  <a:pt x="29129" y="25543"/>
                </a:lnTo>
                <a:lnTo>
                  <a:pt x="30124" y="25864"/>
                </a:lnTo>
                <a:lnTo>
                  <a:pt x="30328" y="26432"/>
                </a:lnTo>
                <a:lnTo>
                  <a:pt x="29771" y="27941"/>
                </a:lnTo>
                <a:close/>
                <a:moveTo>
                  <a:pt x="30445" y="28498"/>
                </a:moveTo>
                <a:lnTo>
                  <a:pt x="29953" y="28091"/>
                </a:lnTo>
                <a:lnTo>
                  <a:pt x="30445" y="26753"/>
                </a:lnTo>
                <a:lnTo>
                  <a:pt x="30938" y="28091"/>
                </a:lnTo>
                <a:close/>
                <a:moveTo>
                  <a:pt x="32351" y="26913"/>
                </a:moveTo>
                <a:lnTo>
                  <a:pt x="31120" y="27941"/>
                </a:lnTo>
                <a:lnTo>
                  <a:pt x="30563" y="26432"/>
                </a:lnTo>
                <a:lnTo>
                  <a:pt x="30777" y="25864"/>
                </a:lnTo>
                <a:lnTo>
                  <a:pt x="31323" y="25682"/>
                </a:lnTo>
                <a:lnTo>
                  <a:pt x="31762" y="25543"/>
                </a:lnTo>
                <a:lnTo>
                  <a:pt x="32458" y="26314"/>
                </a:lnTo>
                <a:close/>
                <a:moveTo>
                  <a:pt x="34149" y="25211"/>
                </a:moveTo>
                <a:lnTo>
                  <a:pt x="33775" y="25586"/>
                </a:lnTo>
                <a:lnTo>
                  <a:pt x="33989" y="26624"/>
                </a:lnTo>
                <a:lnTo>
                  <a:pt x="32961" y="26410"/>
                </a:lnTo>
                <a:lnTo>
                  <a:pt x="32608" y="26699"/>
                </a:lnTo>
                <a:lnTo>
                  <a:pt x="32694" y="26250"/>
                </a:lnTo>
                <a:lnTo>
                  <a:pt x="31987" y="25468"/>
                </a:lnTo>
                <a:lnTo>
                  <a:pt x="32865" y="25179"/>
                </a:lnTo>
                <a:lnTo>
                  <a:pt x="33079" y="24398"/>
                </a:lnTo>
                <a:lnTo>
                  <a:pt x="33614" y="25211"/>
                </a:lnTo>
                <a:close/>
                <a:moveTo>
                  <a:pt x="34364" y="24997"/>
                </a:moveTo>
                <a:lnTo>
                  <a:pt x="33732" y="24997"/>
                </a:lnTo>
                <a:lnTo>
                  <a:pt x="33165" y="24130"/>
                </a:lnTo>
                <a:lnTo>
                  <a:pt x="33732" y="23263"/>
                </a:lnTo>
                <a:lnTo>
                  <a:pt x="34364" y="23263"/>
                </a:lnTo>
                <a:lnTo>
                  <a:pt x="35231" y="24130"/>
                </a:lnTo>
                <a:close/>
                <a:moveTo>
                  <a:pt x="35680" y="24997"/>
                </a:moveTo>
                <a:lnTo>
                  <a:pt x="34674" y="24997"/>
                </a:lnTo>
                <a:lnTo>
                  <a:pt x="35380" y="24280"/>
                </a:lnTo>
                <a:lnTo>
                  <a:pt x="35680" y="24580"/>
                </a:lnTo>
                <a:lnTo>
                  <a:pt x="35680" y="24997"/>
                </a:lnTo>
                <a:close/>
                <a:moveTo>
                  <a:pt x="36408" y="24997"/>
                </a:moveTo>
                <a:lnTo>
                  <a:pt x="35894" y="24997"/>
                </a:lnTo>
                <a:lnTo>
                  <a:pt x="35894" y="24483"/>
                </a:lnTo>
                <a:lnTo>
                  <a:pt x="35541" y="24130"/>
                </a:lnTo>
                <a:lnTo>
                  <a:pt x="35894" y="23766"/>
                </a:lnTo>
                <a:lnTo>
                  <a:pt x="35894" y="23263"/>
                </a:lnTo>
                <a:lnTo>
                  <a:pt x="36408" y="23263"/>
                </a:lnTo>
                <a:lnTo>
                  <a:pt x="36761" y="22910"/>
                </a:lnTo>
                <a:lnTo>
                  <a:pt x="37125" y="23263"/>
                </a:lnTo>
                <a:lnTo>
                  <a:pt x="37629" y="23263"/>
                </a:lnTo>
                <a:lnTo>
                  <a:pt x="37629" y="23766"/>
                </a:lnTo>
                <a:lnTo>
                  <a:pt x="37993" y="24130"/>
                </a:lnTo>
                <a:lnTo>
                  <a:pt x="37629" y="24494"/>
                </a:lnTo>
                <a:lnTo>
                  <a:pt x="37629" y="24997"/>
                </a:lnTo>
                <a:lnTo>
                  <a:pt x="37125" y="24997"/>
                </a:lnTo>
                <a:lnTo>
                  <a:pt x="36761" y="25350"/>
                </a:lnTo>
                <a:close/>
                <a:moveTo>
                  <a:pt x="37629" y="26217"/>
                </a:moveTo>
                <a:lnTo>
                  <a:pt x="36922" y="25511"/>
                </a:lnTo>
                <a:lnTo>
                  <a:pt x="37211" y="25211"/>
                </a:lnTo>
                <a:lnTo>
                  <a:pt x="37629" y="25211"/>
                </a:lnTo>
                <a:close/>
                <a:moveTo>
                  <a:pt x="39288" y="26678"/>
                </a:moveTo>
                <a:lnTo>
                  <a:pt x="38292" y="26881"/>
                </a:lnTo>
                <a:lnTo>
                  <a:pt x="37843" y="26442"/>
                </a:lnTo>
                <a:lnTo>
                  <a:pt x="37843" y="25211"/>
                </a:lnTo>
                <a:lnTo>
                  <a:pt x="39074" y="25211"/>
                </a:lnTo>
                <a:lnTo>
                  <a:pt x="39513" y="25661"/>
                </a:lnTo>
                <a:lnTo>
                  <a:pt x="39309" y="26656"/>
                </a:lnTo>
                <a:lnTo>
                  <a:pt x="39288" y="26656"/>
                </a:lnTo>
                <a:close/>
                <a:moveTo>
                  <a:pt x="40712" y="25939"/>
                </a:moveTo>
                <a:lnTo>
                  <a:pt x="40904" y="26678"/>
                </a:lnTo>
                <a:lnTo>
                  <a:pt x="40369" y="26143"/>
                </a:lnTo>
                <a:lnTo>
                  <a:pt x="39855" y="26656"/>
                </a:lnTo>
                <a:lnTo>
                  <a:pt x="39534" y="26656"/>
                </a:lnTo>
                <a:lnTo>
                  <a:pt x="39759" y="25586"/>
                </a:lnTo>
                <a:lnTo>
                  <a:pt x="39384" y="25211"/>
                </a:lnTo>
                <a:lnTo>
                  <a:pt x="39909" y="25211"/>
                </a:lnTo>
                <a:lnTo>
                  <a:pt x="40444" y="24398"/>
                </a:lnTo>
                <a:lnTo>
                  <a:pt x="40658" y="25179"/>
                </a:lnTo>
                <a:lnTo>
                  <a:pt x="41568" y="25479"/>
                </a:lnTo>
                <a:lnTo>
                  <a:pt x="41407" y="25757"/>
                </a:lnTo>
                <a:close/>
                <a:moveTo>
                  <a:pt x="41215" y="26988"/>
                </a:moveTo>
                <a:lnTo>
                  <a:pt x="40979" y="26100"/>
                </a:lnTo>
                <a:lnTo>
                  <a:pt x="41557" y="25939"/>
                </a:lnTo>
                <a:lnTo>
                  <a:pt x="41771" y="25564"/>
                </a:lnTo>
                <a:lnTo>
                  <a:pt x="42146" y="25779"/>
                </a:lnTo>
                <a:lnTo>
                  <a:pt x="42724" y="25629"/>
                </a:lnTo>
                <a:lnTo>
                  <a:pt x="42970" y="26517"/>
                </a:lnTo>
                <a:lnTo>
                  <a:pt x="42499" y="28273"/>
                </a:lnTo>
                <a:lnTo>
                  <a:pt x="42499" y="28273"/>
                </a:lnTo>
                <a:close/>
                <a:moveTo>
                  <a:pt x="43077" y="28851"/>
                </a:moveTo>
                <a:lnTo>
                  <a:pt x="42671" y="28444"/>
                </a:lnTo>
                <a:lnTo>
                  <a:pt x="43077" y="26945"/>
                </a:lnTo>
                <a:lnTo>
                  <a:pt x="43484" y="28455"/>
                </a:lnTo>
                <a:close/>
                <a:moveTo>
                  <a:pt x="44940" y="26988"/>
                </a:moveTo>
                <a:lnTo>
                  <a:pt x="43666" y="28273"/>
                </a:lnTo>
                <a:lnTo>
                  <a:pt x="43195" y="26517"/>
                </a:lnTo>
                <a:lnTo>
                  <a:pt x="43431" y="25629"/>
                </a:lnTo>
                <a:lnTo>
                  <a:pt x="44009" y="25779"/>
                </a:lnTo>
                <a:lnTo>
                  <a:pt x="44383" y="25564"/>
                </a:lnTo>
                <a:lnTo>
                  <a:pt x="44608" y="25939"/>
                </a:lnTo>
                <a:lnTo>
                  <a:pt x="45186" y="26100"/>
                </a:lnTo>
                <a:close/>
                <a:moveTo>
                  <a:pt x="46407" y="25586"/>
                </a:moveTo>
                <a:lnTo>
                  <a:pt x="46631" y="26656"/>
                </a:lnTo>
                <a:lnTo>
                  <a:pt x="46310" y="26656"/>
                </a:lnTo>
                <a:lnTo>
                  <a:pt x="45797" y="26143"/>
                </a:lnTo>
                <a:lnTo>
                  <a:pt x="45251" y="26678"/>
                </a:lnTo>
                <a:lnTo>
                  <a:pt x="45454" y="25939"/>
                </a:lnTo>
                <a:lnTo>
                  <a:pt x="44747" y="25757"/>
                </a:lnTo>
                <a:lnTo>
                  <a:pt x="44587" y="25479"/>
                </a:lnTo>
                <a:lnTo>
                  <a:pt x="45497" y="25179"/>
                </a:lnTo>
                <a:lnTo>
                  <a:pt x="45711" y="24398"/>
                </a:lnTo>
                <a:lnTo>
                  <a:pt x="46246" y="25211"/>
                </a:lnTo>
                <a:lnTo>
                  <a:pt x="46781" y="25211"/>
                </a:lnTo>
                <a:close/>
                <a:moveTo>
                  <a:pt x="48312" y="26442"/>
                </a:moveTo>
                <a:lnTo>
                  <a:pt x="47863" y="26881"/>
                </a:lnTo>
                <a:lnTo>
                  <a:pt x="46867" y="26678"/>
                </a:lnTo>
                <a:lnTo>
                  <a:pt x="46867" y="26656"/>
                </a:lnTo>
                <a:lnTo>
                  <a:pt x="46856" y="26656"/>
                </a:lnTo>
                <a:lnTo>
                  <a:pt x="46642" y="25661"/>
                </a:lnTo>
                <a:lnTo>
                  <a:pt x="47092" y="25211"/>
                </a:lnTo>
                <a:lnTo>
                  <a:pt x="48312" y="25211"/>
                </a:lnTo>
                <a:close/>
                <a:moveTo>
                  <a:pt x="49244" y="25511"/>
                </a:moveTo>
                <a:lnTo>
                  <a:pt x="48526" y="26217"/>
                </a:lnTo>
                <a:lnTo>
                  <a:pt x="48526" y="25211"/>
                </a:lnTo>
                <a:lnTo>
                  <a:pt x="48944" y="25211"/>
                </a:lnTo>
                <a:close/>
                <a:moveTo>
                  <a:pt x="50261" y="24997"/>
                </a:moveTo>
                <a:lnTo>
                  <a:pt x="49757" y="24997"/>
                </a:lnTo>
                <a:lnTo>
                  <a:pt x="49393" y="25350"/>
                </a:lnTo>
                <a:lnTo>
                  <a:pt x="49040" y="24997"/>
                </a:lnTo>
                <a:lnTo>
                  <a:pt x="48526" y="24997"/>
                </a:lnTo>
                <a:lnTo>
                  <a:pt x="48526" y="24483"/>
                </a:lnTo>
                <a:lnTo>
                  <a:pt x="48173" y="24130"/>
                </a:lnTo>
                <a:lnTo>
                  <a:pt x="48526" y="23766"/>
                </a:lnTo>
                <a:lnTo>
                  <a:pt x="48526" y="23263"/>
                </a:lnTo>
                <a:lnTo>
                  <a:pt x="49040" y="23263"/>
                </a:lnTo>
                <a:lnTo>
                  <a:pt x="49393" y="22899"/>
                </a:lnTo>
                <a:lnTo>
                  <a:pt x="49757" y="23263"/>
                </a:lnTo>
                <a:lnTo>
                  <a:pt x="50261" y="23263"/>
                </a:lnTo>
                <a:lnTo>
                  <a:pt x="50261" y="23766"/>
                </a:lnTo>
                <a:lnTo>
                  <a:pt x="50624" y="24130"/>
                </a:lnTo>
                <a:lnTo>
                  <a:pt x="50261" y="24483"/>
                </a:lnTo>
                <a:lnTo>
                  <a:pt x="50261" y="24997"/>
                </a:lnTo>
                <a:close/>
                <a:moveTo>
                  <a:pt x="51481" y="24997"/>
                </a:moveTo>
                <a:lnTo>
                  <a:pt x="50485" y="24997"/>
                </a:lnTo>
                <a:lnTo>
                  <a:pt x="50485" y="24580"/>
                </a:lnTo>
                <a:lnTo>
                  <a:pt x="50774" y="24280"/>
                </a:lnTo>
                <a:close/>
                <a:moveTo>
                  <a:pt x="51791" y="23263"/>
                </a:moveTo>
                <a:lnTo>
                  <a:pt x="52423" y="23263"/>
                </a:lnTo>
                <a:lnTo>
                  <a:pt x="52990" y="24130"/>
                </a:lnTo>
                <a:lnTo>
                  <a:pt x="52423" y="24997"/>
                </a:lnTo>
                <a:lnTo>
                  <a:pt x="51791" y="24997"/>
                </a:lnTo>
                <a:lnTo>
                  <a:pt x="50935" y="24130"/>
                </a:lnTo>
                <a:close/>
                <a:moveTo>
                  <a:pt x="51481" y="23263"/>
                </a:moveTo>
                <a:lnTo>
                  <a:pt x="50774" y="23969"/>
                </a:lnTo>
                <a:lnTo>
                  <a:pt x="50485" y="23680"/>
                </a:lnTo>
                <a:lnTo>
                  <a:pt x="50485" y="23263"/>
                </a:lnTo>
                <a:close/>
                <a:moveTo>
                  <a:pt x="52145" y="22599"/>
                </a:moveTo>
                <a:lnTo>
                  <a:pt x="51706" y="23049"/>
                </a:lnTo>
                <a:lnTo>
                  <a:pt x="50485" y="23049"/>
                </a:lnTo>
                <a:lnTo>
                  <a:pt x="50485" y="21818"/>
                </a:lnTo>
                <a:lnTo>
                  <a:pt x="50924" y="21379"/>
                </a:lnTo>
                <a:lnTo>
                  <a:pt x="51920" y="21582"/>
                </a:lnTo>
                <a:lnTo>
                  <a:pt x="51920" y="21604"/>
                </a:lnTo>
                <a:lnTo>
                  <a:pt x="51941" y="21604"/>
                </a:lnTo>
                <a:close/>
                <a:moveTo>
                  <a:pt x="51941" y="19987"/>
                </a:moveTo>
                <a:lnTo>
                  <a:pt x="51406" y="20522"/>
                </a:lnTo>
                <a:lnTo>
                  <a:pt x="51920" y="21036"/>
                </a:lnTo>
                <a:lnTo>
                  <a:pt x="51920" y="21357"/>
                </a:lnTo>
                <a:lnTo>
                  <a:pt x="50849" y="21133"/>
                </a:lnTo>
                <a:lnTo>
                  <a:pt x="50485" y="21507"/>
                </a:lnTo>
                <a:lnTo>
                  <a:pt x="50485" y="20983"/>
                </a:lnTo>
                <a:lnTo>
                  <a:pt x="49661" y="20447"/>
                </a:lnTo>
                <a:lnTo>
                  <a:pt x="50442" y="20233"/>
                </a:lnTo>
                <a:lnTo>
                  <a:pt x="50742" y="19323"/>
                </a:lnTo>
                <a:lnTo>
                  <a:pt x="51021" y="19484"/>
                </a:lnTo>
                <a:lnTo>
                  <a:pt x="51213" y="20191"/>
                </a:lnTo>
                <a:close/>
                <a:moveTo>
                  <a:pt x="52252" y="19677"/>
                </a:moveTo>
                <a:lnTo>
                  <a:pt x="51363" y="19912"/>
                </a:lnTo>
                <a:lnTo>
                  <a:pt x="51213" y="19345"/>
                </a:lnTo>
                <a:lnTo>
                  <a:pt x="50828" y="19120"/>
                </a:lnTo>
                <a:lnTo>
                  <a:pt x="51053" y="18745"/>
                </a:lnTo>
                <a:lnTo>
                  <a:pt x="50892" y="18167"/>
                </a:lnTo>
                <a:lnTo>
                  <a:pt x="51781" y="17921"/>
                </a:lnTo>
                <a:lnTo>
                  <a:pt x="53536" y="18392"/>
                </a:lnTo>
                <a:close/>
                <a:moveTo>
                  <a:pt x="54189" y="19163"/>
                </a:moveTo>
                <a:lnTo>
                  <a:pt x="52680" y="19570"/>
                </a:lnTo>
                <a:lnTo>
                  <a:pt x="53782" y="18456"/>
                </a:lnTo>
                <a:lnTo>
                  <a:pt x="54328" y="18606"/>
                </a:lnTo>
                <a:close/>
                <a:moveTo>
                  <a:pt x="54125" y="17814"/>
                </a:moveTo>
                <a:lnTo>
                  <a:pt x="53718" y="18221"/>
                </a:lnTo>
                <a:lnTo>
                  <a:pt x="52209" y="17814"/>
                </a:lnTo>
                <a:lnTo>
                  <a:pt x="53718" y="17407"/>
                </a:lnTo>
                <a:close/>
                <a:moveTo>
                  <a:pt x="52252" y="15951"/>
                </a:moveTo>
                <a:lnTo>
                  <a:pt x="53536" y="17225"/>
                </a:lnTo>
                <a:lnTo>
                  <a:pt x="51781" y="17696"/>
                </a:lnTo>
                <a:lnTo>
                  <a:pt x="50892" y="17461"/>
                </a:lnTo>
                <a:lnTo>
                  <a:pt x="51053" y="16883"/>
                </a:lnTo>
                <a:lnTo>
                  <a:pt x="50828" y="16508"/>
                </a:lnTo>
                <a:lnTo>
                  <a:pt x="51213" y="16283"/>
                </a:lnTo>
                <a:lnTo>
                  <a:pt x="51363" y="15705"/>
                </a:lnTo>
                <a:close/>
                <a:moveTo>
                  <a:pt x="51920" y="14592"/>
                </a:moveTo>
                <a:lnTo>
                  <a:pt x="51406" y="15095"/>
                </a:lnTo>
                <a:lnTo>
                  <a:pt x="51941" y="15641"/>
                </a:lnTo>
                <a:lnTo>
                  <a:pt x="51213" y="15438"/>
                </a:lnTo>
                <a:lnTo>
                  <a:pt x="51021" y="16144"/>
                </a:lnTo>
                <a:lnTo>
                  <a:pt x="50742" y="16305"/>
                </a:lnTo>
                <a:lnTo>
                  <a:pt x="50442" y="15395"/>
                </a:lnTo>
                <a:lnTo>
                  <a:pt x="49661" y="15181"/>
                </a:lnTo>
                <a:lnTo>
                  <a:pt x="50485" y="14645"/>
                </a:lnTo>
                <a:lnTo>
                  <a:pt x="50485" y="14121"/>
                </a:lnTo>
                <a:lnTo>
                  <a:pt x="50849" y="14485"/>
                </a:lnTo>
                <a:lnTo>
                  <a:pt x="51920" y="14260"/>
                </a:lnTo>
                <a:close/>
                <a:moveTo>
                  <a:pt x="50774" y="11648"/>
                </a:moveTo>
                <a:lnTo>
                  <a:pt x="51492" y="12365"/>
                </a:lnTo>
                <a:lnTo>
                  <a:pt x="50485" y="12365"/>
                </a:lnTo>
                <a:lnTo>
                  <a:pt x="50485" y="11948"/>
                </a:lnTo>
                <a:close/>
                <a:moveTo>
                  <a:pt x="49843" y="12579"/>
                </a:moveTo>
                <a:lnTo>
                  <a:pt x="50261" y="12579"/>
                </a:lnTo>
                <a:lnTo>
                  <a:pt x="50261" y="13586"/>
                </a:lnTo>
                <a:lnTo>
                  <a:pt x="49554" y="12879"/>
                </a:lnTo>
                <a:close/>
                <a:moveTo>
                  <a:pt x="48526" y="12579"/>
                </a:moveTo>
                <a:lnTo>
                  <a:pt x="48944" y="12579"/>
                </a:lnTo>
                <a:lnTo>
                  <a:pt x="49244" y="12879"/>
                </a:lnTo>
                <a:lnTo>
                  <a:pt x="48526" y="13586"/>
                </a:lnTo>
                <a:close/>
                <a:moveTo>
                  <a:pt x="45807" y="11498"/>
                </a:moveTo>
                <a:lnTo>
                  <a:pt x="46364" y="10631"/>
                </a:lnTo>
                <a:lnTo>
                  <a:pt x="46995" y="10631"/>
                </a:lnTo>
                <a:lnTo>
                  <a:pt x="47863" y="11498"/>
                </a:lnTo>
                <a:lnTo>
                  <a:pt x="46995" y="12365"/>
                </a:lnTo>
                <a:lnTo>
                  <a:pt x="46364" y="12365"/>
                </a:lnTo>
                <a:close/>
                <a:moveTo>
                  <a:pt x="46246" y="12579"/>
                </a:moveTo>
                <a:lnTo>
                  <a:pt x="46781" y="12579"/>
                </a:lnTo>
                <a:lnTo>
                  <a:pt x="46407" y="12954"/>
                </a:lnTo>
                <a:lnTo>
                  <a:pt x="46621" y="13992"/>
                </a:lnTo>
                <a:lnTo>
                  <a:pt x="45593" y="13778"/>
                </a:lnTo>
                <a:lnTo>
                  <a:pt x="45240" y="14067"/>
                </a:lnTo>
                <a:lnTo>
                  <a:pt x="45325" y="13618"/>
                </a:lnTo>
                <a:lnTo>
                  <a:pt x="44619" y="12836"/>
                </a:lnTo>
                <a:lnTo>
                  <a:pt x="45497" y="12547"/>
                </a:lnTo>
                <a:lnTo>
                  <a:pt x="45711" y="11766"/>
                </a:lnTo>
                <a:close/>
                <a:moveTo>
                  <a:pt x="44490" y="10353"/>
                </a:moveTo>
                <a:lnTo>
                  <a:pt x="45315" y="10620"/>
                </a:lnTo>
                <a:lnTo>
                  <a:pt x="45550" y="11477"/>
                </a:lnTo>
                <a:lnTo>
                  <a:pt x="45540" y="11498"/>
                </a:lnTo>
                <a:lnTo>
                  <a:pt x="45550" y="11519"/>
                </a:lnTo>
                <a:lnTo>
                  <a:pt x="45315" y="12376"/>
                </a:lnTo>
                <a:lnTo>
                  <a:pt x="44480" y="12654"/>
                </a:lnTo>
                <a:lnTo>
                  <a:pt x="43945" y="11787"/>
                </a:lnTo>
                <a:close/>
                <a:moveTo>
                  <a:pt x="43977" y="10074"/>
                </a:moveTo>
                <a:lnTo>
                  <a:pt x="44287" y="10256"/>
                </a:lnTo>
                <a:lnTo>
                  <a:pt x="43805" y="11552"/>
                </a:lnTo>
                <a:lnTo>
                  <a:pt x="43206" y="10577"/>
                </a:lnTo>
                <a:lnTo>
                  <a:pt x="43420" y="10224"/>
                </a:lnTo>
                <a:close/>
                <a:moveTo>
                  <a:pt x="42928" y="10117"/>
                </a:moveTo>
                <a:lnTo>
                  <a:pt x="43077" y="9528"/>
                </a:lnTo>
                <a:lnTo>
                  <a:pt x="43238" y="10117"/>
                </a:lnTo>
                <a:lnTo>
                  <a:pt x="43077" y="10374"/>
                </a:lnTo>
                <a:close/>
                <a:moveTo>
                  <a:pt x="41868" y="10256"/>
                </a:moveTo>
                <a:lnTo>
                  <a:pt x="42178" y="10074"/>
                </a:lnTo>
                <a:lnTo>
                  <a:pt x="42735" y="10224"/>
                </a:lnTo>
                <a:lnTo>
                  <a:pt x="42949" y="10577"/>
                </a:lnTo>
                <a:lnTo>
                  <a:pt x="42349" y="11552"/>
                </a:lnTo>
                <a:close/>
                <a:moveTo>
                  <a:pt x="40615" y="11498"/>
                </a:moveTo>
                <a:lnTo>
                  <a:pt x="40605" y="11477"/>
                </a:lnTo>
                <a:lnTo>
                  <a:pt x="40840" y="10620"/>
                </a:lnTo>
                <a:lnTo>
                  <a:pt x="41664" y="10353"/>
                </a:lnTo>
                <a:lnTo>
                  <a:pt x="42210" y="11787"/>
                </a:lnTo>
                <a:lnTo>
                  <a:pt x="41686" y="12654"/>
                </a:lnTo>
                <a:lnTo>
                  <a:pt x="40840" y="12376"/>
                </a:lnTo>
                <a:lnTo>
                  <a:pt x="40605" y="11519"/>
                </a:lnTo>
                <a:close/>
                <a:moveTo>
                  <a:pt x="40444" y="11766"/>
                </a:moveTo>
                <a:lnTo>
                  <a:pt x="40658" y="12547"/>
                </a:lnTo>
                <a:lnTo>
                  <a:pt x="41536" y="12836"/>
                </a:lnTo>
                <a:lnTo>
                  <a:pt x="40840" y="13618"/>
                </a:lnTo>
                <a:lnTo>
                  <a:pt x="40915" y="14067"/>
                </a:lnTo>
                <a:lnTo>
                  <a:pt x="40562" y="13778"/>
                </a:lnTo>
                <a:lnTo>
                  <a:pt x="39534" y="13992"/>
                </a:lnTo>
                <a:lnTo>
                  <a:pt x="39759" y="12954"/>
                </a:lnTo>
                <a:lnTo>
                  <a:pt x="39384" y="12579"/>
                </a:lnTo>
                <a:lnTo>
                  <a:pt x="39909" y="12579"/>
                </a:lnTo>
                <a:close/>
                <a:moveTo>
                  <a:pt x="39159" y="10631"/>
                </a:moveTo>
                <a:lnTo>
                  <a:pt x="39791" y="10631"/>
                </a:lnTo>
                <a:lnTo>
                  <a:pt x="40358" y="11498"/>
                </a:lnTo>
                <a:lnTo>
                  <a:pt x="39791" y="12365"/>
                </a:lnTo>
                <a:lnTo>
                  <a:pt x="39159" y="12365"/>
                </a:lnTo>
                <a:lnTo>
                  <a:pt x="38292" y="11498"/>
                </a:lnTo>
                <a:close/>
                <a:moveTo>
                  <a:pt x="37843" y="10631"/>
                </a:moveTo>
                <a:lnTo>
                  <a:pt x="38849" y="10631"/>
                </a:lnTo>
                <a:lnTo>
                  <a:pt x="38142" y="11337"/>
                </a:lnTo>
                <a:lnTo>
                  <a:pt x="37843" y="11048"/>
                </a:lnTo>
                <a:close/>
                <a:moveTo>
                  <a:pt x="37843" y="11948"/>
                </a:moveTo>
                <a:lnTo>
                  <a:pt x="38142" y="11648"/>
                </a:lnTo>
                <a:lnTo>
                  <a:pt x="38849" y="12365"/>
                </a:lnTo>
                <a:lnTo>
                  <a:pt x="37843" y="12365"/>
                </a:lnTo>
                <a:close/>
                <a:moveTo>
                  <a:pt x="37211" y="12579"/>
                </a:moveTo>
                <a:lnTo>
                  <a:pt x="37629" y="12579"/>
                </a:lnTo>
                <a:lnTo>
                  <a:pt x="37629" y="13586"/>
                </a:lnTo>
                <a:lnTo>
                  <a:pt x="36922" y="12879"/>
                </a:lnTo>
                <a:close/>
                <a:moveTo>
                  <a:pt x="35894" y="12579"/>
                </a:moveTo>
                <a:lnTo>
                  <a:pt x="36312" y="12579"/>
                </a:lnTo>
                <a:lnTo>
                  <a:pt x="36612" y="12879"/>
                </a:lnTo>
                <a:lnTo>
                  <a:pt x="35894" y="13586"/>
                </a:lnTo>
                <a:close/>
                <a:moveTo>
                  <a:pt x="33614" y="12579"/>
                </a:moveTo>
                <a:lnTo>
                  <a:pt x="34149" y="12579"/>
                </a:lnTo>
                <a:lnTo>
                  <a:pt x="33775" y="12954"/>
                </a:lnTo>
                <a:lnTo>
                  <a:pt x="34000" y="14024"/>
                </a:lnTo>
                <a:lnTo>
                  <a:pt x="33678" y="14024"/>
                </a:lnTo>
                <a:lnTo>
                  <a:pt x="33165" y="13511"/>
                </a:lnTo>
                <a:lnTo>
                  <a:pt x="32619" y="14046"/>
                </a:lnTo>
                <a:lnTo>
                  <a:pt x="32822" y="13307"/>
                </a:lnTo>
                <a:lnTo>
                  <a:pt x="32115" y="13125"/>
                </a:lnTo>
                <a:lnTo>
                  <a:pt x="31955" y="12847"/>
                </a:lnTo>
                <a:lnTo>
                  <a:pt x="32865" y="12547"/>
                </a:lnTo>
                <a:lnTo>
                  <a:pt x="33079" y="11766"/>
                </a:lnTo>
                <a:close/>
                <a:moveTo>
                  <a:pt x="31848" y="10342"/>
                </a:moveTo>
                <a:lnTo>
                  <a:pt x="32683" y="10620"/>
                </a:lnTo>
                <a:lnTo>
                  <a:pt x="32918" y="11477"/>
                </a:lnTo>
                <a:lnTo>
                  <a:pt x="32908" y="11498"/>
                </a:lnTo>
                <a:lnTo>
                  <a:pt x="32918" y="11519"/>
                </a:lnTo>
                <a:lnTo>
                  <a:pt x="32683" y="12376"/>
                </a:lnTo>
                <a:lnTo>
                  <a:pt x="31859" y="12643"/>
                </a:lnTo>
                <a:lnTo>
                  <a:pt x="31313" y="11198"/>
                </a:lnTo>
                <a:close/>
                <a:moveTo>
                  <a:pt x="31634" y="10278"/>
                </a:moveTo>
                <a:lnTo>
                  <a:pt x="31216" y="10941"/>
                </a:lnTo>
                <a:lnTo>
                  <a:pt x="30874" y="10021"/>
                </a:lnTo>
                <a:close/>
                <a:moveTo>
                  <a:pt x="30392" y="9678"/>
                </a:moveTo>
                <a:lnTo>
                  <a:pt x="30381" y="9678"/>
                </a:lnTo>
                <a:lnTo>
                  <a:pt x="30445" y="9507"/>
                </a:lnTo>
                <a:lnTo>
                  <a:pt x="30510" y="9678"/>
                </a:lnTo>
                <a:lnTo>
                  <a:pt x="30510" y="9678"/>
                </a:lnTo>
                <a:lnTo>
                  <a:pt x="30595" y="9924"/>
                </a:lnTo>
                <a:lnTo>
                  <a:pt x="30606" y="9935"/>
                </a:lnTo>
                <a:lnTo>
                  <a:pt x="30606" y="9935"/>
                </a:lnTo>
                <a:lnTo>
                  <a:pt x="31077" y="11177"/>
                </a:lnTo>
                <a:lnTo>
                  <a:pt x="30445" y="12205"/>
                </a:lnTo>
                <a:lnTo>
                  <a:pt x="29825" y="11177"/>
                </a:lnTo>
                <a:lnTo>
                  <a:pt x="30285" y="9935"/>
                </a:lnTo>
                <a:lnTo>
                  <a:pt x="30285" y="9935"/>
                </a:lnTo>
                <a:lnTo>
                  <a:pt x="30296" y="9914"/>
                </a:lnTo>
                <a:lnTo>
                  <a:pt x="30392" y="9678"/>
                </a:lnTo>
                <a:close/>
                <a:moveTo>
                  <a:pt x="30017" y="10021"/>
                </a:moveTo>
                <a:lnTo>
                  <a:pt x="29675" y="10941"/>
                </a:lnTo>
                <a:lnTo>
                  <a:pt x="29268" y="10278"/>
                </a:lnTo>
                <a:close/>
                <a:moveTo>
                  <a:pt x="27983" y="11498"/>
                </a:moveTo>
                <a:lnTo>
                  <a:pt x="27973" y="11477"/>
                </a:lnTo>
                <a:lnTo>
                  <a:pt x="28208" y="10620"/>
                </a:lnTo>
                <a:lnTo>
                  <a:pt x="29054" y="10342"/>
                </a:lnTo>
                <a:lnTo>
                  <a:pt x="29578" y="11198"/>
                </a:lnTo>
                <a:lnTo>
                  <a:pt x="29032" y="12643"/>
                </a:lnTo>
                <a:lnTo>
                  <a:pt x="28208" y="12376"/>
                </a:lnTo>
                <a:lnTo>
                  <a:pt x="27973" y="11519"/>
                </a:lnTo>
                <a:close/>
                <a:moveTo>
                  <a:pt x="27812" y="11766"/>
                </a:moveTo>
                <a:lnTo>
                  <a:pt x="28026" y="12547"/>
                </a:lnTo>
                <a:lnTo>
                  <a:pt x="28936" y="12847"/>
                </a:lnTo>
                <a:lnTo>
                  <a:pt x="28775" y="13125"/>
                </a:lnTo>
                <a:lnTo>
                  <a:pt x="28069" y="13307"/>
                </a:lnTo>
                <a:lnTo>
                  <a:pt x="28272" y="14046"/>
                </a:lnTo>
                <a:lnTo>
                  <a:pt x="27737" y="13511"/>
                </a:lnTo>
                <a:lnTo>
                  <a:pt x="27223" y="14024"/>
                </a:lnTo>
                <a:lnTo>
                  <a:pt x="26902" y="14024"/>
                </a:lnTo>
                <a:lnTo>
                  <a:pt x="27127" y="12954"/>
                </a:lnTo>
                <a:lnTo>
                  <a:pt x="26752" y="12579"/>
                </a:lnTo>
                <a:lnTo>
                  <a:pt x="27277" y="12579"/>
                </a:lnTo>
                <a:close/>
                <a:moveTo>
                  <a:pt x="26527" y="10631"/>
                </a:moveTo>
                <a:lnTo>
                  <a:pt x="27159" y="10631"/>
                </a:lnTo>
                <a:lnTo>
                  <a:pt x="27726" y="11498"/>
                </a:lnTo>
                <a:lnTo>
                  <a:pt x="27159" y="12365"/>
                </a:lnTo>
                <a:lnTo>
                  <a:pt x="26527" y="12365"/>
                </a:lnTo>
                <a:lnTo>
                  <a:pt x="25660" y="11498"/>
                </a:lnTo>
                <a:close/>
                <a:moveTo>
                  <a:pt x="25211" y="10631"/>
                </a:moveTo>
                <a:lnTo>
                  <a:pt x="26217" y="10631"/>
                </a:lnTo>
                <a:lnTo>
                  <a:pt x="25510" y="11337"/>
                </a:lnTo>
                <a:lnTo>
                  <a:pt x="25211" y="11048"/>
                </a:lnTo>
                <a:close/>
                <a:moveTo>
                  <a:pt x="22042" y="10631"/>
                </a:moveTo>
                <a:lnTo>
                  <a:pt x="23048" y="10631"/>
                </a:lnTo>
                <a:lnTo>
                  <a:pt x="23048" y="11048"/>
                </a:lnTo>
                <a:lnTo>
                  <a:pt x="22749" y="11337"/>
                </a:lnTo>
                <a:close/>
                <a:moveTo>
                  <a:pt x="20533" y="11498"/>
                </a:moveTo>
                <a:lnTo>
                  <a:pt x="21100" y="10631"/>
                </a:lnTo>
                <a:lnTo>
                  <a:pt x="21732" y="10631"/>
                </a:lnTo>
                <a:lnTo>
                  <a:pt x="22599" y="11498"/>
                </a:lnTo>
                <a:lnTo>
                  <a:pt x="21732" y="12365"/>
                </a:lnTo>
                <a:lnTo>
                  <a:pt x="21100" y="12365"/>
                </a:lnTo>
                <a:close/>
                <a:moveTo>
                  <a:pt x="20982" y="12579"/>
                </a:moveTo>
                <a:lnTo>
                  <a:pt x="21517" y="12579"/>
                </a:lnTo>
                <a:lnTo>
                  <a:pt x="21143" y="12954"/>
                </a:lnTo>
                <a:lnTo>
                  <a:pt x="21357" y="13992"/>
                </a:lnTo>
                <a:lnTo>
                  <a:pt x="20329" y="13778"/>
                </a:lnTo>
                <a:lnTo>
                  <a:pt x="19976" y="14067"/>
                </a:lnTo>
                <a:lnTo>
                  <a:pt x="20051" y="13618"/>
                </a:lnTo>
                <a:lnTo>
                  <a:pt x="19355" y="12836"/>
                </a:lnTo>
                <a:lnTo>
                  <a:pt x="20233" y="12547"/>
                </a:lnTo>
                <a:lnTo>
                  <a:pt x="20447" y="11766"/>
                </a:lnTo>
                <a:close/>
                <a:moveTo>
                  <a:pt x="19227" y="10353"/>
                </a:moveTo>
                <a:lnTo>
                  <a:pt x="20051" y="10620"/>
                </a:lnTo>
                <a:lnTo>
                  <a:pt x="20286" y="11477"/>
                </a:lnTo>
                <a:lnTo>
                  <a:pt x="20276" y="11498"/>
                </a:lnTo>
                <a:lnTo>
                  <a:pt x="20286" y="11519"/>
                </a:lnTo>
                <a:lnTo>
                  <a:pt x="20051" y="12376"/>
                </a:lnTo>
                <a:lnTo>
                  <a:pt x="19205" y="12654"/>
                </a:lnTo>
                <a:lnTo>
                  <a:pt x="18681" y="11787"/>
                </a:lnTo>
                <a:close/>
                <a:moveTo>
                  <a:pt x="18713" y="10074"/>
                </a:moveTo>
                <a:lnTo>
                  <a:pt x="19023" y="10256"/>
                </a:lnTo>
                <a:lnTo>
                  <a:pt x="18541" y="11552"/>
                </a:lnTo>
                <a:lnTo>
                  <a:pt x="17942" y="10577"/>
                </a:lnTo>
                <a:lnTo>
                  <a:pt x="18156" y="10224"/>
                </a:lnTo>
                <a:close/>
                <a:moveTo>
                  <a:pt x="17653" y="10117"/>
                </a:moveTo>
                <a:lnTo>
                  <a:pt x="17813" y="9528"/>
                </a:lnTo>
                <a:lnTo>
                  <a:pt x="17974" y="10117"/>
                </a:lnTo>
                <a:lnTo>
                  <a:pt x="17813" y="10374"/>
                </a:lnTo>
                <a:close/>
                <a:moveTo>
                  <a:pt x="16604" y="10256"/>
                </a:moveTo>
                <a:lnTo>
                  <a:pt x="16914" y="10074"/>
                </a:lnTo>
                <a:lnTo>
                  <a:pt x="17471" y="10224"/>
                </a:lnTo>
                <a:lnTo>
                  <a:pt x="17685" y="10577"/>
                </a:lnTo>
                <a:lnTo>
                  <a:pt x="17086" y="11552"/>
                </a:lnTo>
                <a:close/>
                <a:moveTo>
                  <a:pt x="15351" y="11498"/>
                </a:moveTo>
                <a:lnTo>
                  <a:pt x="15341" y="11477"/>
                </a:lnTo>
                <a:lnTo>
                  <a:pt x="15576" y="10620"/>
                </a:lnTo>
                <a:lnTo>
                  <a:pt x="16400" y="10353"/>
                </a:lnTo>
                <a:lnTo>
                  <a:pt x="16946" y="11787"/>
                </a:lnTo>
                <a:lnTo>
                  <a:pt x="16422" y="12654"/>
                </a:lnTo>
                <a:lnTo>
                  <a:pt x="15576" y="12376"/>
                </a:lnTo>
                <a:lnTo>
                  <a:pt x="15341" y="11519"/>
                </a:lnTo>
                <a:close/>
                <a:moveTo>
                  <a:pt x="15180" y="11766"/>
                </a:moveTo>
                <a:lnTo>
                  <a:pt x="15394" y="12547"/>
                </a:lnTo>
                <a:lnTo>
                  <a:pt x="16272" y="12836"/>
                </a:lnTo>
                <a:lnTo>
                  <a:pt x="15576" y="13618"/>
                </a:lnTo>
                <a:lnTo>
                  <a:pt x="15651" y="14067"/>
                </a:lnTo>
                <a:lnTo>
                  <a:pt x="15298" y="13778"/>
                </a:lnTo>
                <a:lnTo>
                  <a:pt x="14270" y="13992"/>
                </a:lnTo>
                <a:lnTo>
                  <a:pt x="14495" y="12954"/>
                </a:lnTo>
                <a:lnTo>
                  <a:pt x="14120" y="12579"/>
                </a:lnTo>
                <a:lnTo>
                  <a:pt x="14645" y="12579"/>
                </a:lnTo>
                <a:close/>
                <a:moveTo>
                  <a:pt x="13895" y="10631"/>
                </a:moveTo>
                <a:lnTo>
                  <a:pt x="14527" y="10631"/>
                </a:lnTo>
                <a:lnTo>
                  <a:pt x="15094" y="11498"/>
                </a:lnTo>
                <a:lnTo>
                  <a:pt x="14527" y="12365"/>
                </a:lnTo>
                <a:lnTo>
                  <a:pt x="13895" y="12365"/>
                </a:lnTo>
                <a:lnTo>
                  <a:pt x="13028" y="11498"/>
                </a:lnTo>
                <a:close/>
                <a:moveTo>
                  <a:pt x="12579" y="10631"/>
                </a:moveTo>
                <a:lnTo>
                  <a:pt x="13585" y="10631"/>
                </a:lnTo>
                <a:lnTo>
                  <a:pt x="12878" y="11337"/>
                </a:lnTo>
                <a:lnTo>
                  <a:pt x="12579" y="11048"/>
                </a:lnTo>
                <a:close/>
                <a:moveTo>
                  <a:pt x="12579" y="11948"/>
                </a:moveTo>
                <a:lnTo>
                  <a:pt x="12878" y="11648"/>
                </a:lnTo>
                <a:lnTo>
                  <a:pt x="13585" y="12365"/>
                </a:lnTo>
                <a:lnTo>
                  <a:pt x="12579" y="12365"/>
                </a:lnTo>
                <a:close/>
                <a:moveTo>
                  <a:pt x="11947" y="12579"/>
                </a:moveTo>
                <a:lnTo>
                  <a:pt x="12365" y="12579"/>
                </a:lnTo>
                <a:lnTo>
                  <a:pt x="12365" y="13586"/>
                </a:lnTo>
                <a:lnTo>
                  <a:pt x="11658" y="12879"/>
                </a:lnTo>
                <a:close/>
                <a:moveTo>
                  <a:pt x="10630" y="14528"/>
                </a:moveTo>
                <a:lnTo>
                  <a:pt x="10630" y="13896"/>
                </a:lnTo>
                <a:lnTo>
                  <a:pt x="11498" y="13029"/>
                </a:lnTo>
                <a:lnTo>
                  <a:pt x="12365" y="13896"/>
                </a:lnTo>
                <a:lnTo>
                  <a:pt x="12365" y="14528"/>
                </a:lnTo>
                <a:lnTo>
                  <a:pt x="11498" y="15095"/>
                </a:lnTo>
                <a:close/>
                <a:moveTo>
                  <a:pt x="10352" y="16401"/>
                </a:moveTo>
                <a:lnTo>
                  <a:pt x="10620" y="15577"/>
                </a:lnTo>
                <a:lnTo>
                  <a:pt x="11476" y="15341"/>
                </a:lnTo>
                <a:lnTo>
                  <a:pt x="11498" y="15352"/>
                </a:lnTo>
                <a:lnTo>
                  <a:pt x="11519" y="15341"/>
                </a:lnTo>
                <a:lnTo>
                  <a:pt x="12375" y="15577"/>
                </a:lnTo>
                <a:lnTo>
                  <a:pt x="12654" y="16412"/>
                </a:lnTo>
                <a:lnTo>
                  <a:pt x="11787" y="16947"/>
                </a:lnTo>
                <a:close/>
                <a:moveTo>
                  <a:pt x="10256" y="16604"/>
                </a:moveTo>
                <a:lnTo>
                  <a:pt x="11551" y="17086"/>
                </a:lnTo>
                <a:lnTo>
                  <a:pt x="10577" y="17686"/>
                </a:lnTo>
                <a:lnTo>
                  <a:pt x="10224" y="17471"/>
                </a:lnTo>
                <a:lnTo>
                  <a:pt x="10084" y="16915"/>
                </a:lnTo>
                <a:close/>
                <a:moveTo>
                  <a:pt x="9528" y="17814"/>
                </a:moveTo>
                <a:lnTo>
                  <a:pt x="10117" y="17653"/>
                </a:lnTo>
                <a:lnTo>
                  <a:pt x="10373" y="17814"/>
                </a:lnTo>
                <a:lnTo>
                  <a:pt x="10117" y="17975"/>
                </a:lnTo>
                <a:close/>
                <a:moveTo>
                  <a:pt x="10256" y="19024"/>
                </a:moveTo>
                <a:lnTo>
                  <a:pt x="10084" y="18713"/>
                </a:lnTo>
                <a:lnTo>
                  <a:pt x="10224" y="18157"/>
                </a:lnTo>
                <a:lnTo>
                  <a:pt x="10577" y="17942"/>
                </a:lnTo>
                <a:lnTo>
                  <a:pt x="11551" y="18542"/>
                </a:lnTo>
                <a:close/>
                <a:moveTo>
                  <a:pt x="11476" y="20287"/>
                </a:moveTo>
                <a:lnTo>
                  <a:pt x="10620" y="20051"/>
                </a:lnTo>
                <a:lnTo>
                  <a:pt x="10352" y="19227"/>
                </a:lnTo>
                <a:lnTo>
                  <a:pt x="11787" y="18681"/>
                </a:lnTo>
                <a:lnTo>
                  <a:pt x="12654" y="19206"/>
                </a:lnTo>
                <a:lnTo>
                  <a:pt x="12375" y="20051"/>
                </a:lnTo>
                <a:lnTo>
                  <a:pt x="11519" y="20287"/>
                </a:lnTo>
                <a:lnTo>
                  <a:pt x="11498" y="20276"/>
                </a:lnTo>
                <a:close/>
                <a:moveTo>
                  <a:pt x="11048" y="23049"/>
                </a:moveTo>
                <a:lnTo>
                  <a:pt x="10630" y="23049"/>
                </a:lnTo>
                <a:lnTo>
                  <a:pt x="10630" y="22042"/>
                </a:lnTo>
                <a:lnTo>
                  <a:pt x="11348" y="22749"/>
                </a:lnTo>
                <a:close/>
                <a:moveTo>
                  <a:pt x="11947" y="23049"/>
                </a:moveTo>
                <a:lnTo>
                  <a:pt x="11647" y="22749"/>
                </a:lnTo>
                <a:lnTo>
                  <a:pt x="12365" y="22042"/>
                </a:lnTo>
                <a:lnTo>
                  <a:pt x="12365" y="23049"/>
                </a:lnTo>
                <a:close/>
                <a:moveTo>
                  <a:pt x="12579" y="23263"/>
                </a:moveTo>
                <a:lnTo>
                  <a:pt x="13585" y="23263"/>
                </a:lnTo>
                <a:lnTo>
                  <a:pt x="12878" y="23980"/>
                </a:lnTo>
                <a:lnTo>
                  <a:pt x="12579" y="23680"/>
                </a:lnTo>
                <a:close/>
                <a:moveTo>
                  <a:pt x="15094" y="24130"/>
                </a:moveTo>
                <a:lnTo>
                  <a:pt x="14527" y="24997"/>
                </a:lnTo>
                <a:lnTo>
                  <a:pt x="13895" y="24997"/>
                </a:lnTo>
                <a:lnTo>
                  <a:pt x="13028" y="24130"/>
                </a:lnTo>
                <a:lnTo>
                  <a:pt x="13895" y="23263"/>
                </a:lnTo>
                <a:lnTo>
                  <a:pt x="14527" y="23263"/>
                </a:lnTo>
                <a:close/>
                <a:moveTo>
                  <a:pt x="14645" y="23049"/>
                </a:moveTo>
                <a:lnTo>
                  <a:pt x="14120" y="23049"/>
                </a:lnTo>
                <a:lnTo>
                  <a:pt x="14495" y="22674"/>
                </a:lnTo>
                <a:lnTo>
                  <a:pt x="14270" y="21636"/>
                </a:lnTo>
                <a:lnTo>
                  <a:pt x="15298" y="21850"/>
                </a:lnTo>
                <a:lnTo>
                  <a:pt x="15651" y="21561"/>
                </a:lnTo>
                <a:lnTo>
                  <a:pt x="15576" y="22010"/>
                </a:lnTo>
                <a:lnTo>
                  <a:pt x="16272" y="22792"/>
                </a:lnTo>
                <a:lnTo>
                  <a:pt x="15394" y="23081"/>
                </a:lnTo>
                <a:lnTo>
                  <a:pt x="15180" y="23862"/>
                </a:lnTo>
                <a:close/>
                <a:moveTo>
                  <a:pt x="16400" y="25275"/>
                </a:moveTo>
                <a:lnTo>
                  <a:pt x="15576" y="25008"/>
                </a:lnTo>
                <a:lnTo>
                  <a:pt x="15341" y="24151"/>
                </a:lnTo>
                <a:lnTo>
                  <a:pt x="15351" y="24130"/>
                </a:lnTo>
                <a:lnTo>
                  <a:pt x="15341" y="24109"/>
                </a:lnTo>
                <a:lnTo>
                  <a:pt x="15576" y="23252"/>
                </a:lnTo>
                <a:lnTo>
                  <a:pt x="16422" y="22974"/>
                </a:lnTo>
                <a:lnTo>
                  <a:pt x="16946" y="23841"/>
                </a:lnTo>
                <a:close/>
                <a:moveTo>
                  <a:pt x="16914" y="25543"/>
                </a:moveTo>
                <a:lnTo>
                  <a:pt x="16604" y="25361"/>
                </a:lnTo>
                <a:lnTo>
                  <a:pt x="17086" y="24076"/>
                </a:lnTo>
                <a:lnTo>
                  <a:pt x="17685" y="25051"/>
                </a:lnTo>
                <a:lnTo>
                  <a:pt x="17471" y="25404"/>
                </a:lnTo>
                <a:close/>
                <a:moveTo>
                  <a:pt x="17974" y="25511"/>
                </a:moveTo>
                <a:lnTo>
                  <a:pt x="17813" y="26100"/>
                </a:lnTo>
                <a:lnTo>
                  <a:pt x="17653" y="25511"/>
                </a:lnTo>
                <a:lnTo>
                  <a:pt x="17813" y="25254"/>
                </a:lnTo>
                <a:close/>
                <a:moveTo>
                  <a:pt x="19023" y="25361"/>
                </a:moveTo>
                <a:lnTo>
                  <a:pt x="18713" y="25543"/>
                </a:lnTo>
                <a:lnTo>
                  <a:pt x="18156" y="25404"/>
                </a:lnTo>
                <a:lnTo>
                  <a:pt x="17942" y="25051"/>
                </a:lnTo>
                <a:lnTo>
                  <a:pt x="18541" y="24076"/>
                </a:lnTo>
                <a:close/>
                <a:moveTo>
                  <a:pt x="20276" y="24130"/>
                </a:moveTo>
                <a:lnTo>
                  <a:pt x="20286" y="24151"/>
                </a:lnTo>
                <a:lnTo>
                  <a:pt x="20051" y="25008"/>
                </a:lnTo>
                <a:lnTo>
                  <a:pt x="19227" y="25275"/>
                </a:lnTo>
                <a:lnTo>
                  <a:pt x="18681" y="23841"/>
                </a:lnTo>
                <a:lnTo>
                  <a:pt x="19205" y="22974"/>
                </a:lnTo>
                <a:lnTo>
                  <a:pt x="20051" y="23252"/>
                </a:lnTo>
                <a:lnTo>
                  <a:pt x="20286" y="24109"/>
                </a:lnTo>
                <a:close/>
                <a:moveTo>
                  <a:pt x="20447" y="23862"/>
                </a:moveTo>
                <a:lnTo>
                  <a:pt x="20233" y="23081"/>
                </a:lnTo>
                <a:lnTo>
                  <a:pt x="19355" y="22792"/>
                </a:lnTo>
                <a:lnTo>
                  <a:pt x="20051" y="22010"/>
                </a:lnTo>
                <a:lnTo>
                  <a:pt x="19976" y="21561"/>
                </a:lnTo>
                <a:lnTo>
                  <a:pt x="20329" y="21850"/>
                </a:lnTo>
                <a:lnTo>
                  <a:pt x="21357" y="21636"/>
                </a:lnTo>
                <a:lnTo>
                  <a:pt x="21143" y="22674"/>
                </a:lnTo>
                <a:lnTo>
                  <a:pt x="21507" y="23049"/>
                </a:lnTo>
                <a:lnTo>
                  <a:pt x="20982" y="23049"/>
                </a:lnTo>
                <a:close/>
                <a:moveTo>
                  <a:pt x="21732" y="24997"/>
                </a:moveTo>
                <a:lnTo>
                  <a:pt x="21100" y="24997"/>
                </a:lnTo>
                <a:lnTo>
                  <a:pt x="20533" y="24130"/>
                </a:lnTo>
                <a:lnTo>
                  <a:pt x="21100" y="23263"/>
                </a:lnTo>
                <a:lnTo>
                  <a:pt x="21732" y="23263"/>
                </a:lnTo>
                <a:lnTo>
                  <a:pt x="22599" y="24130"/>
                </a:lnTo>
                <a:close/>
                <a:moveTo>
                  <a:pt x="23048" y="24997"/>
                </a:moveTo>
                <a:lnTo>
                  <a:pt x="22042" y="24997"/>
                </a:lnTo>
                <a:lnTo>
                  <a:pt x="22749" y="24280"/>
                </a:lnTo>
                <a:lnTo>
                  <a:pt x="23048" y="24580"/>
                </a:lnTo>
                <a:close/>
                <a:moveTo>
                  <a:pt x="26217" y="24997"/>
                </a:moveTo>
                <a:lnTo>
                  <a:pt x="25211" y="24997"/>
                </a:lnTo>
                <a:lnTo>
                  <a:pt x="25211" y="24580"/>
                </a:lnTo>
                <a:lnTo>
                  <a:pt x="25510" y="24280"/>
                </a:lnTo>
                <a:close/>
                <a:moveTo>
                  <a:pt x="27726" y="24130"/>
                </a:moveTo>
                <a:lnTo>
                  <a:pt x="27159" y="24997"/>
                </a:lnTo>
                <a:lnTo>
                  <a:pt x="26527" y="24997"/>
                </a:lnTo>
                <a:lnTo>
                  <a:pt x="25660" y="24130"/>
                </a:lnTo>
                <a:lnTo>
                  <a:pt x="26527" y="23263"/>
                </a:lnTo>
                <a:lnTo>
                  <a:pt x="27159" y="23263"/>
                </a:lnTo>
                <a:close/>
                <a:moveTo>
                  <a:pt x="27277" y="23049"/>
                </a:moveTo>
                <a:lnTo>
                  <a:pt x="26752" y="23049"/>
                </a:lnTo>
                <a:lnTo>
                  <a:pt x="27127" y="22674"/>
                </a:lnTo>
                <a:lnTo>
                  <a:pt x="26902" y="21604"/>
                </a:lnTo>
                <a:lnTo>
                  <a:pt x="27223" y="21604"/>
                </a:lnTo>
                <a:lnTo>
                  <a:pt x="27737" y="22117"/>
                </a:lnTo>
                <a:lnTo>
                  <a:pt x="28272" y="21582"/>
                </a:lnTo>
                <a:lnTo>
                  <a:pt x="28080" y="22321"/>
                </a:lnTo>
                <a:lnTo>
                  <a:pt x="28775" y="22503"/>
                </a:lnTo>
                <a:lnTo>
                  <a:pt x="28936" y="22781"/>
                </a:lnTo>
                <a:lnTo>
                  <a:pt x="28026" y="23081"/>
                </a:lnTo>
                <a:lnTo>
                  <a:pt x="27812" y="23862"/>
                </a:lnTo>
                <a:close/>
                <a:moveTo>
                  <a:pt x="29054" y="25286"/>
                </a:moveTo>
                <a:lnTo>
                  <a:pt x="28208" y="25008"/>
                </a:lnTo>
                <a:lnTo>
                  <a:pt x="27973" y="24151"/>
                </a:lnTo>
                <a:lnTo>
                  <a:pt x="27983" y="24130"/>
                </a:lnTo>
                <a:lnTo>
                  <a:pt x="27973" y="24109"/>
                </a:lnTo>
                <a:lnTo>
                  <a:pt x="28208" y="23252"/>
                </a:lnTo>
                <a:lnTo>
                  <a:pt x="29032" y="22985"/>
                </a:lnTo>
                <a:lnTo>
                  <a:pt x="29578" y="24419"/>
                </a:lnTo>
                <a:close/>
                <a:moveTo>
                  <a:pt x="29268" y="25350"/>
                </a:moveTo>
                <a:lnTo>
                  <a:pt x="29675" y="24687"/>
                </a:lnTo>
                <a:lnTo>
                  <a:pt x="30017" y="25607"/>
                </a:lnTo>
                <a:lnTo>
                  <a:pt x="29653" y="25479"/>
                </a:lnTo>
                <a:close/>
                <a:moveTo>
                  <a:pt x="30510" y="25950"/>
                </a:moveTo>
                <a:lnTo>
                  <a:pt x="30510" y="25950"/>
                </a:lnTo>
                <a:lnTo>
                  <a:pt x="30445" y="26121"/>
                </a:lnTo>
                <a:lnTo>
                  <a:pt x="30392" y="25950"/>
                </a:lnTo>
                <a:lnTo>
                  <a:pt x="30392" y="25950"/>
                </a:lnTo>
                <a:lnTo>
                  <a:pt x="30306" y="25746"/>
                </a:lnTo>
                <a:lnTo>
                  <a:pt x="30296" y="25693"/>
                </a:lnTo>
                <a:lnTo>
                  <a:pt x="30296" y="25693"/>
                </a:lnTo>
                <a:lnTo>
                  <a:pt x="29825" y="24451"/>
                </a:lnTo>
                <a:lnTo>
                  <a:pt x="30445" y="23423"/>
                </a:lnTo>
                <a:lnTo>
                  <a:pt x="31077" y="24451"/>
                </a:lnTo>
                <a:lnTo>
                  <a:pt x="30606" y="25693"/>
                </a:lnTo>
                <a:lnTo>
                  <a:pt x="30606" y="25693"/>
                </a:lnTo>
                <a:lnTo>
                  <a:pt x="30585" y="25736"/>
                </a:lnTo>
                <a:lnTo>
                  <a:pt x="30510" y="25950"/>
                </a:lnTo>
                <a:close/>
                <a:moveTo>
                  <a:pt x="31634" y="25350"/>
                </a:moveTo>
                <a:lnTo>
                  <a:pt x="30874" y="25607"/>
                </a:lnTo>
                <a:lnTo>
                  <a:pt x="31216" y="24687"/>
                </a:lnTo>
                <a:close/>
                <a:moveTo>
                  <a:pt x="32908" y="24130"/>
                </a:moveTo>
                <a:lnTo>
                  <a:pt x="32918" y="24151"/>
                </a:lnTo>
                <a:lnTo>
                  <a:pt x="32683" y="25008"/>
                </a:lnTo>
                <a:lnTo>
                  <a:pt x="31848" y="25286"/>
                </a:lnTo>
                <a:lnTo>
                  <a:pt x="31313" y="24419"/>
                </a:lnTo>
                <a:lnTo>
                  <a:pt x="31859" y="22985"/>
                </a:lnTo>
                <a:lnTo>
                  <a:pt x="32683" y="23252"/>
                </a:lnTo>
                <a:lnTo>
                  <a:pt x="32918" y="24109"/>
                </a:lnTo>
                <a:close/>
                <a:moveTo>
                  <a:pt x="34149" y="23049"/>
                </a:moveTo>
                <a:lnTo>
                  <a:pt x="33614" y="23049"/>
                </a:lnTo>
                <a:lnTo>
                  <a:pt x="33079" y="23862"/>
                </a:lnTo>
                <a:lnTo>
                  <a:pt x="32865" y="23081"/>
                </a:lnTo>
                <a:lnTo>
                  <a:pt x="31955" y="22781"/>
                </a:lnTo>
                <a:lnTo>
                  <a:pt x="32115" y="22503"/>
                </a:lnTo>
                <a:lnTo>
                  <a:pt x="32822" y="22321"/>
                </a:lnTo>
                <a:lnTo>
                  <a:pt x="32619" y="21582"/>
                </a:lnTo>
                <a:lnTo>
                  <a:pt x="33165" y="22117"/>
                </a:lnTo>
                <a:lnTo>
                  <a:pt x="33678" y="21604"/>
                </a:lnTo>
                <a:lnTo>
                  <a:pt x="34000" y="21604"/>
                </a:lnTo>
                <a:lnTo>
                  <a:pt x="33775" y="22674"/>
                </a:lnTo>
                <a:close/>
                <a:moveTo>
                  <a:pt x="34449" y="23049"/>
                </a:moveTo>
                <a:lnTo>
                  <a:pt x="34010" y="22599"/>
                </a:lnTo>
                <a:lnTo>
                  <a:pt x="34214" y="21604"/>
                </a:lnTo>
                <a:lnTo>
                  <a:pt x="34235" y="21604"/>
                </a:lnTo>
                <a:lnTo>
                  <a:pt x="34235" y="21582"/>
                </a:lnTo>
                <a:lnTo>
                  <a:pt x="35231" y="21379"/>
                </a:lnTo>
                <a:lnTo>
                  <a:pt x="35680" y="21818"/>
                </a:lnTo>
                <a:lnTo>
                  <a:pt x="35680" y="23049"/>
                </a:lnTo>
                <a:close/>
                <a:moveTo>
                  <a:pt x="36312" y="23049"/>
                </a:moveTo>
                <a:lnTo>
                  <a:pt x="35894" y="23049"/>
                </a:lnTo>
                <a:lnTo>
                  <a:pt x="35894" y="22042"/>
                </a:lnTo>
                <a:lnTo>
                  <a:pt x="36612" y="22749"/>
                </a:lnTo>
                <a:close/>
                <a:moveTo>
                  <a:pt x="37211" y="23049"/>
                </a:moveTo>
                <a:lnTo>
                  <a:pt x="36922" y="22749"/>
                </a:lnTo>
                <a:lnTo>
                  <a:pt x="37629" y="22042"/>
                </a:lnTo>
                <a:lnTo>
                  <a:pt x="37629" y="23049"/>
                </a:lnTo>
                <a:close/>
                <a:moveTo>
                  <a:pt x="37843" y="23263"/>
                </a:moveTo>
                <a:lnTo>
                  <a:pt x="38849" y="23263"/>
                </a:lnTo>
                <a:lnTo>
                  <a:pt x="38142" y="23980"/>
                </a:lnTo>
                <a:lnTo>
                  <a:pt x="37843" y="23680"/>
                </a:lnTo>
                <a:close/>
                <a:moveTo>
                  <a:pt x="40358" y="24130"/>
                </a:moveTo>
                <a:lnTo>
                  <a:pt x="39791" y="24997"/>
                </a:lnTo>
                <a:lnTo>
                  <a:pt x="39159" y="24997"/>
                </a:lnTo>
                <a:lnTo>
                  <a:pt x="38292" y="24130"/>
                </a:lnTo>
                <a:lnTo>
                  <a:pt x="39159" y="23263"/>
                </a:lnTo>
                <a:lnTo>
                  <a:pt x="39791" y="23263"/>
                </a:lnTo>
                <a:close/>
                <a:moveTo>
                  <a:pt x="39909" y="23049"/>
                </a:moveTo>
                <a:lnTo>
                  <a:pt x="39384" y="23049"/>
                </a:lnTo>
                <a:lnTo>
                  <a:pt x="39759" y="22674"/>
                </a:lnTo>
                <a:lnTo>
                  <a:pt x="39534" y="21636"/>
                </a:lnTo>
                <a:lnTo>
                  <a:pt x="40562" y="21850"/>
                </a:lnTo>
                <a:lnTo>
                  <a:pt x="40915" y="21561"/>
                </a:lnTo>
                <a:lnTo>
                  <a:pt x="40840" y="22010"/>
                </a:lnTo>
                <a:lnTo>
                  <a:pt x="41536" y="22792"/>
                </a:lnTo>
                <a:lnTo>
                  <a:pt x="40658" y="23081"/>
                </a:lnTo>
                <a:lnTo>
                  <a:pt x="40444" y="23862"/>
                </a:lnTo>
                <a:close/>
                <a:moveTo>
                  <a:pt x="41664" y="25275"/>
                </a:moveTo>
                <a:lnTo>
                  <a:pt x="40840" y="25008"/>
                </a:lnTo>
                <a:lnTo>
                  <a:pt x="40605" y="24151"/>
                </a:lnTo>
                <a:lnTo>
                  <a:pt x="40615" y="24130"/>
                </a:lnTo>
                <a:lnTo>
                  <a:pt x="40605" y="24109"/>
                </a:lnTo>
                <a:lnTo>
                  <a:pt x="40840" y="23252"/>
                </a:lnTo>
                <a:lnTo>
                  <a:pt x="41686" y="22974"/>
                </a:lnTo>
                <a:lnTo>
                  <a:pt x="42210" y="23841"/>
                </a:lnTo>
                <a:close/>
                <a:moveTo>
                  <a:pt x="42178" y="25543"/>
                </a:moveTo>
                <a:lnTo>
                  <a:pt x="41868" y="25361"/>
                </a:lnTo>
                <a:lnTo>
                  <a:pt x="42360" y="24076"/>
                </a:lnTo>
                <a:lnTo>
                  <a:pt x="42949" y="25051"/>
                </a:lnTo>
                <a:lnTo>
                  <a:pt x="42735" y="25404"/>
                </a:lnTo>
                <a:close/>
                <a:moveTo>
                  <a:pt x="43238" y="25511"/>
                </a:moveTo>
                <a:lnTo>
                  <a:pt x="43077" y="26100"/>
                </a:lnTo>
                <a:lnTo>
                  <a:pt x="42928" y="25511"/>
                </a:lnTo>
                <a:lnTo>
                  <a:pt x="43077" y="25254"/>
                </a:lnTo>
                <a:close/>
                <a:moveTo>
                  <a:pt x="44287" y="25361"/>
                </a:moveTo>
                <a:lnTo>
                  <a:pt x="43977" y="25543"/>
                </a:lnTo>
                <a:lnTo>
                  <a:pt x="43420" y="25404"/>
                </a:lnTo>
                <a:lnTo>
                  <a:pt x="43206" y="25051"/>
                </a:lnTo>
                <a:lnTo>
                  <a:pt x="43805" y="24076"/>
                </a:lnTo>
                <a:close/>
                <a:moveTo>
                  <a:pt x="45540" y="24130"/>
                </a:moveTo>
                <a:lnTo>
                  <a:pt x="45550" y="24151"/>
                </a:lnTo>
                <a:lnTo>
                  <a:pt x="45315" y="25008"/>
                </a:lnTo>
                <a:lnTo>
                  <a:pt x="44490" y="25275"/>
                </a:lnTo>
                <a:lnTo>
                  <a:pt x="43945" y="23841"/>
                </a:lnTo>
                <a:lnTo>
                  <a:pt x="44480" y="22974"/>
                </a:lnTo>
                <a:lnTo>
                  <a:pt x="45315" y="23252"/>
                </a:lnTo>
                <a:lnTo>
                  <a:pt x="45550" y="24109"/>
                </a:lnTo>
                <a:close/>
                <a:moveTo>
                  <a:pt x="45711" y="23862"/>
                </a:moveTo>
                <a:lnTo>
                  <a:pt x="45497" y="23081"/>
                </a:lnTo>
                <a:lnTo>
                  <a:pt x="44619" y="22792"/>
                </a:lnTo>
                <a:lnTo>
                  <a:pt x="45325" y="22010"/>
                </a:lnTo>
                <a:lnTo>
                  <a:pt x="45240" y="21561"/>
                </a:lnTo>
                <a:lnTo>
                  <a:pt x="45593" y="21850"/>
                </a:lnTo>
                <a:lnTo>
                  <a:pt x="46621" y="21636"/>
                </a:lnTo>
                <a:lnTo>
                  <a:pt x="46407" y="22674"/>
                </a:lnTo>
                <a:lnTo>
                  <a:pt x="46781" y="23049"/>
                </a:lnTo>
                <a:lnTo>
                  <a:pt x="46246" y="23049"/>
                </a:lnTo>
                <a:close/>
                <a:moveTo>
                  <a:pt x="46995" y="24997"/>
                </a:moveTo>
                <a:lnTo>
                  <a:pt x="46364" y="24997"/>
                </a:lnTo>
                <a:lnTo>
                  <a:pt x="45807" y="24130"/>
                </a:lnTo>
                <a:lnTo>
                  <a:pt x="46364" y="23263"/>
                </a:lnTo>
                <a:lnTo>
                  <a:pt x="46995" y="23263"/>
                </a:lnTo>
                <a:lnTo>
                  <a:pt x="47863" y="24130"/>
                </a:lnTo>
                <a:close/>
                <a:moveTo>
                  <a:pt x="48312" y="23680"/>
                </a:moveTo>
                <a:lnTo>
                  <a:pt x="48012" y="23969"/>
                </a:lnTo>
                <a:lnTo>
                  <a:pt x="47306" y="23263"/>
                </a:lnTo>
                <a:lnTo>
                  <a:pt x="48312" y="23263"/>
                </a:lnTo>
                <a:close/>
                <a:moveTo>
                  <a:pt x="49244" y="22749"/>
                </a:moveTo>
                <a:lnTo>
                  <a:pt x="49244" y="22749"/>
                </a:lnTo>
                <a:lnTo>
                  <a:pt x="48944" y="23049"/>
                </a:lnTo>
                <a:lnTo>
                  <a:pt x="48526" y="23049"/>
                </a:lnTo>
                <a:lnTo>
                  <a:pt x="48526" y="22042"/>
                </a:lnTo>
                <a:close/>
                <a:moveTo>
                  <a:pt x="50550" y="19227"/>
                </a:moveTo>
                <a:lnTo>
                  <a:pt x="50271" y="20051"/>
                </a:lnTo>
                <a:lnTo>
                  <a:pt x="49415" y="20287"/>
                </a:lnTo>
                <a:lnTo>
                  <a:pt x="49393" y="20276"/>
                </a:lnTo>
                <a:lnTo>
                  <a:pt x="49372" y="20287"/>
                </a:lnTo>
                <a:lnTo>
                  <a:pt x="48516" y="20051"/>
                </a:lnTo>
                <a:lnTo>
                  <a:pt x="48237" y="19206"/>
                </a:lnTo>
                <a:lnTo>
                  <a:pt x="49104" y="18681"/>
                </a:lnTo>
                <a:close/>
                <a:moveTo>
                  <a:pt x="50635" y="19024"/>
                </a:moveTo>
                <a:lnTo>
                  <a:pt x="49340" y="18542"/>
                </a:lnTo>
                <a:lnTo>
                  <a:pt x="50314" y="17942"/>
                </a:lnTo>
                <a:lnTo>
                  <a:pt x="50667" y="18157"/>
                </a:lnTo>
                <a:lnTo>
                  <a:pt x="50817" y="18713"/>
                </a:lnTo>
                <a:close/>
                <a:moveTo>
                  <a:pt x="51363" y="17814"/>
                </a:moveTo>
                <a:lnTo>
                  <a:pt x="50774" y="17964"/>
                </a:lnTo>
                <a:lnTo>
                  <a:pt x="50517" y="17814"/>
                </a:lnTo>
                <a:lnTo>
                  <a:pt x="50774" y="17653"/>
                </a:lnTo>
                <a:close/>
                <a:moveTo>
                  <a:pt x="50635" y="16604"/>
                </a:moveTo>
                <a:lnTo>
                  <a:pt x="50817" y="16915"/>
                </a:lnTo>
                <a:lnTo>
                  <a:pt x="50667" y="17471"/>
                </a:lnTo>
                <a:lnTo>
                  <a:pt x="50314" y="17686"/>
                </a:lnTo>
                <a:lnTo>
                  <a:pt x="49340" y="17086"/>
                </a:lnTo>
                <a:close/>
                <a:moveTo>
                  <a:pt x="49415" y="15341"/>
                </a:moveTo>
                <a:lnTo>
                  <a:pt x="50271" y="15577"/>
                </a:lnTo>
                <a:lnTo>
                  <a:pt x="50550" y="16401"/>
                </a:lnTo>
                <a:lnTo>
                  <a:pt x="49104" y="16947"/>
                </a:lnTo>
                <a:lnTo>
                  <a:pt x="48237" y="16412"/>
                </a:lnTo>
                <a:lnTo>
                  <a:pt x="48516" y="15577"/>
                </a:lnTo>
                <a:lnTo>
                  <a:pt x="49372" y="15341"/>
                </a:lnTo>
                <a:lnTo>
                  <a:pt x="49393" y="15352"/>
                </a:lnTo>
                <a:close/>
                <a:moveTo>
                  <a:pt x="48312" y="14121"/>
                </a:moveTo>
                <a:lnTo>
                  <a:pt x="48312" y="14645"/>
                </a:lnTo>
                <a:lnTo>
                  <a:pt x="49126" y="15181"/>
                </a:lnTo>
                <a:lnTo>
                  <a:pt x="48344" y="15395"/>
                </a:lnTo>
                <a:lnTo>
                  <a:pt x="48055" y="16272"/>
                </a:lnTo>
                <a:lnTo>
                  <a:pt x="47274" y="15566"/>
                </a:lnTo>
                <a:lnTo>
                  <a:pt x="46824" y="15652"/>
                </a:lnTo>
                <a:lnTo>
                  <a:pt x="47124" y="15298"/>
                </a:lnTo>
                <a:lnTo>
                  <a:pt x="46899" y="14271"/>
                </a:lnTo>
                <a:lnTo>
                  <a:pt x="47938" y="14485"/>
                </a:lnTo>
                <a:close/>
                <a:moveTo>
                  <a:pt x="45186" y="14399"/>
                </a:moveTo>
                <a:lnTo>
                  <a:pt x="45647" y="14014"/>
                </a:lnTo>
                <a:lnTo>
                  <a:pt x="46674" y="14228"/>
                </a:lnTo>
                <a:lnTo>
                  <a:pt x="46888" y="15245"/>
                </a:lnTo>
                <a:lnTo>
                  <a:pt x="46492" y="15705"/>
                </a:lnTo>
                <a:lnTo>
                  <a:pt x="44908" y="15983"/>
                </a:lnTo>
                <a:close/>
                <a:moveTo>
                  <a:pt x="44929" y="14613"/>
                </a:moveTo>
                <a:lnTo>
                  <a:pt x="44683" y="16016"/>
                </a:lnTo>
                <a:lnTo>
                  <a:pt x="44052" y="16133"/>
                </a:lnTo>
                <a:lnTo>
                  <a:pt x="43827" y="15523"/>
                </a:lnTo>
                <a:close/>
                <a:moveTo>
                  <a:pt x="41900" y="12718"/>
                </a:moveTo>
                <a:lnTo>
                  <a:pt x="42307" y="12044"/>
                </a:lnTo>
                <a:lnTo>
                  <a:pt x="42660" y="12965"/>
                </a:lnTo>
                <a:close/>
                <a:moveTo>
                  <a:pt x="41236" y="14613"/>
                </a:moveTo>
                <a:lnTo>
                  <a:pt x="42328" y="15523"/>
                </a:lnTo>
                <a:lnTo>
                  <a:pt x="42328" y="15523"/>
                </a:lnTo>
                <a:lnTo>
                  <a:pt x="42103" y="16133"/>
                </a:lnTo>
                <a:lnTo>
                  <a:pt x="41472" y="16016"/>
                </a:lnTo>
                <a:close/>
                <a:moveTo>
                  <a:pt x="40508" y="14014"/>
                </a:moveTo>
                <a:lnTo>
                  <a:pt x="40969" y="14399"/>
                </a:lnTo>
                <a:lnTo>
                  <a:pt x="41247" y="15983"/>
                </a:lnTo>
                <a:lnTo>
                  <a:pt x="39663" y="15705"/>
                </a:lnTo>
                <a:lnTo>
                  <a:pt x="39277" y="15245"/>
                </a:lnTo>
                <a:lnTo>
                  <a:pt x="39491" y="14228"/>
                </a:lnTo>
                <a:close/>
                <a:moveTo>
                  <a:pt x="37843" y="13810"/>
                </a:moveTo>
                <a:lnTo>
                  <a:pt x="37843" y="12579"/>
                </a:lnTo>
                <a:lnTo>
                  <a:pt x="39074" y="12579"/>
                </a:lnTo>
                <a:lnTo>
                  <a:pt x="39513" y="13029"/>
                </a:lnTo>
                <a:lnTo>
                  <a:pt x="39309" y="14035"/>
                </a:lnTo>
                <a:lnTo>
                  <a:pt x="38292" y="14249"/>
                </a:lnTo>
                <a:close/>
                <a:moveTo>
                  <a:pt x="37843" y="14645"/>
                </a:moveTo>
                <a:lnTo>
                  <a:pt x="37843" y="14121"/>
                </a:lnTo>
                <a:lnTo>
                  <a:pt x="38217" y="14485"/>
                </a:lnTo>
                <a:lnTo>
                  <a:pt x="39256" y="14271"/>
                </a:lnTo>
                <a:lnTo>
                  <a:pt x="39042" y="15298"/>
                </a:lnTo>
                <a:lnTo>
                  <a:pt x="39331" y="15652"/>
                </a:lnTo>
                <a:lnTo>
                  <a:pt x="38881" y="15566"/>
                </a:lnTo>
                <a:lnTo>
                  <a:pt x="38100" y="16272"/>
                </a:lnTo>
                <a:lnTo>
                  <a:pt x="37811" y="15395"/>
                </a:lnTo>
                <a:lnTo>
                  <a:pt x="37029" y="15181"/>
                </a:lnTo>
                <a:close/>
                <a:moveTo>
                  <a:pt x="35894" y="13896"/>
                </a:moveTo>
                <a:lnTo>
                  <a:pt x="36761" y="13029"/>
                </a:lnTo>
                <a:lnTo>
                  <a:pt x="37629" y="13896"/>
                </a:lnTo>
                <a:lnTo>
                  <a:pt x="37629" y="14528"/>
                </a:lnTo>
                <a:lnTo>
                  <a:pt x="36761" y="15095"/>
                </a:lnTo>
                <a:lnTo>
                  <a:pt x="35894" y="14528"/>
                </a:lnTo>
                <a:close/>
                <a:moveTo>
                  <a:pt x="34235" y="14260"/>
                </a:moveTo>
                <a:lnTo>
                  <a:pt x="35306" y="14485"/>
                </a:lnTo>
                <a:lnTo>
                  <a:pt x="35680" y="14121"/>
                </a:lnTo>
                <a:lnTo>
                  <a:pt x="35680" y="14645"/>
                </a:lnTo>
                <a:lnTo>
                  <a:pt x="36494" y="15181"/>
                </a:lnTo>
                <a:lnTo>
                  <a:pt x="35712" y="15395"/>
                </a:lnTo>
                <a:lnTo>
                  <a:pt x="35413" y="16305"/>
                </a:lnTo>
                <a:lnTo>
                  <a:pt x="35134" y="16144"/>
                </a:lnTo>
                <a:lnTo>
                  <a:pt x="34952" y="15438"/>
                </a:lnTo>
                <a:lnTo>
                  <a:pt x="34214" y="15641"/>
                </a:lnTo>
                <a:lnTo>
                  <a:pt x="34749" y="15095"/>
                </a:lnTo>
                <a:lnTo>
                  <a:pt x="34235" y="14592"/>
                </a:lnTo>
                <a:close/>
                <a:moveTo>
                  <a:pt x="32512" y="14463"/>
                </a:moveTo>
                <a:lnTo>
                  <a:pt x="33165" y="13821"/>
                </a:lnTo>
                <a:lnTo>
                  <a:pt x="33582" y="14239"/>
                </a:lnTo>
                <a:lnTo>
                  <a:pt x="34021" y="14239"/>
                </a:lnTo>
                <a:lnTo>
                  <a:pt x="34021" y="14677"/>
                </a:lnTo>
                <a:lnTo>
                  <a:pt x="34438" y="15095"/>
                </a:lnTo>
                <a:lnTo>
                  <a:pt x="33796" y="15748"/>
                </a:lnTo>
                <a:lnTo>
                  <a:pt x="32041" y="16219"/>
                </a:lnTo>
                <a:close/>
                <a:moveTo>
                  <a:pt x="32201" y="14774"/>
                </a:moveTo>
                <a:lnTo>
                  <a:pt x="31794" y="16283"/>
                </a:lnTo>
                <a:lnTo>
                  <a:pt x="31238" y="16433"/>
                </a:lnTo>
                <a:lnTo>
                  <a:pt x="31098" y="15887"/>
                </a:lnTo>
                <a:close/>
                <a:moveTo>
                  <a:pt x="30574" y="12419"/>
                </a:moveTo>
                <a:lnTo>
                  <a:pt x="31173" y="11445"/>
                </a:lnTo>
                <a:lnTo>
                  <a:pt x="31655" y="12729"/>
                </a:lnTo>
                <a:lnTo>
                  <a:pt x="31345" y="12911"/>
                </a:lnTo>
                <a:lnTo>
                  <a:pt x="30788" y="12772"/>
                </a:lnTo>
                <a:close/>
                <a:moveTo>
                  <a:pt x="30445" y="12622"/>
                </a:moveTo>
                <a:lnTo>
                  <a:pt x="30606" y="12879"/>
                </a:lnTo>
                <a:lnTo>
                  <a:pt x="30445" y="13468"/>
                </a:lnTo>
                <a:lnTo>
                  <a:pt x="30296" y="12879"/>
                </a:lnTo>
                <a:close/>
                <a:moveTo>
                  <a:pt x="29236" y="12729"/>
                </a:moveTo>
                <a:lnTo>
                  <a:pt x="29718" y="11445"/>
                </a:lnTo>
                <a:lnTo>
                  <a:pt x="30317" y="12419"/>
                </a:lnTo>
                <a:lnTo>
                  <a:pt x="30103" y="12772"/>
                </a:lnTo>
                <a:lnTo>
                  <a:pt x="29546" y="12911"/>
                </a:lnTo>
                <a:close/>
                <a:moveTo>
                  <a:pt x="28690" y="14774"/>
                </a:moveTo>
                <a:lnTo>
                  <a:pt x="29803" y="15887"/>
                </a:lnTo>
                <a:lnTo>
                  <a:pt x="29653" y="16433"/>
                </a:lnTo>
                <a:lnTo>
                  <a:pt x="29097" y="16283"/>
                </a:lnTo>
                <a:close/>
                <a:moveTo>
                  <a:pt x="26870" y="14677"/>
                </a:moveTo>
                <a:lnTo>
                  <a:pt x="26870" y="14239"/>
                </a:lnTo>
                <a:lnTo>
                  <a:pt x="27309" y="14239"/>
                </a:lnTo>
                <a:lnTo>
                  <a:pt x="27737" y="13821"/>
                </a:lnTo>
                <a:lnTo>
                  <a:pt x="28379" y="14463"/>
                </a:lnTo>
                <a:lnTo>
                  <a:pt x="28850" y="16219"/>
                </a:lnTo>
                <a:lnTo>
                  <a:pt x="27105" y="15748"/>
                </a:lnTo>
                <a:lnTo>
                  <a:pt x="26452" y="15106"/>
                </a:lnTo>
                <a:close/>
                <a:moveTo>
                  <a:pt x="24579" y="12579"/>
                </a:moveTo>
                <a:lnTo>
                  <a:pt x="24997" y="12579"/>
                </a:lnTo>
                <a:lnTo>
                  <a:pt x="24997" y="13586"/>
                </a:lnTo>
                <a:lnTo>
                  <a:pt x="24290" y="12879"/>
                </a:lnTo>
                <a:close/>
                <a:moveTo>
                  <a:pt x="23262" y="12579"/>
                </a:moveTo>
                <a:lnTo>
                  <a:pt x="23680" y="12579"/>
                </a:lnTo>
                <a:lnTo>
                  <a:pt x="23980" y="12879"/>
                </a:lnTo>
                <a:lnTo>
                  <a:pt x="23262" y="13586"/>
                </a:lnTo>
                <a:close/>
                <a:moveTo>
                  <a:pt x="19922" y="14399"/>
                </a:moveTo>
                <a:lnTo>
                  <a:pt x="20383" y="14014"/>
                </a:lnTo>
                <a:lnTo>
                  <a:pt x="21400" y="14228"/>
                </a:lnTo>
                <a:lnTo>
                  <a:pt x="21614" y="15245"/>
                </a:lnTo>
                <a:lnTo>
                  <a:pt x="21228" y="15705"/>
                </a:lnTo>
                <a:lnTo>
                  <a:pt x="19644" y="15983"/>
                </a:lnTo>
                <a:close/>
                <a:moveTo>
                  <a:pt x="19665" y="14613"/>
                </a:moveTo>
                <a:lnTo>
                  <a:pt x="19419" y="16016"/>
                </a:lnTo>
                <a:lnTo>
                  <a:pt x="18788" y="16133"/>
                </a:lnTo>
                <a:lnTo>
                  <a:pt x="18563" y="15523"/>
                </a:lnTo>
                <a:close/>
                <a:moveTo>
                  <a:pt x="16636" y="12718"/>
                </a:moveTo>
                <a:lnTo>
                  <a:pt x="17043" y="12044"/>
                </a:lnTo>
                <a:lnTo>
                  <a:pt x="17385" y="12965"/>
                </a:lnTo>
                <a:close/>
                <a:moveTo>
                  <a:pt x="15962" y="14613"/>
                </a:moveTo>
                <a:lnTo>
                  <a:pt x="17064" y="15523"/>
                </a:lnTo>
                <a:lnTo>
                  <a:pt x="17064" y="15523"/>
                </a:lnTo>
                <a:lnTo>
                  <a:pt x="16839" y="16133"/>
                </a:lnTo>
                <a:lnTo>
                  <a:pt x="16208" y="16016"/>
                </a:lnTo>
                <a:close/>
                <a:moveTo>
                  <a:pt x="15244" y="14014"/>
                </a:moveTo>
                <a:lnTo>
                  <a:pt x="15705" y="14399"/>
                </a:lnTo>
                <a:lnTo>
                  <a:pt x="15983" y="15983"/>
                </a:lnTo>
                <a:lnTo>
                  <a:pt x="14399" y="15705"/>
                </a:lnTo>
                <a:lnTo>
                  <a:pt x="14013" y="15245"/>
                </a:lnTo>
                <a:lnTo>
                  <a:pt x="14227" y="14228"/>
                </a:lnTo>
                <a:close/>
                <a:moveTo>
                  <a:pt x="12579" y="13810"/>
                </a:moveTo>
                <a:lnTo>
                  <a:pt x="12579" y="12579"/>
                </a:lnTo>
                <a:lnTo>
                  <a:pt x="13810" y="12579"/>
                </a:lnTo>
                <a:lnTo>
                  <a:pt x="14249" y="13029"/>
                </a:lnTo>
                <a:lnTo>
                  <a:pt x="14035" y="14035"/>
                </a:lnTo>
                <a:lnTo>
                  <a:pt x="13028" y="14249"/>
                </a:lnTo>
                <a:close/>
                <a:moveTo>
                  <a:pt x="12836" y="16272"/>
                </a:moveTo>
                <a:lnTo>
                  <a:pt x="12547" y="15395"/>
                </a:lnTo>
                <a:lnTo>
                  <a:pt x="11765" y="15181"/>
                </a:lnTo>
                <a:lnTo>
                  <a:pt x="12579" y="14645"/>
                </a:lnTo>
                <a:lnTo>
                  <a:pt x="12579" y="14121"/>
                </a:lnTo>
                <a:lnTo>
                  <a:pt x="12953" y="14485"/>
                </a:lnTo>
                <a:lnTo>
                  <a:pt x="13992" y="14271"/>
                </a:lnTo>
                <a:lnTo>
                  <a:pt x="13778" y="15298"/>
                </a:lnTo>
                <a:lnTo>
                  <a:pt x="14067" y="15652"/>
                </a:lnTo>
                <a:lnTo>
                  <a:pt x="13617" y="15566"/>
                </a:lnTo>
                <a:close/>
                <a:moveTo>
                  <a:pt x="12054" y="17043"/>
                </a:moveTo>
                <a:lnTo>
                  <a:pt x="12718" y="16626"/>
                </a:lnTo>
                <a:lnTo>
                  <a:pt x="12975" y="17386"/>
                </a:lnTo>
                <a:close/>
                <a:moveTo>
                  <a:pt x="11819" y="18435"/>
                </a:moveTo>
                <a:lnTo>
                  <a:pt x="10791" y="17814"/>
                </a:lnTo>
                <a:lnTo>
                  <a:pt x="11819" y="17182"/>
                </a:lnTo>
                <a:lnTo>
                  <a:pt x="13060" y="17653"/>
                </a:lnTo>
                <a:lnTo>
                  <a:pt x="13060" y="17653"/>
                </a:lnTo>
                <a:lnTo>
                  <a:pt x="13114" y="17675"/>
                </a:lnTo>
                <a:lnTo>
                  <a:pt x="13317" y="17760"/>
                </a:lnTo>
                <a:lnTo>
                  <a:pt x="13317" y="17750"/>
                </a:lnTo>
                <a:lnTo>
                  <a:pt x="13489" y="17814"/>
                </a:lnTo>
                <a:lnTo>
                  <a:pt x="13317" y="17878"/>
                </a:lnTo>
                <a:lnTo>
                  <a:pt x="13317" y="17868"/>
                </a:lnTo>
                <a:close/>
                <a:moveTo>
                  <a:pt x="12718" y="18992"/>
                </a:moveTo>
                <a:lnTo>
                  <a:pt x="12054" y="18585"/>
                </a:lnTo>
                <a:lnTo>
                  <a:pt x="12975" y="18242"/>
                </a:lnTo>
                <a:close/>
                <a:moveTo>
                  <a:pt x="14249" y="22599"/>
                </a:moveTo>
                <a:lnTo>
                  <a:pt x="13810" y="23049"/>
                </a:lnTo>
                <a:lnTo>
                  <a:pt x="12579" y="23049"/>
                </a:lnTo>
                <a:lnTo>
                  <a:pt x="12579" y="21818"/>
                </a:lnTo>
                <a:lnTo>
                  <a:pt x="13028" y="21379"/>
                </a:lnTo>
                <a:lnTo>
                  <a:pt x="14035" y="21593"/>
                </a:lnTo>
                <a:lnTo>
                  <a:pt x="14035" y="21593"/>
                </a:lnTo>
                <a:lnTo>
                  <a:pt x="14035" y="21593"/>
                </a:lnTo>
                <a:close/>
                <a:moveTo>
                  <a:pt x="15705" y="21229"/>
                </a:moveTo>
                <a:lnTo>
                  <a:pt x="15244" y="21614"/>
                </a:lnTo>
                <a:lnTo>
                  <a:pt x="14227" y="21400"/>
                </a:lnTo>
                <a:lnTo>
                  <a:pt x="14227" y="21400"/>
                </a:lnTo>
                <a:lnTo>
                  <a:pt x="14013" y="20383"/>
                </a:lnTo>
                <a:lnTo>
                  <a:pt x="14399" y="19923"/>
                </a:lnTo>
                <a:lnTo>
                  <a:pt x="15983" y="19645"/>
                </a:lnTo>
                <a:close/>
                <a:moveTo>
                  <a:pt x="15962" y="21015"/>
                </a:moveTo>
                <a:lnTo>
                  <a:pt x="16208" y="19612"/>
                </a:lnTo>
                <a:lnTo>
                  <a:pt x="16839" y="19495"/>
                </a:lnTo>
                <a:lnTo>
                  <a:pt x="17064" y="20105"/>
                </a:lnTo>
                <a:close/>
                <a:moveTo>
                  <a:pt x="18991" y="22910"/>
                </a:moveTo>
                <a:lnTo>
                  <a:pt x="18584" y="23573"/>
                </a:lnTo>
                <a:lnTo>
                  <a:pt x="18242" y="22653"/>
                </a:lnTo>
                <a:close/>
                <a:moveTo>
                  <a:pt x="19665" y="21015"/>
                </a:moveTo>
                <a:lnTo>
                  <a:pt x="18563" y="20094"/>
                </a:lnTo>
                <a:lnTo>
                  <a:pt x="18606" y="19987"/>
                </a:lnTo>
                <a:lnTo>
                  <a:pt x="18788" y="19495"/>
                </a:lnTo>
                <a:lnTo>
                  <a:pt x="19291" y="19591"/>
                </a:lnTo>
                <a:lnTo>
                  <a:pt x="19419" y="19612"/>
                </a:lnTo>
                <a:close/>
                <a:moveTo>
                  <a:pt x="21400" y="21400"/>
                </a:moveTo>
                <a:lnTo>
                  <a:pt x="20383" y="21614"/>
                </a:lnTo>
                <a:lnTo>
                  <a:pt x="19922" y="21229"/>
                </a:lnTo>
                <a:lnTo>
                  <a:pt x="19644" y="19645"/>
                </a:lnTo>
                <a:lnTo>
                  <a:pt x="21228" y="19923"/>
                </a:lnTo>
                <a:lnTo>
                  <a:pt x="21614" y="20383"/>
                </a:lnTo>
                <a:close/>
                <a:moveTo>
                  <a:pt x="21817" y="23049"/>
                </a:moveTo>
                <a:lnTo>
                  <a:pt x="21378" y="22599"/>
                </a:lnTo>
                <a:lnTo>
                  <a:pt x="21592" y="21593"/>
                </a:lnTo>
                <a:lnTo>
                  <a:pt x="22599" y="21379"/>
                </a:lnTo>
                <a:lnTo>
                  <a:pt x="23048" y="21818"/>
                </a:lnTo>
                <a:lnTo>
                  <a:pt x="23048" y="23049"/>
                </a:lnTo>
                <a:close/>
                <a:moveTo>
                  <a:pt x="23680" y="23049"/>
                </a:moveTo>
                <a:lnTo>
                  <a:pt x="23262" y="23049"/>
                </a:lnTo>
                <a:lnTo>
                  <a:pt x="23262" y="22042"/>
                </a:lnTo>
                <a:lnTo>
                  <a:pt x="23980" y="22749"/>
                </a:lnTo>
                <a:close/>
                <a:moveTo>
                  <a:pt x="24579" y="23049"/>
                </a:moveTo>
                <a:lnTo>
                  <a:pt x="24290" y="22749"/>
                </a:lnTo>
                <a:lnTo>
                  <a:pt x="24997" y="22042"/>
                </a:lnTo>
                <a:lnTo>
                  <a:pt x="24997" y="23049"/>
                </a:lnTo>
                <a:lnTo>
                  <a:pt x="24579" y="23049"/>
                </a:lnTo>
                <a:close/>
                <a:moveTo>
                  <a:pt x="26881" y="22599"/>
                </a:moveTo>
                <a:lnTo>
                  <a:pt x="26442" y="23049"/>
                </a:lnTo>
                <a:lnTo>
                  <a:pt x="25211" y="23049"/>
                </a:lnTo>
                <a:lnTo>
                  <a:pt x="25211" y="21818"/>
                </a:lnTo>
                <a:lnTo>
                  <a:pt x="25660" y="21379"/>
                </a:lnTo>
                <a:lnTo>
                  <a:pt x="26656" y="21582"/>
                </a:lnTo>
                <a:lnTo>
                  <a:pt x="26656" y="21604"/>
                </a:lnTo>
                <a:lnTo>
                  <a:pt x="26677" y="21604"/>
                </a:lnTo>
                <a:close/>
                <a:moveTo>
                  <a:pt x="28390" y="21154"/>
                </a:moveTo>
                <a:lnTo>
                  <a:pt x="27737" y="21807"/>
                </a:lnTo>
                <a:lnTo>
                  <a:pt x="27309" y="21389"/>
                </a:lnTo>
                <a:lnTo>
                  <a:pt x="26870" y="21389"/>
                </a:lnTo>
                <a:lnTo>
                  <a:pt x="26870" y="20951"/>
                </a:lnTo>
                <a:lnTo>
                  <a:pt x="26452" y="20522"/>
                </a:lnTo>
                <a:lnTo>
                  <a:pt x="27105" y="19880"/>
                </a:lnTo>
                <a:lnTo>
                  <a:pt x="28850" y="19409"/>
                </a:lnTo>
                <a:lnTo>
                  <a:pt x="28850" y="19409"/>
                </a:lnTo>
                <a:lnTo>
                  <a:pt x="28850" y="19409"/>
                </a:lnTo>
                <a:close/>
                <a:moveTo>
                  <a:pt x="28690" y="20844"/>
                </a:moveTo>
                <a:lnTo>
                  <a:pt x="29097" y="19345"/>
                </a:lnTo>
                <a:lnTo>
                  <a:pt x="29653" y="19195"/>
                </a:lnTo>
                <a:lnTo>
                  <a:pt x="29803" y="19741"/>
                </a:lnTo>
                <a:close/>
                <a:moveTo>
                  <a:pt x="30317" y="23209"/>
                </a:moveTo>
                <a:lnTo>
                  <a:pt x="29718" y="24183"/>
                </a:lnTo>
                <a:lnTo>
                  <a:pt x="29236" y="22888"/>
                </a:lnTo>
                <a:lnTo>
                  <a:pt x="29546" y="22706"/>
                </a:lnTo>
                <a:lnTo>
                  <a:pt x="30103" y="22856"/>
                </a:lnTo>
                <a:close/>
                <a:moveTo>
                  <a:pt x="30445" y="23006"/>
                </a:moveTo>
                <a:lnTo>
                  <a:pt x="30296" y="22749"/>
                </a:lnTo>
                <a:lnTo>
                  <a:pt x="30445" y="22160"/>
                </a:lnTo>
                <a:lnTo>
                  <a:pt x="30606" y="22749"/>
                </a:lnTo>
                <a:close/>
                <a:moveTo>
                  <a:pt x="31655" y="22888"/>
                </a:moveTo>
                <a:lnTo>
                  <a:pt x="31173" y="24183"/>
                </a:lnTo>
                <a:lnTo>
                  <a:pt x="30574" y="23209"/>
                </a:lnTo>
                <a:lnTo>
                  <a:pt x="30788" y="22856"/>
                </a:lnTo>
                <a:lnTo>
                  <a:pt x="31345" y="22706"/>
                </a:lnTo>
                <a:close/>
                <a:moveTo>
                  <a:pt x="32201" y="20844"/>
                </a:moveTo>
                <a:lnTo>
                  <a:pt x="31098" y="19741"/>
                </a:lnTo>
                <a:lnTo>
                  <a:pt x="31248" y="19195"/>
                </a:lnTo>
                <a:lnTo>
                  <a:pt x="31794" y="19345"/>
                </a:lnTo>
                <a:close/>
                <a:moveTo>
                  <a:pt x="34021" y="20951"/>
                </a:moveTo>
                <a:lnTo>
                  <a:pt x="34021" y="21389"/>
                </a:lnTo>
                <a:lnTo>
                  <a:pt x="33582" y="21389"/>
                </a:lnTo>
                <a:lnTo>
                  <a:pt x="33165" y="21807"/>
                </a:lnTo>
                <a:lnTo>
                  <a:pt x="32512" y="21154"/>
                </a:lnTo>
                <a:lnTo>
                  <a:pt x="32041" y="19409"/>
                </a:lnTo>
                <a:lnTo>
                  <a:pt x="32041" y="19409"/>
                </a:lnTo>
                <a:lnTo>
                  <a:pt x="33796" y="19880"/>
                </a:lnTo>
                <a:lnTo>
                  <a:pt x="34438" y="20522"/>
                </a:lnTo>
                <a:close/>
                <a:moveTo>
                  <a:pt x="35680" y="20983"/>
                </a:moveTo>
                <a:lnTo>
                  <a:pt x="35680" y="21507"/>
                </a:lnTo>
                <a:lnTo>
                  <a:pt x="35306" y="21133"/>
                </a:lnTo>
                <a:lnTo>
                  <a:pt x="34235" y="21357"/>
                </a:lnTo>
                <a:lnTo>
                  <a:pt x="34235" y="21036"/>
                </a:lnTo>
                <a:lnTo>
                  <a:pt x="34749" y="20522"/>
                </a:lnTo>
                <a:lnTo>
                  <a:pt x="34214" y="19987"/>
                </a:lnTo>
                <a:lnTo>
                  <a:pt x="34952" y="20191"/>
                </a:lnTo>
                <a:lnTo>
                  <a:pt x="35134" y="19484"/>
                </a:lnTo>
                <a:lnTo>
                  <a:pt x="35413" y="19323"/>
                </a:lnTo>
                <a:lnTo>
                  <a:pt x="35712" y="20233"/>
                </a:lnTo>
                <a:lnTo>
                  <a:pt x="36494" y="20447"/>
                </a:lnTo>
                <a:close/>
                <a:moveTo>
                  <a:pt x="37629" y="21732"/>
                </a:moveTo>
                <a:lnTo>
                  <a:pt x="36761" y="22599"/>
                </a:lnTo>
                <a:lnTo>
                  <a:pt x="35894" y="21732"/>
                </a:lnTo>
                <a:lnTo>
                  <a:pt x="35894" y="21100"/>
                </a:lnTo>
                <a:lnTo>
                  <a:pt x="36761" y="20533"/>
                </a:lnTo>
                <a:lnTo>
                  <a:pt x="37629" y="21100"/>
                </a:lnTo>
                <a:close/>
                <a:moveTo>
                  <a:pt x="37843" y="21507"/>
                </a:moveTo>
                <a:lnTo>
                  <a:pt x="37843" y="20983"/>
                </a:lnTo>
                <a:lnTo>
                  <a:pt x="37029" y="20447"/>
                </a:lnTo>
                <a:lnTo>
                  <a:pt x="37811" y="20233"/>
                </a:lnTo>
                <a:lnTo>
                  <a:pt x="38100" y="19356"/>
                </a:lnTo>
                <a:lnTo>
                  <a:pt x="38881" y="20051"/>
                </a:lnTo>
                <a:lnTo>
                  <a:pt x="39331" y="19976"/>
                </a:lnTo>
                <a:lnTo>
                  <a:pt x="39042" y="20330"/>
                </a:lnTo>
                <a:lnTo>
                  <a:pt x="39256" y="21357"/>
                </a:lnTo>
                <a:lnTo>
                  <a:pt x="38217" y="21133"/>
                </a:lnTo>
                <a:close/>
                <a:moveTo>
                  <a:pt x="39513" y="22599"/>
                </a:moveTo>
                <a:lnTo>
                  <a:pt x="39074" y="23049"/>
                </a:lnTo>
                <a:lnTo>
                  <a:pt x="37843" y="23049"/>
                </a:lnTo>
                <a:lnTo>
                  <a:pt x="37843" y="21818"/>
                </a:lnTo>
                <a:lnTo>
                  <a:pt x="38292" y="21379"/>
                </a:lnTo>
                <a:lnTo>
                  <a:pt x="39299" y="21593"/>
                </a:lnTo>
                <a:lnTo>
                  <a:pt x="39299" y="21593"/>
                </a:lnTo>
                <a:lnTo>
                  <a:pt x="39299" y="21593"/>
                </a:lnTo>
                <a:lnTo>
                  <a:pt x="39513" y="22599"/>
                </a:lnTo>
                <a:close/>
                <a:moveTo>
                  <a:pt x="40969" y="21229"/>
                </a:moveTo>
                <a:lnTo>
                  <a:pt x="40508" y="21614"/>
                </a:lnTo>
                <a:lnTo>
                  <a:pt x="39491" y="21400"/>
                </a:lnTo>
                <a:lnTo>
                  <a:pt x="39491" y="21400"/>
                </a:lnTo>
                <a:lnTo>
                  <a:pt x="39277" y="20383"/>
                </a:lnTo>
                <a:lnTo>
                  <a:pt x="39663" y="19923"/>
                </a:lnTo>
                <a:lnTo>
                  <a:pt x="41247" y="19645"/>
                </a:lnTo>
                <a:lnTo>
                  <a:pt x="40969" y="21229"/>
                </a:lnTo>
                <a:close/>
                <a:moveTo>
                  <a:pt x="41236" y="21015"/>
                </a:moveTo>
                <a:lnTo>
                  <a:pt x="41472" y="19612"/>
                </a:lnTo>
                <a:lnTo>
                  <a:pt x="42103" y="19495"/>
                </a:lnTo>
                <a:lnTo>
                  <a:pt x="42328" y="20105"/>
                </a:lnTo>
                <a:close/>
                <a:moveTo>
                  <a:pt x="44266" y="22910"/>
                </a:moveTo>
                <a:lnTo>
                  <a:pt x="43848" y="23573"/>
                </a:lnTo>
                <a:lnTo>
                  <a:pt x="43506" y="22653"/>
                </a:lnTo>
                <a:close/>
                <a:moveTo>
                  <a:pt x="44929" y="21015"/>
                </a:moveTo>
                <a:lnTo>
                  <a:pt x="43827" y="20094"/>
                </a:lnTo>
                <a:lnTo>
                  <a:pt x="43945" y="19805"/>
                </a:lnTo>
                <a:lnTo>
                  <a:pt x="44052" y="19495"/>
                </a:lnTo>
                <a:lnTo>
                  <a:pt x="44555" y="19591"/>
                </a:lnTo>
                <a:lnTo>
                  <a:pt x="44683" y="19612"/>
                </a:lnTo>
                <a:close/>
                <a:moveTo>
                  <a:pt x="46674" y="21400"/>
                </a:moveTo>
                <a:lnTo>
                  <a:pt x="45647" y="21614"/>
                </a:lnTo>
                <a:lnTo>
                  <a:pt x="45186" y="21229"/>
                </a:lnTo>
                <a:lnTo>
                  <a:pt x="44908" y="19645"/>
                </a:lnTo>
                <a:lnTo>
                  <a:pt x="46492" y="19923"/>
                </a:lnTo>
                <a:lnTo>
                  <a:pt x="46888" y="20383"/>
                </a:lnTo>
                <a:close/>
                <a:moveTo>
                  <a:pt x="48055" y="19356"/>
                </a:moveTo>
                <a:lnTo>
                  <a:pt x="48344" y="20233"/>
                </a:lnTo>
                <a:lnTo>
                  <a:pt x="49136" y="20447"/>
                </a:lnTo>
                <a:lnTo>
                  <a:pt x="48312" y="20983"/>
                </a:lnTo>
                <a:lnTo>
                  <a:pt x="48312" y="21507"/>
                </a:lnTo>
                <a:lnTo>
                  <a:pt x="47938" y="21133"/>
                </a:lnTo>
                <a:lnTo>
                  <a:pt x="46899" y="21357"/>
                </a:lnTo>
                <a:lnTo>
                  <a:pt x="47124" y="20330"/>
                </a:lnTo>
                <a:lnTo>
                  <a:pt x="46824" y="19976"/>
                </a:lnTo>
                <a:lnTo>
                  <a:pt x="47274" y="20051"/>
                </a:lnTo>
                <a:close/>
                <a:moveTo>
                  <a:pt x="48847" y="18585"/>
                </a:moveTo>
                <a:lnTo>
                  <a:pt x="48173" y="18992"/>
                </a:lnTo>
                <a:lnTo>
                  <a:pt x="47927" y="18232"/>
                </a:lnTo>
                <a:close/>
                <a:moveTo>
                  <a:pt x="49083" y="17182"/>
                </a:moveTo>
                <a:lnTo>
                  <a:pt x="50100" y="17814"/>
                </a:lnTo>
                <a:lnTo>
                  <a:pt x="49083" y="18435"/>
                </a:lnTo>
                <a:lnTo>
                  <a:pt x="47574" y="17868"/>
                </a:lnTo>
                <a:lnTo>
                  <a:pt x="47574" y="17878"/>
                </a:lnTo>
                <a:lnTo>
                  <a:pt x="47413" y="17814"/>
                </a:lnTo>
                <a:lnTo>
                  <a:pt x="47574" y="17750"/>
                </a:lnTo>
                <a:lnTo>
                  <a:pt x="47574" y="17750"/>
                </a:lnTo>
                <a:lnTo>
                  <a:pt x="47756" y="17686"/>
                </a:lnTo>
                <a:lnTo>
                  <a:pt x="47830" y="17653"/>
                </a:lnTo>
                <a:lnTo>
                  <a:pt x="47830" y="17653"/>
                </a:lnTo>
                <a:lnTo>
                  <a:pt x="49083" y="17182"/>
                </a:lnTo>
                <a:close/>
                <a:moveTo>
                  <a:pt x="48173" y="16626"/>
                </a:moveTo>
                <a:lnTo>
                  <a:pt x="48847" y="17043"/>
                </a:lnTo>
                <a:lnTo>
                  <a:pt x="47927" y="17386"/>
                </a:lnTo>
                <a:close/>
                <a:moveTo>
                  <a:pt x="46610" y="15909"/>
                </a:moveTo>
                <a:lnTo>
                  <a:pt x="47210" y="15801"/>
                </a:lnTo>
                <a:lnTo>
                  <a:pt x="47980" y="16497"/>
                </a:lnTo>
                <a:lnTo>
                  <a:pt x="47659" y="17493"/>
                </a:lnTo>
                <a:lnTo>
                  <a:pt x="47092" y="17696"/>
                </a:lnTo>
                <a:lnTo>
                  <a:pt x="45582" y="17140"/>
                </a:lnTo>
                <a:close/>
                <a:moveTo>
                  <a:pt x="46278" y="15962"/>
                </a:moveTo>
                <a:lnTo>
                  <a:pt x="45368" y="17065"/>
                </a:lnTo>
                <a:lnTo>
                  <a:pt x="44769" y="16840"/>
                </a:lnTo>
                <a:lnTo>
                  <a:pt x="44876" y="16208"/>
                </a:lnTo>
                <a:close/>
                <a:moveTo>
                  <a:pt x="45433" y="17322"/>
                </a:moveTo>
                <a:lnTo>
                  <a:pt x="46771" y="17814"/>
                </a:lnTo>
                <a:lnTo>
                  <a:pt x="45433" y="18306"/>
                </a:lnTo>
                <a:lnTo>
                  <a:pt x="45026" y="17814"/>
                </a:lnTo>
                <a:close/>
                <a:moveTo>
                  <a:pt x="47980" y="19131"/>
                </a:moveTo>
                <a:lnTo>
                  <a:pt x="47210" y="19827"/>
                </a:lnTo>
                <a:lnTo>
                  <a:pt x="46610" y="19720"/>
                </a:lnTo>
                <a:lnTo>
                  <a:pt x="45582" y="18488"/>
                </a:lnTo>
                <a:lnTo>
                  <a:pt x="47092" y="17932"/>
                </a:lnTo>
                <a:lnTo>
                  <a:pt x="47659" y="18135"/>
                </a:lnTo>
                <a:close/>
                <a:moveTo>
                  <a:pt x="44769" y="18788"/>
                </a:moveTo>
                <a:lnTo>
                  <a:pt x="45368" y="18563"/>
                </a:lnTo>
                <a:lnTo>
                  <a:pt x="46278" y="19666"/>
                </a:lnTo>
                <a:lnTo>
                  <a:pt x="44876" y="19420"/>
                </a:lnTo>
                <a:close/>
                <a:moveTo>
                  <a:pt x="43570" y="20169"/>
                </a:moveTo>
                <a:lnTo>
                  <a:pt x="43077" y="21507"/>
                </a:lnTo>
                <a:lnTo>
                  <a:pt x="42585" y="20169"/>
                </a:lnTo>
                <a:lnTo>
                  <a:pt x="43077" y="19762"/>
                </a:lnTo>
                <a:close/>
                <a:moveTo>
                  <a:pt x="39877" y="15962"/>
                </a:moveTo>
                <a:lnTo>
                  <a:pt x="41290" y="16208"/>
                </a:lnTo>
                <a:lnTo>
                  <a:pt x="41290" y="16208"/>
                </a:lnTo>
                <a:lnTo>
                  <a:pt x="41397" y="16840"/>
                </a:lnTo>
                <a:lnTo>
                  <a:pt x="40797" y="17065"/>
                </a:lnTo>
                <a:lnTo>
                  <a:pt x="39877" y="15962"/>
                </a:lnTo>
                <a:close/>
                <a:moveTo>
                  <a:pt x="38175" y="16497"/>
                </a:moveTo>
                <a:lnTo>
                  <a:pt x="38945" y="15801"/>
                </a:lnTo>
                <a:lnTo>
                  <a:pt x="39545" y="15909"/>
                </a:lnTo>
                <a:lnTo>
                  <a:pt x="40572" y="17140"/>
                </a:lnTo>
                <a:lnTo>
                  <a:pt x="39063" y="17696"/>
                </a:lnTo>
                <a:lnTo>
                  <a:pt x="38496" y="17493"/>
                </a:lnTo>
                <a:close/>
                <a:moveTo>
                  <a:pt x="35530" y="16604"/>
                </a:moveTo>
                <a:lnTo>
                  <a:pt x="36815" y="17086"/>
                </a:lnTo>
                <a:lnTo>
                  <a:pt x="35841" y="17686"/>
                </a:lnTo>
                <a:lnTo>
                  <a:pt x="35488" y="17471"/>
                </a:lnTo>
                <a:lnTo>
                  <a:pt x="35348" y="16915"/>
                </a:lnTo>
                <a:close/>
                <a:moveTo>
                  <a:pt x="35530" y="19024"/>
                </a:moveTo>
                <a:lnTo>
                  <a:pt x="35348" y="18713"/>
                </a:lnTo>
                <a:lnTo>
                  <a:pt x="35498" y="18157"/>
                </a:lnTo>
                <a:lnTo>
                  <a:pt x="35841" y="17942"/>
                </a:lnTo>
                <a:lnTo>
                  <a:pt x="36815" y="18542"/>
                </a:lnTo>
                <a:close/>
                <a:moveTo>
                  <a:pt x="37993" y="18992"/>
                </a:moveTo>
                <a:lnTo>
                  <a:pt x="37318" y="18585"/>
                </a:lnTo>
                <a:lnTo>
                  <a:pt x="38239" y="18242"/>
                </a:lnTo>
                <a:close/>
                <a:moveTo>
                  <a:pt x="38217" y="17343"/>
                </a:moveTo>
                <a:lnTo>
                  <a:pt x="38239" y="17386"/>
                </a:lnTo>
                <a:lnTo>
                  <a:pt x="37318" y="17043"/>
                </a:lnTo>
                <a:lnTo>
                  <a:pt x="37993" y="16626"/>
                </a:lnTo>
                <a:close/>
                <a:moveTo>
                  <a:pt x="38581" y="17878"/>
                </a:moveTo>
                <a:lnTo>
                  <a:pt x="38592" y="17868"/>
                </a:lnTo>
                <a:lnTo>
                  <a:pt x="37083" y="18435"/>
                </a:lnTo>
                <a:lnTo>
                  <a:pt x="36055" y="17814"/>
                </a:lnTo>
                <a:lnTo>
                  <a:pt x="37083" y="17182"/>
                </a:lnTo>
                <a:lnTo>
                  <a:pt x="38324" y="17653"/>
                </a:lnTo>
                <a:lnTo>
                  <a:pt x="38324" y="17653"/>
                </a:lnTo>
                <a:lnTo>
                  <a:pt x="38378" y="17675"/>
                </a:lnTo>
                <a:lnTo>
                  <a:pt x="38592" y="17760"/>
                </a:lnTo>
                <a:lnTo>
                  <a:pt x="38592" y="17750"/>
                </a:lnTo>
                <a:lnTo>
                  <a:pt x="38753" y="17814"/>
                </a:lnTo>
                <a:lnTo>
                  <a:pt x="38592" y="17878"/>
                </a:lnTo>
                <a:close/>
                <a:moveTo>
                  <a:pt x="39545" y="19720"/>
                </a:moveTo>
                <a:lnTo>
                  <a:pt x="38945" y="19827"/>
                </a:lnTo>
                <a:lnTo>
                  <a:pt x="38175" y="19131"/>
                </a:lnTo>
                <a:lnTo>
                  <a:pt x="38496" y="18135"/>
                </a:lnTo>
                <a:lnTo>
                  <a:pt x="39063" y="17932"/>
                </a:lnTo>
                <a:lnTo>
                  <a:pt x="40572" y="18488"/>
                </a:lnTo>
                <a:close/>
                <a:moveTo>
                  <a:pt x="41129" y="17814"/>
                </a:moveTo>
                <a:lnTo>
                  <a:pt x="40722" y="18306"/>
                </a:lnTo>
                <a:lnTo>
                  <a:pt x="39384" y="17814"/>
                </a:lnTo>
                <a:lnTo>
                  <a:pt x="40722" y="17322"/>
                </a:lnTo>
                <a:close/>
                <a:moveTo>
                  <a:pt x="41290" y="19420"/>
                </a:moveTo>
                <a:lnTo>
                  <a:pt x="39877" y="19666"/>
                </a:lnTo>
                <a:lnTo>
                  <a:pt x="40797" y="18563"/>
                </a:lnTo>
                <a:lnTo>
                  <a:pt x="41397" y="18788"/>
                </a:lnTo>
                <a:close/>
                <a:moveTo>
                  <a:pt x="36740" y="20287"/>
                </a:moveTo>
                <a:lnTo>
                  <a:pt x="35884" y="20051"/>
                </a:lnTo>
                <a:lnTo>
                  <a:pt x="35616" y="19227"/>
                </a:lnTo>
                <a:lnTo>
                  <a:pt x="37061" y="18681"/>
                </a:lnTo>
                <a:lnTo>
                  <a:pt x="37918" y="19206"/>
                </a:lnTo>
                <a:lnTo>
                  <a:pt x="37639" y="20051"/>
                </a:lnTo>
                <a:lnTo>
                  <a:pt x="36783" y="20287"/>
                </a:lnTo>
                <a:lnTo>
                  <a:pt x="36761" y="20276"/>
                </a:lnTo>
                <a:close/>
                <a:moveTo>
                  <a:pt x="35380" y="17653"/>
                </a:moveTo>
                <a:lnTo>
                  <a:pt x="35637" y="17814"/>
                </a:lnTo>
                <a:lnTo>
                  <a:pt x="35380" y="17975"/>
                </a:lnTo>
                <a:lnTo>
                  <a:pt x="34802" y="17814"/>
                </a:lnTo>
                <a:close/>
                <a:moveTo>
                  <a:pt x="33903" y="15951"/>
                </a:moveTo>
                <a:lnTo>
                  <a:pt x="34792" y="15705"/>
                </a:lnTo>
                <a:lnTo>
                  <a:pt x="34952" y="16283"/>
                </a:lnTo>
                <a:lnTo>
                  <a:pt x="35327" y="16508"/>
                </a:lnTo>
                <a:lnTo>
                  <a:pt x="35113" y="16883"/>
                </a:lnTo>
                <a:lnTo>
                  <a:pt x="35263" y="17461"/>
                </a:lnTo>
                <a:lnTo>
                  <a:pt x="34374" y="17696"/>
                </a:lnTo>
                <a:lnTo>
                  <a:pt x="32619" y="17236"/>
                </a:lnTo>
                <a:close/>
                <a:moveTo>
                  <a:pt x="31976" y="16465"/>
                </a:moveTo>
                <a:lnTo>
                  <a:pt x="33486" y="16058"/>
                </a:lnTo>
                <a:lnTo>
                  <a:pt x="32383" y="17161"/>
                </a:lnTo>
                <a:lnTo>
                  <a:pt x="31826" y="17022"/>
                </a:lnTo>
                <a:close/>
                <a:moveTo>
                  <a:pt x="31088" y="16701"/>
                </a:moveTo>
                <a:lnTo>
                  <a:pt x="31730" y="16529"/>
                </a:lnTo>
                <a:lnTo>
                  <a:pt x="31559" y="17172"/>
                </a:lnTo>
                <a:lnTo>
                  <a:pt x="32201" y="17343"/>
                </a:lnTo>
                <a:lnTo>
                  <a:pt x="31730" y="17814"/>
                </a:lnTo>
                <a:lnTo>
                  <a:pt x="32201" y="18285"/>
                </a:lnTo>
                <a:lnTo>
                  <a:pt x="31559" y="18456"/>
                </a:lnTo>
                <a:lnTo>
                  <a:pt x="31730" y="19099"/>
                </a:lnTo>
                <a:lnTo>
                  <a:pt x="31088" y="18927"/>
                </a:lnTo>
                <a:lnTo>
                  <a:pt x="30916" y="19570"/>
                </a:lnTo>
                <a:lnTo>
                  <a:pt x="30445" y="19099"/>
                </a:lnTo>
                <a:lnTo>
                  <a:pt x="29974" y="19570"/>
                </a:lnTo>
                <a:lnTo>
                  <a:pt x="29803" y="18927"/>
                </a:lnTo>
                <a:lnTo>
                  <a:pt x="29161" y="19099"/>
                </a:lnTo>
                <a:lnTo>
                  <a:pt x="29332" y="18456"/>
                </a:lnTo>
                <a:lnTo>
                  <a:pt x="28690" y="18285"/>
                </a:lnTo>
                <a:lnTo>
                  <a:pt x="29161" y="17814"/>
                </a:lnTo>
                <a:lnTo>
                  <a:pt x="28701" y="17343"/>
                </a:lnTo>
                <a:lnTo>
                  <a:pt x="29332" y="17172"/>
                </a:lnTo>
                <a:lnTo>
                  <a:pt x="29161" y="16529"/>
                </a:lnTo>
                <a:lnTo>
                  <a:pt x="29803" y="16701"/>
                </a:lnTo>
                <a:lnTo>
                  <a:pt x="29974" y="16058"/>
                </a:lnTo>
                <a:lnTo>
                  <a:pt x="30445" y="16529"/>
                </a:lnTo>
                <a:lnTo>
                  <a:pt x="30916" y="16058"/>
                </a:lnTo>
                <a:close/>
                <a:moveTo>
                  <a:pt x="30039" y="15812"/>
                </a:moveTo>
                <a:lnTo>
                  <a:pt x="30039" y="15812"/>
                </a:lnTo>
                <a:lnTo>
                  <a:pt x="30445" y="14313"/>
                </a:lnTo>
                <a:lnTo>
                  <a:pt x="30852" y="15812"/>
                </a:lnTo>
                <a:lnTo>
                  <a:pt x="30445" y="16219"/>
                </a:lnTo>
                <a:close/>
                <a:moveTo>
                  <a:pt x="27416" y="16058"/>
                </a:moveTo>
                <a:lnTo>
                  <a:pt x="28925" y="16465"/>
                </a:lnTo>
                <a:lnTo>
                  <a:pt x="29065" y="17022"/>
                </a:lnTo>
                <a:lnTo>
                  <a:pt x="28519" y="17161"/>
                </a:lnTo>
                <a:close/>
                <a:moveTo>
                  <a:pt x="26988" y="15951"/>
                </a:moveTo>
                <a:lnTo>
                  <a:pt x="28272" y="17236"/>
                </a:lnTo>
                <a:lnTo>
                  <a:pt x="26517" y="17696"/>
                </a:lnTo>
                <a:lnTo>
                  <a:pt x="25628" y="17461"/>
                </a:lnTo>
                <a:lnTo>
                  <a:pt x="25789" y="16883"/>
                </a:lnTo>
                <a:lnTo>
                  <a:pt x="25564" y="16508"/>
                </a:lnTo>
                <a:lnTo>
                  <a:pt x="25949" y="16283"/>
                </a:lnTo>
                <a:lnTo>
                  <a:pt x="26099" y="15705"/>
                </a:lnTo>
                <a:close/>
                <a:moveTo>
                  <a:pt x="23262" y="13896"/>
                </a:moveTo>
                <a:lnTo>
                  <a:pt x="24129" y="13029"/>
                </a:lnTo>
                <a:lnTo>
                  <a:pt x="24997" y="13896"/>
                </a:lnTo>
                <a:lnTo>
                  <a:pt x="24997" y="14528"/>
                </a:lnTo>
                <a:lnTo>
                  <a:pt x="24129" y="15095"/>
                </a:lnTo>
                <a:lnTo>
                  <a:pt x="23262" y="14528"/>
                </a:lnTo>
                <a:close/>
                <a:moveTo>
                  <a:pt x="21560" y="15652"/>
                </a:moveTo>
                <a:lnTo>
                  <a:pt x="21849" y="15298"/>
                </a:lnTo>
                <a:lnTo>
                  <a:pt x="21635" y="14271"/>
                </a:lnTo>
                <a:lnTo>
                  <a:pt x="22674" y="14485"/>
                </a:lnTo>
                <a:lnTo>
                  <a:pt x="23048" y="14110"/>
                </a:lnTo>
                <a:lnTo>
                  <a:pt x="23048" y="14645"/>
                </a:lnTo>
                <a:lnTo>
                  <a:pt x="23862" y="15181"/>
                </a:lnTo>
                <a:lnTo>
                  <a:pt x="23080" y="15395"/>
                </a:lnTo>
                <a:lnTo>
                  <a:pt x="22791" y="16272"/>
                </a:lnTo>
                <a:lnTo>
                  <a:pt x="22010" y="15566"/>
                </a:lnTo>
                <a:close/>
                <a:moveTo>
                  <a:pt x="21346" y="15909"/>
                </a:moveTo>
                <a:lnTo>
                  <a:pt x="21946" y="15801"/>
                </a:lnTo>
                <a:lnTo>
                  <a:pt x="22716" y="16497"/>
                </a:lnTo>
                <a:lnTo>
                  <a:pt x="22395" y="17493"/>
                </a:lnTo>
                <a:lnTo>
                  <a:pt x="21828" y="17696"/>
                </a:lnTo>
                <a:lnTo>
                  <a:pt x="20318" y="17140"/>
                </a:lnTo>
                <a:close/>
                <a:moveTo>
                  <a:pt x="21014" y="15962"/>
                </a:moveTo>
                <a:lnTo>
                  <a:pt x="20104" y="17065"/>
                </a:lnTo>
                <a:lnTo>
                  <a:pt x="19494" y="16840"/>
                </a:lnTo>
                <a:lnTo>
                  <a:pt x="19612" y="16208"/>
                </a:lnTo>
                <a:lnTo>
                  <a:pt x="19612" y="16208"/>
                </a:lnTo>
                <a:lnTo>
                  <a:pt x="21014" y="15962"/>
                </a:lnTo>
                <a:close/>
                <a:moveTo>
                  <a:pt x="21014" y="19666"/>
                </a:moveTo>
                <a:lnTo>
                  <a:pt x="19612" y="19420"/>
                </a:lnTo>
                <a:lnTo>
                  <a:pt x="19505" y="18788"/>
                </a:lnTo>
                <a:lnTo>
                  <a:pt x="20104" y="18563"/>
                </a:lnTo>
                <a:close/>
                <a:moveTo>
                  <a:pt x="20169" y="17322"/>
                </a:moveTo>
                <a:lnTo>
                  <a:pt x="21507" y="17814"/>
                </a:lnTo>
                <a:lnTo>
                  <a:pt x="20169" y="18306"/>
                </a:lnTo>
                <a:lnTo>
                  <a:pt x="19762" y="17814"/>
                </a:lnTo>
                <a:close/>
                <a:moveTo>
                  <a:pt x="21346" y="19720"/>
                </a:moveTo>
                <a:lnTo>
                  <a:pt x="20318" y="18488"/>
                </a:lnTo>
                <a:lnTo>
                  <a:pt x="21828" y="17932"/>
                </a:lnTo>
                <a:lnTo>
                  <a:pt x="22395" y="18135"/>
                </a:lnTo>
                <a:lnTo>
                  <a:pt x="22716" y="19131"/>
                </a:lnTo>
                <a:lnTo>
                  <a:pt x="21946" y="19827"/>
                </a:lnTo>
                <a:close/>
                <a:moveTo>
                  <a:pt x="23048" y="20983"/>
                </a:moveTo>
                <a:lnTo>
                  <a:pt x="23048" y="21507"/>
                </a:lnTo>
                <a:lnTo>
                  <a:pt x="22674" y="21133"/>
                </a:lnTo>
                <a:lnTo>
                  <a:pt x="21635" y="21357"/>
                </a:lnTo>
                <a:lnTo>
                  <a:pt x="21860" y="20330"/>
                </a:lnTo>
                <a:lnTo>
                  <a:pt x="21560" y="19976"/>
                </a:lnTo>
                <a:lnTo>
                  <a:pt x="22010" y="20051"/>
                </a:lnTo>
                <a:lnTo>
                  <a:pt x="22791" y="19356"/>
                </a:lnTo>
                <a:lnTo>
                  <a:pt x="23080" y="20233"/>
                </a:lnTo>
                <a:lnTo>
                  <a:pt x="23873" y="20447"/>
                </a:lnTo>
                <a:close/>
                <a:moveTo>
                  <a:pt x="24997" y="21732"/>
                </a:moveTo>
                <a:lnTo>
                  <a:pt x="24129" y="22599"/>
                </a:lnTo>
                <a:lnTo>
                  <a:pt x="23262" y="21732"/>
                </a:lnTo>
                <a:lnTo>
                  <a:pt x="23262" y="21100"/>
                </a:lnTo>
                <a:lnTo>
                  <a:pt x="24129" y="20533"/>
                </a:lnTo>
                <a:lnTo>
                  <a:pt x="24997" y="21100"/>
                </a:lnTo>
                <a:close/>
                <a:moveTo>
                  <a:pt x="26677" y="19987"/>
                </a:moveTo>
                <a:lnTo>
                  <a:pt x="26142" y="20522"/>
                </a:lnTo>
                <a:lnTo>
                  <a:pt x="26656" y="21036"/>
                </a:lnTo>
                <a:lnTo>
                  <a:pt x="26656" y="21357"/>
                </a:lnTo>
                <a:lnTo>
                  <a:pt x="25585" y="21133"/>
                </a:lnTo>
                <a:lnTo>
                  <a:pt x="25221" y="21507"/>
                </a:lnTo>
                <a:lnTo>
                  <a:pt x="25221" y="20983"/>
                </a:lnTo>
                <a:lnTo>
                  <a:pt x="24397" y="20447"/>
                </a:lnTo>
                <a:lnTo>
                  <a:pt x="25179" y="20233"/>
                </a:lnTo>
                <a:lnTo>
                  <a:pt x="25478" y="19323"/>
                </a:lnTo>
                <a:lnTo>
                  <a:pt x="25757" y="19484"/>
                </a:lnTo>
                <a:lnTo>
                  <a:pt x="25949" y="20191"/>
                </a:lnTo>
                <a:close/>
                <a:moveTo>
                  <a:pt x="26099" y="17814"/>
                </a:moveTo>
                <a:lnTo>
                  <a:pt x="25510" y="17975"/>
                </a:lnTo>
                <a:lnTo>
                  <a:pt x="25254" y="17814"/>
                </a:lnTo>
                <a:lnTo>
                  <a:pt x="25510" y="17653"/>
                </a:lnTo>
                <a:close/>
                <a:moveTo>
                  <a:pt x="25371" y="16604"/>
                </a:moveTo>
                <a:lnTo>
                  <a:pt x="25553" y="16915"/>
                </a:lnTo>
                <a:lnTo>
                  <a:pt x="25403" y="17471"/>
                </a:lnTo>
                <a:lnTo>
                  <a:pt x="25050" y="17686"/>
                </a:lnTo>
                <a:lnTo>
                  <a:pt x="24076" y="17086"/>
                </a:lnTo>
                <a:close/>
                <a:moveTo>
                  <a:pt x="22909" y="16626"/>
                </a:moveTo>
                <a:lnTo>
                  <a:pt x="23584" y="17043"/>
                </a:lnTo>
                <a:lnTo>
                  <a:pt x="22663" y="17386"/>
                </a:lnTo>
                <a:close/>
                <a:moveTo>
                  <a:pt x="22310" y="17868"/>
                </a:moveTo>
                <a:lnTo>
                  <a:pt x="22310" y="17878"/>
                </a:lnTo>
                <a:lnTo>
                  <a:pt x="22149" y="17814"/>
                </a:lnTo>
                <a:lnTo>
                  <a:pt x="22310" y="17750"/>
                </a:lnTo>
                <a:lnTo>
                  <a:pt x="22310" y="17750"/>
                </a:lnTo>
                <a:lnTo>
                  <a:pt x="22492" y="17686"/>
                </a:lnTo>
                <a:lnTo>
                  <a:pt x="22567" y="17653"/>
                </a:lnTo>
                <a:lnTo>
                  <a:pt x="22567" y="17653"/>
                </a:lnTo>
                <a:lnTo>
                  <a:pt x="23819" y="17182"/>
                </a:lnTo>
                <a:lnTo>
                  <a:pt x="24836" y="17814"/>
                </a:lnTo>
                <a:lnTo>
                  <a:pt x="23819" y="18435"/>
                </a:lnTo>
                <a:lnTo>
                  <a:pt x="22310" y="17868"/>
                </a:lnTo>
                <a:close/>
                <a:moveTo>
                  <a:pt x="22663" y="18232"/>
                </a:moveTo>
                <a:lnTo>
                  <a:pt x="23584" y="18585"/>
                </a:lnTo>
                <a:lnTo>
                  <a:pt x="22909" y="18992"/>
                </a:lnTo>
                <a:close/>
                <a:moveTo>
                  <a:pt x="25371" y="19024"/>
                </a:moveTo>
                <a:lnTo>
                  <a:pt x="24076" y="18542"/>
                </a:lnTo>
                <a:lnTo>
                  <a:pt x="25050" y="17942"/>
                </a:lnTo>
                <a:lnTo>
                  <a:pt x="25403" y="18157"/>
                </a:lnTo>
                <a:lnTo>
                  <a:pt x="25553" y="18713"/>
                </a:lnTo>
                <a:close/>
                <a:moveTo>
                  <a:pt x="24108" y="20287"/>
                </a:moveTo>
                <a:lnTo>
                  <a:pt x="23252" y="20051"/>
                </a:lnTo>
                <a:lnTo>
                  <a:pt x="22973" y="19206"/>
                </a:lnTo>
                <a:lnTo>
                  <a:pt x="23840" y="18681"/>
                </a:lnTo>
                <a:lnTo>
                  <a:pt x="25286" y="19227"/>
                </a:lnTo>
                <a:lnTo>
                  <a:pt x="25007" y="20051"/>
                </a:lnTo>
                <a:lnTo>
                  <a:pt x="24151" y="20287"/>
                </a:lnTo>
                <a:lnTo>
                  <a:pt x="24129" y="20276"/>
                </a:lnTo>
                <a:close/>
                <a:moveTo>
                  <a:pt x="24151" y="15341"/>
                </a:moveTo>
                <a:lnTo>
                  <a:pt x="25007" y="15577"/>
                </a:lnTo>
                <a:lnTo>
                  <a:pt x="25286" y="16401"/>
                </a:lnTo>
                <a:lnTo>
                  <a:pt x="23840" y="16947"/>
                </a:lnTo>
                <a:lnTo>
                  <a:pt x="22973" y="16412"/>
                </a:lnTo>
                <a:lnTo>
                  <a:pt x="23252" y="15577"/>
                </a:lnTo>
                <a:lnTo>
                  <a:pt x="24108" y="15341"/>
                </a:lnTo>
                <a:lnTo>
                  <a:pt x="24129" y="15352"/>
                </a:lnTo>
                <a:close/>
                <a:moveTo>
                  <a:pt x="26988" y="19677"/>
                </a:moveTo>
                <a:lnTo>
                  <a:pt x="26099" y="19923"/>
                </a:lnTo>
                <a:lnTo>
                  <a:pt x="25949" y="19345"/>
                </a:lnTo>
                <a:lnTo>
                  <a:pt x="25564" y="19120"/>
                </a:lnTo>
                <a:lnTo>
                  <a:pt x="25789" y="18745"/>
                </a:lnTo>
                <a:lnTo>
                  <a:pt x="25628" y="18167"/>
                </a:lnTo>
                <a:lnTo>
                  <a:pt x="26517" y="17932"/>
                </a:lnTo>
                <a:lnTo>
                  <a:pt x="28272" y="18392"/>
                </a:lnTo>
                <a:lnTo>
                  <a:pt x="28272" y="18392"/>
                </a:lnTo>
                <a:close/>
                <a:moveTo>
                  <a:pt x="28925" y="19163"/>
                </a:moveTo>
                <a:lnTo>
                  <a:pt x="27416" y="19570"/>
                </a:lnTo>
                <a:lnTo>
                  <a:pt x="28519" y="18467"/>
                </a:lnTo>
                <a:lnTo>
                  <a:pt x="29065" y="18606"/>
                </a:lnTo>
                <a:close/>
                <a:moveTo>
                  <a:pt x="28850" y="17814"/>
                </a:moveTo>
                <a:lnTo>
                  <a:pt x="28454" y="18221"/>
                </a:lnTo>
                <a:lnTo>
                  <a:pt x="26945" y="17814"/>
                </a:lnTo>
                <a:lnTo>
                  <a:pt x="28454" y="17407"/>
                </a:lnTo>
                <a:close/>
                <a:moveTo>
                  <a:pt x="30852" y="19805"/>
                </a:moveTo>
                <a:lnTo>
                  <a:pt x="30445" y="21315"/>
                </a:lnTo>
                <a:lnTo>
                  <a:pt x="30039" y="19805"/>
                </a:lnTo>
                <a:lnTo>
                  <a:pt x="30445" y="19409"/>
                </a:lnTo>
                <a:close/>
                <a:moveTo>
                  <a:pt x="33486" y="19570"/>
                </a:moveTo>
                <a:lnTo>
                  <a:pt x="31976" y="19163"/>
                </a:lnTo>
                <a:lnTo>
                  <a:pt x="31826" y="18606"/>
                </a:lnTo>
                <a:lnTo>
                  <a:pt x="32383" y="18467"/>
                </a:lnTo>
                <a:close/>
                <a:moveTo>
                  <a:pt x="33957" y="17814"/>
                </a:moveTo>
                <a:lnTo>
                  <a:pt x="32447" y="18221"/>
                </a:lnTo>
                <a:lnTo>
                  <a:pt x="32041" y="17814"/>
                </a:lnTo>
                <a:lnTo>
                  <a:pt x="32447" y="17407"/>
                </a:lnTo>
                <a:close/>
                <a:moveTo>
                  <a:pt x="35113" y="18745"/>
                </a:moveTo>
                <a:lnTo>
                  <a:pt x="35327" y="19120"/>
                </a:lnTo>
                <a:lnTo>
                  <a:pt x="34952" y="19345"/>
                </a:lnTo>
                <a:lnTo>
                  <a:pt x="34792" y="19923"/>
                </a:lnTo>
                <a:lnTo>
                  <a:pt x="33903" y="19677"/>
                </a:lnTo>
                <a:lnTo>
                  <a:pt x="32619" y="18392"/>
                </a:lnTo>
                <a:lnTo>
                  <a:pt x="34374" y="17932"/>
                </a:lnTo>
                <a:lnTo>
                  <a:pt x="35263" y="18167"/>
                </a:lnTo>
                <a:close/>
                <a:moveTo>
                  <a:pt x="18306" y="20169"/>
                </a:moveTo>
                <a:lnTo>
                  <a:pt x="17813" y="21507"/>
                </a:lnTo>
                <a:lnTo>
                  <a:pt x="17321" y="20169"/>
                </a:lnTo>
                <a:lnTo>
                  <a:pt x="17813" y="19762"/>
                </a:lnTo>
                <a:close/>
                <a:moveTo>
                  <a:pt x="14613" y="15962"/>
                </a:moveTo>
                <a:lnTo>
                  <a:pt x="16026" y="16208"/>
                </a:lnTo>
                <a:lnTo>
                  <a:pt x="16026" y="16208"/>
                </a:lnTo>
                <a:lnTo>
                  <a:pt x="16133" y="16840"/>
                </a:lnTo>
                <a:lnTo>
                  <a:pt x="15533" y="17065"/>
                </a:lnTo>
                <a:close/>
                <a:moveTo>
                  <a:pt x="14120" y="17814"/>
                </a:moveTo>
                <a:lnTo>
                  <a:pt x="15458" y="17322"/>
                </a:lnTo>
                <a:lnTo>
                  <a:pt x="15865" y="17814"/>
                </a:lnTo>
                <a:lnTo>
                  <a:pt x="15458" y="18306"/>
                </a:lnTo>
                <a:close/>
                <a:moveTo>
                  <a:pt x="16026" y="19420"/>
                </a:moveTo>
                <a:lnTo>
                  <a:pt x="14613" y="19666"/>
                </a:lnTo>
                <a:lnTo>
                  <a:pt x="15533" y="18563"/>
                </a:lnTo>
                <a:lnTo>
                  <a:pt x="16133" y="18788"/>
                </a:lnTo>
                <a:close/>
                <a:moveTo>
                  <a:pt x="13232" y="18135"/>
                </a:moveTo>
                <a:lnTo>
                  <a:pt x="13799" y="17932"/>
                </a:lnTo>
                <a:lnTo>
                  <a:pt x="15309" y="18488"/>
                </a:lnTo>
                <a:lnTo>
                  <a:pt x="14281" y="19720"/>
                </a:lnTo>
                <a:lnTo>
                  <a:pt x="13681" y="19827"/>
                </a:lnTo>
                <a:lnTo>
                  <a:pt x="12911" y="19131"/>
                </a:lnTo>
                <a:close/>
                <a:moveTo>
                  <a:pt x="12911" y="16497"/>
                </a:moveTo>
                <a:lnTo>
                  <a:pt x="13681" y="15801"/>
                </a:lnTo>
                <a:lnTo>
                  <a:pt x="14281" y="15909"/>
                </a:lnTo>
                <a:lnTo>
                  <a:pt x="15309" y="17140"/>
                </a:lnTo>
                <a:lnTo>
                  <a:pt x="13799" y="17696"/>
                </a:lnTo>
                <a:lnTo>
                  <a:pt x="13232" y="17493"/>
                </a:lnTo>
                <a:close/>
                <a:moveTo>
                  <a:pt x="18648" y="16380"/>
                </a:moveTo>
                <a:lnTo>
                  <a:pt x="19376" y="16251"/>
                </a:lnTo>
                <a:lnTo>
                  <a:pt x="19248" y="16979"/>
                </a:lnTo>
                <a:lnTo>
                  <a:pt x="19955" y="17236"/>
                </a:lnTo>
                <a:lnTo>
                  <a:pt x="19473" y="17814"/>
                </a:lnTo>
                <a:lnTo>
                  <a:pt x="19955" y="18381"/>
                </a:lnTo>
                <a:lnTo>
                  <a:pt x="19248" y="18649"/>
                </a:lnTo>
                <a:lnTo>
                  <a:pt x="19376" y="19377"/>
                </a:lnTo>
                <a:lnTo>
                  <a:pt x="18648" y="19248"/>
                </a:lnTo>
                <a:lnTo>
                  <a:pt x="18392" y="19955"/>
                </a:lnTo>
                <a:lnTo>
                  <a:pt x="17813" y="19473"/>
                </a:lnTo>
                <a:lnTo>
                  <a:pt x="17246" y="19955"/>
                </a:lnTo>
                <a:lnTo>
                  <a:pt x="16989" y="19248"/>
                </a:lnTo>
                <a:lnTo>
                  <a:pt x="16251" y="19377"/>
                </a:lnTo>
                <a:lnTo>
                  <a:pt x="16379" y="18649"/>
                </a:lnTo>
                <a:lnTo>
                  <a:pt x="15672" y="18381"/>
                </a:lnTo>
                <a:lnTo>
                  <a:pt x="16154" y="17814"/>
                </a:lnTo>
                <a:lnTo>
                  <a:pt x="15672" y="17236"/>
                </a:lnTo>
                <a:lnTo>
                  <a:pt x="16379" y="16979"/>
                </a:lnTo>
                <a:lnTo>
                  <a:pt x="16251" y="16251"/>
                </a:lnTo>
                <a:lnTo>
                  <a:pt x="16989" y="16380"/>
                </a:lnTo>
                <a:lnTo>
                  <a:pt x="17246" y="15673"/>
                </a:lnTo>
                <a:lnTo>
                  <a:pt x="17813" y="16155"/>
                </a:lnTo>
                <a:lnTo>
                  <a:pt x="18392" y="15673"/>
                </a:lnTo>
                <a:close/>
                <a:moveTo>
                  <a:pt x="17321" y="15459"/>
                </a:moveTo>
                <a:lnTo>
                  <a:pt x="17813" y="14121"/>
                </a:lnTo>
                <a:lnTo>
                  <a:pt x="18306" y="15459"/>
                </a:lnTo>
                <a:lnTo>
                  <a:pt x="17813" y="15866"/>
                </a:lnTo>
                <a:close/>
                <a:moveTo>
                  <a:pt x="26656" y="14592"/>
                </a:moveTo>
                <a:lnTo>
                  <a:pt x="26142" y="15106"/>
                </a:lnTo>
                <a:lnTo>
                  <a:pt x="26677" y="15641"/>
                </a:lnTo>
                <a:lnTo>
                  <a:pt x="25949" y="15438"/>
                </a:lnTo>
                <a:lnTo>
                  <a:pt x="25757" y="16144"/>
                </a:lnTo>
                <a:lnTo>
                  <a:pt x="25478" y="16305"/>
                </a:lnTo>
                <a:lnTo>
                  <a:pt x="25179" y="15395"/>
                </a:lnTo>
                <a:lnTo>
                  <a:pt x="24397" y="15181"/>
                </a:lnTo>
                <a:lnTo>
                  <a:pt x="25221" y="14645"/>
                </a:lnTo>
                <a:lnTo>
                  <a:pt x="25221" y="14121"/>
                </a:lnTo>
                <a:lnTo>
                  <a:pt x="25585" y="14485"/>
                </a:lnTo>
                <a:lnTo>
                  <a:pt x="26656" y="14260"/>
                </a:lnTo>
                <a:close/>
                <a:moveTo>
                  <a:pt x="36783" y="15341"/>
                </a:moveTo>
                <a:lnTo>
                  <a:pt x="37639" y="15577"/>
                </a:lnTo>
                <a:lnTo>
                  <a:pt x="37918" y="16412"/>
                </a:lnTo>
                <a:lnTo>
                  <a:pt x="37061" y="16947"/>
                </a:lnTo>
                <a:lnTo>
                  <a:pt x="35616" y="16401"/>
                </a:lnTo>
                <a:lnTo>
                  <a:pt x="35884" y="15577"/>
                </a:lnTo>
                <a:lnTo>
                  <a:pt x="36740" y="15341"/>
                </a:lnTo>
                <a:lnTo>
                  <a:pt x="36761" y="15352"/>
                </a:lnTo>
                <a:close/>
                <a:moveTo>
                  <a:pt x="43912" y="16380"/>
                </a:moveTo>
                <a:lnTo>
                  <a:pt x="44640" y="16251"/>
                </a:lnTo>
                <a:lnTo>
                  <a:pt x="44523" y="16979"/>
                </a:lnTo>
                <a:lnTo>
                  <a:pt x="45218" y="17236"/>
                </a:lnTo>
                <a:lnTo>
                  <a:pt x="44737" y="17814"/>
                </a:lnTo>
                <a:lnTo>
                  <a:pt x="45218" y="18381"/>
                </a:lnTo>
                <a:lnTo>
                  <a:pt x="44523" y="18649"/>
                </a:lnTo>
                <a:lnTo>
                  <a:pt x="44640" y="19377"/>
                </a:lnTo>
                <a:lnTo>
                  <a:pt x="43912" y="19248"/>
                </a:lnTo>
                <a:lnTo>
                  <a:pt x="43655" y="19955"/>
                </a:lnTo>
                <a:lnTo>
                  <a:pt x="43077" y="19473"/>
                </a:lnTo>
                <a:lnTo>
                  <a:pt x="42510" y="19955"/>
                </a:lnTo>
                <a:lnTo>
                  <a:pt x="42253" y="19248"/>
                </a:lnTo>
                <a:lnTo>
                  <a:pt x="41514" y="19377"/>
                </a:lnTo>
                <a:lnTo>
                  <a:pt x="41643" y="18649"/>
                </a:lnTo>
                <a:lnTo>
                  <a:pt x="40947" y="18381"/>
                </a:lnTo>
                <a:lnTo>
                  <a:pt x="41418" y="17814"/>
                </a:lnTo>
                <a:lnTo>
                  <a:pt x="40947" y="17236"/>
                </a:lnTo>
                <a:lnTo>
                  <a:pt x="41643" y="16979"/>
                </a:lnTo>
                <a:lnTo>
                  <a:pt x="41514" y="16251"/>
                </a:lnTo>
                <a:lnTo>
                  <a:pt x="42253" y="16380"/>
                </a:lnTo>
                <a:lnTo>
                  <a:pt x="42510" y="15673"/>
                </a:lnTo>
                <a:lnTo>
                  <a:pt x="43077" y="16155"/>
                </a:lnTo>
                <a:lnTo>
                  <a:pt x="43655" y="15673"/>
                </a:lnTo>
                <a:close/>
                <a:moveTo>
                  <a:pt x="42585" y="15459"/>
                </a:moveTo>
                <a:lnTo>
                  <a:pt x="43077" y="14121"/>
                </a:lnTo>
                <a:lnTo>
                  <a:pt x="43570" y="15459"/>
                </a:lnTo>
                <a:lnTo>
                  <a:pt x="43077" y="15866"/>
                </a:lnTo>
                <a:close/>
                <a:moveTo>
                  <a:pt x="48312" y="23049"/>
                </a:moveTo>
                <a:lnTo>
                  <a:pt x="47092" y="23049"/>
                </a:lnTo>
                <a:lnTo>
                  <a:pt x="46642" y="22599"/>
                </a:lnTo>
                <a:lnTo>
                  <a:pt x="46856" y="21582"/>
                </a:lnTo>
                <a:lnTo>
                  <a:pt x="47873" y="21379"/>
                </a:lnTo>
                <a:lnTo>
                  <a:pt x="48312" y="21818"/>
                </a:lnTo>
                <a:close/>
                <a:moveTo>
                  <a:pt x="45090" y="21946"/>
                </a:moveTo>
                <a:lnTo>
                  <a:pt x="44394" y="22717"/>
                </a:lnTo>
                <a:lnTo>
                  <a:pt x="43409" y="22396"/>
                </a:lnTo>
                <a:lnTo>
                  <a:pt x="43195" y="21828"/>
                </a:lnTo>
                <a:lnTo>
                  <a:pt x="43752" y="20319"/>
                </a:lnTo>
                <a:lnTo>
                  <a:pt x="44983" y="21347"/>
                </a:lnTo>
                <a:close/>
                <a:moveTo>
                  <a:pt x="43024" y="22310"/>
                </a:moveTo>
                <a:lnTo>
                  <a:pt x="43024" y="22310"/>
                </a:lnTo>
                <a:lnTo>
                  <a:pt x="43077" y="22139"/>
                </a:lnTo>
                <a:lnTo>
                  <a:pt x="43142" y="22310"/>
                </a:lnTo>
                <a:lnTo>
                  <a:pt x="43142" y="22310"/>
                </a:lnTo>
                <a:lnTo>
                  <a:pt x="43206" y="22481"/>
                </a:lnTo>
                <a:lnTo>
                  <a:pt x="43238" y="22567"/>
                </a:lnTo>
                <a:lnTo>
                  <a:pt x="43238" y="22567"/>
                </a:lnTo>
                <a:lnTo>
                  <a:pt x="43709" y="23809"/>
                </a:lnTo>
                <a:lnTo>
                  <a:pt x="43077" y="24836"/>
                </a:lnTo>
                <a:lnTo>
                  <a:pt x="42457" y="23809"/>
                </a:lnTo>
                <a:lnTo>
                  <a:pt x="42928" y="22567"/>
                </a:lnTo>
                <a:lnTo>
                  <a:pt x="42928" y="22567"/>
                </a:lnTo>
                <a:lnTo>
                  <a:pt x="42928" y="22567"/>
                </a:lnTo>
                <a:close/>
                <a:moveTo>
                  <a:pt x="42660" y="22653"/>
                </a:moveTo>
                <a:lnTo>
                  <a:pt x="42307" y="23573"/>
                </a:lnTo>
                <a:lnTo>
                  <a:pt x="41900" y="22910"/>
                </a:lnTo>
                <a:close/>
                <a:moveTo>
                  <a:pt x="41172" y="21347"/>
                </a:moveTo>
                <a:lnTo>
                  <a:pt x="42414" y="20319"/>
                </a:lnTo>
                <a:lnTo>
                  <a:pt x="42960" y="21828"/>
                </a:lnTo>
                <a:lnTo>
                  <a:pt x="42756" y="22396"/>
                </a:lnTo>
                <a:lnTo>
                  <a:pt x="41771" y="22717"/>
                </a:lnTo>
                <a:lnTo>
                  <a:pt x="41076" y="21946"/>
                </a:lnTo>
                <a:close/>
                <a:moveTo>
                  <a:pt x="32554" y="22160"/>
                </a:moveTo>
                <a:lnTo>
                  <a:pt x="31976" y="22321"/>
                </a:lnTo>
                <a:lnTo>
                  <a:pt x="31751" y="22695"/>
                </a:lnTo>
                <a:lnTo>
                  <a:pt x="31377" y="22481"/>
                </a:lnTo>
                <a:lnTo>
                  <a:pt x="30799" y="22631"/>
                </a:lnTo>
                <a:lnTo>
                  <a:pt x="30563" y="21743"/>
                </a:lnTo>
                <a:lnTo>
                  <a:pt x="31034" y="19987"/>
                </a:lnTo>
                <a:lnTo>
                  <a:pt x="32308" y="21272"/>
                </a:lnTo>
                <a:close/>
                <a:moveTo>
                  <a:pt x="28583" y="21272"/>
                </a:moveTo>
                <a:lnTo>
                  <a:pt x="29867" y="19987"/>
                </a:lnTo>
                <a:lnTo>
                  <a:pt x="30338" y="21743"/>
                </a:lnTo>
                <a:lnTo>
                  <a:pt x="30092" y="22631"/>
                </a:lnTo>
                <a:lnTo>
                  <a:pt x="29514" y="22481"/>
                </a:lnTo>
                <a:lnTo>
                  <a:pt x="29139" y="22695"/>
                </a:lnTo>
                <a:lnTo>
                  <a:pt x="28925" y="22321"/>
                </a:lnTo>
                <a:lnTo>
                  <a:pt x="28347" y="22160"/>
                </a:lnTo>
                <a:close/>
                <a:moveTo>
                  <a:pt x="25221" y="23263"/>
                </a:moveTo>
                <a:lnTo>
                  <a:pt x="26217" y="23263"/>
                </a:lnTo>
                <a:lnTo>
                  <a:pt x="25510" y="23969"/>
                </a:lnTo>
                <a:lnTo>
                  <a:pt x="25221" y="23680"/>
                </a:lnTo>
                <a:lnTo>
                  <a:pt x="25221" y="23263"/>
                </a:lnTo>
                <a:close/>
                <a:moveTo>
                  <a:pt x="22749" y="23969"/>
                </a:moveTo>
                <a:lnTo>
                  <a:pt x="22042" y="23263"/>
                </a:lnTo>
                <a:lnTo>
                  <a:pt x="23048" y="23263"/>
                </a:lnTo>
                <a:lnTo>
                  <a:pt x="23048" y="23680"/>
                </a:lnTo>
                <a:close/>
                <a:moveTo>
                  <a:pt x="19826" y="21946"/>
                </a:moveTo>
                <a:lnTo>
                  <a:pt x="19130" y="22717"/>
                </a:lnTo>
                <a:lnTo>
                  <a:pt x="18145" y="22396"/>
                </a:lnTo>
                <a:lnTo>
                  <a:pt x="17931" y="21828"/>
                </a:lnTo>
                <a:lnTo>
                  <a:pt x="18488" y="20319"/>
                </a:lnTo>
                <a:lnTo>
                  <a:pt x="19719" y="21347"/>
                </a:lnTo>
                <a:close/>
                <a:moveTo>
                  <a:pt x="17760" y="22310"/>
                </a:moveTo>
                <a:lnTo>
                  <a:pt x="17760" y="22310"/>
                </a:lnTo>
                <a:lnTo>
                  <a:pt x="17813" y="22139"/>
                </a:lnTo>
                <a:lnTo>
                  <a:pt x="17878" y="22310"/>
                </a:lnTo>
                <a:lnTo>
                  <a:pt x="17878" y="22310"/>
                </a:lnTo>
                <a:lnTo>
                  <a:pt x="17931" y="22471"/>
                </a:lnTo>
                <a:lnTo>
                  <a:pt x="17974" y="22567"/>
                </a:lnTo>
                <a:lnTo>
                  <a:pt x="17974" y="22567"/>
                </a:lnTo>
                <a:lnTo>
                  <a:pt x="18445" y="23809"/>
                </a:lnTo>
                <a:lnTo>
                  <a:pt x="17813" y="24836"/>
                </a:lnTo>
                <a:lnTo>
                  <a:pt x="17193" y="23809"/>
                </a:lnTo>
                <a:lnTo>
                  <a:pt x="17664" y="22567"/>
                </a:lnTo>
                <a:lnTo>
                  <a:pt x="17664" y="22567"/>
                </a:lnTo>
                <a:lnTo>
                  <a:pt x="17760" y="22310"/>
                </a:lnTo>
                <a:close/>
                <a:moveTo>
                  <a:pt x="17396" y="22653"/>
                </a:moveTo>
                <a:lnTo>
                  <a:pt x="17043" y="23573"/>
                </a:lnTo>
                <a:lnTo>
                  <a:pt x="16636" y="22910"/>
                </a:lnTo>
                <a:close/>
                <a:moveTo>
                  <a:pt x="15908" y="21347"/>
                </a:moveTo>
                <a:lnTo>
                  <a:pt x="17139" y="20319"/>
                </a:lnTo>
                <a:lnTo>
                  <a:pt x="17696" y="21828"/>
                </a:lnTo>
                <a:lnTo>
                  <a:pt x="17492" y="22396"/>
                </a:lnTo>
                <a:lnTo>
                  <a:pt x="16497" y="22717"/>
                </a:lnTo>
                <a:lnTo>
                  <a:pt x="15812" y="21946"/>
                </a:lnTo>
                <a:close/>
                <a:moveTo>
                  <a:pt x="12579" y="20983"/>
                </a:moveTo>
                <a:lnTo>
                  <a:pt x="11765" y="20447"/>
                </a:lnTo>
                <a:lnTo>
                  <a:pt x="12547" y="20233"/>
                </a:lnTo>
                <a:lnTo>
                  <a:pt x="12836" y="19356"/>
                </a:lnTo>
                <a:lnTo>
                  <a:pt x="13617" y="20051"/>
                </a:lnTo>
                <a:lnTo>
                  <a:pt x="14067" y="19976"/>
                </a:lnTo>
                <a:lnTo>
                  <a:pt x="13778" y="20330"/>
                </a:lnTo>
                <a:lnTo>
                  <a:pt x="13992" y="21357"/>
                </a:lnTo>
                <a:lnTo>
                  <a:pt x="12953" y="21133"/>
                </a:lnTo>
                <a:lnTo>
                  <a:pt x="12579" y="21507"/>
                </a:lnTo>
                <a:close/>
                <a:moveTo>
                  <a:pt x="15812" y="13682"/>
                </a:moveTo>
                <a:lnTo>
                  <a:pt x="16497" y="12911"/>
                </a:lnTo>
                <a:lnTo>
                  <a:pt x="17492" y="13232"/>
                </a:lnTo>
                <a:lnTo>
                  <a:pt x="17696" y="13800"/>
                </a:lnTo>
                <a:lnTo>
                  <a:pt x="17139" y="15309"/>
                </a:lnTo>
                <a:lnTo>
                  <a:pt x="15908" y="14281"/>
                </a:lnTo>
                <a:close/>
                <a:moveTo>
                  <a:pt x="17878" y="13318"/>
                </a:moveTo>
                <a:lnTo>
                  <a:pt x="17878" y="13318"/>
                </a:lnTo>
                <a:lnTo>
                  <a:pt x="17813" y="13478"/>
                </a:lnTo>
                <a:lnTo>
                  <a:pt x="17749" y="13318"/>
                </a:lnTo>
                <a:lnTo>
                  <a:pt x="17760" y="13318"/>
                </a:lnTo>
                <a:lnTo>
                  <a:pt x="17674" y="13093"/>
                </a:lnTo>
                <a:lnTo>
                  <a:pt x="17664" y="13061"/>
                </a:lnTo>
                <a:lnTo>
                  <a:pt x="17653" y="13061"/>
                </a:lnTo>
                <a:lnTo>
                  <a:pt x="17193" y="11809"/>
                </a:lnTo>
                <a:lnTo>
                  <a:pt x="17813" y="10792"/>
                </a:lnTo>
                <a:lnTo>
                  <a:pt x="18445" y="11809"/>
                </a:lnTo>
                <a:close/>
                <a:moveTo>
                  <a:pt x="18242" y="12965"/>
                </a:moveTo>
                <a:lnTo>
                  <a:pt x="18584" y="12044"/>
                </a:lnTo>
                <a:lnTo>
                  <a:pt x="19002" y="12718"/>
                </a:lnTo>
                <a:close/>
                <a:moveTo>
                  <a:pt x="19719" y="14281"/>
                </a:moveTo>
                <a:lnTo>
                  <a:pt x="18488" y="15309"/>
                </a:lnTo>
                <a:lnTo>
                  <a:pt x="17931" y="13800"/>
                </a:lnTo>
                <a:lnTo>
                  <a:pt x="18145" y="13232"/>
                </a:lnTo>
                <a:lnTo>
                  <a:pt x="19130" y="12911"/>
                </a:lnTo>
                <a:lnTo>
                  <a:pt x="19826" y="13682"/>
                </a:lnTo>
                <a:close/>
                <a:moveTo>
                  <a:pt x="23048" y="12579"/>
                </a:moveTo>
                <a:lnTo>
                  <a:pt x="23048" y="13810"/>
                </a:lnTo>
                <a:lnTo>
                  <a:pt x="22599" y="14249"/>
                </a:lnTo>
                <a:lnTo>
                  <a:pt x="21592" y="14035"/>
                </a:lnTo>
                <a:lnTo>
                  <a:pt x="21378" y="13029"/>
                </a:lnTo>
                <a:lnTo>
                  <a:pt x="21828" y="12579"/>
                </a:lnTo>
                <a:close/>
                <a:moveTo>
                  <a:pt x="23048" y="12365"/>
                </a:moveTo>
                <a:lnTo>
                  <a:pt x="22042" y="12365"/>
                </a:lnTo>
                <a:lnTo>
                  <a:pt x="22749" y="11648"/>
                </a:lnTo>
                <a:lnTo>
                  <a:pt x="23048" y="11948"/>
                </a:lnTo>
                <a:close/>
                <a:moveTo>
                  <a:pt x="25510" y="11648"/>
                </a:moveTo>
                <a:lnTo>
                  <a:pt x="26217" y="12365"/>
                </a:lnTo>
                <a:lnTo>
                  <a:pt x="25221" y="12365"/>
                </a:lnTo>
                <a:lnTo>
                  <a:pt x="25221" y="11948"/>
                </a:lnTo>
                <a:close/>
                <a:moveTo>
                  <a:pt x="26677" y="14024"/>
                </a:moveTo>
                <a:lnTo>
                  <a:pt x="26656" y="14024"/>
                </a:lnTo>
                <a:lnTo>
                  <a:pt x="26656" y="14046"/>
                </a:lnTo>
                <a:lnTo>
                  <a:pt x="25660" y="14249"/>
                </a:lnTo>
                <a:lnTo>
                  <a:pt x="25221" y="13810"/>
                </a:lnTo>
                <a:lnTo>
                  <a:pt x="25221" y="12579"/>
                </a:lnTo>
                <a:lnTo>
                  <a:pt x="26442" y="12579"/>
                </a:lnTo>
                <a:lnTo>
                  <a:pt x="26881" y="13029"/>
                </a:lnTo>
                <a:close/>
                <a:moveTo>
                  <a:pt x="28347" y="13468"/>
                </a:moveTo>
                <a:lnTo>
                  <a:pt x="28925" y="13307"/>
                </a:lnTo>
                <a:lnTo>
                  <a:pt x="29139" y="12933"/>
                </a:lnTo>
                <a:lnTo>
                  <a:pt x="29514" y="13147"/>
                </a:lnTo>
                <a:lnTo>
                  <a:pt x="30092" y="12997"/>
                </a:lnTo>
                <a:lnTo>
                  <a:pt x="30338" y="13885"/>
                </a:lnTo>
                <a:lnTo>
                  <a:pt x="29867" y="15641"/>
                </a:lnTo>
                <a:lnTo>
                  <a:pt x="28583" y="14356"/>
                </a:lnTo>
                <a:close/>
                <a:moveTo>
                  <a:pt x="32319" y="14356"/>
                </a:moveTo>
                <a:lnTo>
                  <a:pt x="31034" y="15641"/>
                </a:lnTo>
                <a:lnTo>
                  <a:pt x="30563" y="13885"/>
                </a:lnTo>
                <a:lnTo>
                  <a:pt x="30799" y="12997"/>
                </a:lnTo>
                <a:lnTo>
                  <a:pt x="31377" y="13147"/>
                </a:lnTo>
                <a:lnTo>
                  <a:pt x="31751" y="12933"/>
                </a:lnTo>
                <a:lnTo>
                  <a:pt x="31976" y="13307"/>
                </a:lnTo>
                <a:lnTo>
                  <a:pt x="32554" y="13468"/>
                </a:lnTo>
                <a:close/>
                <a:moveTo>
                  <a:pt x="41076" y="13682"/>
                </a:moveTo>
                <a:lnTo>
                  <a:pt x="41771" y="12911"/>
                </a:lnTo>
                <a:lnTo>
                  <a:pt x="42756" y="13232"/>
                </a:lnTo>
                <a:lnTo>
                  <a:pt x="42960" y="13800"/>
                </a:lnTo>
                <a:lnTo>
                  <a:pt x="42414" y="15309"/>
                </a:lnTo>
                <a:lnTo>
                  <a:pt x="41172" y="14281"/>
                </a:lnTo>
                <a:close/>
                <a:moveTo>
                  <a:pt x="43142" y="13318"/>
                </a:moveTo>
                <a:lnTo>
                  <a:pt x="43142" y="13318"/>
                </a:lnTo>
                <a:lnTo>
                  <a:pt x="43077" y="13478"/>
                </a:lnTo>
                <a:lnTo>
                  <a:pt x="43024" y="13318"/>
                </a:lnTo>
                <a:lnTo>
                  <a:pt x="43024" y="13318"/>
                </a:lnTo>
                <a:lnTo>
                  <a:pt x="42938" y="13093"/>
                </a:lnTo>
                <a:lnTo>
                  <a:pt x="42928" y="13061"/>
                </a:lnTo>
                <a:lnTo>
                  <a:pt x="42928" y="13061"/>
                </a:lnTo>
                <a:lnTo>
                  <a:pt x="42457" y="11809"/>
                </a:lnTo>
                <a:lnTo>
                  <a:pt x="43077" y="10792"/>
                </a:lnTo>
                <a:lnTo>
                  <a:pt x="43709" y="11809"/>
                </a:lnTo>
                <a:lnTo>
                  <a:pt x="43142" y="13318"/>
                </a:lnTo>
                <a:close/>
                <a:moveTo>
                  <a:pt x="43506" y="12965"/>
                </a:moveTo>
                <a:lnTo>
                  <a:pt x="43848" y="12044"/>
                </a:lnTo>
                <a:lnTo>
                  <a:pt x="44266" y="12718"/>
                </a:lnTo>
                <a:close/>
                <a:moveTo>
                  <a:pt x="44983" y="14281"/>
                </a:moveTo>
                <a:lnTo>
                  <a:pt x="43752" y="15309"/>
                </a:lnTo>
                <a:lnTo>
                  <a:pt x="43195" y="13800"/>
                </a:lnTo>
                <a:lnTo>
                  <a:pt x="43409" y="13232"/>
                </a:lnTo>
                <a:lnTo>
                  <a:pt x="44394" y="12911"/>
                </a:lnTo>
                <a:lnTo>
                  <a:pt x="45090" y="13682"/>
                </a:lnTo>
                <a:close/>
                <a:moveTo>
                  <a:pt x="48312" y="12579"/>
                </a:moveTo>
                <a:lnTo>
                  <a:pt x="48312" y="13810"/>
                </a:lnTo>
                <a:lnTo>
                  <a:pt x="47873" y="14249"/>
                </a:lnTo>
                <a:lnTo>
                  <a:pt x="46856" y="14035"/>
                </a:lnTo>
                <a:lnTo>
                  <a:pt x="46642" y="13029"/>
                </a:lnTo>
                <a:lnTo>
                  <a:pt x="47092" y="12579"/>
                </a:lnTo>
                <a:close/>
                <a:moveTo>
                  <a:pt x="48312" y="11948"/>
                </a:moveTo>
                <a:lnTo>
                  <a:pt x="48312" y="12365"/>
                </a:lnTo>
                <a:lnTo>
                  <a:pt x="47306" y="12365"/>
                </a:lnTo>
                <a:lnTo>
                  <a:pt x="48023" y="11648"/>
                </a:lnTo>
                <a:close/>
                <a:moveTo>
                  <a:pt x="50261" y="14528"/>
                </a:moveTo>
                <a:lnTo>
                  <a:pt x="49393" y="15095"/>
                </a:lnTo>
                <a:lnTo>
                  <a:pt x="48537" y="14528"/>
                </a:lnTo>
                <a:lnTo>
                  <a:pt x="48537" y="13896"/>
                </a:lnTo>
                <a:lnTo>
                  <a:pt x="49393" y="13029"/>
                </a:lnTo>
                <a:lnTo>
                  <a:pt x="50261" y="13896"/>
                </a:lnTo>
                <a:close/>
                <a:moveTo>
                  <a:pt x="50261" y="21732"/>
                </a:moveTo>
                <a:lnTo>
                  <a:pt x="49393" y="22599"/>
                </a:lnTo>
                <a:lnTo>
                  <a:pt x="48526" y="21732"/>
                </a:lnTo>
                <a:lnTo>
                  <a:pt x="48526" y="21100"/>
                </a:lnTo>
                <a:lnTo>
                  <a:pt x="49393" y="20533"/>
                </a:lnTo>
                <a:lnTo>
                  <a:pt x="50261" y="21100"/>
                </a:lnTo>
                <a:close/>
                <a:moveTo>
                  <a:pt x="49843" y="23049"/>
                </a:moveTo>
                <a:lnTo>
                  <a:pt x="49554" y="22749"/>
                </a:lnTo>
                <a:lnTo>
                  <a:pt x="50261" y="22042"/>
                </a:lnTo>
                <a:lnTo>
                  <a:pt x="50261" y="23049"/>
                </a:lnTo>
                <a:lnTo>
                  <a:pt x="49843" y="23049"/>
                </a:lnTo>
                <a:close/>
                <a:moveTo>
                  <a:pt x="48312" y="24997"/>
                </a:moveTo>
                <a:lnTo>
                  <a:pt x="47306" y="24997"/>
                </a:lnTo>
                <a:lnTo>
                  <a:pt x="48012" y="24280"/>
                </a:lnTo>
                <a:lnTo>
                  <a:pt x="48312" y="24580"/>
                </a:lnTo>
                <a:close/>
                <a:moveTo>
                  <a:pt x="37853" y="24580"/>
                </a:moveTo>
                <a:lnTo>
                  <a:pt x="38142" y="24280"/>
                </a:lnTo>
                <a:lnTo>
                  <a:pt x="38849" y="24997"/>
                </a:lnTo>
                <a:lnTo>
                  <a:pt x="37853" y="24997"/>
                </a:lnTo>
                <a:close/>
                <a:moveTo>
                  <a:pt x="35380" y="23980"/>
                </a:moveTo>
                <a:lnTo>
                  <a:pt x="34674" y="23263"/>
                </a:lnTo>
                <a:lnTo>
                  <a:pt x="35680" y="23263"/>
                </a:lnTo>
                <a:lnTo>
                  <a:pt x="35680" y="23680"/>
                </a:lnTo>
                <a:close/>
                <a:moveTo>
                  <a:pt x="23776" y="24997"/>
                </a:moveTo>
                <a:lnTo>
                  <a:pt x="23262" y="24997"/>
                </a:lnTo>
                <a:lnTo>
                  <a:pt x="23262" y="24483"/>
                </a:lnTo>
                <a:lnTo>
                  <a:pt x="22909" y="24130"/>
                </a:lnTo>
                <a:lnTo>
                  <a:pt x="23262" y="23766"/>
                </a:lnTo>
                <a:lnTo>
                  <a:pt x="23262" y="23263"/>
                </a:lnTo>
                <a:lnTo>
                  <a:pt x="23776" y="23263"/>
                </a:lnTo>
                <a:lnTo>
                  <a:pt x="24129" y="22910"/>
                </a:lnTo>
                <a:lnTo>
                  <a:pt x="24493" y="23263"/>
                </a:lnTo>
                <a:lnTo>
                  <a:pt x="24997" y="23263"/>
                </a:lnTo>
                <a:lnTo>
                  <a:pt x="24997" y="23766"/>
                </a:lnTo>
                <a:lnTo>
                  <a:pt x="25361" y="24130"/>
                </a:lnTo>
                <a:lnTo>
                  <a:pt x="24997" y="24483"/>
                </a:lnTo>
                <a:lnTo>
                  <a:pt x="24997" y="24997"/>
                </a:lnTo>
                <a:lnTo>
                  <a:pt x="24493" y="24997"/>
                </a:lnTo>
                <a:lnTo>
                  <a:pt x="24129" y="25350"/>
                </a:lnTo>
                <a:lnTo>
                  <a:pt x="23776" y="24997"/>
                </a:lnTo>
                <a:close/>
                <a:moveTo>
                  <a:pt x="12579" y="24580"/>
                </a:moveTo>
                <a:lnTo>
                  <a:pt x="12878" y="24280"/>
                </a:lnTo>
                <a:lnTo>
                  <a:pt x="13585" y="24997"/>
                </a:lnTo>
                <a:lnTo>
                  <a:pt x="12579" y="24997"/>
                </a:lnTo>
                <a:close/>
                <a:moveTo>
                  <a:pt x="10630" y="21100"/>
                </a:moveTo>
                <a:lnTo>
                  <a:pt x="11498" y="20533"/>
                </a:lnTo>
                <a:lnTo>
                  <a:pt x="12365" y="21100"/>
                </a:lnTo>
                <a:lnTo>
                  <a:pt x="12365" y="21732"/>
                </a:lnTo>
                <a:lnTo>
                  <a:pt x="11498" y="22599"/>
                </a:lnTo>
                <a:lnTo>
                  <a:pt x="10630" y="21732"/>
                </a:lnTo>
                <a:close/>
                <a:moveTo>
                  <a:pt x="10630" y="12579"/>
                </a:moveTo>
                <a:lnTo>
                  <a:pt x="11048" y="12579"/>
                </a:lnTo>
                <a:lnTo>
                  <a:pt x="11348" y="12879"/>
                </a:lnTo>
                <a:lnTo>
                  <a:pt x="10630" y="13586"/>
                </a:lnTo>
                <a:close/>
                <a:moveTo>
                  <a:pt x="24493" y="10631"/>
                </a:moveTo>
                <a:lnTo>
                  <a:pt x="24997" y="10631"/>
                </a:lnTo>
                <a:lnTo>
                  <a:pt x="24997" y="11134"/>
                </a:lnTo>
                <a:lnTo>
                  <a:pt x="25361" y="11498"/>
                </a:lnTo>
                <a:lnTo>
                  <a:pt x="24997" y="11851"/>
                </a:lnTo>
                <a:lnTo>
                  <a:pt x="24997" y="12365"/>
                </a:lnTo>
                <a:lnTo>
                  <a:pt x="24493" y="12365"/>
                </a:lnTo>
                <a:lnTo>
                  <a:pt x="24129" y="12718"/>
                </a:lnTo>
                <a:lnTo>
                  <a:pt x="23776" y="12365"/>
                </a:lnTo>
                <a:lnTo>
                  <a:pt x="23262" y="12365"/>
                </a:lnTo>
                <a:lnTo>
                  <a:pt x="23262" y="11851"/>
                </a:lnTo>
                <a:lnTo>
                  <a:pt x="22909" y="11498"/>
                </a:lnTo>
                <a:lnTo>
                  <a:pt x="23262" y="11134"/>
                </a:lnTo>
                <a:lnTo>
                  <a:pt x="23262" y="10631"/>
                </a:lnTo>
                <a:lnTo>
                  <a:pt x="23776" y="10631"/>
                </a:lnTo>
                <a:lnTo>
                  <a:pt x="24129" y="10278"/>
                </a:lnTo>
                <a:lnTo>
                  <a:pt x="24493" y="10631"/>
                </a:lnTo>
                <a:close/>
                <a:moveTo>
                  <a:pt x="35680" y="12579"/>
                </a:moveTo>
                <a:lnTo>
                  <a:pt x="35680" y="13810"/>
                </a:lnTo>
                <a:lnTo>
                  <a:pt x="35231" y="14249"/>
                </a:lnTo>
                <a:lnTo>
                  <a:pt x="34235" y="14046"/>
                </a:lnTo>
                <a:lnTo>
                  <a:pt x="34235" y="14024"/>
                </a:lnTo>
                <a:lnTo>
                  <a:pt x="34224" y="14024"/>
                </a:lnTo>
                <a:lnTo>
                  <a:pt x="34010" y="13029"/>
                </a:lnTo>
                <a:lnTo>
                  <a:pt x="34460" y="12579"/>
                </a:lnTo>
                <a:close/>
                <a:moveTo>
                  <a:pt x="35680" y="12365"/>
                </a:moveTo>
                <a:lnTo>
                  <a:pt x="34674" y="12365"/>
                </a:lnTo>
                <a:lnTo>
                  <a:pt x="35380" y="11648"/>
                </a:lnTo>
                <a:lnTo>
                  <a:pt x="35680" y="11948"/>
                </a:lnTo>
                <a:close/>
                <a:moveTo>
                  <a:pt x="48312" y="11048"/>
                </a:moveTo>
                <a:lnTo>
                  <a:pt x="48023" y="11337"/>
                </a:lnTo>
                <a:lnTo>
                  <a:pt x="47306" y="10631"/>
                </a:lnTo>
                <a:lnTo>
                  <a:pt x="48312" y="10631"/>
                </a:lnTo>
                <a:lnTo>
                  <a:pt x="48312" y="11048"/>
                </a:lnTo>
                <a:close/>
                <a:moveTo>
                  <a:pt x="51941" y="14024"/>
                </a:moveTo>
                <a:lnTo>
                  <a:pt x="51920" y="14024"/>
                </a:lnTo>
                <a:lnTo>
                  <a:pt x="51920" y="14046"/>
                </a:lnTo>
                <a:lnTo>
                  <a:pt x="50924" y="14249"/>
                </a:lnTo>
                <a:lnTo>
                  <a:pt x="50485" y="13810"/>
                </a:lnTo>
                <a:lnTo>
                  <a:pt x="50485" y="12579"/>
                </a:lnTo>
                <a:lnTo>
                  <a:pt x="51706" y="12579"/>
                </a:lnTo>
                <a:lnTo>
                  <a:pt x="52155" y="13029"/>
                </a:lnTo>
                <a:close/>
                <a:moveTo>
                  <a:pt x="54339" y="17022"/>
                </a:moveTo>
                <a:lnTo>
                  <a:pt x="53782" y="17161"/>
                </a:lnTo>
                <a:lnTo>
                  <a:pt x="52680" y="16058"/>
                </a:lnTo>
                <a:lnTo>
                  <a:pt x="54189" y="16465"/>
                </a:lnTo>
                <a:close/>
                <a:moveTo>
                  <a:pt x="43880" y="29065"/>
                </a:moveTo>
                <a:lnTo>
                  <a:pt x="43730" y="28519"/>
                </a:lnTo>
                <a:lnTo>
                  <a:pt x="44833" y="27416"/>
                </a:lnTo>
                <a:lnTo>
                  <a:pt x="44426" y="28915"/>
                </a:lnTo>
                <a:close/>
                <a:moveTo>
                  <a:pt x="41332" y="27406"/>
                </a:moveTo>
                <a:lnTo>
                  <a:pt x="42435" y="28519"/>
                </a:lnTo>
                <a:lnTo>
                  <a:pt x="42285" y="29065"/>
                </a:lnTo>
                <a:lnTo>
                  <a:pt x="41729" y="28915"/>
                </a:lnTo>
                <a:close/>
                <a:moveTo>
                  <a:pt x="31420" y="28765"/>
                </a:moveTo>
                <a:lnTo>
                  <a:pt x="31195" y="28155"/>
                </a:lnTo>
                <a:lnTo>
                  <a:pt x="31195" y="28155"/>
                </a:lnTo>
                <a:lnTo>
                  <a:pt x="32297" y="27245"/>
                </a:lnTo>
                <a:lnTo>
                  <a:pt x="32051" y="28647"/>
                </a:lnTo>
                <a:close/>
                <a:moveTo>
                  <a:pt x="28840" y="28647"/>
                </a:moveTo>
                <a:lnTo>
                  <a:pt x="28604" y="27245"/>
                </a:lnTo>
                <a:lnTo>
                  <a:pt x="29696" y="28155"/>
                </a:lnTo>
                <a:lnTo>
                  <a:pt x="29471" y="28765"/>
                </a:lnTo>
                <a:close/>
                <a:moveTo>
                  <a:pt x="24997" y="27159"/>
                </a:moveTo>
                <a:lnTo>
                  <a:pt x="24129" y="27727"/>
                </a:lnTo>
                <a:lnTo>
                  <a:pt x="23262" y="27159"/>
                </a:lnTo>
                <a:lnTo>
                  <a:pt x="23262" y="26528"/>
                </a:lnTo>
                <a:lnTo>
                  <a:pt x="24129" y="25661"/>
                </a:lnTo>
                <a:lnTo>
                  <a:pt x="24997" y="26528"/>
                </a:lnTo>
                <a:close/>
                <a:moveTo>
                  <a:pt x="18606" y="29065"/>
                </a:moveTo>
                <a:lnTo>
                  <a:pt x="18467" y="28519"/>
                </a:lnTo>
                <a:lnTo>
                  <a:pt x="19569" y="27416"/>
                </a:lnTo>
                <a:lnTo>
                  <a:pt x="19162" y="28915"/>
                </a:lnTo>
                <a:close/>
                <a:moveTo>
                  <a:pt x="16058" y="27406"/>
                </a:moveTo>
                <a:lnTo>
                  <a:pt x="17171" y="28519"/>
                </a:lnTo>
                <a:lnTo>
                  <a:pt x="17021" y="29065"/>
                </a:lnTo>
                <a:lnTo>
                  <a:pt x="16465" y="28915"/>
                </a:lnTo>
                <a:close/>
                <a:moveTo>
                  <a:pt x="8950" y="21604"/>
                </a:moveTo>
                <a:lnTo>
                  <a:pt x="8971" y="21604"/>
                </a:lnTo>
                <a:lnTo>
                  <a:pt x="8971" y="21582"/>
                </a:lnTo>
                <a:lnTo>
                  <a:pt x="9967" y="21379"/>
                </a:lnTo>
                <a:lnTo>
                  <a:pt x="10416" y="21818"/>
                </a:lnTo>
                <a:lnTo>
                  <a:pt x="10416" y="23049"/>
                </a:lnTo>
                <a:lnTo>
                  <a:pt x="9185" y="23049"/>
                </a:lnTo>
                <a:lnTo>
                  <a:pt x="8746" y="22599"/>
                </a:lnTo>
                <a:close/>
                <a:moveTo>
                  <a:pt x="10630" y="10631"/>
                </a:moveTo>
                <a:lnTo>
                  <a:pt x="11144" y="10631"/>
                </a:lnTo>
                <a:lnTo>
                  <a:pt x="11498" y="10278"/>
                </a:lnTo>
                <a:lnTo>
                  <a:pt x="11861" y="10631"/>
                </a:lnTo>
                <a:lnTo>
                  <a:pt x="12365" y="10631"/>
                </a:lnTo>
                <a:lnTo>
                  <a:pt x="12365" y="11134"/>
                </a:lnTo>
                <a:lnTo>
                  <a:pt x="12729" y="11498"/>
                </a:lnTo>
                <a:lnTo>
                  <a:pt x="12365" y="11851"/>
                </a:lnTo>
                <a:lnTo>
                  <a:pt x="12365" y="12365"/>
                </a:lnTo>
                <a:lnTo>
                  <a:pt x="11861" y="12365"/>
                </a:lnTo>
                <a:lnTo>
                  <a:pt x="11498" y="12718"/>
                </a:lnTo>
                <a:lnTo>
                  <a:pt x="11144" y="12365"/>
                </a:lnTo>
                <a:lnTo>
                  <a:pt x="10630" y="12365"/>
                </a:lnTo>
                <a:lnTo>
                  <a:pt x="10630" y="11851"/>
                </a:lnTo>
                <a:lnTo>
                  <a:pt x="10277" y="11498"/>
                </a:lnTo>
                <a:lnTo>
                  <a:pt x="10630" y="11134"/>
                </a:lnTo>
                <a:close/>
                <a:moveTo>
                  <a:pt x="17021" y="6563"/>
                </a:moveTo>
                <a:lnTo>
                  <a:pt x="17171" y="7109"/>
                </a:lnTo>
                <a:lnTo>
                  <a:pt x="16058" y="8212"/>
                </a:lnTo>
                <a:lnTo>
                  <a:pt x="16465" y="6702"/>
                </a:lnTo>
                <a:close/>
                <a:moveTo>
                  <a:pt x="19162" y="6702"/>
                </a:moveTo>
                <a:lnTo>
                  <a:pt x="19569" y="8212"/>
                </a:lnTo>
                <a:lnTo>
                  <a:pt x="18467" y="7109"/>
                </a:lnTo>
                <a:lnTo>
                  <a:pt x="18616" y="6563"/>
                </a:lnTo>
                <a:close/>
                <a:moveTo>
                  <a:pt x="23262" y="8469"/>
                </a:moveTo>
                <a:lnTo>
                  <a:pt x="24129" y="7901"/>
                </a:lnTo>
                <a:lnTo>
                  <a:pt x="24997" y="8469"/>
                </a:lnTo>
                <a:lnTo>
                  <a:pt x="24997" y="9100"/>
                </a:lnTo>
                <a:lnTo>
                  <a:pt x="24129" y="9967"/>
                </a:lnTo>
                <a:lnTo>
                  <a:pt x="23262" y="9100"/>
                </a:lnTo>
                <a:close/>
                <a:moveTo>
                  <a:pt x="29471" y="6863"/>
                </a:moveTo>
                <a:lnTo>
                  <a:pt x="29696" y="7462"/>
                </a:lnTo>
                <a:lnTo>
                  <a:pt x="28604" y="8383"/>
                </a:lnTo>
                <a:lnTo>
                  <a:pt x="28840" y="6970"/>
                </a:lnTo>
                <a:close/>
                <a:moveTo>
                  <a:pt x="32297" y="8383"/>
                </a:moveTo>
                <a:lnTo>
                  <a:pt x="31195" y="7462"/>
                </a:lnTo>
                <a:lnTo>
                  <a:pt x="31420" y="6863"/>
                </a:lnTo>
                <a:lnTo>
                  <a:pt x="32051" y="6970"/>
                </a:lnTo>
                <a:close/>
                <a:moveTo>
                  <a:pt x="42285" y="6563"/>
                </a:moveTo>
                <a:lnTo>
                  <a:pt x="42435" y="7109"/>
                </a:lnTo>
                <a:lnTo>
                  <a:pt x="41332" y="8212"/>
                </a:lnTo>
                <a:lnTo>
                  <a:pt x="41729" y="6702"/>
                </a:lnTo>
                <a:close/>
                <a:moveTo>
                  <a:pt x="44426" y="6702"/>
                </a:moveTo>
                <a:lnTo>
                  <a:pt x="44833" y="8212"/>
                </a:lnTo>
                <a:lnTo>
                  <a:pt x="43730" y="7109"/>
                </a:lnTo>
                <a:lnTo>
                  <a:pt x="43880" y="6563"/>
                </a:lnTo>
                <a:close/>
                <a:moveTo>
                  <a:pt x="53076" y="11766"/>
                </a:moveTo>
                <a:lnTo>
                  <a:pt x="53290" y="12547"/>
                </a:lnTo>
                <a:lnTo>
                  <a:pt x="54200" y="12847"/>
                </a:lnTo>
                <a:lnTo>
                  <a:pt x="54039" y="13125"/>
                </a:lnTo>
                <a:lnTo>
                  <a:pt x="53344" y="13307"/>
                </a:lnTo>
                <a:lnTo>
                  <a:pt x="53536" y="14046"/>
                </a:lnTo>
                <a:lnTo>
                  <a:pt x="53001" y="13511"/>
                </a:lnTo>
                <a:lnTo>
                  <a:pt x="52487" y="14024"/>
                </a:lnTo>
                <a:lnTo>
                  <a:pt x="52166" y="14024"/>
                </a:lnTo>
                <a:lnTo>
                  <a:pt x="52391" y="12954"/>
                </a:lnTo>
                <a:lnTo>
                  <a:pt x="52016" y="12579"/>
                </a:lnTo>
                <a:lnTo>
                  <a:pt x="52541" y="12579"/>
                </a:lnTo>
                <a:close/>
                <a:moveTo>
                  <a:pt x="55709" y="19099"/>
                </a:moveTo>
                <a:lnTo>
                  <a:pt x="55249" y="19570"/>
                </a:lnTo>
                <a:lnTo>
                  <a:pt x="55067" y="18927"/>
                </a:lnTo>
                <a:lnTo>
                  <a:pt x="54435" y="19099"/>
                </a:lnTo>
                <a:lnTo>
                  <a:pt x="54607" y="18456"/>
                </a:lnTo>
                <a:lnTo>
                  <a:pt x="53964" y="18285"/>
                </a:lnTo>
                <a:lnTo>
                  <a:pt x="54435" y="17814"/>
                </a:lnTo>
                <a:lnTo>
                  <a:pt x="53964" y="17343"/>
                </a:lnTo>
                <a:lnTo>
                  <a:pt x="54607" y="17172"/>
                </a:lnTo>
                <a:lnTo>
                  <a:pt x="54435" y="16529"/>
                </a:lnTo>
                <a:lnTo>
                  <a:pt x="55067" y="16701"/>
                </a:lnTo>
                <a:lnTo>
                  <a:pt x="55249" y="16058"/>
                </a:lnTo>
                <a:lnTo>
                  <a:pt x="55709" y="16529"/>
                </a:lnTo>
                <a:lnTo>
                  <a:pt x="56180" y="16058"/>
                </a:lnTo>
                <a:lnTo>
                  <a:pt x="56352" y="16701"/>
                </a:lnTo>
                <a:lnTo>
                  <a:pt x="56994" y="16529"/>
                </a:lnTo>
                <a:lnTo>
                  <a:pt x="56823" y="17172"/>
                </a:lnTo>
                <a:lnTo>
                  <a:pt x="57465" y="17343"/>
                </a:lnTo>
                <a:lnTo>
                  <a:pt x="56994" y="17814"/>
                </a:lnTo>
                <a:lnTo>
                  <a:pt x="57465" y="18285"/>
                </a:lnTo>
                <a:lnTo>
                  <a:pt x="56823" y="18456"/>
                </a:lnTo>
                <a:lnTo>
                  <a:pt x="56994" y="19099"/>
                </a:lnTo>
                <a:lnTo>
                  <a:pt x="56352" y="18927"/>
                </a:lnTo>
                <a:lnTo>
                  <a:pt x="56180" y="19570"/>
                </a:lnTo>
                <a:close/>
                <a:moveTo>
                  <a:pt x="52294" y="28337"/>
                </a:moveTo>
                <a:lnTo>
                  <a:pt x="51909" y="27877"/>
                </a:lnTo>
                <a:lnTo>
                  <a:pt x="52123" y="26860"/>
                </a:lnTo>
                <a:lnTo>
                  <a:pt x="53140" y="26646"/>
                </a:lnTo>
                <a:lnTo>
                  <a:pt x="53611" y="27031"/>
                </a:lnTo>
                <a:lnTo>
                  <a:pt x="53879" y="28615"/>
                </a:lnTo>
                <a:close/>
                <a:moveTo>
                  <a:pt x="53429" y="29697"/>
                </a:moveTo>
                <a:lnTo>
                  <a:pt x="52509" y="28594"/>
                </a:lnTo>
                <a:lnTo>
                  <a:pt x="53922" y="28840"/>
                </a:lnTo>
                <a:lnTo>
                  <a:pt x="54029" y="29472"/>
                </a:lnTo>
                <a:close/>
                <a:moveTo>
                  <a:pt x="53868" y="27245"/>
                </a:moveTo>
                <a:lnTo>
                  <a:pt x="54960" y="28155"/>
                </a:lnTo>
                <a:lnTo>
                  <a:pt x="54960" y="28155"/>
                </a:lnTo>
                <a:lnTo>
                  <a:pt x="54735" y="28765"/>
                </a:lnTo>
                <a:lnTo>
                  <a:pt x="54104" y="28647"/>
                </a:lnTo>
                <a:close/>
                <a:moveTo>
                  <a:pt x="54050" y="30446"/>
                </a:moveTo>
                <a:lnTo>
                  <a:pt x="53579" y="29879"/>
                </a:lnTo>
                <a:lnTo>
                  <a:pt x="54275" y="29611"/>
                </a:lnTo>
                <a:lnTo>
                  <a:pt x="54146" y="28883"/>
                </a:lnTo>
                <a:lnTo>
                  <a:pt x="54885" y="29011"/>
                </a:lnTo>
                <a:lnTo>
                  <a:pt x="55142" y="28305"/>
                </a:lnTo>
                <a:lnTo>
                  <a:pt x="55709" y="28787"/>
                </a:lnTo>
                <a:lnTo>
                  <a:pt x="56287" y="28305"/>
                </a:lnTo>
                <a:lnTo>
                  <a:pt x="56544" y="29011"/>
                </a:lnTo>
                <a:lnTo>
                  <a:pt x="57283" y="28883"/>
                </a:lnTo>
                <a:lnTo>
                  <a:pt x="57155" y="29611"/>
                </a:lnTo>
                <a:lnTo>
                  <a:pt x="57850" y="29879"/>
                </a:lnTo>
                <a:lnTo>
                  <a:pt x="57369" y="30446"/>
                </a:lnTo>
                <a:lnTo>
                  <a:pt x="57850" y="31024"/>
                </a:lnTo>
                <a:lnTo>
                  <a:pt x="57155" y="31281"/>
                </a:lnTo>
                <a:lnTo>
                  <a:pt x="57283" y="32009"/>
                </a:lnTo>
                <a:lnTo>
                  <a:pt x="56544" y="31880"/>
                </a:lnTo>
                <a:lnTo>
                  <a:pt x="56287" y="32587"/>
                </a:lnTo>
                <a:lnTo>
                  <a:pt x="55709" y="32105"/>
                </a:lnTo>
                <a:lnTo>
                  <a:pt x="55142" y="32587"/>
                </a:lnTo>
                <a:lnTo>
                  <a:pt x="54885" y="31880"/>
                </a:lnTo>
                <a:lnTo>
                  <a:pt x="54146" y="32009"/>
                </a:lnTo>
                <a:lnTo>
                  <a:pt x="54275" y="31281"/>
                </a:lnTo>
                <a:lnTo>
                  <a:pt x="53579" y="31024"/>
                </a:lnTo>
                <a:close/>
                <a:moveTo>
                  <a:pt x="50261" y="27159"/>
                </a:moveTo>
                <a:lnTo>
                  <a:pt x="49393" y="27727"/>
                </a:lnTo>
                <a:lnTo>
                  <a:pt x="48526" y="27159"/>
                </a:lnTo>
                <a:lnTo>
                  <a:pt x="48526" y="26528"/>
                </a:lnTo>
                <a:lnTo>
                  <a:pt x="49393" y="25661"/>
                </a:lnTo>
                <a:lnTo>
                  <a:pt x="50261" y="26528"/>
                </a:lnTo>
                <a:close/>
                <a:moveTo>
                  <a:pt x="47766" y="28776"/>
                </a:moveTo>
                <a:lnTo>
                  <a:pt x="47584" y="28069"/>
                </a:lnTo>
                <a:lnTo>
                  <a:pt x="46846" y="28273"/>
                </a:lnTo>
                <a:lnTo>
                  <a:pt x="47381" y="27738"/>
                </a:lnTo>
                <a:lnTo>
                  <a:pt x="46878" y="27224"/>
                </a:lnTo>
                <a:lnTo>
                  <a:pt x="46878" y="26892"/>
                </a:lnTo>
                <a:lnTo>
                  <a:pt x="47938" y="27117"/>
                </a:lnTo>
                <a:lnTo>
                  <a:pt x="48312" y="26742"/>
                </a:lnTo>
                <a:lnTo>
                  <a:pt x="48312" y="27277"/>
                </a:lnTo>
                <a:lnTo>
                  <a:pt x="49136" y="27812"/>
                </a:lnTo>
                <a:lnTo>
                  <a:pt x="48344" y="28027"/>
                </a:lnTo>
                <a:lnTo>
                  <a:pt x="48045" y="28937"/>
                </a:lnTo>
                <a:lnTo>
                  <a:pt x="47766" y="28776"/>
                </a:lnTo>
                <a:close/>
                <a:moveTo>
                  <a:pt x="44458" y="29654"/>
                </a:moveTo>
                <a:lnTo>
                  <a:pt x="44608" y="29097"/>
                </a:lnTo>
                <a:lnTo>
                  <a:pt x="44608" y="29097"/>
                </a:lnTo>
                <a:lnTo>
                  <a:pt x="46118" y="28690"/>
                </a:lnTo>
                <a:lnTo>
                  <a:pt x="45015" y="29793"/>
                </a:lnTo>
                <a:close/>
                <a:moveTo>
                  <a:pt x="41793" y="30446"/>
                </a:moveTo>
                <a:lnTo>
                  <a:pt x="41332" y="29975"/>
                </a:lnTo>
                <a:lnTo>
                  <a:pt x="41975" y="29804"/>
                </a:lnTo>
                <a:lnTo>
                  <a:pt x="41793" y="29161"/>
                </a:lnTo>
                <a:lnTo>
                  <a:pt x="42435" y="29333"/>
                </a:lnTo>
                <a:lnTo>
                  <a:pt x="42606" y="28690"/>
                </a:lnTo>
                <a:lnTo>
                  <a:pt x="43077" y="29161"/>
                </a:lnTo>
                <a:lnTo>
                  <a:pt x="43548" y="28690"/>
                </a:lnTo>
                <a:lnTo>
                  <a:pt x="43720" y="29333"/>
                </a:lnTo>
                <a:lnTo>
                  <a:pt x="44362" y="29161"/>
                </a:lnTo>
                <a:lnTo>
                  <a:pt x="44191" y="29804"/>
                </a:lnTo>
                <a:lnTo>
                  <a:pt x="44833" y="29975"/>
                </a:lnTo>
                <a:lnTo>
                  <a:pt x="44362" y="30446"/>
                </a:lnTo>
                <a:lnTo>
                  <a:pt x="44833" y="30917"/>
                </a:lnTo>
                <a:lnTo>
                  <a:pt x="44191" y="31088"/>
                </a:lnTo>
                <a:lnTo>
                  <a:pt x="44362" y="31731"/>
                </a:lnTo>
                <a:lnTo>
                  <a:pt x="43720" y="31559"/>
                </a:lnTo>
                <a:lnTo>
                  <a:pt x="43548" y="32202"/>
                </a:lnTo>
                <a:lnTo>
                  <a:pt x="43077" y="31731"/>
                </a:lnTo>
                <a:lnTo>
                  <a:pt x="42606" y="32202"/>
                </a:lnTo>
                <a:lnTo>
                  <a:pt x="42435" y="31559"/>
                </a:lnTo>
                <a:lnTo>
                  <a:pt x="41793" y="31731"/>
                </a:lnTo>
                <a:lnTo>
                  <a:pt x="41975" y="31088"/>
                </a:lnTo>
                <a:lnTo>
                  <a:pt x="41332" y="30917"/>
                </a:lnTo>
                <a:close/>
                <a:moveTo>
                  <a:pt x="38110" y="28937"/>
                </a:moveTo>
                <a:lnTo>
                  <a:pt x="37811" y="28027"/>
                </a:lnTo>
                <a:lnTo>
                  <a:pt x="37029" y="27812"/>
                </a:lnTo>
                <a:lnTo>
                  <a:pt x="37853" y="27277"/>
                </a:lnTo>
                <a:lnTo>
                  <a:pt x="37853" y="26753"/>
                </a:lnTo>
                <a:lnTo>
                  <a:pt x="38217" y="27117"/>
                </a:lnTo>
                <a:lnTo>
                  <a:pt x="39288" y="26903"/>
                </a:lnTo>
                <a:lnTo>
                  <a:pt x="39288" y="27224"/>
                </a:lnTo>
                <a:lnTo>
                  <a:pt x="38774" y="27738"/>
                </a:lnTo>
                <a:lnTo>
                  <a:pt x="39309" y="28273"/>
                </a:lnTo>
                <a:lnTo>
                  <a:pt x="38581" y="28069"/>
                </a:lnTo>
                <a:lnTo>
                  <a:pt x="38389" y="28776"/>
                </a:lnTo>
                <a:lnTo>
                  <a:pt x="38110" y="28937"/>
                </a:lnTo>
                <a:close/>
                <a:moveTo>
                  <a:pt x="35894" y="26528"/>
                </a:moveTo>
                <a:lnTo>
                  <a:pt x="36761" y="25661"/>
                </a:lnTo>
                <a:lnTo>
                  <a:pt x="37629" y="26528"/>
                </a:lnTo>
                <a:lnTo>
                  <a:pt x="37629" y="27159"/>
                </a:lnTo>
                <a:lnTo>
                  <a:pt x="36761" y="27727"/>
                </a:lnTo>
                <a:lnTo>
                  <a:pt x="35894" y="27159"/>
                </a:lnTo>
                <a:close/>
                <a:moveTo>
                  <a:pt x="28786" y="30446"/>
                </a:moveTo>
                <a:lnTo>
                  <a:pt x="28315" y="29879"/>
                </a:lnTo>
                <a:lnTo>
                  <a:pt x="29011" y="29611"/>
                </a:lnTo>
                <a:lnTo>
                  <a:pt x="28883" y="28883"/>
                </a:lnTo>
                <a:lnTo>
                  <a:pt x="29621" y="29011"/>
                </a:lnTo>
                <a:lnTo>
                  <a:pt x="29878" y="28305"/>
                </a:lnTo>
                <a:lnTo>
                  <a:pt x="30445" y="28787"/>
                </a:lnTo>
                <a:lnTo>
                  <a:pt x="31024" y="28305"/>
                </a:lnTo>
                <a:lnTo>
                  <a:pt x="31280" y="29011"/>
                </a:lnTo>
                <a:lnTo>
                  <a:pt x="32008" y="28883"/>
                </a:lnTo>
                <a:lnTo>
                  <a:pt x="31891" y="29611"/>
                </a:lnTo>
                <a:lnTo>
                  <a:pt x="32586" y="29879"/>
                </a:lnTo>
                <a:lnTo>
                  <a:pt x="32105" y="30446"/>
                </a:lnTo>
                <a:lnTo>
                  <a:pt x="32586" y="31024"/>
                </a:lnTo>
                <a:lnTo>
                  <a:pt x="31891" y="31281"/>
                </a:lnTo>
                <a:lnTo>
                  <a:pt x="32008" y="32009"/>
                </a:lnTo>
                <a:lnTo>
                  <a:pt x="31280" y="31880"/>
                </a:lnTo>
                <a:lnTo>
                  <a:pt x="31024" y="32587"/>
                </a:lnTo>
                <a:lnTo>
                  <a:pt x="30445" y="32105"/>
                </a:lnTo>
                <a:lnTo>
                  <a:pt x="29878" y="32587"/>
                </a:lnTo>
                <a:lnTo>
                  <a:pt x="29621" y="31880"/>
                </a:lnTo>
                <a:lnTo>
                  <a:pt x="28883" y="32009"/>
                </a:lnTo>
                <a:lnTo>
                  <a:pt x="29011" y="31281"/>
                </a:lnTo>
                <a:lnTo>
                  <a:pt x="28315" y="31024"/>
                </a:lnTo>
                <a:close/>
                <a:moveTo>
                  <a:pt x="22502" y="28776"/>
                </a:moveTo>
                <a:lnTo>
                  <a:pt x="22320" y="28069"/>
                </a:lnTo>
                <a:lnTo>
                  <a:pt x="21582" y="28273"/>
                </a:lnTo>
                <a:lnTo>
                  <a:pt x="22117" y="27738"/>
                </a:lnTo>
                <a:lnTo>
                  <a:pt x="21603" y="27224"/>
                </a:lnTo>
                <a:lnTo>
                  <a:pt x="21603" y="26892"/>
                </a:lnTo>
                <a:lnTo>
                  <a:pt x="22674" y="27117"/>
                </a:lnTo>
                <a:lnTo>
                  <a:pt x="23048" y="26742"/>
                </a:lnTo>
                <a:lnTo>
                  <a:pt x="23048" y="27277"/>
                </a:lnTo>
                <a:lnTo>
                  <a:pt x="23873" y="27812"/>
                </a:lnTo>
                <a:lnTo>
                  <a:pt x="23080" y="28027"/>
                </a:lnTo>
                <a:lnTo>
                  <a:pt x="22781" y="28937"/>
                </a:lnTo>
                <a:lnTo>
                  <a:pt x="22502" y="28776"/>
                </a:lnTo>
                <a:close/>
                <a:moveTo>
                  <a:pt x="19194" y="29654"/>
                </a:moveTo>
                <a:lnTo>
                  <a:pt x="19344" y="29097"/>
                </a:lnTo>
                <a:lnTo>
                  <a:pt x="20854" y="28690"/>
                </a:lnTo>
                <a:lnTo>
                  <a:pt x="19751" y="29793"/>
                </a:lnTo>
                <a:close/>
                <a:moveTo>
                  <a:pt x="16529" y="30446"/>
                </a:moveTo>
                <a:lnTo>
                  <a:pt x="16058" y="29975"/>
                </a:lnTo>
                <a:lnTo>
                  <a:pt x="16700" y="29804"/>
                </a:lnTo>
                <a:lnTo>
                  <a:pt x="16529" y="29161"/>
                </a:lnTo>
                <a:lnTo>
                  <a:pt x="17171" y="29333"/>
                </a:lnTo>
                <a:lnTo>
                  <a:pt x="17342" y="28690"/>
                </a:lnTo>
                <a:lnTo>
                  <a:pt x="17813" y="29161"/>
                </a:lnTo>
                <a:lnTo>
                  <a:pt x="18285" y="28690"/>
                </a:lnTo>
                <a:lnTo>
                  <a:pt x="18456" y="29333"/>
                </a:lnTo>
                <a:lnTo>
                  <a:pt x="19098" y="29161"/>
                </a:lnTo>
                <a:lnTo>
                  <a:pt x="18927" y="29804"/>
                </a:lnTo>
                <a:lnTo>
                  <a:pt x="19569" y="29975"/>
                </a:lnTo>
                <a:lnTo>
                  <a:pt x="19098" y="30446"/>
                </a:lnTo>
                <a:lnTo>
                  <a:pt x="19569" y="30917"/>
                </a:lnTo>
                <a:lnTo>
                  <a:pt x="18927" y="31088"/>
                </a:lnTo>
                <a:lnTo>
                  <a:pt x="19098" y="31731"/>
                </a:lnTo>
                <a:lnTo>
                  <a:pt x="18456" y="31559"/>
                </a:lnTo>
                <a:lnTo>
                  <a:pt x="18285" y="32202"/>
                </a:lnTo>
                <a:lnTo>
                  <a:pt x="17813" y="31731"/>
                </a:lnTo>
                <a:lnTo>
                  <a:pt x="17342" y="32202"/>
                </a:lnTo>
                <a:lnTo>
                  <a:pt x="17171" y="31559"/>
                </a:lnTo>
                <a:lnTo>
                  <a:pt x="16529" y="31731"/>
                </a:lnTo>
                <a:lnTo>
                  <a:pt x="16700" y="31088"/>
                </a:lnTo>
                <a:lnTo>
                  <a:pt x="16058" y="30917"/>
                </a:lnTo>
                <a:close/>
                <a:moveTo>
                  <a:pt x="12846" y="28937"/>
                </a:moveTo>
                <a:lnTo>
                  <a:pt x="12547" y="28027"/>
                </a:lnTo>
                <a:lnTo>
                  <a:pt x="11765" y="27812"/>
                </a:lnTo>
                <a:lnTo>
                  <a:pt x="12579" y="27277"/>
                </a:lnTo>
                <a:lnTo>
                  <a:pt x="12579" y="26753"/>
                </a:lnTo>
                <a:lnTo>
                  <a:pt x="12953" y="27117"/>
                </a:lnTo>
                <a:lnTo>
                  <a:pt x="14024" y="26903"/>
                </a:lnTo>
                <a:lnTo>
                  <a:pt x="14024" y="27224"/>
                </a:lnTo>
                <a:lnTo>
                  <a:pt x="13510" y="27738"/>
                </a:lnTo>
                <a:lnTo>
                  <a:pt x="14045" y="28273"/>
                </a:lnTo>
                <a:lnTo>
                  <a:pt x="13317" y="28069"/>
                </a:lnTo>
                <a:lnTo>
                  <a:pt x="13125" y="28776"/>
                </a:lnTo>
                <a:close/>
                <a:moveTo>
                  <a:pt x="10630" y="26528"/>
                </a:moveTo>
                <a:lnTo>
                  <a:pt x="11498" y="25661"/>
                </a:lnTo>
                <a:lnTo>
                  <a:pt x="12365" y="26528"/>
                </a:lnTo>
                <a:lnTo>
                  <a:pt x="12365" y="27159"/>
                </a:lnTo>
                <a:lnTo>
                  <a:pt x="11498" y="27727"/>
                </a:lnTo>
                <a:lnTo>
                  <a:pt x="10630" y="27159"/>
                </a:lnTo>
                <a:close/>
                <a:moveTo>
                  <a:pt x="7290" y="27031"/>
                </a:moveTo>
                <a:lnTo>
                  <a:pt x="7751" y="26646"/>
                </a:lnTo>
                <a:lnTo>
                  <a:pt x="8778" y="26860"/>
                </a:lnTo>
                <a:lnTo>
                  <a:pt x="8982" y="27877"/>
                </a:lnTo>
                <a:lnTo>
                  <a:pt x="8596" y="28337"/>
                </a:lnTo>
                <a:lnTo>
                  <a:pt x="7012" y="28615"/>
                </a:lnTo>
                <a:close/>
                <a:moveTo>
                  <a:pt x="5931" y="28155"/>
                </a:moveTo>
                <a:lnTo>
                  <a:pt x="5931" y="28155"/>
                </a:lnTo>
                <a:lnTo>
                  <a:pt x="7034" y="27245"/>
                </a:lnTo>
                <a:lnTo>
                  <a:pt x="6787" y="28647"/>
                </a:lnTo>
                <a:lnTo>
                  <a:pt x="6156" y="28765"/>
                </a:lnTo>
                <a:close/>
                <a:moveTo>
                  <a:pt x="8382" y="28594"/>
                </a:moveTo>
                <a:lnTo>
                  <a:pt x="7472" y="29697"/>
                </a:lnTo>
                <a:lnTo>
                  <a:pt x="6862" y="29472"/>
                </a:lnTo>
                <a:lnTo>
                  <a:pt x="6980" y="28840"/>
                </a:lnTo>
                <a:close/>
                <a:moveTo>
                  <a:pt x="5182" y="28787"/>
                </a:moveTo>
                <a:lnTo>
                  <a:pt x="5760" y="28305"/>
                </a:lnTo>
                <a:lnTo>
                  <a:pt x="6017" y="29011"/>
                </a:lnTo>
                <a:lnTo>
                  <a:pt x="6744" y="28883"/>
                </a:lnTo>
                <a:lnTo>
                  <a:pt x="6616" y="29611"/>
                </a:lnTo>
                <a:lnTo>
                  <a:pt x="7323" y="29879"/>
                </a:lnTo>
                <a:lnTo>
                  <a:pt x="6841" y="30446"/>
                </a:lnTo>
                <a:lnTo>
                  <a:pt x="7323" y="31024"/>
                </a:lnTo>
                <a:lnTo>
                  <a:pt x="6616" y="31281"/>
                </a:lnTo>
                <a:lnTo>
                  <a:pt x="6744" y="32009"/>
                </a:lnTo>
                <a:lnTo>
                  <a:pt x="6017" y="31880"/>
                </a:lnTo>
                <a:lnTo>
                  <a:pt x="5760" y="32587"/>
                </a:lnTo>
                <a:lnTo>
                  <a:pt x="5182" y="32105"/>
                </a:lnTo>
                <a:lnTo>
                  <a:pt x="4614" y="32587"/>
                </a:lnTo>
                <a:lnTo>
                  <a:pt x="4347" y="31880"/>
                </a:lnTo>
                <a:lnTo>
                  <a:pt x="3619" y="32009"/>
                </a:lnTo>
                <a:lnTo>
                  <a:pt x="3747" y="31281"/>
                </a:lnTo>
                <a:lnTo>
                  <a:pt x="3041" y="31024"/>
                </a:lnTo>
                <a:lnTo>
                  <a:pt x="3522" y="30446"/>
                </a:lnTo>
                <a:lnTo>
                  <a:pt x="3041" y="29879"/>
                </a:lnTo>
                <a:lnTo>
                  <a:pt x="3747" y="29611"/>
                </a:lnTo>
                <a:lnTo>
                  <a:pt x="3619" y="28883"/>
                </a:lnTo>
                <a:lnTo>
                  <a:pt x="4347" y="29011"/>
                </a:lnTo>
                <a:lnTo>
                  <a:pt x="4614" y="28305"/>
                </a:lnTo>
                <a:close/>
                <a:moveTo>
                  <a:pt x="5182" y="16529"/>
                </a:moveTo>
                <a:lnTo>
                  <a:pt x="5653" y="16058"/>
                </a:lnTo>
                <a:lnTo>
                  <a:pt x="5824" y="16701"/>
                </a:lnTo>
                <a:lnTo>
                  <a:pt x="6466" y="16529"/>
                </a:lnTo>
                <a:lnTo>
                  <a:pt x="6295" y="17172"/>
                </a:lnTo>
                <a:lnTo>
                  <a:pt x="6937" y="17343"/>
                </a:lnTo>
                <a:lnTo>
                  <a:pt x="6466" y="17814"/>
                </a:lnTo>
                <a:lnTo>
                  <a:pt x="6937" y="18285"/>
                </a:lnTo>
                <a:lnTo>
                  <a:pt x="6295" y="18456"/>
                </a:lnTo>
                <a:lnTo>
                  <a:pt x="6466" y="19099"/>
                </a:lnTo>
                <a:lnTo>
                  <a:pt x="5824" y="18927"/>
                </a:lnTo>
                <a:lnTo>
                  <a:pt x="5653" y="19570"/>
                </a:lnTo>
                <a:lnTo>
                  <a:pt x="5182" y="19099"/>
                </a:lnTo>
                <a:lnTo>
                  <a:pt x="4711" y="19570"/>
                </a:lnTo>
                <a:lnTo>
                  <a:pt x="4539" y="18927"/>
                </a:lnTo>
                <a:lnTo>
                  <a:pt x="3897" y="19099"/>
                </a:lnTo>
                <a:lnTo>
                  <a:pt x="4068" y="18456"/>
                </a:lnTo>
                <a:lnTo>
                  <a:pt x="3426" y="18285"/>
                </a:lnTo>
                <a:lnTo>
                  <a:pt x="3897" y="17814"/>
                </a:lnTo>
                <a:lnTo>
                  <a:pt x="3426" y="17343"/>
                </a:lnTo>
                <a:lnTo>
                  <a:pt x="4068" y="17172"/>
                </a:lnTo>
                <a:lnTo>
                  <a:pt x="3897" y="16529"/>
                </a:lnTo>
                <a:lnTo>
                  <a:pt x="4539" y="16701"/>
                </a:lnTo>
                <a:lnTo>
                  <a:pt x="4711" y="16058"/>
                </a:lnTo>
                <a:close/>
                <a:moveTo>
                  <a:pt x="8350" y="12579"/>
                </a:moveTo>
                <a:lnTo>
                  <a:pt x="8885" y="12579"/>
                </a:lnTo>
                <a:lnTo>
                  <a:pt x="8511" y="12954"/>
                </a:lnTo>
                <a:lnTo>
                  <a:pt x="8736" y="14024"/>
                </a:lnTo>
                <a:lnTo>
                  <a:pt x="8404" y="14024"/>
                </a:lnTo>
                <a:lnTo>
                  <a:pt x="7901" y="13511"/>
                </a:lnTo>
                <a:lnTo>
                  <a:pt x="7355" y="14046"/>
                </a:lnTo>
                <a:lnTo>
                  <a:pt x="7558" y="13307"/>
                </a:lnTo>
                <a:lnTo>
                  <a:pt x="6852" y="13125"/>
                </a:lnTo>
                <a:lnTo>
                  <a:pt x="6691" y="12847"/>
                </a:lnTo>
                <a:lnTo>
                  <a:pt x="7601" y="12547"/>
                </a:lnTo>
                <a:lnTo>
                  <a:pt x="7815" y="11766"/>
                </a:lnTo>
                <a:close/>
                <a:moveTo>
                  <a:pt x="8960" y="8961"/>
                </a:moveTo>
                <a:lnTo>
                  <a:pt x="9967" y="8747"/>
                </a:lnTo>
                <a:lnTo>
                  <a:pt x="10416" y="9186"/>
                </a:lnTo>
                <a:lnTo>
                  <a:pt x="10416" y="10417"/>
                </a:lnTo>
                <a:lnTo>
                  <a:pt x="9185" y="10417"/>
                </a:lnTo>
                <a:lnTo>
                  <a:pt x="8746" y="9967"/>
                </a:lnTo>
                <a:close/>
                <a:moveTo>
                  <a:pt x="8596" y="7291"/>
                </a:moveTo>
                <a:lnTo>
                  <a:pt x="8982" y="7751"/>
                </a:lnTo>
                <a:lnTo>
                  <a:pt x="8768" y="8768"/>
                </a:lnTo>
                <a:lnTo>
                  <a:pt x="7751" y="8982"/>
                </a:lnTo>
                <a:lnTo>
                  <a:pt x="7290" y="8597"/>
                </a:lnTo>
                <a:lnTo>
                  <a:pt x="7012" y="7013"/>
                </a:lnTo>
                <a:close/>
                <a:moveTo>
                  <a:pt x="7472" y="5931"/>
                </a:moveTo>
                <a:lnTo>
                  <a:pt x="8382" y="7023"/>
                </a:lnTo>
                <a:lnTo>
                  <a:pt x="6980" y="6788"/>
                </a:lnTo>
                <a:lnTo>
                  <a:pt x="6862" y="6156"/>
                </a:lnTo>
                <a:close/>
                <a:moveTo>
                  <a:pt x="7034" y="8383"/>
                </a:moveTo>
                <a:lnTo>
                  <a:pt x="5931" y="7462"/>
                </a:lnTo>
                <a:lnTo>
                  <a:pt x="6156" y="6863"/>
                </a:lnTo>
                <a:lnTo>
                  <a:pt x="6787" y="6970"/>
                </a:lnTo>
                <a:close/>
                <a:moveTo>
                  <a:pt x="6841" y="5182"/>
                </a:moveTo>
                <a:lnTo>
                  <a:pt x="7323" y="5749"/>
                </a:lnTo>
                <a:lnTo>
                  <a:pt x="6616" y="6006"/>
                </a:lnTo>
                <a:lnTo>
                  <a:pt x="6744" y="6745"/>
                </a:lnTo>
                <a:lnTo>
                  <a:pt x="6017" y="6617"/>
                </a:lnTo>
                <a:lnTo>
                  <a:pt x="5760" y="7312"/>
                </a:lnTo>
                <a:lnTo>
                  <a:pt x="5182" y="6841"/>
                </a:lnTo>
                <a:lnTo>
                  <a:pt x="4614" y="7312"/>
                </a:lnTo>
                <a:lnTo>
                  <a:pt x="4347" y="6617"/>
                </a:lnTo>
                <a:lnTo>
                  <a:pt x="3619" y="6745"/>
                </a:lnTo>
                <a:lnTo>
                  <a:pt x="3747" y="6006"/>
                </a:lnTo>
                <a:lnTo>
                  <a:pt x="3041" y="5749"/>
                </a:lnTo>
                <a:lnTo>
                  <a:pt x="3522" y="5182"/>
                </a:lnTo>
                <a:lnTo>
                  <a:pt x="3041" y="4604"/>
                </a:lnTo>
                <a:lnTo>
                  <a:pt x="3747" y="4347"/>
                </a:lnTo>
                <a:lnTo>
                  <a:pt x="3619" y="3619"/>
                </a:lnTo>
                <a:lnTo>
                  <a:pt x="4347" y="3737"/>
                </a:lnTo>
                <a:lnTo>
                  <a:pt x="4614" y="3041"/>
                </a:lnTo>
                <a:lnTo>
                  <a:pt x="5182" y="3523"/>
                </a:lnTo>
                <a:lnTo>
                  <a:pt x="5760" y="3041"/>
                </a:lnTo>
                <a:lnTo>
                  <a:pt x="6017" y="3737"/>
                </a:lnTo>
                <a:lnTo>
                  <a:pt x="6744" y="3619"/>
                </a:lnTo>
                <a:lnTo>
                  <a:pt x="6616" y="4347"/>
                </a:lnTo>
                <a:lnTo>
                  <a:pt x="7323" y="4604"/>
                </a:lnTo>
                <a:close/>
                <a:moveTo>
                  <a:pt x="10630" y="8469"/>
                </a:moveTo>
                <a:lnTo>
                  <a:pt x="11498" y="7901"/>
                </a:lnTo>
                <a:lnTo>
                  <a:pt x="12365" y="8469"/>
                </a:lnTo>
                <a:lnTo>
                  <a:pt x="12365" y="9100"/>
                </a:lnTo>
                <a:lnTo>
                  <a:pt x="11498" y="9967"/>
                </a:lnTo>
                <a:lnTo>
                  <a:pt x="10630" y="9100"/>
                </a:lnTo>
                <a:close/>
                <a:moveTo>
                  <a:pt x="13125" y="6852"/>
                </a:moveTo>
                <a:lnTo>
                  <a:pt x="13317" y="7548"/>
                </a:lnTo>
                <a:lnTo>
                  <a:pt x="14045" y="7355"/>
                </a:lnTo>
                <a:lnTo>
                  <a:pt x="13510" y="7890"/>
                </a:lnTo>
                <a:lnTo>
                  <a:pt x="14024" y="8404"/>
                </a:lnTo>
                <a:lnTo>
                  <a:pt x="14024" y="8725"/>
                </a:lnTo>
                <a:lnTo>
                  <a:pt x="12953" y="8501"/>
                </a:lnTo>
                <a:lnTo>
                  <a:pt x="12579" y="8875"/>
                </a:lnTo>
                <a:lnTo>
                  <a:pt x="12579" y="8351"/>
                </a:lnTo>
                <a:lnTo>
                  <a:pt x="11765" y="7816"/>
                </a:lnTo>
                <a:lnTo>
                  <a:pt x="12547" y="7601"/>
                </a:lnTo>
                <a:lnTo>
                  <a:pt x="12846" y="6692"/>
                </a:lnTo>
                <a:close/>
                <a:moveTo>
                  <a:pt x="16433" y="5974"/>
                </a:moveTo>
                <a:lnTo>
                  <a:pt x="16293" y="6531"/>
                </a:lnTo>
                <a:lnTo>
                  <a:pt x="14784" y="6938"/>
                </a:lnTo>
                <a:lnTo>
                  <a:pt x="15887" y="5824"/>
                </a:lnTo>
                <a:close/>
                <a:moveTo>
                  <a:pt x="19098" y="5182"/>
                </a:moveTo>
                <a:lnTo>
                  <a:pt x="19569" y="5653"/>
                </a:lnTo>
                <a:lnTo>
                  <a:pt x="18927" y="5824"/>
                </a:lnTo>
                <a:lnTo>
                  <a:pt x="19098" y="6467"/>
                </a:lnTo>
                <a:lnTo>
                  <a:pt x="18456" y="6295"/>
                </a:lnTo>
                <a:lnTo>
                  <a:pt x="18285" y="6938"/>
                </a:lnTo>
                <a:lnTo>
                  <a:pt x="17813" y="6467"/>
                </a:lnTo>
                <a:lnTo>
                  <a:pt x="17342" y="6938"/>
                </a:lnTo>
                <a:lnTo>
                  <a:pt x="17171" y="6295"/>
                </a:lnTo>
                <a:lnTo>
                  <a:pt x="16529" y="6467"/>
                </a:lnTo>
                <a:lnTo>
                  <a:pt x="16700" y="5824"/>
                </a:lnTo>
                <a:lnTo>
                  <a:pt x="16058" y="5653"/>
                </a:lnTo>
                <a:lnTo>
                  <a:pt x="16529" y="5182"/>
                </a:lnTo>
                <a:lnTo>
                  <a:pt x="16058" y="4711"/>
                </a:lnTo>
                <a:lnTo>
                  <a:pt x="16700" y="4540"/>
                </a:lnTo>
                <a:lnTo>
                  <a:pt x="16529" y="3898"/>
                </a:lnTo>
                <a:lnTo>
                  <a:pt x="17171" y="4069"/>
                </a:lnTo>
                <a:lnTo>
                  <a:pt x="17342" y="3426"/>
                </a:lnTo>
                <a:lnTo>
                  <a:pt x="17813" y="3898"/>
                </a:lnTo>
                <a:lnTo>
                  <a:pt x="18285" y="3426"/>
                </a:lnTo>
                <a:lnTo>
                  <a:pt x="18456" y="4069"/>
                </a:lnTo>
                <a:lnTo>
                  <a:pt x="19098" y="3898"/>
                </a:lnTo>
                <a:lnTo>
                  <a:pt x="18927" y="4540"/>
                </a:lnTo>
                <a:lnTo>
                  <a:pt x="19569" y="4711"/>
                </a:lnTo>
                <a:close/>
                <a:moveTo>
                  <a:pt x="22781" y="6692"/>
                </a:moveTo>
                <a:lnTo>
                  <a:pt x="23080" y="7601"/>
                </a:lnTo>
                <a:lnTo>
                  <a:pt x="23873" y="7816"/>
                </a:lnTo>
                <a:lnTo>
                  <a:pt x="23048" y="8351"/>
                </a:lnTo>
                <a:lnTo>
                  <a:pt x="23048" y="8875"/>
                </a:lnTo>
                <a:lnTo>
                  <a:pt x="22674" y="8501"/>
                </a:lnTo>
                <a:lnTo>
                  <a:pt x="21603" y="8725"/>
                </a:lnTo>
                <a:lnTo>
                  <a:pt x="21603" y="8404"/>
                </a:lnTo>
                <a:lnTo>
                  <a:pt x="22117" y="7890"/>
                </a:lnTo>
                <a:lnTo>
                  <a:pt x="21582" y="7355"/>
                </a:lnTo>
                <a:lnTo>
                  <a:pt x="22320" y="7548"/>
                </a:lnTo>
                <a:lnTo>
                  <a:pt x="22502" y="6852"/>
                </a:lnTo>
                <a:lnTo>
                  <a:pt x="22781" y="6692"/>
                </a:lnTo>
                <a:close/>
                <a:moveTo>
                  <a:pt x="32105" y="5182"/>
                </a:moveTo>
                <a:lnTo>
                  <a:pt x="32586" y="5749"/>
                </a:lnTo>
                <a:lnTo>
                  <a:pt x="31891" y="6006"/>
                </a:lnTo>
                <a:lnTo>
                  <a:pt x="32008" y="6745"/>
                </a:lnTo>
                <a:lnTo>
                  <a:pt x="31280" y="6617"/>
                </a:lnTo>
                <a:lnTo>
                  <a:pt x="31024" y="7312"/>
                </a:lnTo>
                <a:lnTo>
                  <a:pt x="30445" y="6841"/>
                </a:lnTo>
                <a:lnTo>
                  <a:pt x="29878" y="7312"/>
                </a:lnTo>
                <a:lnTo>
                  <a:pt x="29621" y="6617"/>
                </a:lnTo>
                <a:lnTo>
                  <a:pt x="28883" y="6745"/>
                </a:lnTo>
                <a:lnTo>
                  <a:pt x="29011" y="6006"/>
                </a:lnTo>
                <a:lnTo>
                  <a:pt x="28315" y="5749"/>
                </a:lnTo>
                <a:lnTo>
                  <a:pt x="28786" y="5182"/>
                </a:lnTo>
                <a:lnTo>
                  <a:pt x="28304" y="4604"/>
                </a:lnTo>
                <a:lnTo>
                  <a:pt x="29011" y="4347"/>
                </a:lnTo>
                <a:lnTo>
                  <a:pt x="28883" y="3619"/>
                </a:lnTo>
                <a:lnTo>
                  <a:pt x="29621" y="3737"/>
                </a:lnTo>
                <a:lnTo>
                  <a:pt x="29878" y="3041"/>
                </a:lnTo>
                <a:lnTo>
                  <a:pt x="30445" y="3523"/>
                </a:lnTo>
                <a:lnTo>
                  <a:pt x="31024" y="3041"/>
                </a:lnTo>
                <a:lnTo>
                  <a:pt x="31280" y="3737"/>
                </a:lnTo>
                <a:lnTo>
                  <a:pt x="32008" y="3619"/>
                </a:lnTo>
                <a:lnTo>
                  <a:pt x="31891" y="4347"/>
                </a:lnTo>
                <a:lnTo>
                  <a:pt x="32586" y="4604"/>
                </a:lnTo>
                <a:close/>
                <a:moveTo>
                  <a:pt x="35894" y="8469"/>
                </a:moveTo>
                <a:lnTo>
                  <a:pt x="36761" y="7901"/>
                </a:lnTo>
                <a:lnTo>
                  <a:pt x="37629" y="8469"/>
                </a:lnTo>
                <a:lnTo>
                  <a:pt x="37629" y="9100"/>
                </a:lnTo>
                <a:lnTo>
                  <a:pt x="36761" y="9967"/>
                </a:lnTo>
                <a:lnTo>
                  <a:pt x="35894" y="9100"/>
                </a:lnTo>
                <a:close/>
                <a:moveTo>
                  <a:pt x="38389" y="6852"/>
                </a:moveTo>
                <a:lnTo>
                  <a:pt x="38581" y="7548"/>
                </a:lnTo>
                <a:lnTo>
                  <a:pt x="39309" y="7355"/>
                </a:lnTo>
                <a:lnTo>
                  <a:pt x="38774" y="7890"/>
                </a:lnTo>
                <a:lnTo>
                  <a:pt x="39288" y="8404"/>
                </a:lnTo>
                <a:lnTo>
                  <a:pt x="39288" y="8725"/>
                </a:lnTo>
                <a:lnTo>
                  <a:pt x="38217" y="8501"/>
                </a:lnTo>
                <a:lnTo>
                  <a:pt x="37853" y="8875"/>
                </a:lnTo>
                <a:lnTo>
                  <a:pt x="37853" y="8351"/>
                </a:lnTo>
                <a:lnTo>
                  <a:pt x="37029" y="7816"/>
                </a:lnTo>
                <a:lnTo>
                  <a:pt x="37811" y="7601"/>
                </a:lnTo>
                <a:lnTo>
                  <a:pt x="38110" y="6692"/>
                </a:lnTo>
                <a:close/>
                <a:moveTo>
                  <a:pt x="41696" y="5974"/>
                </a:moveTo>
                <a:lnTo>
                  <a:pt x="41557" y="6531"/>
                </a:lnTo>
                <a:lnTo>
                  <a:pt x="40048" y="6938"/>
                </a:lnTo>
                <a:lnTo>
                  <a:pt x="41151" y="5824"/>
                </a:lnTo>
                <a:close/>
                <a:moveTo>
                  <a:pt x="44362" y="5182"/>
                </a:moveTo>
                <a:lnTo>
                  <a:pt x="44833" y="5653"/>
                </a:lnTo>
                <a:lnTo>
                  <a:pt x="44191" y="5824"/>
                </a:lnTo>
                <a:lnTo>
                  <a:pt x="44362" y="6467"/>
                </a:lnTo>
                <a:lnTo>
                  <a:pt x="43720" y="6295"/>
                </a:lnTo>
                <a:lnTo>
                  <a:pt x="43548" y="6938"/>
                </a:lnTo>
                <a:lnTo>
                  <a:pt x="43077" y="6467"/>
                </a:lnTo>
                <a:lnTo>
                  <a:pt x="42606" y="6938"/>
                </a:lnTo>
                <a:lnTo>
                  <a:pt x="42435" y="6295"/>
                </a:lnTo>
                <a:lnTo>
                  <a:pt x="41793" y="6467"/>
                </a:lnTo>
                <a:lnTo>
                  <a:pt x="41975" y="5824"/>
                </a:lnTo>
                <a:lnTo>
                  <a:pt x="41332" y="5653"/>
                </a:lnTo>
                <a:lnTo>
                  <a:pt x="41793" y="5182"/>
                </a:lnTo>
                <a:lnTo>
                  <a:pt x="41332" y="4711"/>
                </a:lnTo>
                <a:lnTo>
                  <a:pt x="41975" y="4540"/>
                </a:lnTo>
                <a:lnTo>
                  <a:pt x="41793" y="3898"/>
                </a:lnTo>
                <a:lnTo>
                  <a:pt x="42435" y="4069"/>
                </a:lnTo>
                <a:lnTo>
                  <a:pt x="42606" y="3426"/>
                </a:lnTo>
                <a:lnTo>
                  <a:pt x="43077" y="3898"/>
                </a:lnTo>
                <a:lnTo>
                  <a:pt x="43548" y="3426"/>
                </a:lnTo>
                <a:lnTo>
                  <a:pt x="43720" y="4069"/>
                </a:lnTo>
                <a:lnTo>
                  <a:pt x="44362" y="3898"/>
                </a:lnTo>
                <a:lnTo>
                  <a:pt x="44191" y="4540"/>
                </a:lnTo>
                <a:lnTo>
                  <a:pt x="44833" y="4711"/>
                </a:lnTo>
                <a:close/>
                <a:moveTo>
                  <a:pt x="48045" y="6692"/>
                </a:moveTo>
                <a:lnTo>
                  <a:pt x="48344" y="7601"/>
                </a:lnTo>
                <a:lnTo>
                  <a:pt x="49136" y="7816"/>
                </a:lnTo>
                <a:lnTo>
                  <a:pt x="48312" y="8351"/>
                </a:lnTo>
                <a:lnTo>
                  <a:pt x="48312" y="8875"/>
                </a:lnTo>
                <a:lnTo>
                  <a:pt x="47938" y="8501"/>
                </a:lnTo>
                <a:lnTo>
                  <a:pt x="46878" y="8725"/>
                </a:lnTo>
                <a:lnTo>
                  <a:pt x="46878" y="8404"/>
                </a:lnTo>
                <a:lnTo>
                  <a:pt x="47392" y="7890"/>
                </a:lnTo>
                <a:lnTo>
                  <a:pt x="46846" y="7355"/>
                </a:lnTo>
                <a:lnTo>
                  <a:pt x="47584" y="7548"/>
                </a:lnTo>
                <a:lnTo>
                  <a:pt x="47766" y="6852"/>
                </a:lnTo>
                <a:lnTo>
                  <a:pt x="48045" y="6692"/>
                </a:lnTo>
                <a:close/>
                <a:moveTo>
                  <a:pt x="50261" y="9100"/>
                </a:moveTo>
                <a:lnTo>
                  <a:pt x="49393" y="9967"/>
                </a:lnTo>
                <a:lnTo>
                  <a:pt x="48526" y="9100"/>
                </a:lnTo>
                <a:lnTo>
                  <a:pt x="48526" y="8469"/>
                </a:lnTo>
                <a:lnTo>
                  <a:pt x="49393" y="7901"/>
                </a:lnTo>
                <a:lnTo>
                  <a:pt x="50261" y="8469"/>
                </a:lnTo>
                <a:close/>
                <a:moveTo>
                  <a:pt x="57155" y="6006"/>
                </a:moveTo>
                <a:lnTo>
                  <a:pt x="57283" y="6745"/>
                </a:lnTo>
                <a:lnTo>
                  <a:pt x="56544" y="6617"/>
                </a:lnTo>
                <a:lnTo>
                  <a:pt x="56287" y="7312"/>
                </a:lnTo>
                <a:lnTo>
                  <a:pt x="55709" y="6841"/>
                </a:lnTo>
                <a:lnTo>
                  <a:pt x="55142" y="7312"/>
                </a:lnTo>
                <a:lnTo>
                  <a:pt x="54885" y="6617"/>
                </a:lnTo>
                <a:lnTo>
                  <a:pt x="54146" y="6745"/>
                </a:lnTo>
                <a:lnTo>
                  <a:pt x="54275" y="6006"/>
                </a:lnTo>
                <a:lnTo>
                  <a:pt x="53579" y="5749"/>
                </a:lnTo>
                <a:lnTo>
                  <a:pt x="54050" y="5182"/>
                </a:lnTo>
                <a:lnTo>
                  <a:pt x="53579" y="4604"/>
                </a:lnTo>
                <a:lnTo>
                  <a:pt x="54275" y="4347"/>
                </a:lnTo>
                <a:lnTo>
                  <a:pt x="54146" y="3619"/>
                </a:lnTo>
                <a:lnTo>
                  <a:pt x="54885" y="3737"/>
                </a:lnTo>
                <a:lnTo>
                  <a:pt x="55142" y="3041"/>
                </a:lnTo>
                <a:lnTo>
                  <a:pt x="55709" y="3523"/>
                </a:lnTo>
                <a:lnTo>
                  <a:pt x="56287" y="3041"/>
                </a:lnTo>
                <a:lnTo>
                  <a:pt x="56544" y="3737"/>
                </a:lnTo>
                <a:lnTo>
                  <a:pt x="57283" y="3619"/>
                </a:lnTo>
                <a:lnTo>
                  <a:pt x="57155" y="4347"/>
                </a:lnTo>
                <a:lnTo>
                  <a:pt x="57850" y="4604"/>
                </a:lnTo>
                <a:lnTo>
                  <a:pt x="57379" y="5182"/>
                </a:lnTo>
                <a:lnTo>
                  <a:pt x="57850" y="5749"/>
                </a:lnTo>
                <a:close/>
                <a:moveTo>
                  <a:pt x="55870" y="12879"/>
                </a:moveTo>
                <a:lnTo>
                  <a:pt x="55709" y="13457"/>
                </a:lnTo>
                <a:lnTo>
                  <a:pt x="55560" y="12879"/>
                </a:lnTo>
                <a:lnTo>
                  <a:pt x="55709" y="12622"/>
                </a:lnTo>
                <a:close/>
                <a:moveTo>
                  <a:pt x="55838" y="12419"/>
                </a:moveTo>
                <a:lnTo>
                  <a:pt x="56437" y="11445"/>
                </a:lnTo>
                <a:lnTo>
                  <a:pt x="56930" y="12729"/>
                </a:lnTo>
                <a:lnTo>
                  <a:pt x="56609" y="12911"/>
                </a:lnTo>
                <a:lnTo>
                  <a:pt x="56063" y="12772"/>
                </a:lnTo>
                <a:close/>
                <a:moveTo>
                  <a:pt x="55709" y="23006"/>
                </a:moveTo>
                <a:lnTo>
                  <a:pt x="55560" y="22749"/>
                </a:lnTo>
                <a:lnTo>
                  <a:pt x="55709" y="22160"/>
                </a:lnTo>
                <a:lnTo>
                  <a:pt x="55870" y="22749"/>
                </a:lnTo>
                <a:close/>
                <a:moveTo>
                  <a:pt x="56609" y="22706"/>
                </a:moveTo>
                <a:lnTo>
                  <a:pt x="56930" y="22888"/>
                </a:lnTo>
                <a:lnTo>
                  <a:pt x="56437" y="24183"/>
                </a:lnTo>
                <a:lnTo>
                  <a:pt x="55838" y="23209"/>
                </a:lnTo>
                <a:lnTo>
                  <a:pt x="56063" y="22856"/>
                </a:lnTo>
                <a:close/>
                <a:moveTo>
                  <a:pt x="57658" y="30446"/>
                </a:moveTo>
                <a:lnTo>
                  <a:pt x="58064" y="29953"/>
                </a:lnTo>
                <a:lnTo>
                  <a:pt x="59413" y="30446"/>
                </a:lnTo>
                <a:lnTo>
                  <a:pt x="58064" y="30938"/>
                </a:lnTo>
                <a:close/>
                <a:moveTo>
                  <a:pt x="47434" y="30446"/>
                </a:moveTo>
                <a:lnTo>
                  <a:pt x="48012" y="30285"/>
                </a:lnTo>
                <a:lnTo>
                  <a:pt x="48269" y="30446"/>
                </a:lnTo>
                <a:lnTo>
                  <a:pt x="48012" y="30606"/>
                </a:lnTo>
                <a:close/>
                <a:moveTo>
                  <a:pt x="48483" y="30574"/>
                </a:moveTo>
                <a:lnTo>
                  <a:pt x="49458" y="31174"/>
                </a:lnTo>
                <a:lnTo>
                  <a:pt x="48162" y="31656"/>
                </a:lnTo>
                <a:lnTo>
                  <a:pt x="47980" y="31345"/>
                </a:lnTo>
                <a:lnTo>
                  <a:pt x="48130" y="30788"/>
                </a:lnTo>
                <a:close/>
                <a:moveTo>
                  <a:pt x="41696" y="31238"/>
                </a:moveTo>
                <a:lnTo>
                  <a:pt x="41557" y="31795"/>
                </a:lnTo>
                <a:lnTo>
                  <a:pt x="40048" y="32202"/>
                </a:lnTo>
                <a:lnTo>
                  <a:pt x="41151" y="31099"/>
                </a:lnTo>
                <a:close/>
                <a:moveTo>
                  <a:pt x="37896" y="30446"/>
                </a:moveTo>
                <a:lnTo>
                  <a:pt x="38142" y="30285"/>
                </a:lnTo>
                <a:lnTo>
                  <a:pt x="38731" y="30446"/>
                </a:lnTo>
                <a:lnTo>
                  <a:pt x="38142" y="30606"/>
                </a:lnTo>
                <a:close/>
                <a:moveTo>
                  <a:pt x="38003" y="31656"/>
                </a:moveTo>
                <a:lnTo>
                  <a:pt x="36708" y="31174"/>
                </a:lnTo>
                <a:lnTo>
                  <a:pt x="37682" y="30574"/>
                </a:lnTo>
                <a:lnTo>
                  <a:pt x="38035" y="30788"/>
                </a:lnTo>
                <a:lnTo>
                  <a:pt x="38185" y="31345"/>
                </a:lnTo>
                <a:close/>
                <a:moveTo>
                  <a:pt x="30445" y="32394"/>
                </a:moveTo>
                <a:lnTo>
                  <a:pt x="30938" y="32801"/>
                </a:lnTo>
                <a:lnTo>
                  <a:pt x="30445" y="34139"/>
                </a:lnTo>
                <a:lnTo>
                  <a:pt x="29953" y="32801"/>
                </a:lnTo>
                <a:close/>
                <a:moveTo>
                  <a:pt x="22749" y="30606"/>
                </a:moveTo>
                <a:lnTo>
                  <a:pt x="22170" y="30446"/>
                </a:lnTo>
                <a:lnTo>
                  <a:pt x="22749" y="30285"/>
                </a:lnTo>
                <a:lnTo>
                  <a:pt x="23005" y="30446"/>
                </a:lnTo>
                <a:close/>
                <a:moveTo>
                  <a:pt x="22716" y="31345"/>
                </a:moveTo>
                <a:lnTo>
                  <a:pt x="22866" y="30788"/>
                </a:lnTo>
                <a:lnTo>
                  <a:pt x="23220" y="30574"/>
                </a:lnTo>
                <a:lnTo>
                  <a:pt x="24183" y="31174"/>
                </a:lnTo>
                <a:lnTo>
                  <a:pt x="22898" y="31656"/>
                </a:lnTo>
                <a:close/>
                <a:moveTo>
                  <a:pt x="16433" y="31238"/>
                </a:moveTo>
                <a:lnTo>
                  <a:pt x="16293" y="31795"/>
                </a:lnTo>
                <a:lnTo>
                  <a:pt x="14784" y="32202"/>
                </a:lnTo>
                <a:lnTo>
                  <a:pt x="15887" y="31099"/>
                </a:lnTo>
                <a:close/>
                <a:moveTo>
                  <a:pt x="12622" y="30446"/>
                </a:moveTo>
                <a:lnTo>
                  <a:pt x="12878" y="30285"/>
                </a:lnTo>
                <a:lnTo>
                  <a:pt x="13467" y="30446"/>
                </a:lnTo>
                <a:lnTo>
                  <a:pt x="12878" y="30606"/>
                </a:lnTo>
                <a:close/>
                <a:moveTo>
                  <a:pt x="12739" y="31656"/>
                </a:moveTo>
                <a:lnTo>
                  <a:pt x="11444" y="31174"/>
                </a:lnTo>
                <a:lnTo>
                  <a:pt x="12418" y="30574"/>
                </a:lnTo>
                <a:lnTo>
                  <a:pt x="12771" y="30788"/>
                </a:lnTo>
                <a:lnTo>
                  <a:pt x="12921" y="31345"/>
                </a:lnTo>
                <a:close/>
                <a:moveTo>
                  <a:pt x="5182" y="32394"/>
                </a:moveTo>
                <a:lnTo>
                  <a:pt x="5674" y="32801"/>
                </a:lnTo>
                <a:lnTo>
                  <a:pt x="5182" y="34139"/>
                </a:lnTo>
                <a:lnTo>
                  <a:pt x="4689" y="32801"/>
                </a:lnTo>
                <a:close/>
                <a:moveTo>
                  <a:pt x="3233" y="30446"/>
                </a:moveTo>
                <a:lnTo>
                  <a:pt x="2826" y="30938"/>
                </a:lnTo>
                <a:lnTo>
                  <a:pt x="1488" y="30446"/>
                </a:lnTo>
                <a:lnTo>
                  <a:pt x="2826" y="29953"/>
                </a:lnTo>
                <a:close/>
                <a:moveTo>
                  <a:pt x="6177" y="25650"/>
                </a:moveTo>
                <a:lnTo>
                  <a:pt x="6498" y="25543"/>
                </a:lnTo>
                <a:lnTo>
                  <a:pt x="7194" y="26314"/>
                </a:lnTo>
                <a:lnTo>
                  <a:pt x="7087" y="26913"/>
                </a:lnTo>
                <a:lnTo>
                  <a:pt x="5856" y="27941"/>
                </a:lnTo>
                <a:lnTo>
                  <a:pt x="5299" y="26432"/>
                </a:lnTo>
                <a:lnTo>
                  <a:pt x="5503" y="25864"/>
                </a:lnTo>
                <a:close/>
                <a:moveTo>
                  <a:pt x="5021" y="22749"/>
                </a:moveTo>
                <a:lnTo>
                  <a:pt x="5182" y="22160"/>
                </a:lnTo>
                <a:lnTo>
                  <a:pt x="5342" y="22749"/>
                </a:lnTo>
                <a:lnTo>
                  <a:pt x="5182" y="23006"/>
                </a:lnTo>
                <a:close/>
                <a:moveTo>
                  <a:pt x="5053" y="23209"/>
                </a:moveTo>
                <a:lnTo>
                  <a:pt x="4454" y="24183"/>
                </a:lnTo>
                <a:lnTo>
                  <a:pt x="3972" y="22888"/>
                </a:lnTo>
                <a:lnTo>
                  <a:pt x="4282" y="22706"/>
                </a:lnTo>
                <a:lnTo>
                  <a:pt x="4839" y="22856"/>
                </a:lnTo>
                <a:close/>
                <a:moveTo>
                  <a:pt x="4389" y="19195"/>
                </a:moveTo>
                <a:lnTo>
                  <a:pt x="4539" y="19741"/>
                </a:lnTo>
                <a:lnTo>
                  <a:pt x="3426" y="20844"/>
                </a:lnTo>
                <a:lnTo>
                  <a:pt x="3833" y="19345"/>
                </a:lnTo>
                <a:close/>
                <a:moveTo>
                  <a:pt x="5182" y="12622"/>
                </a:moveTo>
                <a:lnTo>
                  <a:pt x="5342" y="12879"/>
                </a:lnTo>
                <a:lnTo>
                  <a:pt x="5182" y="13468"/>
                </a:lnTo>
                <a:lnTo>
                  <a:pt x="5021" y="12879"/>
                </a:lnTo>
                <a:close/>
                <a:moveTo>
                  <a:pt x="4282" y="12911"/>
                </a:moveTo>
                <a:lnTo>
                  <a:pt x="3972" y="12729"/>
                </a:lnTo>
                <a:lnTo>
                  <a:pt x="4454" y="11445"/>
                </a:lnTo>
                <a:lnTo>
                  <a:pt x="5053" y="12419"/>
                </a:lnTo>
                <a:lnTo>
                  <a:pt x="4839" y="12772"/>
                </a:lnTo>
                <a:close/>
                <a:moveTo>
                  <a:pt x="3233" y="5182"/>
                </a:moveTo>
                <a:lnTo>
                  <a:pt x="2826" y="5675"/>
                </a:lnTo>
                <a:lnTo>
                  <a:pt x="1488" y="5182"/>
                </a:lnTo>
                <a:lnTo>
                  <a:pt x="2826" y="4690"/>
                </a:lnTo>
                <a:close/>
                <a:moveTo>
                  <a:pt x="13467" y="5182"/>
                </a:moveTo>
                <a:lnTo>
                  <a:pt x="12878" y="5332"/>
                </a:lnTo>
                <a:lnTo>
                  <a:pt x="12622" y="5182"/>
                </a:lnTo>
                <a:lnTo>
                  <a:pt x="12878" y="5022"/>
                </a:lnTo>
                <a:close/>
                <a:moveTo>
                  <a:pt x="12418" y="5054"/>
                </a:moveTo>
                <a:lnTo>
                  <a:pt x="11444" y="4454"/>
                </a:lnTo>
                <a:lnTo>
                  <a:pt x="12739" y="3972"/>
                </a:lnTo>
                <a:lnTo>
                  <a:pt x="12921" y="4283"/>
                </a:lnTo>
                <a:lnTo>
                  <a:pt x="12771" y="4840"/>
                </a:lnTo>
                <a:close/>
                <a:moveTo>
                  <a:pt x="19194" y="4379"/>
                </a:moveTo>
                <a:lnTo>
                  <a:pt x="19344" y="3833"/>
                </a:lnTo>
                <a:lnTo>
                  <a:pt x="20854" y="3426"/>
                </a:lnTo>
                <a:lnTo>
                  <a:pt x="19751" y="4529"/>
                </a:lnTo>
                <a:close/>
                <a:moveTo>
                  <a:pt x="23005" y="5182"/>
                </a:moveTo>
                <a:lnTo>
                  <a:pt x="22749" y="5332"/>
                </a:lnTo>
                <a:lnTo>
                  <a:pt x="22170" y="5182"/>
                </a:lnTo>
                <a:lnTo>
                  <a:pt x="22749" y="5022"/>
                </a:lnTo>
                <a:close/>
                <a:moveTo>
                  <a:pt x="22898" y="3972"/>
                </a:moveTo>
                <a:lnTo>
                  <a:pt x="24183" y="4454"/>
                </a:lnTo>
                <a:lnTo>
                  <a:pt x="23220" y="5054"/>
                </a:lnTo>
                <a:lnTo>
                  <a:pt x="22866" y="4840"/>
                </a:lnTo>
                <a:lnTo>
                  <a:pt x="22716" y="4283"/>
                </a:lnTo>
                <a:close/>
                <a:moveTo>
                  <a:pt x="28497" y="5182"/>
                </a:moveTo>
                <a:lnTo>
                  <a:pt x="28090" y="5675"/>
                </a:lnTo>
                <a:lnTo>
                  <a:pt x="26752" y="5182"/>
                </a:lnTo>
                <a:lnTo>
                  <a:pt x="28090" y="4690"/>
                </a:lnTo>
                <a:close/>
                <a:moveTo>
                  <a:pt x="38142" y="5022"/>
                </a:moveTo>
                <a:lnTo>
                  <a:pt x="38731" y="5182"/>
                </a:lnTo>
                <a:lnTo>
                  <a:pt x="38142" y="5332"/>
                </a:lnTo>
                <a:lnTo>
                  <a:pt x="37896" y="5182"/>
                </a:lnTo>
                <a:close/>
                <a:moveTo>
                  <a:pt x="38185" y="4283"/>
                </a:moveTo>
                <a:lnTo>
                  <a:pt x="38035" y="4840"/>
                </a:lnTo>
                <a:lnTo>
                  <a:pt x="37682" y="5054"/>
                </a:lnTo>
                <a:lnTo>
                  <a:pt x="36708" y="4454"/>
                </a:lnTo>
                <a:lnTo>
                  <a:pt x="38003" y="3972"/>
                </a:lnTo>
                <a:close/>
                <a:moveTo>
                  <a:pt x="43077" y="3587"/>
                </a:moveTo>
                <a:lnTo>
                  <a:pt x="42681" y="3180"/>
                </a:lnTo>
                <a:lnTo>
                  <a:pt x="43077" y="1671"/>
                </a:lnTo>
                <a:lnTo>
                  <a:pt x="43484" y="3180"/>
                </a:lnTo>
                <a:close/>
                <a:moveTo>
                  <a:pt x="44458" y="4379"/>
                </a:moveTo>
                <a:lnTo>
                  <a:pt x="44608" y="3833"/>
                </a:lnTo>
                <a:lnTo>
                  <a:pt x="46118" y="3426"/>
                </a:lnTo>
                <a:lnTo>
                  <a:pt x="45015" y="4529"/>
                </a:lnTo>
                <a:close/>
                <a:moveTo>
                  <a:pt x="48269" y="5182"/>
                </a:moveTo>
                <a:lnTo>
                  <a:pt x="48012" y="5332"/>
                </a:lnTo>
                <a:lnTo>
                  <a:pt x="47434" y="5182"/>
                </a:lnTo>
                <a:lnTo>
                  <a:pt x="48012" y="5022"/>
                </a:lnTo>
                <a:close/>
                <a:moveTo>
                  <a:pt x="48162" y="3972"/>
                </a:moveTo>
                <a:lnTo>
                  <a:pt x="49458" y="4454"/>
                </a:lnTo>
                <a:lnTo>
                  <a:pt x="48483" y="5054"/>
                </a:lnTo>
                <a:lnTo>
                  <a:pt x="48130" y="4840"/>
                </a:lnTo>
                <a:lnTo>
                  <a:pt x="47980" y="4283"/>
                </a:lnTo>
                <a:close/>
                <a:moveTo>
                  <a:pt x="54029" y="4208"/>
                </a:moveTo>
                <a:lnTo>
                  <a:pt x="53429" y="4433"/>
                </a:lnTo>
                <a:lnTo>
                  <a:pt x="52519" y="3330"/>
                </a:lnTo>
                <a:lnTo>
                  <a:pt x="53922" y="3576"/>
                </a:lnTo>
                <a:close/>
                <a:moveTo>
                  <a:pt x="57658" y="5182"/>
                </a:moveTo>
                <a:lnTo>
                  <a:pt x="58075" y="4690"/>
                </a:lnTo>
                <a:lnTo>
                  <a:pt x="59413" y="5182"/>
                </a:lnTo>
                <a:lnTo>
                  <a:pt x="58064" y="5675"/>
                </a:lnTo>
                <a:close/>
                <a:moveTo>
                  <a:pt x="57818" y="8597"/>
                </a:moveTo>
                <a:lnTo>
                  <a:pt x="57551" y="7013"/>
                </a:lnTo>
                <a:lnTo>
                  <a:pt x="59135" y="7291"/>
                </a:lnTo>
                <a:lnTo>
                  <a:pt x="59520" y="7751"/>
                </a:lnTo>
                <a:lnTo>
                  <a:pt x="59306" y="8768"/>
                </a:lnTo>
                <a:lnTo>
                  <a:pt x="58289" y="8982"/>
                </a:lnTo>
                <a:close/>
                <a:moveTo>
                  <a:pt x="60473" y="5332"/>
                </a:moveTo>
                <a:lnTo>
                  <a:pt x="60045" y="5182"/>
                </a:lnTo>
                <a:lnTo>
                  <a:pt x="60473" y="5022"/>
                </a:lnTo>
                <a:lnTo>
                  <a:pt x="60869" y="3801"/>
                </a:lnTo>
                <a:lnTo>
                  <a:pt x="59906" y="2934"/>
                </a:lnTo>
                <a:lnTo>
                  <a:pt x="59467" y="3020"/>
                </a:lnTo>
                <a:lnTo>
                  <a:pt x="59756" y="2666"/>
                </a:lnTo>
                <a:lnTo>
                  <a:pt x="59488" y="1403"/>
                </a:lnTo>
                <a:lnTo>
                  <a:pt x="58225" y="1136"/>
                </a:lnTo>
                <a:lnTo>
                  <a:pt x="57883" y="1435"/>
                </a:lnTo>
                <a:lnTo>
                  <a:pt x="57957" y="986"/>
                </a:lnTo>
                <a:lnTo>
                  <a:pt x="57090" y="22"/>
                </a:lnTo>
                <a:lnTo>
                  <a:pt x="55870" y="429"/>
                </a:lnTo>
                <a:lnTo>
                  <a:pt x="55709" y="847"/>
                </a:lnTo>
                <a:lnTo>
                  <a:pt x="55560" y="429"/>
                </a:lnTo>
                <a:lnTo>
                  <a:pt x="54328" y="22"/>
                </a:lnTo>
                <a:lnTo>
                  <a:pt x="53472" y="986"/>
                </a:lnTo>
                <a:lnTo>
                  <a:pt x="53547" y="1435"/>
                </a:lnTo>
                <a:lnTo>
                  <a:pt x="53204" y="1136"/>
                </a:lnTo>
                <a:lnTo>
                  <a:pt x="51941" y="1403"/>
                </a:lnTo>
                <a:lnTo>
                  <a:pt x="51674" y="2666"/>
                </a:lnTo>
                <a:lnTo>
                  <a:pt x="51963" y="3020"/>
                </a:lnTo>
                <a:lnTo>
                  <a:pt x="51513" y="2934"/>
                </a:lnTo>
                <a:lnTo>
                  <a:pt x="50732" y="3641"/>
                </a:lnTo>
                <a:lnTo>
                  <a:pt x="50442" y="2763"/>
                </a:lnTo>
                <a:lnTo>
                  <a:pt x="49426" y="2484"/>
                </a:lnTo>
                <a:lnTo>
                  <a:pt x="49393" y="2581"/>
                </a:lnTo>
                <a:lnTo>
                  <a:pt x="49372" y="2484"/>
                </a:lnTo>
                <a:lnTo>
                  <a:pt x="48344" y="2763"/>
                </a:lnTo>
                <a:lnTo>
                  <a:pt x="48045" y="3673"/>
                </a:lnTo>
                <a:lnTo>
                  <a:pt x="47766" y="3512"/>
                </a:lnTo>
                <a:lnTo>
                  <a:pt x="47584" y="2806"/>
                </a:lnTo>
                <a:lnTo>
                  <a:pt x="46846" y="3009"/>
                </a:lnTo>
                <a:lnTo>
                  <a:pt x="47392" y="2463"/>
                </a:lnTo>
                <a:lnTo>
                  <a:pt x="46878" y="1949"/>
                </a:lnTo>
                <a:lnTo>
                  <a:pt x="46878" y="1393"/>
                </a:lnTo>
                <a:lnTo>
                  <a:pt x="46310" y="1393"/>
                </a:lnTo>
                <a:lnTo>
                  <a:pt x="45797" y="879"/>
                </a:lnTo>
                <a:lnTo>
                  <a:pt x="45251" y="1414"/>
                </a:lnTo>
                <a:lnTo>
                  <a:pt x="45454" y="675"/>
                </a:lnTo>
                <a:lnTo>
                  <a:pt x="44747" y="493"/>
                </a:lnTo>
                <a:lnTo>
                  <a:pt x="44469" y="1"/>
                </a:lnTo>
                <a:lnTo>
                  <a:pt x="43977" y="279"/>
                </a:lnTo>
                <a:lnTo>
                  <a:pt x="43281" y="97"/>
                </a:lnTo>
                <a:lnTo>
                  <a:pt x="43077" y="825"/>
                </a:lnTo>
                <a:lnTo>
                  <a:pt x="42885" y="97"/>
                </a:lnTo>
                <a:lnTo>
                  <a:pt x="42178" y="279"/>
                </a:lnTo>
                <a:lnTo>
                  <a:pt x="41696" y="1"/>
                </a:lnTo>
                <a:lnTo>
                  <a:pt x="41407" y="493"/>
                </a:lnTo>
                <a:lnTo>
                  <a:pt x="40712" y="675"/>
                </a:lnTo>
                <a:lnTo>
                  <a:pt x="40904" y="1414"/>
                </a:lnTo>
                <a:lnTo>
                  <a:pt x="40369" y="879"/>
                </a:lnTo>
                <a:lnTo>
                  <a:pt x="39855" y="1393"/>
                </a:lnTo>
                <a:lnTo>
                  <a:pt x="39288" y="1393"/>
                </a:lnTo>
                <a:lnTo>
                  <a:pt x="39288" y="1949"/>
                </a:lnTo>
                <a:lnTo>
                  <a:pt x="38774" y="2463"/>
                </a:lnTo>
                <a:lnTo>
                  <a:pt x="39309" y="3009"/>
                </a:lnTo>
                <a:lnTo>
                  <a:pt x="38581" y="2806"/>
                </a:lnTo>
                <a:lnTo>
                  <a:pt x="38389" y="3512"/>
                </a:lnTo>
                <a:lnTo>
                  <a:pt x="38110" y="3673"/>
                </a:lnTo>
                <a:lnTo>
                  <a:pt x="37811" y="2763"/>
                </a:lnTo>
                <a:lnTo>
                  <a:pt x="36794" y="2484"/>
                </a:lnTo>
                <a:lnTo>
                  <a:pt x="36761" y="2581"/>
                </a:lnTo>
                <a:lnTo>
                  <a:pt x="36740" y="2484"/>
                </a:lnTo>
                <a:lnTo>
                  <a:pt x="35712" y="2763"/>
                </a:lnTo>
                <a:lnTo>
                  <a:pt x="35423" y="3641"/>
                </a:lnTo>
                <a:lnTo>
                  <a:pt x="34642" y="2934"/>
                </a:lnTo>
                <a:lnTo>
                  <a:pt x="34192" y="3020"/>
                </a:lnTo>
                <a:lnTo>
                  <a:pt x="34492" y="2666"/>
                </a:lnTo>
                <a:lnTo>
                  <a:pt x="34224" y="1403"/>
                </a:lnTo>
                <a:lnTo>
                  <a:pt x="32961" y="1136"/>
                </a:lnTo>
                <a:lnTo>
                  <a:pt x="32608" y="1435"/>
                </a:lnTo>
                <a:lnTo>
                  <a:pt x="32694" y="986"/>
                </a:lnTo>
                <a:lnTo>
                  <a:pt x="31826" y="22"/>
                </a:lnTo>
                <a:lnTo>
                  <a:pt x="30606" y="429"/>
                </a:lnTo>
                <a:lnTo>
                  <a:pt x="30445" y="847"/>
                </a:lnTo>
                <a:lnTo>
                  <a:pt x="30296" y="429"/>
                </a:lnTo>
                <a:lnTo>
                  <a:pt x="29065" y="22"/>
                </a:lnTo>
                <a:lnTo>
                  <a:pt x="28208" y="986"/>
                </a:lnTo>
                <a:lnTo>
                  <a:pt x="28283" y="1435"/>
                </a:lnTo>
                <a:lnTo>
                  <a:pt x="27930" y="1136"/>
                </a:lnTo>
                <a:lnTo>
                  <a:pt x="26677" y="1403"/>
                </a:lnTo>
                <a:lnTo>
                  <a:pt x="26410" y="2666"/>
                </a:lnTo>
                <a:lnTo>
                  <a:pt x="26699" y="3020"/>
                </a:lnTo>
                <a:lnTo>
                  <a:pt x="26249" y="2934"/>
                </a:lnTo>
                <a:lnTo>
                  <a:pt x="25468" y="3641"/>
                </a:lnTo>
                <a:lnTo>
                  <a:pt x="25179" y="2763"/>
                </a:lnTo>
                <a:lnTo>
                  <a:pt x="24162" y="2484"/>
                </a:lnTo>
                <a:lnTo>
                  <a:pt x="24129" y="2581"/>
                </a:lnTo>
                <a:lnTo>
                  <a:pt x="24108" y="2484"/>
                </a:lnTo>
                <a:lnTo>
                  <a:pt x="23080" y="2763"/>
                </a:lnTo>
                <a:lnTo>
                  <a:pt x="22781" y="3673"/>
                </a:lnTo>
                <a:lnTo>
                  <a:pt x="22502" y="3512"/>
                </a:lnTo>
                <a:lnTo>
                  <a:pt x="22320" y="2806"/>
                </a:lnTo>
                <a:lnTo>
                  <a:pt x="21582" y="3009"/>
                </a:lnTo>
                <a:lnTo>
                  <a:pt x="22117" y="2463"/>
                </a:lnTo>
                <a:lnTo>
                  <a:pt x="21603" y="1949"/>
                </a:lnTo>
                <a:lnTo>
                  <a:pt x="21603" y="1393"/>
                </a:lnTo>
                <a:lnTo>
                  <a:pt x="21046" y="1393"/>
                </a:lnTo>
                <a:lnTo>
                  <a:pt x="20533" y="879"/>
                </a:lnTo>
                <a:lnTo>
                  <a:pt x="19987" y="1414"/>
                </a:lnTo>
                <a:lnTo>
                  <a:pt x="20190" y="675"/>
                </a:lnTo>
                <a:lnTo>
                  <a:pt x="19483" y="493"/>
                </a:lnTo>
                <a:lnTo>
                  <a:pt x="19205" y="1"/>
                </a:lnTo>
                <a:lnTo>
                  <a:pt x="18713" y="279"/>
                </a:lnTo>
                <a:lnTo>
                  <a:pt x="18017" y="97"/>
                </a:lnTo>
                <a:lnTo>
                  <a:pt x="17813" y="825"/>
                </a:lnTo>
                <a:lnTo>
                  <a:pt x="17621" y="97"/>
                </a:lnTo>
                <a:lnTo>
                  <a:pt x="16914" y="279"/>
                </a:lnTo>
                <a:lnTo>
                  <a:pt x="16422" y="1"/>
                </a:lnTo>
                <a:lnTo>
                  <a:pt x="16144" y="493"/>
                </a:lnTo>
                <a:lnTo>
                  <a:pt x="15448" y="675"/>
                </a:lnTo>
                <a:lnTo>
                  <a:pt x="15640" y="1414"/>
                </a:lnTo>
                <a:lnTo>
                  <a:pt x="15105" y="879"/>
                </a:lnTo>
                <a:lnTo>
                  <a:pt x="14591" y="1393"/>
                </a:lnTo>
                <a:lnTo>
                  <a:pt x="14024" y="1393"/>
                </a:lnTo>
                <a:lnTo>
                  <a:pt x="14024" y="1949"/>
                </a:lnTo>
                <a:lnTo>
                  <a:pt x="13510" y="2463"/>
                </a:lnTo>
                <a:lnTo>
                  <a:pt x="14045" y="3009"/>
                </a:lnTo>
                <a:lnTo>
                  <a:pt x="13317" y="2806"/>
                </a:lnTo>
                <a:lnTo>
                  <a:pt x="13125" y="3512"/>
                </a:lnTo>
                <a:lnTo>
                  <a:pt x="12846" y="3673"/>
                </a:lnTo>
                <a:lnTo>
                  <a:pt x="12547" y="2763"/>
                </a:lnTo>
                <a:lnTo>
                  <a:pt x="11530" y="2484"/>
                </a:lnTo>
                <a:lnTo>
                  <a:pt x="11498" y="2581"/>
                </a:lnTo>
                <a:lnTo>
                  <a:pt x="11465" y="2484"/>
                </a:lnTo>
                <a:lnTo>
                  <a:pt x="10448" y="2763"/>
                </a:lnTo>
                <a:lnTo>
                  <a:pt x="10159" y="3641"/>
                </a:lnTo>
                <a:lnTo>
                  <a:pt x="9378" y="2934"/>
                </a:lnTo>
                <a:lnTo>
                  <a:pt x="8928" y="3020"/>
                </a:lnTo>
                <a:lnTo>
                  <a:pt x="9217" y="2666"/>
                </a:lnTo>
                <a:lnTo>
                  <a:pt x="8960" y="1403"/>
                </a:lnTo>
                <a:lnTo>
                  <a:pt x="7697" y="1136"/>
                </a:lnTo>
                <a:lnTo>
                  <a:pt x="7344" y="1435"/>
                </a:lnTo>
                <a:lnTo>
                  <a:pt x="7419" y="986"/>
                </a:lnTo>
                <a:lnTo>
                  <a:pt x="6562" y="22"/>
                </a:lnTo>
                <a:lnTo>
                  <a:pt x="5342" y="429"/>
                </a:lnTo>
                <a:lnTo>
                  <a:pt x="5182" y="847"/>
                </a:lnTo>
                <a:lnTo>
                  <a:pt x="5021" y="429"/>
                </a:lnTo>
                <a:lnTo>
                  <a:pt x="3801" y="22"/>
                </a:lnTo>
                <a:lnTo>
                  <a:pt x="2944" y="986"/>
                </a:lnTo>
                <a:lnTo>
                  <a:pt x="3019" y="1435"/>
                </a:lnTo>
                <a:lnTo>
                  <a:pt x="2666" y="1136"/>
                </a:lnTo>
                <a:lnTo>
                  <a:pt x="1403" y="1403"/>
                </a:lnTo>
                <a:lnTo>
                  <a:pt x="1146" y="2666"/>
                </a:lnTo>
                <a:lnTo>
                  <a:pt x="1435" y="3020"/>
                </a:lnTo>
                <a:lnTo>
                  <a:pt x="985" y="2934"/>
                </a:lnTo>
                <a:lnTo>
                  <a:pt x="22" y="3801"/>
                </a:lnTo>
                <a:lnTo>
                  <a:pt x="428" y="5022"/>
                </a:lnTo>
                <a:lnTo>
                  <a:pt x="857" y="5182"/>
                </a:lnTo>
                <a:lnTo>
                  <a:pt x="428" y="5332"/>
                </a:lnTo>
                <a:lnTo>
                  <a:pt x="22" y="6563"/>
                </a:lnTo>
                <a:lnTo>
                  <a:pt x="985" y="7419"/>
                </a:lnTo>
                <a:lnTo>
                  <a:pt x="1435" y="7345"/>
                </a:lnTo>
                <a:lnTo>
                  <a:pt x="1146" y="7698"/>
                </a:lnTo>
                <a:lnTo>
                  <a:pt x="1403" y="8950"/>
                </a:lnTo>
                <a:lnTo>
                  <a:pt x="2666" y="9218"/>
                </a:lnTo>
                <a:lnTo>
                  <a:pt x="3019" y="8929"/>
                </a:lnTo>
                <a:lnTo>
                  <a:pt x="2944" y="9378"/>
                </a:lnTo>
                <a:lnTo>
                  <a:pt x="3640" y="10160"/>
                </a:lnTo>
                <a:lnTo>
                  <a:pt x="2762" y="10449"/>
                </a:lnTo>
                <a:lnTo>
                  <a:pt x="2484" y="11466"/>
                </a:lnTo>
                <a:lnTo>
                  <a:pt x="2591" y="11498"/>
                </a:lnTo>
                <a:lnTo>
                  <a:pt x="2484" y="11519"/>
                </a:lnTo>
                <a:lnTo>
                  <a:pt x="2762" y="12547"/>
                </a:lnTo>
                <a:lnTo>
                  <a:pt x="3672" y="12847"/>
                </a:lnTo>
                <a:lnTo>
                  <a:pt x="3512" y="13125"/>
                </a:lnTo>
                <a:lnTo>
                  <a:pt x="2805" y="13307"/>
                </a:lnTo>
                <a:lnTo>
                  <a:pt x="3008" y="14046"/>
                </a:lnTo>
                <a:lnTo>
                  <a:pt x="2473" y="13511"/>
                </a:lnTo>
                <a:lnTo>
                  <a:pt x="1959" y="14024"/>
                </a:lnTo>
                <a:lnTo>
                  <a:pt x="1392" y="14024"/>
                </a:lnTo>
                <a:lnTo>
                  <a:pt x="1392" y="14592"/>
                </a:lnTo>
                <a:lnTo>
                  <a:pt x="878" y="15106"/>
                </a:lnTo>
                <a:lnTo>
                  <a:pt x="1413" y="15641"/>
                </a:lnTo>
                <a:lnTo>
                  <a:pt x="675" y="15438"/>
                </a:lnTo>
                <a:lnTo>
                  <a:pt x="493" y="16144"/>
                </a:lnTo>
                <a:lnTo>
                  <a:pt x="0" y="16422"/>
                </a:lnTo>
                <a:lnTo>
                  <a:pt x="289" y="16915"/>
                </a:lnTo>
                <a:lnTo>
                  <a:pt x="97" y="17621"/>
                </a:lnTo>
                <a:lnTo>
                  <a:pt x="835" y="17814"/>
                </a:lnTo>
                <a:lnTo>
                  <a:pt x="97" y="18007"/>
                </a:lnTo>
                <a:lnTo>
                  <a:pt x="289" y="18713"/>
                </a:lnTo>
                <a:lnTo>
                  <a:pt x="0" y="19206"/>
                </a:lnTo>
                <a:lnTo>
                  <a:pt x="493" y="19484"/>
                </a:lnTo>
                <a:lnTo>
                  <a:pt x="675" y="20191"/>
                </a:lnTo>
                <a:lnTo>
                  <a:pt x="1413" y="19987"/>
                </a:lnTo>
                <a:lnTo>
                  <a:pt x="878" y="20522"/>
                </a:lnTo>
                <a:lnTo>
                  <a:pt x="1392" y="21036"/>
                </a:lnTo>
                <a:lnTo>
                  <a:pt x="1392" y="21604"/>
                </a:lnTo>
                <a:lnTo>
                  <a:pt x="1959" y="21604"/>
                </a:lnTo>
                <a:lnTo>
                  <a:pt x="2473" y="22117"/>
                </a:lnTo>
                <a:lnTo>
                  <a:pt x="3008" y="21582"/>
                </a:lnTo>
                <a:lnTo>
                  <a:pt x="2805" y="22321"/>
                </a:lnTo>
                <a:lnTo>
                  <a:pt x="3512" y="22503"/>
                </a:lnTo>
                <a:lnTo>
                  <a:pt x="3672" y="22781"/>
                </a:lnTo>
                <a:lnTo>
                  <a:pt x="2762" y="23081"/>
                </a:lnTo>
                <a:lnTo>
                  <a:pt x="2484" y="24098"/>
                </a:lnTo>
                <a:lnTo>
                  <a:pt x="2591" y="24130"/>
                </a:lnTo>
                <a:lnTo>
                  <a:pt x="2484" y="24162"/>
                </a:lnTo>
                <a:lnTo>
                  <a:pt x="2762" y="25179"/>
                </a:lnTo>
                <a:lnTo>
                  <a:pt x="3640" y="25468"/>
                </a:lnTo>
                <a:lnTo>
                  <a:pt x="2944" y="26250"/>
                </a:lnTo>
                <a:lnTo>
                  <a:pt x="3019" y="26699"/>
                </a:lnTo>
                <a:lnTo>
                  <a:pt x="2666" y="26410"/>
                </a:lnTo>
                <a:lnTo>
                  <a:pt x="1403" y="26667"/>
                </a:lnTo>
                <a:lnTo>
                  <a:pt x="1146" y="27930"/>
                </a:lnTo>
                <a:lnTo>
                  <a:pt x="1435" y="28284"/>
                </a:lnTo>
                <a:lnTo>
                  <a:pt x="985" y="28209"/>
                </a:lnTo>
                <a:lnTo>
                  <a:pt x="22" y="29065"/>
                </a:lnTo>
                <a:lnTo>
                  <a:pt x="428" y="30285"/>
                </a:lnTo>
                <a:lnTo>
                  <a:pt x="857" y="30446"/>
                </a:lnTo>
                <a:lnTo>
                  <a:pt x="428" y="30606"/>
                </a:lnTo>
                <a:lnTo>
                  <a:pt x="22" y="31827"/>
                </a:lnTo>
                <a:lnTo>
                  <a:pt x="985" y="32683"/>
                </a:lnTo>
                <a:lnTo>
                  <a:pt x="1435" y="32608"/>
                </a:lnTo>
                <a:lnTo>
                  <a:pt x="1146" y="32962"/>
                </a:lnTo>
                <a:lnTo>
                  <a:pt x="1403" y="34225"/>
                </a:lnTo>
                <a:lnTo>
                  <a:pt x="2666" y="34482"/>
                </a:lnTo>
                <a:lnTo>
                  <a:pt x="3019" y="34193"/>
                </a:lnTo>
                <a:lnTo>
                  <a:pt x="2944" y="34642"/>
                </a:lnTo>
                <a:lnTo>
                  <a:pt x="3801" y="35606"/>
                </a:lnTo>
                <a:lnTo>
                  <a:pt x="5021" y="35199"/>
                </a:lnTo>
                <a:lnTo>
                  <a:pt x="5182" y="34771"/>
                </a:lnTo>
                <a:lnTo>
                  <a:pt x="5342" y="35199"/>
                </a:lnTo>
                <a:lnTo>
                  <a:pt x="6562" y="35606"/>
                </a:lnTo>
                <a:lnTo>
                  <a:pt x="7419" y="34642"/>
                </a:lnTo>
                <a:lnTo>
                  <a:pt x="7344" y="34193"/>
                </a:lnTo>
                <a:lnTo>
                  <a:pt x="7697" y="34482"/>
                </a:lnTo>
                <a:lnTo>
                  <a:pt x="8960" y="34225"/>
                </a:lnTo>
                <a:lnTo>
                  <a:pt x="9217" y="32962"/>
                </a:lnTo>
                <a:lnTo>
                  <a:pt x="8928" y="32608"/>
                </a:lnTo>
                <a:lnTo>
                  <a:pt x="9378" y="32683"/>
                </a:lnTo>
                <a:lnTo>
                  <a:pt x="10159" y="31987"/>
                </a:lnTo>
                <a:lnTo>
                  <a:pt x="10448" y="32865"/>
                </a:lnTo>
                <a:lnTo>
                  <a:pt x="11465" y="33144"/>
                </a:lnTo>
                <a:lnTo>
                  <a:pt x="11498" y="33037"/>
                </a:lnTo>
                <a:lnTo>
                  <a:pt x="11530" y="33144"/>
                </a:lnTo>
                <a:lnTo>
                  <a:pt x="12547" y="32865"/>
                </a:lnTo>
                <a:lnTo>
                  <a:pt x="12846" y="31955"/>
                </a:lnTo>
                <a:lnTo>
                  <a:pt x="13125" y="32116"/>
                </a:lnTo>
                <a:lnTo>
                  <a:pt x="13307" y="32822"/>
                </a:lnTo>
                <a:lnTo>
                  <a:pt x="14045" y="32619"/>
                </a:lnTo>
                <a:lnTo>
                  <a:pt x="13510" y="33154"/>
                </a:lnTo>
                <a:lnTo>
                  <a:pt x="14024" y="33668"/>
                </a:lnTo>
                <a:lnTo>
                  <a:pt x="14024" y="34235"/>
                </a:lnTo>
                <a:lnTo>
                  <a:pt x="14591" y="34235"/>
                </a:lnTo>
                <a:lnTo>
                  <a:pt x="15105" y="34749"/>
                </a:lnTo>
                <a:lnTo>
                  <a:pt x="15640" y="34214"/>
                </a:lnTo>
                <a:lnTo>
                  <a:pt x="15448" y="34953"/>
                </a:lnTo>
                <a:lnTo>
                  <a:pt x="16144" y="35135"/>
                </a:lnTo>
                <a:lnTo>
                  <a:pt x="16422" y="35627"/>
                </a:lnTo>
                <a:lnTo>
                  <a:pt x="16914" y="35349"/>
                </a:lnTo>
                <a:lnTo>
                  <a:pt x="17621" y="35531"/>
                </a:lnTo>
                <a:lnTo>
                  <a:pt x="17813" y="34792"/>
                </a:lnTo>
                <a:lnTo>
                  <a:pt x="18017" y="35531"/>
                </a:lnTo>
                <a:lnTo>
                  <a:pt x="18713" y="35349"/>
                </a:lnTo>
                <a:lnTo>
                  <a:pt x="19205" y="35627"/>
                </a:lnTo>
                <a:lnTo>
                  <a:pt x="19483" y="35135"/>
                </a:lnTo>
                <a:lnTo>
                  <a:pt x="20190" y="34953"/>
                </a:lnTo>
                <a:lnTo>
                  <a:pt x="19987" y="34214"/>
                </a:lnTo>
                <a:lnTo>
                  <a:pt x="20533" y="34749"/>
                </a:lnTo>
                <a:lnTo>
                  <a:pt x="21036" y="34235"/>
                </a:lnTo>
                <a:lnTo>
                  <a:pt x="21603" y="34235"/>
                </a:lnTo>
                <a:lnTo>
                  <a:pt x="21603" y="33668"/>
                </a:lnTo>
                <a:lnTo>
                  <a:pt x="22117" y="33154"/>
                </a:lnTo>
                <a:lnTo>
                  <a:pt x="21582" y="32619"/>
                </a:lnTo>
                <a:lnTo>
                  <a:pt x="22320" y="32822"/>
                </a:lnTo>
                <a:lnTo>
                  <a:pt x="22502" y="32116"/>
                </a:lnTo>
                <a:lnTo>
                  <a:pt x="22781" y="31955"/>
                </a:lnTo>
                <a:lnTo>
                  <a:pt x="23080" y="32865"/>
                </a:lnTo>
                <a:lnTo>
                  <a:pt x="24108" y="33144"/>
                </a:lnTo>
                <a:lnTo>
                  <a:pt x="24129" y="33037"/>
                </a:lnTo>
                <a:lnTo>
                  <a:pt x="24162" y="33144"/>
                </a:lnTo>
                <a:lnTo>
                  <a:pt x="25179" y="32865"/>
                </a:lnTo>
                <a:lnTo>
                  <a:pt x="25468" y="31987"/>
                </a:lnTo>
                <a:lnTo>
                  <a:pt x="26249" y="32683"/>
                </a:lnTo>
                <a:lnTo>
                  <a:pt x="26699" y="32608"/>
                </a:lnTo>
                <a:lnTo>
                  <a:pt x="26410" y="32962"/>
                </a:lnTo>
                <a:lnTo>
                  <a:pt x="26677" y="34225"/>
                </a:lnTo>
                <a:lnTo>
                  <a:pt x="27930" y="34482"/>
                </a:lnTo>
                <a:lnTo>
                  <a:pt x="28283" y="34193"/>
                </a:lnTo>
                <a:lnTo>
                  <a:pt x="28208" y="34642"/>
                </a:lnTo>
                <a:lnTo>
                  <a:pt x="29065" y="35606"/>
                </a:lnTo>
                <a:lnTo>
                  <a:pt x="30296" y="35199"/>
                </a:lnTo>
                <a:lnTo>
                  <a:pt x="30445" y="34771"/>
                </a:lnTo>
                <a:lnTo>
                  <a:pt x="30606" y="35199"/>
                </a:lnTo>
                <a:lnTo>
                  <a:pt x="31826" y="35606"/>
                </a:lnTo>
                <a:lnTo>
                  <a:pt x="32694" y="34642"/>
                </a:lnTo>
                <a:lnTo>
                  <a:pt x="32608" y="34193"/>
                </a:lnTo>
                <a:lnTo>
                  <a:pt x="32961" y="34482"/>
                </a:lnTo>
                <a:lnTo>
                  <a:pt x="34224" y="34225"/>
                </a:lnTo>
                <a:lnTo>
                  <a:pt x="34492" y="32962"/>
                </a:lnTo>
                <a:lnTo>
                  <a:pt x="34192" y="32608"/>
                </a:lnTo>
                <a:lnTo>
                  <a:pt x="34642" y="32683"/>
                </a:lnTo>
                <a:lnTo>
                  <a:pt x="35423" y="31987"/>
                </a:lnTo>
                <a:lnTo>
                  <a:pt x="35712" y="32865"/>
                </a:lnTo>
                <a:lnTo>
                  <a:pt x="36740" y="33144"/>
                </a:lnTo>
                <a:lnTo>
                  <a:pt x="36761" y="33037"/>
                </a:lnTo>
                <a:lnTo>
                  <a:pt x="36794" y="33144"/>
                </a:lnTo>
                <a:lnTo>
                  <a:pt x="37811" y="32865"/>
                </a:lnTo>
                <a:lnTo>
                  <a:pt x="38110" y="31955"/>
                </a:lnTo>
                <a:lnTo>
                  <a:pt x="38389" y="32116"/>
                </a:lnTo>
                <a:lnTo>
                  <a:pt x="38581" y="32822"/>
                </a:lnTo>
                <a:lnTo>
                  <a:pt x="39309" y="32619"/>
                </a:lnTo>
                <a:lnTo>
                  <a:pt x="38774" y="33154"/>
                </a:lnTo>
                <a:lnTo>
                  <a:pt x="39288" y="33668"/>
                </a:lnTo>
                <a:lnTo>
                  <a:pt x="39288" y="34235"/>
                </a:lnTo>
                <a:lnTo>
                  <a:pt x="39855" y="34235"/>
                </a:lnTo>
                <a:lnTo>
                  <a:pt x="40369" y="34749"/>
                </a:lnTo>
                <a:lnTo>
                  <a:pt x="40904" y="34214"/>
                </a:lnTo>
                <a:lnTo>
                  <a:pt x="40712" y="34953"/>
                </a:lnTo>
                <a:lnTo>
                  <a:pt x="41407" y="35135"/>
                </a:lnTo>
                <a:lnTo>
                  <a:pt x="41696" y="35627"/>
                </a:lnTo>
                <a:lnTo>
                  <a:pt x="42178" y="35349"/>
                </a:lnTo>
                <a:lnTo>
                  <a:pt x="42885" y="35531"/>
                </a:lnTo>
                <a:lnTo>
                  <a:pt x="43077" y="34792"/>
                </a:lnTo>
                <a:lnTo>
                  <a:pt x="43281" y="35531"/>
                </a:lnTo>
                <a:lnTo>
                  <a:pt x="43977" y="35349"/>
                </a:lnTo>
                <a:lnTo>
                  <a:pt x="44469" y="35627"/>
                </a:lnTo>
                <a:lnTo>
                  <a:pt x="44747" y="35135"/>
                </a:lnTo>
                <a:lnTo>
                  <a:pt x="45454" y="34953"/>
                </a:lnTo>
                <a:lnTo>
                  <a:pt x="45251" y="34214"/>
                </a:lnTo>
                <a:lnTo>
                  <a:pt x="45797" y="34749"/>
                </a:lnTo>
                <a:lnTo>
                  <a:pt x="46310" y="34235"/>
                </a:lnTo>
                <a:lnTo>
                  <a:pt x="46878" y="34235"/>
                </a:lnTo>
                <a:lnTo>
                  <a:pt x="46878" y="33668"/>
                </a:lnTo>
                <a:lnTo>
                  <a:pt x="47392" y="33154"/>
                </a:lnTo>
                <a:lnTo>
                  <a:pt x="46846" y="32619"/>
                </a:lnTo>
                <a:lnTo>
                  <a:pt x="47584" y="32822"/>
                </a:lnTo>
                <a:lnTo>
                  <a:pt x="47766" y="32116"/>
                </a:lnTo>
                <a:lnTo>
                  <a:pt x="48045" y="31955"/>
                </a:lnTo>
                <a:lnTo>
                  <a:pt x="48344" y="32865"/>
                </a:lnTo>
                <a:lnTo>
                  <a:pt x="49372" y="33144"/>
                </a:lnTo>
                <a:lnTo>
                  <a:pt x="49393" y="33037"/>
                </a:lnTo>
                <a:lnTo>
                  <a:pt x="49426" y="33144"/>
                </a:lnTo>
                <a:lnTo>
                  <a:pt x="50442" y="32865"/>
                </a:lnTo>
                <a:lnTo>
                  <a:pt x="50732" y="31987"/>
                </a:lnTo>
                <a:lnTo>
                  <a:pt x="51513" y="32683"/>
                </a:lnTo>
                <a:lnTo>
                  <a:pt x="51963" y="32608"/>
                </a:lnTo>
                <a:lnTo>
                  <a:pt x="51674" y="32962"/>
                </a:lnTo>
                <a:lnTo>
                  <a:pt x="51941" y="34225"/>
                </a:lnTo>
                <a:lnTo>
                  <a:pt x="53204" y="34482"/>
                </a:lnTo>
                <a:lnTo>
                  <a:pt x="53547" y="34193"/>
                </a:lnTo>
                <a:lnTo>
                  <a:pt x="53472" y="34642"/>
                </a:lnTo>
                <a:lnTo>
                  <a:pt x="54328" y="35606"/>
                </a:lnTo>
                <a:lnTo>
                  <a:pt x="55560" y="35199"/>
                </a:lnTo>
                <a:lnTo>
                  <a:pt x="55709" y="34771"/>
                </a:lnTo>
                <a:lnTo>
                  <a:pt x="55870" y="35199"/>
                </a:lnTo>
                <a:lnTo>
                  <a:pt x="57101" y="35606"/>
                </a:lnTo>
                <a:lnTo>
                  <a:pt x="57957" y="34642"/>
                </a:lnTo>
                <a:lnTo>
                  <a:pt x="57883" y="34193"/>
                </a:lnTo>
                <a:lnTo>
                  <a:pt x="58225" y="34482"/>
                </a:lnTo>
                <a:lnTo>
                  <a:pt x="59488" y="34225"/>
                </a:lnTo>
                <a:lnTo>
                  <a:pt x="59756" y="32962"/>
                </a:lnTo>
                <a:lnTo>
                  <a:pt x="59467" y="32608"/>
                </a:lnTo>
                <a:lnTo>
                  <a:pt x="59906" y="32683"/>
                </a:lnTo>
                <a:lnTo>
                  <a:pt x="60869" y="31827"/>
                </a:lnTo>
                <a:lnTo>
                  <a:pt x="60473" y="30606"/>
                </a:lnTo>
                <a:lnTo>
                  <a:pt x="60045" y="30446"/>
                </a:lnTo>
                <a:lnTo>
                  <a:pt x="60473" y="30285"/>
                </a:lnTo>
                <a:lnTo>
                  <a:pt x="60869" y="29065"/>
                </a:lnTo>
                <a:lnTo>
                  <a:pt x="59906" y="28209"/>
                </a:lnTo>
                <a:lnTo>
                  <a:pt x="59467" y="28284"/>
                </a:lnTo>
                <a:lnTo>
                  <a:pt x="59756" y="27930"/>
                </a:lnTo>
                <a:lnTo>
                  <a:pt x="59488" y="26667"/>
                </a:lnTo>
                <a:lnTo>
                  <a:pt x="58225" y="26410"/>
                </a:lnTo>
                <a:lnTo>
                  <a:pt x="57883" y="26699"/>
                </a:lnTo>
                <a:lnTo>
                  <a:pt x="57957" y="26250"/>
                </a:lnTo>
                <a:lnTo>
                  <a:pt x="57251" y="25468"/>
                </a:lnTo>
                <a:lnTo>
                  <a:pt x="58139" y="25179"/>
                </a:lnTo>
                <a:lnTo>
                  <a:pt x="58407" y="24162"/>
                </a:lnTo>
                <a:lnTo>
                  <a:pt x="58311" y="24130"/>
                </a:lnTo>
                <a:lnTo>
                  <a:pt x="58407" y="24098"/>
                </a:lnTo>
                <a:lnTo>
                  <a:pt x="58139" y="23081"/>
                </a:lnTo>
                <a:lnTo>
                  <a:pt x="57219" y="22781"/>
                </a:lnTo>
                <a:lnTo>
                  <a:pt x="57390" y="22503"/>
                </a:lnTo>
                <a:lnTo>
                  <a:pt x="58086" y="22321"/>
                </a:lnTo>
                <a:lnTo>
                  <a:pt x="57893" y="21582"/>
                </a:lnTo>
                <a:lnTo>
                  <a:pt x="58428" y="22117"/>
                </a:lnTo>
                <a:lnTo>
                  <a:pt x="58942" y="21604"/>
                </a:lnTo>
                <a:lnTo>
                  <a:pt x="59510" y="21604"/>
                </a:lnTo>
                <a:lnTo>
                  <a:pt x="59510" y="21036"/>
                </a:lnTo>
                <a:lnTo>
                  <a:pt x="60024" y="20522"/>
                </a:lnTo>
                <a:lnTo>
                  <a:pt x="59478" y="19987"/>
                </a:lnTo>
                <a:lnTo>
                  <a:pt x="60216" y="20191"/>
                </a:lnTo>
                <a:lnTo>
                  <a:pt x="60409" y="19484"/>
                </a:lnTo>
                <a:lnTo>
                  <a:pt x="60891" y="19206"/>
                </a:lnTo>
                <a:lnTo>
                  <a:pt x="60612" y="18713"/>
                </a:lnTo>
                <a:lnTo>
                  <a:pt x="60794" y="18007"/>
                </a:lnTo>
                <a:lnTo>
                  <a:pt x="60066" y="17814"/>
                </a:lnTo>
                <a:lnTo>
                  <a:pt x="60794" y="17621"/>
                </a:lnTo>
                <a:lnTo>
                  <a:pt x="60612" y="16915"/>
                </a:lnTo>
                <a:lnTo>
                  <a:pt x="60891" y="16422"/>
                </a:lnTo>
                <a:lnTo>
                  <a:pt x="60409" y="16144"/>
                </a:lnTo>
                <a:lnTo>
                  <a:pt x="60216" y="15438"/>
                </a:lnTo>
                <a:lnTo>
                  <a:pt x="59478" y="15641"/>
                </a:lnTo>
                <a:lnTo>
                  <a:pt x="60024" y="15095"/>
                </a:lnTo>
                <a:lnTo>
                  <a:pt x="59510" y="14592"/>
                </a:lnTo>
                <a:lnTo>
                  <a:pt x="59510" y="14024"/>
                </a:lnTo>
                <a:lnTo>
                  <a:pt x="58942" y="14024"/>
                </a:lnTo>
                <a:lnTo>
                  <a:pt x="58428" y="13511"/>
                </a:lnTo>
                <a:lnTo>
                  <a:pt x="57893" y="14046"/>
                </a:lnTo>
                <a:lnTo>
                  <a:pt x="58086" y="13307"/>
                </a:lnTo>
                <a:lnTo>
                  <a:pt x="57390" y="13125"/>
                </a:lnTo>
                <a:lnTo>
                  <a:pt x="57230" y="12847"/>
                </a:lnTo>
                <a:lnTo>
                  <a:pt x="58139" y="12547"/>
                </a:lnTo>
                <a:lnTo>
                  <a:pt x="58407" y="11519"/>
                </a:lnTo>
                <a:lnTo>
                  <a:pt x="58311" y="11498"/>
                </a:lnTo>
                <a:lnTo>
                  <a:pt x="58407" y="11466"/>
                </a:lnTo>
                <a:lnTo>
                  <a:pt x="58139" y="10449"/>
                </a:lnTo>
                <a:lnTo>
                  <a:pt x="57251" y="10160"/>
                </a:lnTo>
                <a:lnTo>
                  <a:pt x="57957" y="9378"/>
                </a:lnTo>
                <a:lnTo>
                  <a:pt x="57883" y="8929"/>
                </a:lnTo>
                <a:lnTo>
                  <a:pt x="58225" y="9218"/>
                </a:lnTo>
                <a:lnTo>
                  <a:pt x="59488" y="8950"/>
                </a:lnTo>
                <a:lnTo>
                  <a:pt x="59756" y="7698"/>
                </a:lnTo>
                <a:lnTo>
                  <a:pt x="59467" y="7345"/>
                </a:lnTo>
                <a:lnTo>
                  <a:pt x="59906" y="7419"/>
                </a:lnTo>
                <a:lnTo>
                  <a:pt x="60869" y="6563"/>
                </a:lnTo>
                <a:lnTo>
                  <a:pt x="60473" y="5332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2"/>
          <p:cNvSpPr/>
          <p:nvPr/>
        </p:nvSpPr>
        <p:spPr>
          <a:xfrm rot="-9401620" flipH="1">
            <a:off x="-2533228" y="3773070"/>
            <a:ext cx="5922707" cy="3464760"/>
          </a:xfrm>
          <a:custGeom>
            <a:avLst/>
            <a:gdLst/>
            <a:ahLst/>
            <a:cxnLst/>
            <a:rect l="l" t="t" r="r" b="b"/>
            <a:pathLst>
              <a:path w="82751" h="48409" extrusionOk="0">
                <a:moveTo>
                  <a:pt x="81937" y="7483"/>
                </a:moveTo>
                <a:lnTo>
                  <a:pt x="82376" y="8821"/>
                </a:lnTo>
                <a:lnTo>
                  <a:pt x="81316" y="9763"/>
                </a:lnTo>
                <a:lnTo>
                  <a:pt x="80513" y="9624"/>
                </a:lnTo>
                <a:lnTo>
                  <a:pt x="79111" y="7954"/>
                </a:lnTo>
                <a:lnTo>
                  <a:pt x="81155" y="7194"/>
                </a:lnTo>
                <a:close/>
                <a:moveTo>
                  <a:pt x="81155" y="6884"/>
                </a:moveTo>
                <a:lnTo>
                  <a:pt x="79111" y="6124"/>
                </a:lnTo>
                <a:lnTo>
                  <a:pt x="80513" y="4454"/>
                </a:lnTo>
                <a:lnTo>
                  <a:pt x="81316" y="4314"/>
                </a:lnTo>
                <a:lnTo>
                  <a:pt x="82376" y="5256"/>
                </a:lnTo>
                <a:lnTo>
                  <a:pt x="81926" y="6595"/>
                </a:lnTo>
                <a:close/>
                <a:moveTo>
                  <a:pt x="80353" y="4175"/>
                </a:moveTo>
                <a:lnTo>
                  <a:pt x="78201" y="4550"/>
                </a:lnTo>
                <a:lnTo>
                  <a:pt x="78575" y="2398"/>
                </a:lnTo>
                <a:lnTo>
                  <a:pt x="79207" y="1874"/>
                </a:lnTo>
                <a:lnTo>
                  <a:pt x="80588" y="2163"/>
                </a:lnTo>
                <a:lnTo>
                  <a:pt x="80877" y="3544"/>
                </a:lnTo>
                <a:close/>
                <a:moveTo>
                  <a:pt x="78297" y="2238"/>
                </a:moveTo>
                <a:lnTo>
                  <a:pt x="76616" y="3640"/>
                </a:lnTo>
                <a:lnTo>
                  <a:pt x="75867" y="1585"/>
                </a:lnTo>
                <a:lnTo>
                  <a:pt x="76145" y="814"/>
                </a:lnTo>
                <a:lnTo>
                  <a:pt x="77494" y="375"/>
                </a:lnTo>
                <a:lnTo>
                  <a:pt x="78436" y="1424"/>
                </a:lnTo>
                <a:close/>
                <a:moveTo>
                  <a:pt x="75546" y="1585"/>
                </a:moveTo>
                <a:lnTo>
                  <a:pt x="74797" y="3640"/>
                </a:lnTo>
                <a:lnTo>
                  <a:pt x="73116" y="2238"/>
                </a:lnTo>
                <a:lnTo>
                  <a:pt x="72977" y="1424"/>
                </a:lnTo>
                <a:lnTo>
                  <a:pt x="73919" y="375"/>
                </a:lnTo>
                <a:lnTo>
                  <a:pt x="75268" y="814"/>
                </a:lnTo>
                <a:close/>
                <a:moveTo>
                  <a:pt x="72848" y="2398"/>
                </a:moveTo>
                <a:lnTo>
                  <a:pt x="73212" y="4550"/>
                </a:lnTo>
                <a:lnTo>
                  <a:pt x="71061" y="4175"/>
                </a:lnTo>
                <a:lnTo>
                  <a:pt x="70536" y="3544"/>
                </a:lnTo>
                <a:lnTo>
                  <a:pt x="70825" y="2163"/>
                </a:lnTo>
                <a:lnTo>
                  <a:pt x="72217" y="1874"/>
                </a:lnTo>
                <a:close/>
                <a:moveTo>
                  <a:pt x="70911" y="4454"/>
                </a:moveTo>
                <a:lnTo>
                  <a:pt x="72302" y="6124"/>
                </a:lnTo>
                <a:lnTo>
                  <a:pt x="70258" y="6884"/>
                </a:lnTo>
                <a:lnTo>
                  <a:pt x="69487" y="6595"/>
                </a:lnTo>
                <a:lnTo>
                  <a:pt x="69048" y="5256"/>
                </a:lnTo>
                <a:lnTo>
                  <a:pt x="70097" y="4314"/>
                </a:lnTo>
                <a:close/>
                <a:moveTo>
                  <a:pt x="69605" y="6958"/>
                </a:moveTo>
                <a:lnTo>
                  <a:pt x="69605" y="6958"/>
                </a:lnTo>
                <a:lnTo>
                  <a:pt x="69819" y="7044"/>
                </a:lnTo>
                <a:lnTo>
                  <a:pt x="69605" y="7119"/>
                </a:lnTo>
                <a:lnTo>
                  <a:pt x="69605" y="7119"/>
                </a:lnTo>
                <a:lnTo>
                  <a:pt x="67549" y="7890"/>
                </a:lnTo>
                <a:lnTo>
                  <a:pt x="66168" y="7033"/>
                </a:lnTo>
                <a:lnTo>
                  <a:pt x="67549" y="6188"/>
                </a:lnTo>
                <a:lnTo>
                  <a:pt x="69241" y="6830"/>
                </a:lnTo>
                <a:lnTo>
                  <a:pt x="69241" y="6830"/>
                </a:lnTo>
                <a:lnTo>
                  <a:pt x="69326" y="6862"/>
                </a:lnTo>
                <a:close/>
                <a:moveTo>
                  <a:pt x="69123" y="6466"/>
                </a:moveTo>
                <a:lnTo>
                  <a:pt x="67870" y="5995"/>
                </a:lnTo>
                <a:lnTo>
                  <a:pt x="68791" y="5428"/>
                </a:lnTo>
                <a:close/>
                <a:moveTo>
                  <a:pt x="68695" y="5139"/>
                </a:moveTo>
                <a:lnTo>
                  <a:pt x="67517" y="5856"/>
                </a:lnTo>
                <a:lnTo>
                  <a:pt x="65558" y="5117"/>
                </a:lnTo>
                <a:lnTo>
                  <a:pt x="65933" y="3993"/>
                </a:lnTo>
                <a:lnTo>
                  <a:pt x="67121" y="3672"/>
                </a:lnTo>
                <a:lnTo>
                  <a:pt x="68320" y="3993"/>
                </a:lnTo>
                <a:close/>
                <a:moveTo>
                  <a:pt x="65173" y="5267"/>
                </a:moveTo>
                <a:lnTo>
                  <a:pt x="64873" y="5781"/>
                </a:lnTo>
                <a:lnTo>
                  <a:pt x="65087" y="6562"/>
                </a:lnTo>
                <a:lnTo>
                  <a:pt x="63877" y="6884"/>
                </a:lnTo>
                <a:lnTo>
                  <a:pt x="61501" y="6252"/>
                </a:lnTo>
                <a:lnTo>
                  <a:pt x="63246" y="4507"/>
                </a:lnTo>
                <a:lnTo>
                  <a:pt x="64445" y="4175"/>
                </a:lnTo>
                <a:lnTo>
                  <a:pt x="64659" y="4967"/>
                </a:lnTo>
                <a:close/>
                <a:moveTo>
                  <a:pt x="63085" y="4239"/>
                </a:moveTo>
                <a:lnTo>
                  <a:pt x="60709" y="4871"/>
                </a:lnTo>
                <a:lnTo>
                  <a:pt x="61340" y="2495"/>
                </a:lnTo>
                <a:lnTo>
                  <a:pt x="62229" y="1606"/>
                </a:lnTo>
                <a:lnTo>
                  <a:pt x="62807" y="2184"/>
                </a:lnTo>
                <a:lnTo>
                  <a:pt x="63396" y="2184"/>
                </a:lnTo>
                <a:lnTo>
                  <a:pt x="63396" y="2773"/>
                </a:lnTo>
                <a:lnTo>
                  <a:pt x="63974" y="3351"/>
                </a:lnTo>
                <a:close/>
                <a:moveTo>
                  <a:pt x="61073" y="2345"/>
                </a:moveTo>
                <a:lnTo>
                  <a:pt x="59338" y="4079"/>
                </a:lnTo>
                <a:lnTo>
                  <a:pt x="58696" y="1702"/>
                </a:lnTo>
                <a:lnTo>
                  <a:pt x="59017" y="493"/>
                </a:lnTo>
                <a:lnTo>
                  <a:pt x="59799" y="707"/>
                </a:lnTo>
                <a:lnTo>
                  <a:pt x="60323" y="407"/>
                </a:lnTo>
                <a:lnTo>
                  <a:pt x="60612" y="921"/>
                </a:lnTo>
                <a:lnTo>
                  <a:pt x="61405" y="1135"/>
                </a:lnTo>
                <a:close/>
                <a:moveTo>
                  <a:pt x="58386" y="1702"/>
                </a:moveTo>
                <a:lnTo>
                  <a:pt x="57754" y="4079"/>
                </a:lnTo>
                <a:lnTo>
                  <a:pt x="56009" y="2345"/>
                </a:lnTo>
                <a:lnTo>
                  <a:pt x="55677" y="1135"/>
                </a:lnTo>
                <a:lnTo>
                  <a:pt x="56470" y="921"/>
                </a:lnTo>
                <a:lnTo>
                  <a:pt x="56769" y="407"/>
                </a:lnTo>
                <a:lnTo>
                  <a:pt x="57283" y="707"/>
                </a:lnTo>
                <a:lnTo>
                  <a:pt x="58065" y="493"/>
                </a:lnTo>
                <a:close/>
                <a:moveTo>
                  <a:pt x="55742" y="2495"/>
                </a:moveTo>
                <a:lnTo>
                  <a:pt x="56373" y="4871"/>
                </a:lnTo>
                <a:lnTo>
                  <a:pt x="53997" y="4239"/>
                </a:lnTo>
                <a:lnTo>
                  <a:pt x="53108" y="3351"/>
                </a:lnTo>
                <a:lnTo>
                  <a:pt x="53686" y="2784"/>
                </a:lnTo>
                <a:lnTo>
                  <a:pt x="53686" y="2184"/>
                </a:lnTo>
                <a:lnTo>
                  <a:pt x="54275" y="2184"/>
                </a:lnTo>
                <a:lnTo>
                  <a:pt x="54853" y="1606"/>
                </a:lnTo>
                <a:close/>
                <a:moveTo>
                  <a:pt x="53847" y="4507"/>
                </a:moveTo>
                <a:lnTo>
                  <a:pt x="55581" y="6252"/>
                </a:lnTo>
                <a:lnTo>
                  <a:pt x="53204" y="6884"/>
                </a:lnTo>
                <a:lnTo>
                  <a:pt x="51995" y="6562"/>
                </a:lnTo>
                <a:lnTo>
                  <a:pt x="52209" y="5781"/>
                </a:lnTo>
                <a:lnTo>
                  <a:pt x="51909" y="5267"/>
                </a:lnTo>
                <a:lnTo>
                  <a:pt x="52423" y="4967"/>
                </a:lnTo>
                <a:lnTo>
                  <a:pt x="52637" y="4175"/>
                </a:lnTo>
                <a:close/>
                <a:moveTo>
                  <a:pt x="51524" y="5117"/>
                </a:moveTo>
                <a:lnTo>
                  <a:pt x="49565" y="5856"/>
                </a:lnTo>
                <a:lnTo>
                  <a:pt x="48387" y="5139"/>
                </a:lnTo>
                <a:lnTo>
                  <a:pt x="48762" y="3993"/>
                </a:lnTo>
                <a:lnTo>
                  <a:pt x="49961" y="3672"/>
                </a:lnTo>
                <a:lnTo>
                  <a:pt x="51149" y="3993"/>
                </a:lnTo>
                <a:close/>
                <a:moveTo>
                  <a:pt x="48291" y="5428"/>
                </a:moveTo>
                <a:lnTo>
                  <a:pt x="49212" y="5995"/>
                </a:lnTo>
                <a:lnTo>
                  <a:pt x="47959" y="6466"/>
                </a:lnTo>
                <a:close/>
                <a:moveTo>
                  <a:pt x="47477" y="6958"/>
                </a:moveTo>
                <a:lnTo>
                  <a:pt x="47477" y="6958"/>
                </a:lnTo>
                <a:lnTo>
                  <a:pt x="47831" y="6830"/>
                </a:lnTo>
                <a:lnTo>
                  <a:pt x="47841" y="6830"/>
                </a:lnTo>
                <a:lnTo>
                  <a:pt x="47841" y="6830"/>
                </a:lnTo>
                <a:lnTo>
                  <a:pt x="49533" y="6188"/>
                </a:lnTo>
                <a:lnTo>
                  <a:pt x="50924" y="7033"/>
                </a:lnTo>
                <a:lnTo>
                  <a:pt x="49533" y="7890"/>
                </a:lnTo>
                <a:lnTo>
                  <a:pt x="47841" y="7248"/>
                </a:lnTo>
                <a:lnTo>
                  <a:pt x="47841" y="7248"/>
                </a:lnTo>
                <a:lnTo>
                  <a:pt x="47788" y="7237"/>
                </a:lnTo>
                <a:lnTo>
                  <a:pt x="47477" y="7119"/>
                </a:lnTo>
                <a:lnTo>
                  <a:pt x="47477" y="7119"/>
                </a:lnTo>
                <a:lnTo>
                  <a:pt x="47263" y="7033"/>
                </a:lnTo>
                <a:close/>
                <a:moveTo>
                  <a:pt x="48045" y="5256"/>
                </a:moveTo>
                <a:lnTo>
                  <a:pt x="47595" y="6595"/>
                </a:lnTo>
                <a:lnTo>
                  <a:pt x="46824" y="6884"/>
                </a:lnTo>
                <a:lnTo>
                  <a:pt x="44780" y="6124"/>
                </a:lnTo>
                <a:lnTo>
                  <a:pt x="46171" y="4454"/>
                </a:lnTo>
                <a:lnTo>
                  <a:pt x="46985" y="4314"/>
                </a:lnTo>
                <a:close/>
                <a:moveTo>
                  <a:pt x="46021" y="4175"/>
                </a:moveTo>
                <a:lnTo>
                  <a:pt x="43870" y="4550"/>
                </a:lnTo>
                <a:lnTo>
                  <a:pt x="44234" y="2398"/>
                </a:lnTo>
                <a:lnTo>
                  <a:pt x="44876" y="1874"/>
                </a:lnTo>
                <a:lnTo>
                  <a:pt x="46257" y="2163"/>
                </a:lnTo>
                <a:lnTo>
                  <a:pt x="46546" y="3544"/>
                </a:lnTo>
                <a:close/>
                <a:moveTo>
                  <a:pt x="43966" y="2238"/>
                </a:moveTo>
                <a:lnTo>
                  <a:pt x="42285" y="3640"/>
                </a:lnTo>
                <a:lnTo>
                  <a:pt x="41536" y="1585"/>
                </a:lnTo>
                <a:lnTo>
                  <a:pt x="41814" y="814"/>
                </a:lnTo>
                <a:lnTo>
                  <a:pt x="43163" y="375"/>
                </a:lnTo>
                <a:lnTo>
                  <a:pt x="44105" y="1424"/>
                </a:lnTo>
                <a:close/>
                <a:moveTo>
                  <a:pt x="41215" y="1585"/>
                </a:moveTo>
                <a:lnTo>
                  <a:pt x="40465" y="3640"/>
                </a:lnTo>
                <a:lnTo>
                  <a:pt x="38785" y="2238"/>
                </a:lnTo>
                <a:lnTo>
                  <a:pt x="38646" y="1424"/>
                </a:lnTo>
                <a:lnTo>
                  <a:pt x="39588" y="375"/>
                </a:lnTo>
                <a:lnTo>
                  <a:pt x="40937" y="814"/>
                </a:lnTo>
                <a:close/>
                <a:moveTo>
                  <a:pt x="38517" y="2398"/>
                </a:moveTo>
                <a:lnTo>
                  <a:pt x="38881" y="4550"/>
                </a:lnTo>
                <a:lnTo>
                  <a:pt x="36729" y="4175"/>
                </a:lnTo>
                <a:lnTo>
                  <a:pt x="36205" y="3544"/>
                </a:lnTo>
                <a:lnTo>
                  <a:pt x="36494" y="2163"/>
                </a:lnTo>
                <a:lnTo>
                  <a:pt x="37886" y="1874"/>
                </a:lnTo>
                <a:close/>
                <a:moveTo>
                  <a:pt x="36569" y="4454"/>
                </a:moveTo>
                <a:lnTo>
                  <a:pt x="37971" y="6124"/>
                </a:lnTo>
                <a:lnTo>
                  <a:pt x="35927" y="6884"/>
                </a:lnTo>
                <a:lnTo>
                  <a:pt x="35156" y="6595"/>
                </a:lnTo>
                <a:lnTo>
                  <a:pt x="34706" y="5256"/>
                </a:lnTo>
                <a:lnTo>
                  <a:pt x="35766" y="4314"/>
                </a:lnTo>
                <a:close/>
                <a:moveTo>
                  <a:pt x="35274" y="6958"/>
                </a:moveTo>
                <a:lnTo>
                  <a:pt x="35274" y="6958"/>
                </a:lnTo>
                <a:lnTo>
                  <a:pt x="35488" y="7033"/>
                </a:lnTo>
                <a:lnTo>
                  <a:pt x="35274" y="7119"/>
                </a:lnTo>
                <a:lnTo>
                  <a:pt x="35274" y="7119"/>
                </a:lnTo>
                <a:lnTo>
                  <a:pt x="35049" y="7205"/>
                </a:lnTo>
                <a:lnTo>
                  <a:pt x="34910" y="7248"/>
                </a:lnTo>
                <a:lnTo>
                  <a:pt x="34910" y="7248"/>
                </a:lnTo>
                <a:lnTo>
                  <a:pt x="33218" y="7890"/>
                </a:lnTo>
                <a:lnTo>
                  <a:pt x="31827" y="7033"/>
                </a:lnTo>
                <a:lnTo>
                  <a:pt x="33218" y="6188"/>
                </a:lnTo>
                <a:lnTo>
                  <a:pt x="34910" y="6830"/>
                </a:lnTo>
                <a:lnTo>
                  <a:pt x="34920" y="6830"/>
                </a:lnTo>
                <a:close/>
                <a:moveTo>
                  <a:pt x="34792" y="6466"/>
                </a:moveTo>
                <a:lnTo>
                  <a:pt x="33539" y="5995"/>
                </a:lnTo>
                <a:lnTo>
                  <a:pt x="34460" y="5428"/>
                </a:lnTo>
                <a:close/>
                <a:moveTo>
                  <a:pt x="34364" y="5139"/>
                </a:moveTo>
                <a:lnTo>
                  <a:pt x="33186" y="5856"/>
                </a:lnTo>
                <a:lnTo>
                  <a:pt x="31227" y="5117"/>
                </a:lnTo>
                <a:lnTo>
                  <a:pt x="31602" y="3993"/>
                </a:lnTo>
                <a:lnTo>
                  <a:pt x="32790" y="3672"/>
                </a:lnTo>
                <a:lnTo>
                  <a:pt x="33989" y="3993"/>
                </a:lnTo>
                <a:close/>
                <a:moveTo>
                  <a:pt x="30842" y="5267"/>
                </a:moveTo>
                <a:lnTo>
                  <a:pt x="30542" y="5781"/>
                </a:lnTo>
                <a:lnTo>
                  <a:pt x="30756" y="6562"/>
                </a:lnTo>
                <a:lnTo>
                  <a:pt x="29546" y="6884"/>
                </a:lnTo>
                <a:lnTo>
                  <a:pt x="27170" y="6252"/>
                </a:lnTo>
                <a:lnTo>
                  <a:pt x="28915" y="4507"/>
                </a:lnTo>
                <a:lnTo>
                  <a:pt x="30114" y="4175"/>
                </a:lnTo>
                <a:lnTo>
                  <a:pt x="30328" y="4967"/>
                </a:lnTo>
                <a:close/>
                <a:moveTo>
                  <a:pt x="28754" y="4239"/>
                </a:moveTo>
                <a:lnTo>
                  <a:pt x="26378" y="4871"/>
                </a:lnTo>
                <a:lnTo>
                  <a:pt x="27009" y="2495"/>
                </a:lnTo>
                <a:lnTo>
                  <a:pt x="27898" y="1606"/>
                </a:lnTo>
                <a:lnTo>
                  <a:pt x="28476" y="2184"/>
                </a:lnTo>
                <a:lnTo>
                  <a:pt x="29065" y="2184"/>
                </a:lnTo>
                <a:lnTo>
                  <a:pt x="29065" y="2773"/>
                </a:lnTo>
                <a:lnTo>
                  <a:pt x="29643" y="3351"/>
                </a:lnTo>
                <a:close/>
                <a:moveTo>
                  <a:pt x="26742" y="2345"/>
                </a:moveTo>
                <a:lnTo>
                  <a:pt x="25007" y="4079"/>
                </a:lnTo>
                <a:lnTo>
                  <a:pt x="24365" y="1702"/>
                </a:lnTo>
                <a:lnTo>
                  <a:pt x="24686" y="493"/>
                </a:lnTo>
                <a:lnTo>
                  <a:pt x="25468" y="707"/>
                </a:lnTo>
                <a:lnTo>
                  <a:pt x="25992" y="407"/>
                </a:lnTo>
                <a:lnTo>
                  <a:pt x="26281" y="921"/>
                </a:lnTo>
                <a:lnTo>
                  <a:pt x="27073" y="1135"/>
                </a:lnTo>
                <a:close/>
                <a:moveTo>
                  <a:pt x="24055" y="1702"/>
                </a:moveTo>
                <a:lnTo>
                  <a:pt x="23423" y="4079"/>
                </a:lnTo>
                <a:lnTo>
                  <a:pt x="21678" y="2345"/>
                </a:lnTo>
                <a:lnTo>
                  <a:pt x="21346" y="1135"/>
                </a:lnTo>
                <a:lnTo>
                  <a:pt x="22138" y="921"/>
                </a:lnTo>
                <a:lnTo>
                  <a:pt x="22438" y="407"/>
                </a:lnTo>
                <a:lnTo>
                  <a:pt x="22952" y="707"/>
                </a:lnTo>
                <a:lnTo>
                  <a:pt x="23733" y="493"/>
                </a:lnTo>
                <a:close/>
                <a:moveTo>
                  <a:pt x="21410" y="2495"/>
                </a:moveTo>
                <a:lnTo>
                  <a:pt x="22042" y="4871"/>
                </a:lnTo>
                <a:lnTo>
                  <a:pt x="19666" y="4239"/>
                </a:lnTo>
                <a:lnTo>
                  <a:pt x="18777" y="3351"/>
                </a:lnTo>
                <a:lnTo>
                  <a:pt x="19355" y="2784"/>
                </a:lnTo>
                <a:lnTo>
                  <a:pt x="19355" y="2184"/>
                </a:lnTo>
                <a:lnTo>
                  <a:pt x="19944" y="2184"/>
                </a:lnTo>
                <a:lnTo>
                  <a:pt x="20522" y="1606"/>
                </a:lnTo>
                <a:close/>
                <a:moveTo>
                  <a:pt x="19516" y="4507"/>
                </a:moveTo>
                <a:lnTo>
                  <a:pt x="21250" y="6252"/>
                </a:lnTo>
                <a:lnTo>
                  <a:pt x="18873" y="6884"/>
                </a:lnTo>
                <a:lnTo>
                  <a:pt x="17664" y="6562"/>
                </a:lnTo>
                <a:lnTo>
                  <a:pt x="17878" y="5781"/>
                </a:lnTo>
                <a:lnTo>
                  <a:pt x="17578" y="5267"/>
                </a:lnTo>
                <a:lnTo>
                  <a:pt x="18092" y="4967"/>
                </a:lnTo>
                <a:lnTo>
                  <a:pt x="18306" y="4175"/>
                </a:lnTo>
                <a:close/>
                <a:moveTo>
                  <a:pt x="17193" y="5117"/>
                </a:moveTo>
                <a:lnTo>
                  <a:pt x="15234" y="5856"/>
                </a:lnTo>
                <a:lnTo>
                  <a:pt x="14056" y="5139"/>
                </a:lnTo>
                <a:lnTo>
                  <a:pt x="14431" y="3993"/>
                </a:lnTo>
                <a:lnTo>
                  <a:pt x="15630" y="3672"/>
                </a:lnTo>
                <a:lnTo>
                  <a:pt x="16818" y="3993"/>
                </a:lnTo>
                <a:close/>
                <a:moveTo>
                  <a:pt x="13960" y="5428"/>
                </a:moveTo>
                <a:lnTo>
                  <a:pt x="14880" y="5995"/>
                </a:lnTo>
                <a:lnTo>
                  <a:pt x="13628" y="6466"/>
                </a:lnTo>
                <a:close/>
                <a:moveTo>
                  <a:pt x="13146" y="6958"/>
                </a:moveTo>
                <a:lnTo>
                  <a:pt x="13146" y="6958"/>
                </a:lnTo>
                <a:lnTo>
                  <a:pt x="13499" y="6830"/>
                </a:lnTo>
                <a:lnTo>
                  <a:pt x="13510" y="6830"/>
                </a:lnTo>
                <a:lnTo>
                  <a:pt x="13510" y="6830"/>
                </a:lnTo>
                <a:lnTo>
                  <a:pt x="15202" y="6188"/>
                </a:lnTo>
                <a:lnTo>
                  <a:pt x="16593" y="7033"/>
                </a:lnTo>
                <a:lnTo>
                  <a:pt x="15202" y="7890"/>
                </a:lnTo>
                <a:lnTo>
                  <a:pt x="13510" y="7248"/>
                </a:lnTo>
                <a:lnTo>
                  <a:pt x="13510" y="7248"/>
                </a:lnTo>
                <a:lnTo>
                  <a:pt x="13457" y="7237"/>
                </a:lnTo>
                <a:lnTo>
                  <a:pt x="13146" y="7119"/>
                </a:lnTo>
                <a:lnTo>
                  <a:pt x="13146" y="7119"/>
                </a:lnTo>
                <a:lnTo>
                  <a:pt x="12932" y="7033"/>
                </a:lnTo>
                <a:close/>
                <a:moveTo>
                  <a:pt x="13714" y="5256"/>
                </a:moveTo>
                <a:lnTo>
                  <a:pt x="13264" y="6595"/>
                </a:lnTo>
                <a:lnTo>
                  <a:pt x="12493" y="6884"/>
                </a:lnTo>
                <a:lnTo>
                  <a:pt x="10449" y="6124"/>
                </a:lnTo>
                <a:lnTo>
                  <a:pt x="11840" y="4454"/>
                </a:lnTo>
                <a:lnTo>
                  <a:pt x="12654" y="4314"/>
                </a:lnTo>
                <a:close/>
                <a:moveTo>
                  <a:pt x="11690" y="4175"/>
                </a:moveTo>
                <a:lnTo>
                  <a:pt x="9539" y="4550"/>
                </a:lnTo>
                <a:lnTo>
                  <a:pt x="9903" y="2398"/>
                </a:lnTo>
                <a:lnTo>
                  <a:pt x="10534" y="1874"/>
                </a:lnTo>
                <a:lnTo>
                  <a:pt x="11926" y="2163"/>
                </a:lnTo>
                <a:lnTo>
                  <a:pt x="12215" y="3544"/>
                </a:lnTo>
                <a:close/>
                <a:moveTo>
                  <a:pt x="9635" y="2238"/>
                </a:moveTo>
                <a:lnTo>
                  <a:pt x="7954" y="3640"/>
                </a:lnTo>
                <a:lnTo>
                  <a:pt x="7205" y="1585"/>
                </a:lnTo>
                <a:lnTo>
                  <a:pt x="7483" y="814"/>
                </a:lnTo>
                <a:lnTo>
                  <a:pt x="8832" y="375"/>
                </a:lnTo>
                <a:lnTo>
                  <a:pt x="9774" y="1424"/>
                </a:lnTo>
                <a:close/>
                <a:moveTo>
                  <a:pt x="6884" y="1585"/>
                </a:moveTo>
                <a:lnTo>
                  <a:pt x="6134" y="3640"/>
                </a:lnTo>
                <a:lnTo>
                  <a:pt x="4454" y="2238"/>
                </a:lnTo>
                <a:lnTo>
                  <a:pt x="4315" y="1424"/>
                </a:lnTo>
                <a:lnTo>
                  <a:pt x="5257" y="375"/>
                </a:lnTo>
                <a:lnTo>
                  <a:pt x="6605" y="814"/>
                </a:lnTo>
                <a:close/>
                <a:moveTo>
                  <a:pt x="4186" y="2398"/>
                </a:moveTo>
                <a:lnTo>
                  <a:pt x="4550" y="4550"/>
                </a:lnTo>
                <a:lnTo>
                  <a:pt x="2398" y="4175"/>
                </a:lnTo>
                <a:lnTo>
                  <a:pt x="1874" y="3544"/>
                </a:lnTo>
                <a:lnTo>
                  <a:pt x="2163" y="2163"/>
                </a:lnTo>
                <a:lnTo>
                  <a:pt x="3554" y="1874"/>
                </a:lnTo>
                <a:close/>
                <a:moveTo>
                  <a:pt x="2238" y="4454"/>
                </a:moveTo>
                <a:lnTo>
                  <a:pt x="3640" y="6124"/>
                </a:lnTo>
                <a:lnTo>
                  <a:pt x="1595" y="6884"/>
                </a:lnTo>
                <a:lnTo>
                  <a:pt x="825" y="6595"/>
                </a:lnTo>
                <a:lnTo>
                  <a:pt x="375" y="5256"/>
                </a:lnTo>
                <a:lnTo>
                  <a:pt x="1435" y="4314"/>
                </a:lnTo>
                <a:close/>
                <a:moveTo>
                  <a:pt x="1595" y="7194"/>
                </a:moveTo>
                <a:lnTo>
                  <a:pt x="3640" y="7954"/>
                </a:lnTo>
                <a:lnTo>
                  <a:pt x="2248" y="9624"/>
                </a:lnTo>
                <a:lnTo>
                  <a:pt x="1435" y="9763"/>
                </a:lnTo>
                <a:lnTo>
                  <a:pt x="375" y="8821"/>
                </a:lnTo>
                <a:lnTo>
                  <a:pt x="825" y="7483"/>
                </a:lnTo>
                <a:close/>
                <a:moveTo>
                  <a:pt x="2398" y="9902"/>
                </a:moveTo>
                <a:lnTo>
                  <a:pt x="4550" y="9528"/>
                </a:lnTo>
                <a:lnTo>
                  <a:pt x="4186" y="11679"/>
                </a:lnTo>
                <a:lnTo>
                  <a:pt x="3544" y="12204"/>
                </a:lnTo>
                <a:lnTo>
                  <a:pt x="2163" y="11915"/>
                </a:lnTo>
                <a:lnTo>
                  <a:pt x="1874" y="10534"/>
                </a:lnTo>
                <a:close/>
                <a:moveTo>
                  <a:pt x="4454" y="11840"/>
                </a:moveTo>
                <a:lnTo>
                  <a:pt x="6134" y="10438"/>
                </a:lnTo>
                <a:lnTo>
                  <a:pt x="6884" y="12493"/>
                </a:lnTo>
                <a:lnTo>
                  <a:pt x="6605" y="13264"/>
                </a:lnTo>
                <a:lnTo>
                  <a:pt x="5257" y="13703"/>
                </a:lnTo>
                <a:lnTo>
                  <a:pt x="4315" y="12654"/>
                </a:lnTo>
                <a:close/>
                <a:moveTo>
                  <a:pt x="6969" y="13146"/>
                </a:moveTo>
                <a:lnTo>
                  <a:pt x="6959" y="13146"/>
                </a:lnTo>
                <a:lnTo>
                  <a:pt x="7044" y="12921"/>
                </a:lnTo>
                <a:lnTo>
                  <a:pt x="7130" y="13146"/>
                </a:lnTo>
                <a:lnTo>
                  <a:pt x="7119" y="13146"/>
                </a:lnTo>
                <a:lnTo>
                  <a:pt x="7248" y="13478"/>
                </a:lnTo>
                <a:lnTo>
                  <a:pt x="7258" y="13499"/>
                </a:lnTo>
                <a:lnTo>
                  <a:pt x="7901" y="15191"/>
                </a:lnTo>
                <a:lnTo>
                  <a:pt x="7044" y="16582"/>
                </a:lnTo>
                <a:lnTo>
                  <a:pt x="6188" y="15191"/>
                </a:lnTo>
                <a:lnTo>
                  <a:pt x="6830" y="13499"/>
                </a:lnTo>
                <a:lnTo>
                  <a:pt x="6830" y="13499"/>
                </a:lnTo>
                <a:lnTo>
                  <a:pt x="6841" y="13478"/>
                </a:lnTo>
                <a:close/>
                <a:moveTo>
                  <a:pt x="6466" y="13617"/>
                </a:moveTo>
                <a:lnTo>
                  <a:pt x="5995" y="14869"/>
                </a:lnTo>
                <a:lnTo>
                  <a:pt x="5439" y="13960"/>
                </a:lnTo>
                <a:close/>
                <a:moveTo>
                  <a:pt x="4004" y="14431"/>
                </a:moveTo>
                <a:lnTo>
                  <a:pt x="5150" y="14056"/>
                </a:lnTo>
                <a:lnTo>
                  <a:pt x="5867" y="15223"/>
                </a:lnTo>
                <a:lnTo>
                  <a:pt x="5128" y="17182"/>
                </a:lnTo>
                <a:lnTo>
                  <a:pt x="4004" y="16818"/>
                </a:lnTo>
                <a:lnTo>
                  <a:pt x="3672" y="15619"/>
                </a:lnTo>
                <a:close/>
                <a:moveTo>
                  <a:pt x="4968" y="18092"/>
                </a:moveTo>
                <a:lnTo>
                  <a:pt x="5267" y="17567"/>
                </a:lnTo>
                <a:lnTo>
                  <a:pt x="5781" y="17867"/>
                </a:lnTo>
                <a:lnTo>
                  <a:pt x="6563" y="17664"/>
                </a:lnTo>
                <a:lnTo>
                  <a:pt x="6894" y="18873"/>
                </a:lnTo>
                <a:lnTo>
                  <a:pt x="6252" y="21250"/>
                </a:lnTo>
                <a:lnTo>
                  <a:pt x="4507" y="19505"/>
                </a:lnTo>
                <a:lnTo>
                  <a:pt x="4186" y="18295"/>
                </a:lnTo>
                <a:close/>
                <a:moveTo>
                  <a:pt x="4240" y="19655"/>
                </a:moveTo>
                <a:lnTo>
                  <a:pt x="4882" y="22042"/>
                </a:lnTo>
                <a:lnTo>
                  <a:pt x="2495" y="21400"/>
                </a:lnTo>
                <a:lnTo>
                  <a:pt x="1617" y="20522"/>
                </a:lnTo>
                <a:lnTo>
                  <a:pt x="2184" y="19944"/>
                </a:lnTo>
                <a:lnTo>
                  <a:pt x="2184" y="19355"/>
                </a:lnTo>
                <a:lnTo>
                  <a:pt x="2784" y="19355"/>
                </a:lnTo>
                <a:lnTo>
                  <a:pt x="3362" y="18777"/>
                </a:lnTo>
                <a:close/>
                <a:moveTo>
                  <a:pt x="2345" y="21667"/>
                </a:moveTo>
                <a:lnTo>
                  <a:pt x="4090" y="23412"/>
                </a:lnTo>
                <a:lnTo>
                  <a:pt x="1702" y="24054"/>
                </a:lnTo>
                <a:lnTo>
                  <a:pt x="504" y="23723"/>
                </a:lnTo>
                <a:lnTo>
                  <a:pt x="707" y="22941"/>
                </a:lnTo>
                <a:lnTo>
                  <a:pt x="407" y="22427"/>
                </a:lnTo>
                <a:lnTo>
                  <a:pt x="921" y="22127"/>
                </a:lnTo>
                <a:lnTo>
                  <a:pt x="1135" y="21346"/>
                </a:lnTo>
                <a:close/>
                <a:moveTo>
                  <a:pt x="1713" y="24354"/>
                </a:moveTo>
                <a:lnTo>
                  <a:pt x="4090" y="24996"/>
                </a:lnTo>
                <a:lnTo>
                  <a:pt x="2345" y="26741"/>
                </a:lnTo>
                <a:lnTo>
                  <a:pt x="1135" y="27062"/>
                </a:lnTo>
                <a:lnTo>
                  <a:pt x="921" y="26281"/>
                </a:lnTo>
                <a:lnTo>
                  <a:pt x="407" y="25981"/>
                </a:lnTo>
                <a:lnTo>
                  <a:pt x="707" y="25467"/>
                </a:lnTo>
                <a:lnTo>
                  <a:pt x="504" y="24686"/>
                </a:lnTo>
                <a:close/>
                <a:moveTo>
                  <a:pt x="2495" y="27009"/>
                </a:moveTo>
                <a:lnTo>
                  <a:pt x="4882" y="26367"/>
                </a:lnTo>
                <a:lnTo>
                  <a:pt x="4882" y="26367"/>
                </a:lnTo>
                <a:lnTo>
                  <a:pt x="4882" y="26367"/>
                </a:lnTo>
                <a:lnTo>
                  <a:pt x="4240" y="28754"/>
                </a:lnTo>
                <a:lnTo>
                  <a:pt x="3362" y="29632"/>
                </a:lnTo>
                <a:lnTo>
                  <a:pt x="2784" y="29064"/>
                </a:lnTo>
                <a:lnTo>
                  <a:pt x="2184" y="29064"/>
                </a:lnTo>
                <a:lnTo>
                  <a:pt x="2184" y="28465"/>
                </a:lnTo>
                <a:lnTo>
                  <a:pt x="1617" y="27897"/>
                </a:lnTo>
                <a:close/>
                <a:moveTo>
                  <a:pt x="4507" y="28904"/>
                </a:moveTo>
                <a:lnTo>
                  <a:pt x="6252" y="27159"/>
                </a:lnTo>
                <a:lnTo>
                  <a:pt x="6894" y="29546"/>
                </a:lnTo>
                <a:lnTo>
                  <a:pt x="6563" y="30756"/>
                </a:lnTo>
                <a:lnTo>
                  <a:pt x="5781" y="30542"/>
                </a:lnTo>
                <a:lnTo>
                  <a:pt x="5267" y="30841"/>
                </a:lnTo>
                <a:lnTo>
                  <a:pt x="4968" y="30328"/>
                </a:lnTo>
                <a:lnTo>
                  <a:pt x="4186" y="30113"/>
                </a:lnTo>
                <a:close/>
                <a:moveTo>
                  <a:pt x="4004" y="31601"/>
                </a:moveTo>
                <a:lnTo>
                  <a:pt x="5128" y="31227"/>
                </a:lnTo>
                <a:lnTo>
                  <a:pt x="5867" y="33186"/>
                </a:lnTo>
                <a:lnTo>
                  <a:pt x="5150" y="34353"/>
                </a:lnTo>
                <a:lnTo>
                  <a:pt x="4004" y="33978"/>
                </a:lnTo>
                <a:lnTo>
                  <a:pt x="3672" y="32790"/>
                </a:lnTo>
                <a:close/>
                <a:moveTo>
                  <a:pt x="5439" y="34449"/>
                </a:moveTo>
                <a:lnTo>
                  <a:pt x="5995" y="33539"/>
                </a:lnTo>
                <a:lnTo>
                  <a:pt x="6466" y="34792"/>
                </a:lnTo>
                <a:lnTo>
                  <a:pt x="6177" y="34695"/>
                </a:lnTo>
                <a:close/>
                <a:moveTo>
                  <a:pt x="6959" y="35263"/>
                </a:moveTo>
                <a:lnTo>
                  <a:pt x="6969" y="35263"/>
                </a:lnTo>
                <a:lnTo>
                  <a:pt x="6852" y="34973"/>
                </a:lnTo>
                <a:lnTo>
                  <a:pt x="6830" y="34909"/>
                </a:lnTo>
                <a:lnTo>
                  <a:pt x="6830" y="34909"/>
                </a:lnTo>
                <a:lnTo>
                  <a:pt x="6199" y="33218"/>
                </a:lnTo>
                <a:lnTo>
                  <a:pt x="7044" y="31826"/>
                </a:lnTo>
                <a:lnTo>
                  <a:pt x="7901" y="33218"/>
                </a:lnTo>
                <a:lnTo>
                  <a:pt x="7258" y="34909"/>
                </a:lnTo>
                <a:lnTo>
                  <a:pt x="7258" y="34909"/>
                </a:lnTo>
                <a:lnTo>
                  <a:pt x="7237" y="34973"/>
                </a:lnTo>
                <a:lnTo>
                  <a:pt x="7119" y="35263"/>
                </a:lnTo>
                <a:lnTo>
                  <a:pt x="7130" y="35263"/>
                </a:lnTo>
                <a:lnTo>
                  <a:pt x="7044" y="35487"/>
                </a:lnTo>
                <a:close/>
                <a:moveTo>
                  <a:pt x="4315" y="35755"/>
                </a:moveTo>
                <a:lnTo>
                  <a:pt x="5257" y="34706"/>
                </a:lnTo>
                <a:lnTo>
                  <a:pt x="6605" y="35145"/>
                </a:lnTo>
                <a:lnTo>
                  <a:pt x="6884" y="35916"/>
                </a:lnTo>
                <a:lnTo>
                  <a:pt x="6134" y="37971"/>
                </a:lnTo>
                <a:lnTo>
                  <a:pt x="4454" y="36569"/>
                </a:lnTo>
                <a:close/>
                <a:moveTo>
                  <a:pt x="4186" y="36729"/>
                </a:moveTo>
                <a:lnTo>
                  <a:pt x="4550" y="38881"/>
                </a:lnTo>
                <a:lnTo>
                  <a:pt x="2398" y="38506"/>
                </a:lnTo>
                <a:lnTo>
                  <a:pt x="1874" y="37875"/>
                </a:lnTo>
                <a:lnTo>
                  <a:pt x="2163" y="36494"/>
                </a:lnTo>
                <a:lnTo>
                  <a:pt x="3544" y="36205"/>
                </a:lnTo>
                <a:close/>
                <a:moveTo>
                  <a:pt x="2248" y="38784"/>
                </a:moveTo>
                <a:lnTo>
                  <a:pt x="3640" y="40454"/>
                </a:lnTo>
                <a:lnTo>
                  <a:pt x="1595" y="41215"/>
                </a:lnTo>
                <a:lnTo>
                  <a:pt x="825" y="40925"/>
                </a:lnTo>
                <a:lnTo>
                  <a:pt x="375" y="39587"/>
                </a:lnTo>
                <a:lnTo>
                  <a:pt x="1435" y="38645"/>
                </a:lnTo>
                <a:close/>
                <a:moveTo>
                  <a:pt x="1595" y="41525"/>
                </a:moveTo>
                <a:lnTo>
                  <a:pt x="3640" y="42285"/>
                </a:lnTo>
                <a:lnTo>
                  <a:pt x="2238" y="43955"/>
                </a:lnTo>
                <a:lnTo>
                  <a:pt x="1435" y="44105"/>
                </a:lnTo>
                <a:lnTo>
                  <a:pt x="375" y="43152"/>
                </a:lnTo>
                <a:lnTo>
                  <a:pt x="825" y="41814"/>
                </a:lnTo>
                <a:close/>
                <a:moveTo>
                  <a:pt x="2398" y="44233"/>
                </a:moveTo>
                <a:lnTo>
                  <a:pt x="4550" y="43859"/>
                </a:lnTo>
                <a:lnTo>
                  <a:pt x="4186" y="46010"/>
                </a:lnTo>
                <a:lnTo>
                  <a:pt x="3554" y="46535"/>
                </a:lnTo>
                <a:lnTo>
                  <a:pt x="2163" y="46246"/>
                </a:lnTo>
                <a:lnTo>
                  <a:pt x="1874" y="44865"/>
                </a:lnTo>
                <a:close/>
                <a:moveTo>
                  <a:pt x="4454" y="46171"/>
                </a:moveTo>
                <a:lnTo>
                  <a:pt x="6134" y="44779"/>
                </a:lnTo>
                <a:lnTo>
                  <a:pt x="6884" y="46824"/>
                </a:lnTo>
                <a:lnTo>
                  <a:pt x="6605" y="47595"/>
                </a:lnTo>
                <a:lnTo>
                  <a:pt x="5257" y="48034"/>
                </a:lnTo>
                <a:lnTo>
                  <a:pt x="4315" y="46985"/>
                </a:lnTo>
                <a:close/>
                <a:moveTo>
                  <a:pt x="7205" y="46824"/>
                </a:moveTo>
                <a:lnTo>
                  <a:pt x="7954" y="44779"/>
                </a:lnTo>
                <a:lnTo>
                  <a:pt x="9635" y="46171"/>
                </a:lnTo>
                <a:lnTo>
                  <a:pt x="9774" y="46985"/>
                </a:lnTo>
                <a:lnTo>
                  <a:pt x="8832" y="48034"/>
                </a:lnTo>
                <a:lnTo>
                  <a:pt x="7483" y="47595"/>
                </a:lnTo>
                <a:close/>
                <a:moveTo>
                  <a:pt x="9903" y="46010"/>
                </a:moveTo>
                <a:lnTo>
                  <a:pt x="9539" y="43859"/>
                </a:lnTo>
                <a:lnTo>
                  <a:pt x="11690" y="44233"/>
                </a:lnTo>
                <a:lnTo>
                  <a:pt x="12215" y="44865"/>
                </a:lnTo>
                <a:lnTo>
                  <a:pt x="11926" y="46246"/>
                </a:lnTo>
                <a:lnTo>
                  <a:pt x="10545" y="46535"/>
                </a:lnTo>
                <a:close/>
                <a:moveTo>
                  <a:pt x="11840" y="43955"/>
                </a:moveTo>
                <a:lnTo>
                  <a:pt x="10449" y="42285"/>
                </a:lnTo>
                <a:lnTo>
                  <a:pt x="12493" y="41525"/>
                </a:lnTo>
                <a:lnTo>
                  <a:pt x="13264" y="41814"/>
                </a:lnTo>
                <a:lnTo>
                  <a:pt x="13714" y="43152"/>
                </a:lnTo>
                <a:lnTo>
                  <a:pt x="12654" y="44105"/>
                </a:lnTo>
                <a:close/>
                <a:moveTo>
                  <a:pt x="13146" y="41450"/>
                </a:moveTo>
                <a:lnTo>
                  <a:pt x="13146" y="41450"/>
                </a:lnTo>
                <a:lnTo>
                  <a:pt x="12932" y="41375"/>
                </a:lnTo>
                <a:lnTo>
                  <a:pt x="13146" y="41289"/>
                </a:lnTo>
                <a:lnTo>
                  <a:pt x="13146" y="41289"/>
                </a:lnTo>
                <a:lnTo>
                  <a:pt x="13457" y="41172"/>
                </a:lnTo>
                <a:lnTo>
                  <a:pt x="13510" y="41161"/>
                </a:lnTo>
                <a:lnTo>
                  <a:pt x="13510" y="41161"/>
                </a:lnTo>
                <a:lnTo>
                  <a:pt x="15202" y="40519"/>
                </a:lnTo>
                <a:lnTo>
                  <a:pt x="16593" y="41375"/>
                </a:lnTo>
                <a:lnTo>
                  <a:pt x="15202" y="42221"/>
                </a:lnTo>
                <a:lnTo>
                  <a:pt x="13510" y="41589"/>
                </a:lnTo>
                <a:lnTo>
                  <a:pt x="13499" y="41578"/>
                </a:lnTo>
                <a:close/>
                <a:moveTo>
                  <a:pt x="13628" y="41942"/>
                </a:moveTo>
                <a:lnTo>
                  <a:pt x="14880" y="42424"/>
                </a:lnTo>
                <a:lnTo>
                  <a:pt x="13960" y="42981"/>
                </a:lnTo>
                <a:close/>
                <a:moveTo>
                  <a:pt x="14056" y="43270"/>
                </a:moveTo>
                <a:lnTo>
                  <a:pt x="15234" y="42553"/>
                </a:lnTo>
                <a:lnTo>
                  <a:pt x="17193" y="43291"/>
                </a:lnTo>
                <a:lnTo>
                  <a:pt x="16818" y="44415"/>
                </a:lnTo>
                <a:lnTo>
                  <a:pt x="15630" y="44736"/>
                </a:lnTo>
                <a:lnTo>
                  <a:pt x="14431" y="44415"/>
                </a:lnTo>
                <a:close/>
                <a:moveTo>
                  <a:pt x="17578" y="43152"/>
                </a:moveTo>
                <a:lnTo>
                  <a:pt x="17878" y="42638"/>
                </a:lnTo>
                <a:lnTo>
                  <a:pt x="17664" y="41846"/>
                </a:lnTo>
                <a:lnTo>
                  <a:pt x="18873" y="41525"/>
                </a:lnTo>
                <a:lnTo>
                  <a:pt x="21250" y="42167"/>
                </a:lnTo>
                <a:lnTo>
                  <a:pt x="19516" y="43901"/>
                </a:lnTo>
                <a:lnTo>
                  <a:pt x="18306" y="44233"/>
                </a:lnTo>
                <a:lnTo>
                  <a:pt x="18092" y="43441"/>
                </a:lnTo>
                <a:close/>
                <a:moveTo>
                  <a:pt x="19666" y="44169"/>
                </a:moveTo>
                <a:lnTo>
                  <a:pt x="22042" y="43538"/>
                </a:lnTo>
                <a:lnTo>
                  <a:pt x="21410" y="45914"/>
                </a:lnTo>
                <a:lnTo>
                  <a:pt x="20522" y="46803"/>
                </a:lnTo>
                <a:lnTo>
                  <a:pt x="19944" y="46224"/>
                </a:lnTo>
                <a:lnTo>
                  <a:pt x="19355" y="46224"/>
                </a:lnTo>
                <a:lnTo>
                  <a:pt x="19355" y="45636"/>
                </a:lnTo>
                <a:lnTo>
                  <a:pt x="18777" y="45058"/>
                </a:lnTo>
                <a:close/>
                <a:moveTo>
                  <a:pt x="21678" y="46075"/>
                </a:moveTo>
                <a:lnTo>
                  <a:pt x="23423" y="44330"/>
                </a:lnTo>
                <a:lnTo>
                  <a:pt x="24055" y="46706"/>
                </a:lnTo>
                <a:lnTo>
                  <a:pt x="23733" y="47916"/>
                </a:lnTo>
                <a:lnTo>
                  <a:pt x="22952" y="47702"/>
                </a:lnTo>
                <a:lnTo>
                  <a:pt x="22427" y="48001"/>
                </a:lnTo>
                <a:lnTo>
                  <a:pt x="22138" y="47488"/>
                </a:lnTo>
                <a:lnTo>
                  <a:pt x="21346" y="47274"/>
                </a:lnTo>
                <a:close/>
                <a:moveTo>
                  <a:pt x="24365" y="46706"/>
                </a:moveTo>
                <a:lnTo>
                  <a:pt x="24997" y="44330"/>
                </a:lnTo>
                <a:lnTo>
                  <a:pt x="26742" y="46075"/>
                </a:lnTo>
                <a:lnTo>
                  <a:pt x="27073" y="47274"/>
                </a:lnTo>
                <a:lnTo>
                  <a:pt x="26281" y="47488"/>
                </a:lnTo>
                <a:lnTo>
                  <a:pt x="25992" y="48001"/>
                </a:lnTo>
                <a:lnTo>
                  <a:pt x="25468" y="47702"/>
                </a:lnTo>
                <a:lnTo>
                  <a:pt x="24686" y="47916"/>
                </a:lnTo>
                <a:close/>
                <a:moveTo>
                  <a:pt x="27009" y="45914"/>
                </a:moveTo>
                <a:lnTo>
                  <a:pt x="26378" y="43538"/>
                </a:lnTo>
                <a:lnTo>
                  <a:pt x="28754" y="44169"/>
                </a:lnTo>
                <a:lnTo>
                  <a:pt x="29643" y="45058"/>
                </a:lnTo>
                <a:lnTo>
                  <a:pt x="29065" y="45636"/>
                </a:lnTo>
                <a:lnTo>
                  <a:pt x="29065" y="46224"/>
                </a:lnTo>
                <a:lnTo>
                  <a:pt x="28465" y="46224"/>
                </a:lnTo>
                <a:lnTo>
                  <a:pt x="27898" y="46803"/>
                </a:lnTo>
                <a:close/>
                <a:moveTo>
                  <a:pt x="28915" y="43901"/>
                </a:moveTo>
                <a:lnTo>
                  <a:pt x="27170" y="42167"/>
                </a:lnTo>
                <a:lnTo>
                  <a:pt x="29546" y="41525"/>
                </a:lnTo>
                <a:lnTo>
                  <a:pt x="30756" y="41846"/>
                </a:lnTo>
                <a:lnTo>
                  <a:pt x="30542" y="42638"/>
                </a:lnTo>
                <a:lnTo>
                  <a:pt x="30842" y="43152"/>
                </a:lnTo>
                <a:lnTo>
                  <a:pt x="30328" y="43441"/>
                </a:lnTo>
                <a:lnTo>
                  <a:pt x="30114" y="44233"/>
                </a:lnTo>
                <a:close/>
                <a:moveTo>
                  <a:pt x="31227" y="43291"/>
                </a:moveTo>
                <a:lnTo>
                  <a:pt x="33186" y="42553"/>
                </a:lnTo>
                <a:lnTo>
                  <a:pt x="34364" y="43270"/>
                </a:lnTo>
                <a:lnTo>
                  <a:pt x="33989" y="44415"/>
                </a:lnTo>
                <a:lnTo>
                  <a:pt x="32790" y="44736"/>
                </a:lnTo>
                <a:lnTo>
                  <a:pt x="31602" y="44415"/>
                </a:lnTo>
                <a:close/>
                <a:moveTo>
                  <a:pt x="34460" y="42981"/>
                </a:moveTo>
                <a:lnTo>
                  <a:pt x="33539" y="42424"/>
                </a:lnTo>
                <a:lnTo>
                  <a:pt x="34792" y="41942"/>
                </a:lnTo>
                <a:close/>
                <a:moveTo>
                  <a:pt x="35274" y="41450"/>
                </a:moveTo>
                <a:lnTo>
                  <a:pt x="35274" y="41450"/>
                </a:lnTo>
                <a:lnTo>
                  <a:pt x="34920" y="41578"/>
                </a:lnTo>
                <a:lnTo>
                  <a:pt x="34910" y="41589"/>
                </a:lnTo>
                <a:lnTo>
                  <a:pt x="33218" y="42221"/>
                </a:lnTo>
                <a:lnTo>
                  <a:pt x="31827" y="41375"/>
                </a:lnTo>
                <a:lnTo>
                  <a:pt x="33218" y="40519"/>
                </a:lnTo>
                <a:lnTo>
                  <a:pt x="34910" y="41161"/>
                </a:lnTo>
                <a:lnTo>
                  <a:pt x="34910" y="41161"/>
                </a:lnTo>
                <a:lnTo>
                  <a:pt x="35049" y="41204"/>
                </a:lnTo>
                <a:lnTo>
                  <a:pt x="35274" y="41289"/>
                </a:lnTo>
                <a:lnTo>
                  <a:pt x="35274" y="41289"/>
                </a:lnTo>
                <a:lnTo>
                  <a:pt x="35488" y="41375"/>
                </a:lnTo>
                <a:close/>
                <a:moveTo>
                  <a:pt x="34706" y="43152"/>
                </a:moveTo>
                <a:lnTo>
                  <a:pt x="35156" y="41814"/>
                </a:lnTo>
                <a:lnTo>
                  <a:pt x="35927" y="41525"/>
                </a:lnTo>
                <a:lnTo>
                  <a:pt x="37971" y="42285"/>
                </a:lnTo>
                <a:lnTo>
                  <a:pt x="36580" y="43955"/>
                </a:lnTo>
                <a:lnTo>
                  <a:pt x="35766" y="44105"/>
                </a:lnTo>
                <a:close/>
                <a:moveTo>
                  <a:pt x="36729" y="44233"/>
                </a:moveTo>
                <a:lnTo>
                  <a:pt x="38881" y="43859"/>
                </a:lnTo>
                <a:lnTo>
                  <a:pt x="38517" y="46010"/>
                </a:lnTo>
                <a:lnTo>
                  <a:pt x="37886" y="46535"/>
                </a:lnTo>
                <a:lnTo>
                  <a:pt x="36494" y="46246"/>
                </a:lnTo>
                <a:lnTo>
                  <a:pt x="36205" y="44865"/>
                </a:lnTo>
                <a:close/>
                <a:moveTo>
                  <a:pt x="38785" y="46171"/>
                </a:moveTo>
                <a:lnTo>
                  <a:pt x="40465" y="44779"/>
                </a:lnTo>
                <a:lnTo>
                  <a:pt x="41215" y="46824"/>
                </a:lnTo>
                <a:lnTo>
                  <a:pt x="40937" y="47595"/>
                </a:lnTo>
                <a:lnTo>
                  <a:pt x="39588" y="48034"/>
                </a:lnTo>
                <a:lnTo>
                  <a:pt x="38646" y="46985"/>
                </a:lnTo>
                <a:close/>
                <a:moveTo>
                  <a:pt x="41536" y="46824"/>
                </a:moveTo>
                <a:lnTo>
                  <a:pt x="42285" y="44779"/>
                </a:lnTo>
                <a:lnTo>
                  <a:pt x="43966" y="46171"/>
                </a:lnTo>
                <a:lnTo>
                  <a:pt x="44105" y="46985"/>
                </a:lnTo>
                <a:lnTo>
                  <a:pt x="43163" y="48034"/>
                </a:lnTo>
                <a:lnTo>
                  <a:pt x="41814" y="47595"/>
                </a:lnTo>
                <a:close/>
                <a:moveTo>
                  <a:pt x="44234" y="46010"/>
                </a:moveTo>
                <a:lnTo>
                  <a:pt x="43870" y="43859"/>
                </a:lnTo>
                <a:lnTo>
                  <a:pt x="46021" y="44233"/>
                </a:lnTo>
                <a:lnTo>
                  <a:pt x="46546" y="44865"/>
                </a:lnTo>
                <a:lnTo>
                  <a:pt x="46257" y="46246"/>
                </a:lnTo>
                <a:lnTo>
                  <a:pt x="44876" y="46535"/>
                </a:lnTo>
                <a:close/>
                <a:moveTo>
                  <a:pt x="46171" y="43955"/>
                </a:moveTo>
                <a:lnTo>
                  <a:pt x="44780" y="42285"/>
                </a:lnTo>
                <a:lnTo>
                  <a:pt x="46824" y="41525"/>
                </a:lnTo>
                <a:lnTo>
                  <a:pt x="47595" y="41814"/>
                </a:lnTo>
                <a:lnTo>
                  <a:pt x="48045" y="43152"/>
                </a:lnTo>
                <a:lnTo>
                  <a:pt x="46985" y="44105"/>
                </a:lnTo>
                <a:close/>
                <a:moveTo>
                  <a:pt x="47477" y="41450"/>
                </a:moveTo>
                <a:lnTo>
                  <a:pt x="47477" y="41450"/>
                </a:lnTo>
                <a:lnTo>
                  <a:pt x="47263" y="41375"/>
                </a:lnTo>
                <a:lnTo>
                  <a:pt x="47477" y="41289"/>
                </a:lnTo>
                <a:lnTo>
                  <a:pt x="47477" y="41289"/>
                </a:lnTo>
                <a:lnTo>
                  <a:pt x="47788" y="41172"/>
                </a:lnTo>
                <a:lnTo>
                  <a:pt x="47841" y="41161"/>
                </a:lnTo>
                <a:lnTo>
                  <a:pt x="47841" y="41161"/>
                </a:lnTo>
                <a:lnTo>
                  <a:pt x="49533" y="40519"/>
                </a:lnTo>
                <a:lnTo>
                  <a:pt x="50924" y="41375"/>
                </a:lnTo>
                <a:lnTo>
                  <a:pt x="49533" y="42221"/>
                </a:lnTo>
                <a:lnTo>
                  <a:pt x="47841" y="41589"/>
                </a:lnTo>
                <a:lnTo>
                  <a:pt x="47841" y="41589"/>
                </a:lnTo>
                <a:lnTo>
                  <a:pt x="47831" y="41578"/>
                </a:lnTo>
                <a:close/>
                <a:moveTo>
                  <a:pt x="47959" y="41942"/>
                </a:moveTo>
                <a:lnTo>
                  <a:pt x="49212" y="42424"/>
                </a:lnTo>
                <a:lnTo>
                  <a:pt x="48291" y="42981"/>
                </a:lnTo>
                <a:close/>
                <a:moveTo>
                  <a:pt x="48387" y="43270"/>
                </a:moveTo>
                <a:lnTo>
                  <a:pt x="49565" y="42553"/>
                </a:lnTo>
                <a:lnTo>
                  <a:pt x="51524" y="43291"/>
                </a:lnTo>
                <a:lnTo>
                  <a:pt x="51149" y="44415"/>
                </a:lnTo>
                <a:lnTo>
                  <a:pt x="49961" y="44736"/>
                </a:lnTo>
                <a:lnTo>
                  <a:pt x="48762" y="44415"/>
                </a:lnTo>
                <a:close/>
                <a:moveTo>
                  <a:pt x="51909" y="43152"/>
                </a:moveTo>
                <a:lnTo>
                  <a:pt x="52209" y="42638"/>
                </a:lnTo>
                <a:lnTo>
                  <a:pt x="51995" y="41846"/>
                </a:lnTo>
                <a:lnTo>
                  <a:pt x="53204" y="41525"/>
                </a:lnTo>
                <a:lnTo>
                  <a:pt x="55581" y="42167"/>
                </a:lnTo>
                <a:lnTo>
                  <a:pt x="53847" y="43901"/>
                </a:lnTo>
                <a:lnTo>
                  <a:pt x="52637" y="44233"/>
                </a:lnTo>
                <a:lnTo>
                  <a:pt x="52423" y="43441"/>
                </a:lnTo>
                <a:close/>
                <a:moveTo>
                  <a:pt x="53997" y="44169"/>
                </a:moveTo>
                <a:lnTo>
                  <a:pt x="56373" y="43538"/>
                </a:lnTo>
                <a:lnTo>
                  <a:pt x="55742" y="45914"/>
                </a:lnTo>
                <a:lnTo>
                  <a:pt x="54853" y="46803"/>
                </a:lnTo>
                <a:lnTo>
                  <a:pt x="54275" y="46224"/>
                </a:lnTo>
                <a:lnTo>
                  <a:pt x="53686" y="46224"/>
                </a:lnTo>
                <a:lnTo>
                  <a:pt x="53686" y="45636"/>
                </a:lnTo>
                <a:lnTo>
                  <a:pt x="53108" y="45058"/>
                </a:lnTo>
                <a:close/>
                <a:moveTo>
                  <a:pt x="56009" y="46075"/>
                </a:moveTo>
                <a:lnTo>
                  <a:pt x="57754" y="44330"/>
                </a:lnTo>
                <a:lnTo>
                  <a:pt x="58386" y="46706"/>
                </a:lnTo>
                <a:lnTo>
                  <a:pt x="58065" y="47916"/>
                </a:lnTo>
                <a:lnTo>
                  <a:pt x="57283" y="47702"/>
                </a:lnTo>
                <a:lnTo>
                  <a:pt x="56759" y="48001"/>
                </a:lnTo>
                <a:lnTo>
                  <a:pt x="56470" y="47488"/>
                </a:lnTo>
                <a:lnTo>
                  <a:pt x="55677" y="47274"/>
                </a:lnTo>
                <a:close/>
                <a:moveTo>
                  <a:pt x="58696" y="46706"/>
                </a:moveTo>
                <a:lnTo>
                  <a:pt x="59328" y="44330"/>
                </a:lnTo>
                <a:lnTo>
                  <a:pt x="61073" y="46075"/>
                </a:lnTo>
                <a:lnTo>
                  <a:pt x="61405" y="47274"/>
                </a:lnTo>
                <a:lnTo>
                  <a:pt x="60612" y="47488"/>
                </a:lnTo>
                <a:lnTo>
                  <a:pt x="60323" y="48001"/>
                </a:lnTo>
                <a:lnTo>
                  <a:pt x="59799" y="47702"/>
                </a:lnTo>
                <a:lnTo>
                  <a:pt x="59017" y="47916"/>
                </a:lnTo>
                <a:close/>
                <a:moveTo>
                  <a:pt x="61340" y="45914"/>
                </a:moveTo>
                <a:lnTo>
                  <a:pt x="60709" y="43538"/>
                </a:lnTo>
                <a:lnTo>
                  <a:pt x="63085" y="44169"/>
                </a:lnTo>
                <a:lnTo>
                  <a:pt x="63974" y="45058"/>
                </a:lnTo>
                <a:lnTo>
                  <a:pt x="63396" y="45636"/>
                </a:lnTo>
                <a:lnTo>
                  <a:pt x="63396" y="46224"/>
                </a:lnTo>
                <a:lnTo>
                  <a:pt x="62796" y="46224"/>
                </a:lnTo>
                <a:lnTo>
                  <a:pt x="62229" y="46803"/>
                </a:lnTo>
                <a:close/>
                <a:moveTo>
                  <a:pt x="63246" y="43901"/>
                </a:moveTo>
                <a:lnTo>
                  <a:pt x="61501" y="42167"/>
                </a:lnTo>
                <a:lnTo>
                  <a:pt x="63877" y="41525"/>
                </a:lnTo>
                <a:lnTo>
                  <a:pt x="65087" y="41846"/>
                </a:lnTo>
                <a:lnTo>
                  <a:pt x="64873" y="42638"/>
                </a:lnTo>
                <a:lnTo>
                  <a:pt x="65173" y="43152"/>
                </a:lnTo>
                <a:lnTo>
                  <a:pt x="64659" y="43441"/>
                </a:lnTo>
                <a:lnTo>
                  <a:pt x="64445" y="44233"/>
                </a:lnTo>
                <a:close/>
                <a:moveTo>
                  <a:pt x="65558" y="43291"/>
                </a:moveTo>
                <a:lnTo>
                  <a:pt x="67517" y="42553"/>
                </a:lnTo>
                <a:lnTo>
                  <a:pt x="68695" y="43270"/>
                </a:lnTo>
                <a:lnTo>
                  <a:pt x="68320" y="44415"/>
                </a:lnTo>
                <a:lnTo>
                  <a:pt x="67121" y="44736"/>
                </a:lnTo>
                <a:lnTo>
                  <a:pt x="65933" y="44415"/>
                </a:lnTo>
                <a:close/>
                <a:moveTo>
                  <a:pt x="68791" y="42981"/>
                </a:moveTo>
                <a:lnTo>
                  <a:pt x="67870" y="42424"/>
                </a:lnTo>
                <a:lnTo>
                  <a:pt x="69123" y="41942"/>
                </a:lnTo>
                <a:close/>
                <a:moveTo>
                  <a:pt x="69605" y="41450"/>
                </a:moveTo>
                <a:lnTo>
                  <a:pt x="69605" y="41450"/>
                </a:lnTo>
                <a:lnTo>
                  <a:pt x="69251" y="41578"/>
                </a:lnTo>
                <a:lnTo>
                  <a:pt x="69241" y="41589"/>
                </a:lnTo>
                <a:lnTo>
                  <a:pt x="67549" y="42221"/>
                </a:lnTo>
                <a:lnTo>
                  <a:pt x="66168" y="41375"/>
                </a:lnTo>
                <a:lnTo>
                  <a:pt x="67549" y="40519"/>
                </a:lnTo>
                <a:lnTo>
                  <a:pt x="69241" y="41161"/>
                </a:lnTo>
                <a:lnTo>
                  <a:pt x="69241" y="41161"/>
                </a:lnTo>
                <a:lnTo>
                  <a:pt x="69294" y="41172"/>
                </a:lnTo>
                <a:lnTo>
                  <a:pt x="69605" y="41289"/>
                </a:lnTo>
                <a:lnTo>
                  <a:pt x="69605" y="41289"/>
                </a:lnTo>
                <a:lnTo>
                  <a:pt x="69819" y="41375"/>
                </a:lnTo>
                <a:close/>
                <a:moveTo>
                  <a:pt x="69037" y="43152"/>
                </a:moveTo>
                <a:lnTo>
                  <a:pt x="69487" y="41814"/>
                </a:lnTo>
                <a:lnTo>
                  <a:pt x="70258" y="41525"/>
                </a:lnTo>
                <a:lnTo>
                  <a:pt x="72302" y="42285"/>
                </a:lnTo>
                <a:lnTo>
                  <a:pt x="70911" y="43955"/>
                </a:lnTo>
                <a:lnTo>
                  <a:pt x="70097" y="44105"/>
                </a:lnTo>
                <a:close/>
                <a:moveTo>
                  <a:pt x="71061" y="44233"/>
                </a:moveTo>
                <a:lnTo>
                  <a:pt x="73212" y="43859"/>
                </a:lnTo>
                <a:lnTo>
                  <a:pt x="72848" y="46010"/>
                </a:lnTo>
                <a:lnTo>
                  <a:pt x="72217" y="46535"/>
                </a:lnTo>
                <a:lnTo>
                  <a:pt x="70825" y="46246"/>
                </a:lnTo>
                <a:lnTo>
                  <a:pt x="70536" y="44865"/>
                </a:lnTo>
                <a:close/>
                <a:moveTo>
                  <a:pt x="73116" y="46171"/>
                </a:moveTo>
                <a:lnTo>
                  <a:pt x="74797" y="44779"/>
                </a:lnTo>
                <a:lnTo>
                  <a:pt x="75546" y="46824"/>
                </a:lnTo>
                <a:lnTo>
                  <a:pt x="75268" y="47595"/>
                </a:lnTo>
                <a:lnTo>
                  <a:pt x="73919" y="48034"/>
                </a:lnTo>
                <a:lnTo>
                  <a:pt x="72977" y="46985"/>
                </a:lnTo>
                <a:close/>
                <a:moveTo>
                  <a:pt x="75867" y="46824"/>
                </a:moveTo>
                <a:lnTo>
                  <a:pt x="76616" y="44779"/>
                </a:lnTo>
                <a:lnTo>
                  <a:pt x="78297" y="46171"/>
                </a:lnTo>
                <a:lnTo>
                  <a:pt x="78436" y="46985"/>
                </a:lnTo>
                <a:lnTo>
                  <a:pt x="77494" y="48034"/>
                </a:lnTo>
                <a:lnTo>
                  <a:pt x="76145" y="47595"/>
                </a:lnTo>
                <a:close/>
                <a:moveTo>
                  <a:pt x="78575" y="46010"/>
                </a:moveTo>
                <a:lnTo>
                  <a:pt x="78201" y="43859"/>
                </a:lnTo>
                <a:lnTo>
                  <a:pt x="80353" y="44233"/>
                </a:lnTo>
                <a:lnTo>
                  <a:pt x="80877" y="44865"/>
                </a:lnTo>
                <a:lnTo>
                  <a:pt x="80588" y="46246"/>
                </a:lnTo>
                <a:lnTo>
                  <a:pt x="79207" y="46535"/>
                </a:lnTo>
                <a:close/>
                <a:moveTo>
                  <a:pt x="80513" y="43955"/>
                </a:moveTo>
                <a:lnTo>
                  <a:pt x="79111" y="42285"/>
                </a:lnTo>
                <a:lnTo>
                  <a:pt x="81155" y="41525"/>
                </a:lnTo>
                <a:lnTo>
                  <a:pt x="81926" y="41814"/>
                </a:lnTo>
                <a:lnTo>
                  <a:pt x="82376" y="43152"/>
                </a:lnTo>
                <a:lnTo>
                  <a:pt x="81316" y="44105"/>
                </a:lnTo>
                <a:close/>
                <a:moveTo>
                  <a:pt x="81155" y="41215"/>
                </a:moveTo>
                <a:lnTo>
                  <a:pt x="79111" y="40454"/>
                </a:lnTo>
                <a:lnTo>
                  <a:pt x="80502" y="38784"/>
                </a:lnTo>
                <a:lnTo>
                  <a:pt x="81316" y="38645"/>
                </a:lnTo>
                <a:lnTo>
                  <a:pt x="82376" y="39587"/>
                </a:lnTo>
                <a:lnTo>
                  <a:pt x="81926" y="40925"/>
                </a:lnTo>
                <a:close/>
                <a:moveTo>
                  <a:pt x="80353" y="38506"/>
                </a:moveTo>
                <a:lnTo>
                  <a:pt x="78201" y="38881"/>
                </a:lnTo>
                <a:lnTo>
                  <a:pt x="78575" y="36729"/>
                </a:lnTo>
                <a:lnTo>
                  <a:pt x="79207" y="36205"/>
                </a:lnTo>
                <a:lnTo>
                  <a:pt x="80588" y="36494"/>
                </a:lnTo>
                <a:lnTo>
                  <a:pt x="80877" y="37875"/>
                </a:lnTo>
                <a:close/>
                <a:moveTo>
                  <a:pt x="78297" y="36569"/>
                </a:moveTo>
                <a:lnTo>
                  <a:pt x="76616" y="37971"/>
                </a:lnTo>
                <a:lnTo>
                  <a:pt x="75867" y="35916"/>
                </a:lnTo>
                <a:lnTo>
                  <a:pt x="76145" y="35145"/>
                </a:lnTo>
                <a:lnTo>
                  <a:pt x="77494" y="34706"/>
                </a:lnTo>
                <a:lnTo>
                  <a:pt x="78436" y="35755"/>
                </a:lnTo>
                <a:close/>
                <a:moveTo>
                  <a:pt x="75781" y="35263"/>
                </a:moveTo>
                <a:lnTo>
                  <a:pt x="75792" y="35263"/>
                </a:lnTo>
                <a:lnTo>
                  <a:pt x="75707" y="35487"/>
                </a:lnTo>
                <a:lnTo>
                  <a:pt x="75621" y="35263"/>
                </a:lnTo>
                <a:lnTo>
                  <a:pt x="75632" y="35263"/>
                </a:lnTo>
                <a:lnTo>
                  <a:pt x="75514" y="34973"/>
                </a:lnTo>
                <a:lnTo>
                  <a:pt x="75492" y="34909"/>
                </a:lnTo>
                <a:lnTo>
                  <a:pt x="75492" y="34909"/>
                </a:lnTo>
                <a:lnTo>
                  <a:pt x="74861" y="33218"/>
                </a:lnTo>
                <a:lnTo>
                  <a:pt x="75707" y="31826"/>
                </a:lnTo>
                <a:lnTo>
                  <a:pt x="76563" y="33218"/>
                </a:lnTo>
                <a:lnTo>
                  <a:pt x="75921" y="34909"/>
                </a:lnTo>
                <a:lnTo>
                  <a:pt x="75921" y="34909"/>
                </a:lnTo>
                <a:lnTo>
                  <a:pt x="75899" y="34973"/>
                </a:lnTo>
                <a:lnTo>
                  <a:pt x="75781" y="35263"/>
                </a:lnTo>
                <a:close/>
                <a:moveTo>
                  <a:pt x="76285" y="34792"/>
                </a:moveTo>
                <a:lnTo>
                  <a:pt x="76756" y="33539"/>
                </a:lnTo>
                <a:lnTo>
                  <a:pt x="77312" y="34449"/>
                </a:lnTo>
                <a:lnTo>
                  <a:pt x="76574" y="34695"/>
                </a:lnTo>
                <a:close/>
                <a:moveTo>
                  <a:pt x="78747" y="33978"/>
                </a:moveTo>
                <a:lnTo>
                  <a:pt x="77601" y="34353"/>
                </a:lnTo>
                <a:lnTo>
                  <a:pt x="76884" y="33186"/>
                </a:lnTo>
                <a:lnTo>
                  <a:pt x="77623" y="31227"/>
                </a:lnTo>
                <a:lnTo>
                  <a:pt x="78747" y="31601"/>
                </a:lnTo>
                <a:lnTo>
                  <a:pt x="79079" y="32790"/>
                </a:lnTo>
                <a:close/>
                <a:moveTo>
                  <a:pt x="77783" y="30328"/>
                </a:moveTo>
                <a:lnTo>
                  <a:pt x="77484" y="30841"/>
                </a:lnTo>
                <a:lnTo>
                  <a:pt x="76970" y="30542"/>
                </a:lnTo>
                <a:lnTo>
                  <a:pt x="76188" y="30756"/>
                </a:lnTo>
                <a:lnTo>
                  <a:pt x="75856" y="29546"/>
                </a:lnTo>
                <a:lnTo>
                  <a:pt x="76499" y="27159"/>
                </a:lnTo>
                <a:lnTo>
                  <a:pt x="78244" y="28904"/>
                </a:lnTo>
                <a:lnTo>
                  <a:pt x="78565" y="30113"/>
                </a:lnTo>
                <a:close/>
                <a:moveTo>
                  <a:pt x="78511" y="28754"/>
                </a:moveTo>
                <a:lnTo>
                  <a:pt x="77869" y="26367"/>
                </a:lnTo>
                <a:lnTo>
                  <a:pt x="77869" y="26367"/>
                </a:lnTo>
                <a:lnTo>
                  <a:pt x="80256" y="27009"/>
                </a:lnTo>
                <a:lnTo>
                  <a:pt x="81134" y="27887"/>
                </a:lnTo>
                <a:lnTo>
                  <a:pt x="80567" y="28465"/>
                </a:lnTo>
                <a:lnTo>
                  <a:pt x="80567" y="29064"/>
                </a:lnTo>
                <a:lnTo>
                  <a:pt x="79967" y="29064"/>
                </a:lnTo>
                <a:lnTo>
                  <a:pt x="79389" y="29632"/>
                </a:lnTo>
                <a:lnTo>
                  <a:pt x="78511" y="28754"/>
                </a:lnTo>
                <a:close/>
                <a:moveTo>
                  <a:pt x="80406" y="26741"/>
                </a:moveTo>
                <a:lnTo>
                  <a:pt x="78661" y="24996"/>
                </a:lnTo>
                <a:lnTo>
                  <a:pt x="81048" y="24354"/>
                </a:lnTo>
                <a:lnTo>
                  <a:pt x="82258" y="24686"/>
                </a:lnTo>
                <a:lnTo>
                  <a:pt x="82044" y="25467"/>
                </a:lnTo>
                <a:lnTo>
                  <a:pt x="82344" y="25981"/>
                </a:lnTo>
                <a:lnTo>
                  <a:pt x="81830" y="26281"/>
                </a:lnTo>
                <a:lnTo>
                  <a:pt x="81616" y="27062"/>
                </a:lnTo>
                <a:close/>
                <a:moveTo>
                  <a:pt x="81048" y="24054"/>
                </a:moveTo>
                <a:lnTo>
                  <a:pt x="78661" y="23412"/>
                </a:lnTo>
                <a:lnTo>
                  <a:pt x="80406" y="21667"/>
                </a:lnTo>
                <a:lnTo>
                  <a:pt x="81616" y="21346"/>
                </a:lnTo>
                <a:lnTo>
                  <a:pt x="81830" y="22127"/>
                </a:lnTo>
                <a:lnTo>
                  <a:pt x="82344" y="22427"/>
                </a:lnTo>
                <a:lnTo>
                  <a:pt x="82044" y="22941"/>
                </a:lnTo>
                <a:lnTo>
                  <a:pt x="82258" y="23723"/>
                </a:lnTo>
                <a:close/>
                <a:moveTo>
                  <a:pt x="80256" y="21400"/>
                </a:moveTo>
                <a:lnTo>
                  <a:pt x="77869" y="22042"/>
                </a:lnTo>
                <a:lnTo>
                  <a:pt x="78511" y="19655"/>
                </a:lnTo>
                <a:lnTo>
                  <a:pt x="79389" y="18777"/>
                </a:lnTo>
                <a:lnTo>
                  <a:pt x="79967" y="19355"/>
                </a:lnTo>
                <a:lnTo>
                  <a:pt x="80567" y="19344"/>
                </a:lnTo>
                <a:lnTo>
                  <a:pt x="80567" y="19944"/>
                </a:lnTo>
                <a:lnTo>
                  <a:pt x="81134" y="20522"/>
                </a:lnTo>
                <a:close/>
                <a:moveTo>
                  <a:pt x="78244" y="19505"/>
                </a:moveTo>
                <a:lnTo>
                  <a:pt x="76499" y="21250"/>
                </a:lnTo>
                <a:lnTo>
                  <a:pt x="75856" y="18873"/>
                </a:lnTo>
                <a:lnTo>
                  <a:pt x="76188" y="17664"/>
                </a:lnTo>
                <a:lnTo>
                  <a:pt x="76970" y="17867"/>
                </a:lnTo>
                <a:lnTo>
                  <a:pt x="77484" y="17567"/>
                </a:lnTo>
                <a:lnTo>
                  <a:pt x="77783" y="18092"/>
                </a:lnTo>
                <a:lnTo>
                  <a:pt x="78565" y="18295"/>
                </a:lnTo>
                <a:close/>
                <a:moveTo>
                  <a:pt x="78747" y="16818"/>
                </a:moveTo>
                <a:lnTo>
                  <a:pt x="77623" y="17182"/>
                </a:lnTo>
                <a:lnTo>
                  <a:pt x="76884" y="15223"/>
                </a:lnTo>
                <a:lnTo>
                  <a:pt x="77601" y="14056"/>
                </a:lnTo>
                <a:lnTo>
                  <a:pt x="78747" y="14431"/>
                </a:lnTo>
                <a:lnTo>
                  <a:pt x="79079" y="15619"/>
                </a:lnTo>
                <a:close/>
                <a:moveTo>
                  <a:pt x="77312" y="13960"/>
                </a:moveTo>
                <a:lnTo>
                  <a:pt x="76756" y="14869"/>
                </a:lnTo>
                <a:lnTo>
                  <a:pt x="76285" y="13617"/>
                </a:lnTo>
                <a:close/>
                <a:moveTo>
                  <a:pt x="75792" y="13146"/>
                </a:moveTo>
                <a:lnTo>
                  <a:pt x="75781" y="13146"/>
                </a:lnTo>
                <a:lnTo>
                  <a:pt x="76563" y="15191"/>
                </a:lnTo>
                <a:lnTo>
                  <a:pt x="75707" y="16582"/>
                </a:lnTo>
                <a:lnTo>
                  <a:pt x="74861" y="15191"/>
                </a:lnTo>
                <a:lnTo>
                  <a:pt x="75492" y="13499"/>
                </a:lnTo>
                <a:lnTo>
                  <a:pt x="75492" y="13499"/>
                </a:lnTo>
                <a:lnTo>
                  <a:pt x="75535" y="13392"/>
                </a:lnTo>
                <a:lnTo>
                  <a:pt x="75632" y="13146"/>
                </a:lnTo>
                <a:lnTo>
                  <a:pt x="75621" y="13146"/>
                </a:lnTo>
                <a:lnTo>
                  <a:pt x="75707" y="12921"/>
                </a:lnTo>
                <a:lnTo>
                  <a:pt x="75792" y="13146"/>
                </a:lnTo>
                <a:close/>
                <a:moveTo>
                  <a:pt x="78436" y="12654"/>
                </a:moveTo>
                <a:lnTo>
                  <a:pt x="77494" y="13703"/>
                </a:lnTo>
                <a:lnTo>
                  <a:pt x="76145" y="13264"/>
                </a:lnTo>
                <a:lnTo>
                  <a:pt x="75867" y="12493"/>
                </a:lnTo>
                <a:lnTo>
                  <a:pt x="76616" y="10438"/>
                </a:lnTo>
                <a:lnTo>
                  <a:pt x="78297" y="11840"/>
                </a:lnTo>
                <a:close/>
                <a:moveTo>
                  <a:pt x="80053" y="9549"/>
                </a:moveTo>
                <a:lnTo>
                  <a:pt x="78147" y="9217"/>
                </a:lnTo>
                <a:lnTo>
                  <a:pt x="77997" y="8361"/>
                </a:lnTo>
                <a:lnTo>
                  <a:pt x="78811" y="8061"/>
                </a:lnTo>
                <a:lnTo>
                  <a:pt x="78811" y="8061"/>
                </a:lnTo>
                <a:close/>
                <a:moveTo>
                  <a:pt x="78147" y="4860"/>
                </a:moveTo>
                <a:lnTo>
                  <a:pt x="80053" y="4528"/>
                </a:lnTo>
                <a:lnTo>
                  <a:pt x="78811" y="6016"/>
                </a:lnTo>
                <a:lnTo>
                  <a:pt x="77997" y="5717"/>
                </a:lnTo>
                <a:close/>
                <a:moveTo>
                  <a:pt x="76734" y="3929"/>
                </a:moveTo>
                <a:lnTo>
                  <a:pt x="78222" y="2687"/>
                </a:lnTo>
                <a:lnTo>
                  <a:pt x="77890" y="4603"/>
                </a:lnTo>
                <a:lnTo>
                  <a:pt x="77034" y="4753"/>
                </a:lnTo>
                <a:close/>
                <a:moveTo>
                  <a:pt x="75043" y="3833"/>
                </a:moveTo>
                <a:lnTo>
                  <a:pt x="75707" y="2013"/>
                </a:lnTo>
                <a:lnTo>
                  <a:pt x="76381" y="3833"/>
                </a:lnTo>
                <a:lnTo>
                  <a:pt x="75707" y="4400"/>
                </a:lnTo>
                <a:close/>
                <a:moveTo>
                  <a:pt x="73523" y="4603"/>
                </a:moveTo>
                <a:lnTo>
                  <a:pt x="73202" y="2687"/>
                </a:lnTo>
                <a:lnTo>
                  <a:pt x="74690" y="3929"/>
                </a:lnTo>
                <a:lnTo>
                  <a:pt x="74540" y="4336"/>
                </a:lnTo>
                <a:lnTo>
                  <a:pt x="74390" y="4753"/>
                </a:lnTo>
                <a:lnTo>
                  <a:pt x="73694" y="4625"/>
                </a:lnTo>
                <a:close/>
                <a:moveTo>
                  <a:pt x="70686" y="7044"/>
                </a:moveTo>
                <a:lnTo>
                  <a:pt x="72506" y="6370"/>
                </a:lnTo>
                <a:lnTo>
                  <a:pt x="73062" y="7033"/>
                </a:lnTo>
                <a:lnTo>
                  <a:pt x="72506" y="7708"/>
                </a:lnTo>
                <a:close/>
                <a:moveTo>
                  <a:pt x="69487" y="7483"/>
                </a:moveTo>
                <a:lnTo>
                  <a:pt x="70258" y="7194"/>
                </a:lnTo>
                <a:lnTo>
                  <a:pt x="72302" y="7954"/>
                </a:lnTo>
                <a:lnTo>
                  <a:pt x="70911" y="9624"/>
                </a:lnTo>
                <a:lnTo>
                  <a:pt x="70097" y="9763"/>
                </a:lnTo>
                <a:lnTo>
                  <a:pt x="69048" y="8821"/>
                </a:lnTo>
                <a:close/>
                <a:moveTo>
                  <a:pt x="68941" y="9132"/>
                </a:moveTo>
                <a:lnTo>
                  <a:pt x="70001" y="10084"/>
                </a:lnTo>
                <a:lnTo>
                  <a:pt x="70611" y="9977"/>
                </a:lnTo>
                <a:lnTo>
                  <a:pt x="70215" y="10459"/>
                </a:lnTo>
                <a:lnTo>
                  <a:pt x="70515" y="11851"/>
                </a:lnTo>
                <a:lnTo>
                  <a:pt x="69102" y="11562"/>
                </a:lnTo>
                <a:lnTo>
                  <a:pt x="68598" y="12065"/>
                </a:lnTo>
                <a:lnTo>
                  <a:pt x="68598" y="11348"/>
                </a:lnTo>
                <a:lnTo>
                  <a:pt x="67485" y="10620"/>
                </a:lnTo>
                <a:lnTo>
                  <a:pt x="68545" y="10331"/>
                </a:lnTo>
                <a:close/>
                <a:moveTo>
                  <a:pt x="67870" y="8083"/>
                </a:moveTo>
                <a:lnTo>
                  <a:pt x="69123" y="7612"/>
                </a:lnTo>
                <a:lnTo>
                  <a:pt x="68791" y="8650"/>
                </a:lnTo>
                <a:close/>
                <a:moveTo>
                  <a:pt x="67528" y="8222"/>
                </a:moveTo>
                <a:lnTo>
                  <a:pt x="68695" y="8939"/>
                </a:lnTo>
                <a:lnTo>
                  <a:pt x="68320" y="10084"/>
                </a:lnTo>
                <a:lnTo>
                  <a:pt x="67153" y="10395"/>
                </a:lnTo>
                <a:lnTo>
                  <a:pt x="67121" y="10384"/>
                </a:lnTo>
                <a:lnTo>
                  <a:pt x="67100" y="10395"/>
                </a:lnTo>
                <a:lnTo>
                  <a:pt x="65933" y="10084"/>
                </a:lnTo>
                <a:lnTo>
                  <a:pt x="65558" y="8960"/>
                </a:lnTo>
                <a:close/>
                <a:moveTo>
                  <a:pt x="65879" y="7215"/>
                </a:moveTo>
                <a:lnTo>
                  <a:pt x="67196" y="8018"/>
                </a:lnTo>
                <a:lnTo>
                  <a:pt x="65440" y="8682"/>
                </a:lnTo>
                <a:lnTo>
                  <a:pt x="65194" y="8254"/>
                </a:lnTo>
                <a:lnTo>
                  <a:pt x="65398" y="7504"/>
                </a:lnTo>
                <a:close/>
                <a:moveTo>
                  <a:pt x="63877" y="7194"/>
                </a:moveTo>
                <a:lnTo>
                  <a:pt x="65087" y="7515"/>
                </a:lnTo>
                <a:lnTo>
                  <a:pt x="64873" y="8297"/>
                </a:lnTo>
                <a:lnTo>
                  <a:pt x="65173" y="8821"/>
                </a:lnTo>
                <a:lnTo>
                  <a:pt x="64659" y="9110"/>
                </a:lnTo>
                <a:lnTo>
                  <a:pt x="64445" y="9902"/>
                </a:lnTo>
                <a:lnTo>
                  <a:pt x="63246" y="9571"/>
                </a:lnTo>
                <a:lnTo>
                  <a:pt x="61501" y="7826"/>
                </a:lnTo>
                <a:close/>
                <a:moveTo>
                  <a:pt x="61255" y="6487"/>
                </a:moveTo>
                <a:lnTo>
                  <a:pt x="63299" y="7044"/>
                </a:lnTo>
                <a:lnTo>
                  <a:pt x="61255" y="7590"/>
                </a:lnTo>
                <a:lnTo>
                  <a:pt x="60709" y="7044"/>
                </a:lnTo>
                <a:close/>
                <a:moveTo>
                  <a:pt x="59424" y="4411"/>
                </a:moveTo>
                <a:lnTo>
                  <a:pt x="59424" y="4411"/>
                </a:lnTo>
                <a:lnTo>
                  <a:pt x="60923" y="2912"/>
                </a:lnTo>
                <a:lnTo>
                  <a:pt x="60377" y="4967"/>
                </a:lnTo>
                <a:lnTo>
                  <a:pt x="59628" y="5160"/>
                </a:lnTo>
                <a:close/>
                <a:moveTo>
                  <a:pt x="56159" y="2912"/>
                </a:moveTo>
                <a:lnTo>
                  <a:pt x="57658" y="4411"/>
                </a:lnTo>
                <a:lnTo>
                  <a:pt x="57454" y="5160"/>
                </a:lnTo>
                <a:lnTo>
                  <a:pt x="56705" y="4967"/>
                </a:lnTo>
                <a:close/>
                <a:moveTo>
                  <a:pt x="55913" y="6156"/>
                </a:moveTo>
                <a:lnTo>
                  <a:pt x="54414" y="4657"/>
                </a:lnTo>
                <a:lnTo>
                  <a:pt x="56470" y="5203"/>
                </a:lnTo>
                <a:lnTo>
                  <a:pt x="56673" y="5952"/>
                </a:lnTo>
                <a:close/>
                <a:moveTo>
                  <a:pt x="53783" y="7044"/>
                </a:moveTo>
                <a:lnTo>
                  <a:pt x="55827" y="6487"/>
                </a:lnTo>
                <a:lnTo>
                  <a:pt x="55827" y="6487"/>
                </a:lnTo>
                <a:lnTo>
                  <a:pt x="56373" y="7044"/>
                </a:lnTo>
                <a:lnTo>
                  <a:pt x="55827" y="7590"/>
                </a:lnTo>
                <a:lnTo>
                  <a:pt x="55827" y="7590"/>
                </a:lnTo>
                <a:close/>
                <a:moveTo>
                  <a:pt x="53204" y="7194"/>
                </a:moveTo>
                <a:lnTo>
                  <a:pt x="55581" y="7836"/>
                </a:lnTo>
                <a:lnTo>
                  <a:pt x="53847" y="9571"/>
                </a:lnTo>
                <a:lnTo>
                  <a:pt x="52637" y="9902"/>
                </a:lnTo>
                <a:lnTo>
                  <a:pt x="52423" y="9110"/>
                </a:lnTo>
                <a:lnTo>
                  <a:pt x="51909" y="8821"/>
                </a:lnTo>
                <a:lnTo>
                  <a:pt x="52209" y="8297"/>
                </a:lnTo>
                <a:lnTo>
                  <a:pt x="51995" y="7515"/>
                </a:lnTo>
                <a:close/>
                <a:moveTo>
                  <a:pt x="49886" y="8018"/>
                </a:moveTo>
                <a:lnTo>
                  <a:pt x="51203" y="7215"/>
                </a:lnTo>
                <a:lnTo>
                  <a:pt x="51684" y="7504"/>
                </a:lnTo>
                <a:lnTo>
                  <a:pt x="51888" y="8265"/>
                </a:lnTo>
                <a:lnTo>
                  <a:pt x="51642" y="8682"/>
                </a:lnTo>
                <a:close/>
                <a:moveTo>
                  <a:pt x="49565" y="8222"/>
                </a:moveTo>
                <a:lnTo>
                  <a:pt x="51524" y="8960"/>
                </a:lnTo>
                <a:lnTo>
                  <a:pt x="51149" y="10084"/>
                </a:lnTo>
                <a:lnTo>
                  <a:pt x="49982" y="10395"/>
                </a:lnTo>
                <a:lnTo>
                  <a:pt x="49961" y="10384"/>
                </a:lnTo>
                <a:lnTo>
                  <a:pt x="49929" y="10395"/>
                </a:lnTo>
                <a:lnTo>
                  <a:pt x="48762" y="10084"/>
                </a:lnTo>
                <a:lnTo>
                  <a:pt x="48387" y="8939"/>
                </a:lnTo>
                <a:close/>
                <a:moveTo>
                  <a:pt x="47959" y="7612"/>
                </a:moveTo>
                <a:lnTo>
                  <a:pt x="49212" y="8083"/>
                </a:lnTo>
                <a:lnTo>
                  <a:pt x="48291" y="8650"/>
                </a:lnTo>
                <a:close/>
                <a:moveTo>
                  <a:pt x="48141" y="9132"/>
                </a:moveTo>
                <a:lnTo>
                  <a:pt x="48537" y="10331"/>
                </a:lnTo>
                <a:lnTo>
                  <a:pt x="49597" y="10620"/>
                </a:lnTo>
                <a:lnTo>
                  <a:pt x="48484" y="11348"/>
                </a:lnTo>
                <a:lnTo>
                  <a:pt x="48484" y="12065"/>
                </a:lnTo>
                <a:lnTo>
                  <a:pt x="47980" y="11562"/>
                </a:lnTo>
                <a:lnTo>
                  <a:pt x="46567" y="11851"/>
                </a:lnTo>
                <a:lnTo>
                  <a:pt x="46867" y="10459"/>
                </a:lnTo>
                <a:lnTo>
                  <a:pt x="46471" y="9977"/>
                </a:lnTo>
                <a:lnTo>
                  <a:pt x="47081" y="10084"/>
                </a:lnTo>
                <a:close/>
                <a:moveTo>
                  <a:pt x="46824" y="7194"/>
                </a:moveTo>
                <a:lnTo>
                  <a:pt x="47595" y="7483"/>
                </a:lnTo>
                <a:lnTo>
                  <a:pt x="48045" y="8821"/>
                </a:lnTo>
                <a:lnTo>
                  <a:pt x="46985" y="9763"/>
                </a:lnTo>
                <a:lnTo>
                  <a:pt x="46171" y="9624"/>
                </a:lnTo>
                <a:lnTo>
                  <a:pt x="44780" y="7954"/>
                </a:lnTo>
                <a:close/>
                <a:moveTo>
                  <a:pt x="44576" y="6370"/>
                </a:moveTo>
                <a:lnTo>
                  <a:pt x="46396" y="7033"/>
                </a:lnTo>
                <a:lnTo>
                  <a:pt x="44576" y="7708"/>
                </a:lnTo>
                <a:lnTo>
                  <a:pt x="44020" y="7033"/>
                </a:lnTo>
                <a:close/>
                <a:moveTo>
                  <a:pt x="43816" y="4860"/>
                </a:moveTo>
                <a:lnTo>
                  <a:pt x="45722" y="4528"/>
                </a:lnTo>
                <a:lnTo>
                  <a:pt x="44480" y="6016"/>
                </a:lnTo>
                <a:lnTo>
                  <a:pt x="43666" y="5717"/>
                </a:lnTo>
                <a:close/>
                <a:moveTo>
                  <a:pt x="42392" y="3929"/>
                </a:moveTo>
                <a:lnTo>
                  <a:pt x="42392" y="3929"/>
                </a:lnTo>
                <a:lnTo>
                  <a:pt x="43891" y="2687"/>
                </a:lnTo>
                <a:lnTo>
                  <a:pt x="43559" y="4603"/>
                </a:lnTo>
                <a:lnTo>
                  <a:pt x="43559" y="4603"/>
                </a:lnTo>
                <a:lnTo>
                  <a:pt x="42692" y="4753"/>
                </a:lnTo>
                <a:lnTo>
                  <a:pt x="42392" y="3929"/>
                </a:lnTo>
                <a:close/>
                <a:moveTo>
                  <a:pt x="40701" y="3833"/>
                </a:moveTo>
                <a:lnTo>
                  <a:pt x="41375" y="2013"/>
                </a:lnTo>
                <a:lnTo>
                  <a:pt x="42050" y="3833"/>
                </a:lnTo>
                <a:lnTo>
                  <a:pt x="41375" y="4400"/>
                </a:lnTo>
                <a:close/>
                <a:moveTo>
                  <a:pt x="39192" y="4603"/>
                </a:moveTo>
                <a:lnTo>
                  <a:pt x="38860" y="2687"/>
                </a:lnTo>
                <a:lnTo>
                  <a:pt x="40358" y="3929"/>
                </a:lnTo>
                <a:lnTo>
                  <a:pt x="40048" y="4753"/>
                </a:lnTo>
                <a:close/>
                <a:moveTo>
                  <a:pt x="38271" y="6016"/>
                </a:moveTo>
                <a:lnTo>
                  <a:pt x="37029" y="4528"/>
                </a:lnTo>
                <a:lnTo>
                  <a:pt x="38935" y="4860"/>
                </a:lnTo>
                <a:lnTo>
                  <a:pt x="39085" y="5717"/>
                </a:lnTo>
                <a:close/>
                <a:moveTo>
                  <a:pt x="35156" y="7483"/>
                </a:moveTo>
                <a:lnTo>
                  <a:pt x="35927" y="7194"/>
                </a:lnTo>
                <a:lnTo>
                  <a:pt x="37971" y="7954"/>
                </a:lnTo>
                <a:lnTo>
                  <a:pt x="36580" y="9624"/>
                </a:lnTo>
                <a:lnTo>
                  <a:pt x="35766" y="9763"/>
                </a:lnTo>
                <a:lnTo>
                  <a:pt x="34706" y="8821"/>
                </a:lnTo>
                <a:close/>
                <a:moveTo>
                  <a:pt x="33539" y="8083"/>
                </a:moveTo>
                <a:lnTo>
                  <a:pt x="34792" y="7612"/>
                </a:lnTo>
                <a:lnTo>
                  <a:pt x="34460" y="8650"/>
                </a:lnTo>
                <a:close/>
                <a:moveTo>
                  <a:pt x="33186" y="8222"/>
                </a:moveTo>
                <a:lnTo>
                  <a:pt x="34364" y="8939"/>
                </a:lnTo>
                <a:lnTo>
                  <a:pt x="33989" y="10084"/>
                </a:lnTo>
                <a:lnTo>
                  <a:pt x="32822" y="10395"/>
                </a:lnTo>
                <a:lnTo>
                  <a:pt x="32790" y="10384"/>
                </a:lnTo>
                <a:lnTo>
                  <a:pt x="32769" y="10395"/>
                </a:lnTo>
                <a:lnTo>
                  <a:pt x="31602" y="10084"/>
                </a:lnTo>
                <a:lnTo>
                  <a:pt x="31227" y="8960"/>
                </a:lnTo>
                <a:close/>
                <a:moveTo>
                  <a:pt x="31548" y="7215"/>
                </a:moveTo>
                <a:lnTo>
                  <a:pt x="32865" y="8018"/>
                </a:lnTo>
                <a:lnTo>
                  <a:pt x="31109" y="8682"/>
                </a:lnTo>
                <a:lnTo>
                  <a:pt x="30863" y="8254"/>
                </a:lnTo>
                <a:lnTo>
                  <a:pt x="31066" y="7504"/>
                </a:lnTo>
                <a:close/>
                <a:moveTo>
                  <a:pt x="29546" y="7194"/>
                </a:moveTo>
                <a:lnTo>
                  <a:pt x="30756" y="7515"/>
                </a:lnTo>
                <a:lnTo>
                  <a:pt x="30542" y="8297"/>
                </a:lnTo>
                <a:lnTo>
                  <a:pt x="30842" y="8821"/>
                </a:lnTo>
                <a:lnTo>
                  <a:pt x="30328" y="9110"/>
                </a:lnTo>
                <a:lnTo>
                  <a:pt x="30114" y="9902"/>
                </a:lnTo>
                <a:lnTo>
                  <a:pt x="28915" y="9571"/>
                </a:lnTo>
                <a:lnTo>
                  <a:pt x="27170" y="7826"/>
                </a:lnTo>
                <a:close/>
                <a:moveTo>
                  <a:pt x="26924" y="6487"/>
                </a:moveTo>
                <a:lnTo>
                  <a:pt x="28968" y="7044"/>
                </a:lnTo>
                <a:lnTo>
                  <a:pt x="26924" y="7590"/>
                </a:lnTo>
                <a:lnTo>
                  <a:pt x="26924" y="7590"/>
                </a:lnTo>
                <a:lnTo>
                  <a:pt x="26378" y="7044"/>
                </a:lnTo>
                <a:lnTo>
                  <a:pt x="26924" y="6487"/>
                </a:lnTo>
                <a:close/>
                <a:moveTo>
                  <a:pt x="25093" y="4411"/>
                </a:moveTo>
                <a:lnTo>
                  <a:pt x="26592" y="2912"/>
                </a:lnTo>
                <a:lnTo>
                  <a:pt x="26046" y="4967"/>
                </a:lnTo>
                <a:lnTo>
                  <a:pt x="25296" y="5160"/>
                </a:lnTo>
                <a:close/>
                <a:moveTo>
                  <a:pt x="23659" y="4325"/>
                </a:moveTo>
                <a:lnTo>
                  <a:pt x="24215" y="2280"/>
                </a:lnTo>
                <a:lnTo>
                  <a:pt x="24761" y="4325"/>
                </a:lnTo>
                <a:lnTo>
                  <a:pt x="24215" y="4871"/>
                </a:lnTo>
                <a:close/>
                <a:moveTo>
                  <a:pt x="21828" y="2912"/>
                </a:moveTo>
                <a:lnTo>
                  <a:pt x="23327" y="4411"/>
                </a:lnTo>
                <a:lnTo>
                  <a:pt x="23123" y="5160"/>
                </a:lnTo>
                <a:lnTo>
                  <a:pt x="22374" y="4967"/>
                </a:lnTo>
                <a:close/>
                <a:moveTo>
                  <a:pt x="21582" y="6156"/>
                </a:moveTo>
                <a:lnTo>
                  <a:pt x="20083" y="4657"/>
                </a:lnTo>
                <a:lnTo>
                  <a:pt x="22138" y="5203"/>
                </a:lnTo>
                <a:lnTo>
                  <a:pt x="22331" y="5952"/>
                </a:lnTo>
                <a:close/>
                <a:moveTo>
                  <a:pt x="19451" y="7044"/>
                </a:moveTo>
                <a:lnTo>
                  <a:pt x="21496" y="6487"/>
                </a:lnTo>
                <a:lnTo>
                  <a:pt x="21496" y="6487"/>
                </a:lnTo>
                <a:lnTo>
                  <a:pt x="22042" y="7044"/>
                </a:lnTo>
                <a:lnTo>
                  <a:pt x="21496" y="7590"/>
                </a:lnTo>
                <a:lnTo>
                  <a:pt x="21496" y="7590"/>
                </a:lnTo>
                <a:close/>
                <a:moveTo>
                  <a:pt x="18873" y="7194"/>
                </a:moveTo>
                <a:lnTo>
                  <a:pt x="21250" y="7836"/>
                </a:lnTo>
                <a:lnTo>
                  <a:pt x="19516" y="9571"/>
                </a:lnTo>
                <a:lnTo>
                  <a:pt x="18306" y="9902"/>
                </a:lnTo>
                <a:lnTo>
                  <a:pt x="18092" y="9110"/>
                </a:lnTo>
                <a:lnTo>
                  <a:pt x="17578" y="8821"/>
                </a:lnTo>
                <a:lnTo>
                  <a:pt x="17878" y="8297"/>
                </a:lnTo>
                <a:lnTo>
                  <a:pt x="17664" y="7515"/>
                </a:lnTo>
                <a:close/>
                <a:moveTo>
                  <a:pt x="15555" y="8018"/>
                </a:moveTo>
                <a:lnTo>
                  <a:pt x="16872" y="7215"/>
                </a:lnTo>
                <a:lnTo>
                  <a:pt x="17353" y="7504"/>
                </a:lnTo>
                <a:lnTo>
                  <a:pt x="17557" y="8265"/>
                </a:lnTo>
                <a:lnTo>
                  <a:pt x="17310" y="8682"/>
                </a:lnTo>
                <a:close/>
                <a:moveTo>
                  <a:pt x="15234" y="8222"/>
                </a:moveTo>
                <a:lnTo>
                  <a:pt x="17193" y="8960"/>
                </a:lnTo>
                <a:lnTo>
                  <a:pt x="16818" y="10084"/>
                </a:lnTo>
                <a:lnTo>
                  <a:pt x="15651" y="10395"/>
                </a:lnTo>
                <a:lnTo>
                  <a:pt x="15630" y="10384"/>
                </a:lnTo>
                <a:lnTo>
                  <a:pt x="15598" y="10395"/>
                </a:lnTo>
                <a:lnTo>
                  <a:pt x="14431" y="10084"/>
                </a:lnTo>
                <a:lnTo>
                  <a:pt x="14056" y="8939"/>
                </a:lnTo>
                <a:close/>
                <a:moveTo>
                  <a:pt x="13628" y="7612"/>
                </a:moveTo>
                <a:lnTo>
                  <a:pt x="14880" y="8083"/>
                </a:lnTo>
                <a:lnTo>
                  <a:pt x="13960" y="8650"/>
                </a:lnTo>
                <a:close/>
                <a:moveTo>
                  <a:pt x="13810" y="9132"/>
                </a:moveTo>
                <a:lnTo>
                  <a:pt x="14206" y="10331"/>
                </a:lnTo>
                <a:lnTo>
                  <a:pt x="15266" y="10620"/>
                </a:lnTo>
                <a:lnTo>
                  <a:pt x="14152" y="11348"/>
                </a:lnTo>
                <a:lnTo>
                  <a:pt x="14152" y="12065"/>
                </a:lnTo>
                <a:lnTo>
                  <a:pt x="13649" y="11562"/>
                </a:lnTo>
                <a:lnTo>
                  <a:pt x="12236" y="11851"/>
                </a:lnTo>
                <a:lnTo>
                  <a:pt x="12536" y="10459"/>
                </a:lnTo>
                <a:lnTo>
                  <a:pt x="12140" y="9977"/>
                </a:lnTo>
                <a:lnTo>
                  <a:pt x="12750" y="10084"/>
                </a:lnTo>
                <a:close/>
                <a:moveTo>
                  <a:pt x="12493" y="7194"/>
                </a:moveTo>
                <a:lnTo>
                  <a:pt x="13264" y="7483"/>
                </a:lnTo>
                <a:lnTo>
                  <a:pt x="13714" y="8821"/>
                </a:lnTo>
                <a:lnTo>
                  <a:pt x="12654" y="9763"/>
                </a:lnTo>
                <a:lnTo>
                  <a:pt x="11840" y="9624"/>
                </a:lnTo>
                <a:lnTo>
                  <a:pt x="10449" y="7954"/>
                </a:lnTo>
                <a:close/>
                <a:moveTo>
                  <a:pt x="10245" y="6370"/>
                </a:moveTo>
                <a:lnTo>
                  <a:pt x="12065" y="7033"/>
                </a:lnTo>
                <a:lnTo>
                  <a:pt x="10245" y="7708"/>
                </a:lnTo>
                <a:lnTo>
                  <a:pt x="9688" y="7033"/>
                </a:lnTo>
                <a:close/>
                <a:moveTo>
                  <a:pt x="9485" y="4860"/>
                </a:moveTo>
                <a:lnTo>
                  <a:pt x="11391" y="4528"/>
                </a:lnTo>
                <a:lnTo>
                  <a:pt x="10149" y="6016"/>
                </a:lnTo>
                <a:lnTo>
                  <a:pt x="9335" y="5717"/>
                </a:lnTo>
                <a:close/>
                <a:moveTo>
                  <a:pt x="8061" y="3929"/>
                </a:moveTo>
                <a:lnTo>
                  <a:pt x="8061" y="3929"/>
                </a:lnTo>
                <a:lnTo>
                  <a:pt x="9560" y="2687"/>
                </a:lnTo>
                <a:lnTo>
                  <a:pt x="9228" y="4603"/>
                </a:lnTo>
                <a:lnTo>
                  <a:pt x="8361" y="4753"/>
                </a:lnTo>
                <a:lnTo>
                  <a:pt x="8061" y="3929"/>
                </a:lnTo>
                <a:close/>
                <a:moveTo>
                  <a:pt x="6370" y="3833"/>
                </a:moveTo>
                <a:lnTo>
                  <a:pt x="7044" y="2013"/>
                </a:lnTo>
                <a:lnTo>
                  <a:pt x="7719" y="3833"/>
                </a:lnTo>
                <a:lnTo>
                  <a:pt x="7044" y="4400"/>
                </a:lnTo>
                <a:close/>
                <a:moveTo>
                  <a:pt x="4860" y="4603"/>
                </a:moveTo>
                <a:lnTo>
                  <a:pt x="4529" y="2687"/>
                </a:lnTo>
                <a:lnTo>
                  <a:pt x="6027" y="3929"/>
                </a:lnTo>
                <a:lnTo>
                  <a:pt x="5717" y="4753"/>
                </a:lnTo>
                <a:close/>
                <a:moveTo>
                  <a:pt x="3940" y="6016"/>
                </a:moveTo>
                <a:lnTo>
                  <a:pt x="2698" y="4528"/>
                </a:lnTo>
                <a:lnTo>
                  <a:pt x="4604" y="4860"/>
                </a:lnTo>
                <a:lnTo>
                  <a:pt x="4753" y="5717"/>
                </a:lnTo>
                <a:close/>
                <a:moveTo>
                  <a:pt x="4604" y="9217"/>
                </a:moveTo>
                <a:lnTo>
                  <a:pt x="2698" y="9549"/>
                </a:lnTo>
                <a:lnTo>
                  <a:pt x="3940" y="8061"/>
                </a:lnTo>
                <a:lnTo>
                  <a:pt x="3940" y="8061"/>
                </a:lnTo>
                <a:lnTo>
                  <a:pt x="4753" y="8361"/>
                </a:lnTo>
                <a:close/>
                <a:moveTo>
                  <a:pt x="6027" y="10149"/>
                </a:moveTo>
                <a:lnTo>
                  <a:pt x="4529" y="11390"/>
                </a:lnTo>
                <a:lnTo>
                  <a:pt x="4860" y="9474"/>
                </a:lnTo>
                <a:lnTo>
                  <a:pt x="5717" y="9324"/>
                </a:lnTo>
                <a:close/>
                <a:moveTo>
                  <a:pt x="7044" y="12065"/>
                </a:moveTo>
                <a:lnTo>
                  <a:pt x="6370" y="10234"/>
                </a:lnTo>
                <a:lnTo>
                  <a:pt x="7044" y="9678"/>
                </a:lnTo>
                <a:lnTo>
                  <a:pt x="7719" y="10245"/>
                </a:lnTo>
                <a:close/>
                <a:moveTo>
                  <a:pt x="7483" y="13264"/>
                </a:moveTo>
                <a:lnTo>
                  <a:pt x="7205" y="12493"/>
                </a:lnTo>
                <a:lnTo>
                  <a:pt x="7954" y="10438"/>
                </a:lnTo>
                <a:lnTo>
                  <a:pt x="9635" y="11840"/>
                </a:lnTo>
                <a:lnTo>
                  <a:pt x="9774" y="12654"/>
                </a:lnTo>
                <a:lnTo>
                  <a:pt x="8832" y="13703"/>
                </a:lnTo>
                <a:close/>
                <a:moveTo>
                  <a:pt x="9142" y="13810"/>
                </a:moveTo>
                <a:lnTo>
                  <a:pt x="10095" y="12739"/>
                </a:lnTo>
                <a:lnTo>
                  <a:pt x="9988" y="12129"/>
                </a:lnTo>
                <a:lnTo>
                  <a:pt x="10459" y="12525"/>
                </a:lnTo>
                <a:lnTo>
                  <a:pt x="11862" y="12236"/>
                </a:lnTo>
                <a:lnTo>
                  <a:pt x="11562" y="13638"/>
                </a:lnTo>
                <a:lnTo>
                  <a:pt x="12065" y="14152"/>
                </a:lnTo>
                <a:lnTo>
                  <a:pt x="11348" y="14152"/>
                </a:lnTo>
                <a:lnTo>
                  <a:pt x="10620" y="15266"/>
                </a:lnTo>
                <a:lnTo>
                  <a:pt x="10331" y="14195"/>
                </a:lnTo>
                <a:close/>
                <a:moveTo>
                  <a:pt x="8093" y="14869"/>
                </a:moveTo>
                <a:lnTo>
                  <a:pt x="7622" y="13617"/>
                </a:lnTo>
                <a:lnTo>
                  <a:pt x="8650" y="13960"/>
                </a:lnTo>
                <a:close/>
                <a:moveTo>
                  <a:pt x="8222" y="15223"/>
                </a:moveTo>
                <a:lnTo>
                  <a:pt x="8939" y="14056"/>
                </a:lnTo>
                <a:lnTo>
                  <a:pt x="10085" y="14431"/>
                </a:lnTo>
                <a:lnTo>
                  <a:pt x="10406" y="15597"/>
                </a:lnTo>
                <a:lnTo>
                  <a:pt x="10384" y="15619"/>
                </a:lnTo>
                <a:lnTo>
                  <a:pt x="10406" y="15651"/>
                </a:lnTo>
                <a:lnTo>
                  <a:pt x="10085" y="16818"/>
                </a:lnTo>
                <a:lnTo>
                  <a:pt x="8961" y="17182"/>
                </a:lnTo>
                <a:close/>
                <a:moveTo>
                  <a:pt x="7216" y="16871"/>
                </a:moveTo>
                <a:lnTo>
                  <a:pt x="8029" y="15544"/>
                </a:lnTo>
                <a:lnTo>
                  <a:pt x="8693" y="17300"/>
                </a:lnTo>
                <a:lnTo>
                  <a:pt x="8265" y="17546"/>
                </a:lnTo>
                <a:lnTo>
                  <a:pt x="7515" y="17353"/>
                </a:lnTo>
                <a:close/>
                <a:moveTo>
                  <a:pt x="7194" y="18873"/>
                </a:moveTo>
                <a:lnTo>
                  <a:pt x="7526" y="17664"/>
                </a:lnTo>
                <a:lnTo>
                  <a:pt x="8307" y="17867"/>
                </a:lnTo>
                <a:lnTo>
                  <a:pt x="8821" y="17567"/>
                </a:lnTo>
                <a:lnTo>
                  <a:pt x="9121" y="18092"/>
                </a:lnTo>
                <a:lnTo>
                  <a:pt x="9903" y="18295"/>
                </a:lnTo>
                <a:lnTo>
                  <a:pt x="9581" y="19505"/>
                </a:lnTo>
                <a:lnTo>
                  <a:pt x="7836" y="21250"/>
                </a:lnTo>
                <a:close/>
                <a:moveTo>
                  <a:pt x="6498" y="21496"/>
                </a:moveTo>
                <a:lnTo>
                  <a:pt x="6498" y="21496"/>
                </a:lnTo>
                <a:lnTo>
                  <a:pt x="7044" y="19441"/>
                </a:lnTo>
                <a:lnTo>
                  <a:pt x="7590" y="21496"/>
                </a:lnTo>
                <a:lnTo>
                  <a:pt x="7044" y="22042"/>
                </a:lnTo>
                <a:close/>
                <a:moveTo>
                  <a:pt x="4668" y="20083"/>
                </a:moveTo>
                <a:lnTo>
                  <a:pt x="6166" y="21582"/>
                </a:lnTo>
                <a:lnTo>
                  <a:pt x="5963" y="22331"/>
                </a:lnTo>
                <a:lnTo>
                  <a:pt x="5214" y="22127"/>
                </a:lnTo>
                <a:close/>
                <a:moveTo>
                  <a:pt x="4422" y="23326"/>
                </a:moveTo>
                <a:lnTo>
                  <a:pt x="2923" y="21828"/>
                </a:lnTo>
                <a:lnTo>
                  <a:pt x="4968" y="22374"/>
                </a:lnTo>
                <a:lnTo>
                  <a:pt x="5171" y="23123"/>
                </a:lnTo>
                <a:close/>
                <a:moveTo>
                  <a:pt x="2281" y="24204"/>
                </a:moveTo>
                <a:lnTo>
                  <a:pt x="4336" y="23658"/>
                </a:lnTo>
                <a:lnTo>
                  <a:pt x="4882" y="24204"/>
                </a:lnTo>
                <a:lnTo>
                  <a:pt x="4336" y="24750"/>
                </a:lnTo>
                <a:close/>
                <a:moveTo>
                  <a:pt x="4968" y="26035"/>
                </a:moveTo>
                <a:lnTo>
                  <a:pt x="2923" y="26591"/>
                </a:lnTo>
                <a:lnTo>
                  <a:pt x="4422" y="25082"/>
                </a:lnTo>
                <a:lnTo>
                  <a:pt x="5171" y="25285"/>
                </a:lnTo>
                <a:lnTo>
                  <a:pt x="5010" y="25896"/>
                </a:lnTo>
                <a:close/>
                <a:moveTo>
                  <a:pt x="7044" y="28968"/>
                </a:moveTo>
                <a:lnTo>
                  <a:pt x="6498" y="26923"/>
                </a:lnTo>
                <a:lnTo>
                  <a:pt x="7044" y="26367"/>
                </a:lnTo>
                <a:lnTo>
                  <a:pt x="7590" y="26923"/>
                </a:lnTo>
                <a:close/>
                <a:moveTo>
                  <a:pt x="7194" y="29546"/>
                </a:moveTo>
                <a:lnTo>
                  <a:pt x="7836" y="27159"/>
                </a:lnTo>
                <a:lnTo>
                  <a:pt x="9581" y="28904"/>
                </a:lnTo>
                <a:lnTo>
                  <a:pt x="9903" y="30113"/>
                </a:lnTo>
                <a:lnTo>
                  <a:pt x="9121" y="30328"/>
                </a:lnTo>
                <a:lnTo>
                  <a:pt x="8821" y="30841"/>
                </a:lnTo>
                <a:lnTo>
                  <a:pt x="8307" y="30542"/>
                </a:lnTo>
                <a:lnTo>
                  <a:pt x="7526" y="30756"/>
                </a:lnTo>
                <a:close/>
                <a:moveTo>
                  <a:pt x="8029" y="32865"/>
                </a:moveTo>
                <a:lnTo>
                  <a:pt x="7216" y="31537"/>
                </a:lnTo>
                <a:lnTo>
                  <a:pt x="7515" y="31066"/>
                </a:lnTo>
                <a:lnTo>
                  <a:pt x="8265" y="30863"/>
                </a:lnTo>
                <a:lnTo>
                  <a:pt x="8693" y="31109"/>
                </a:lnTo>
                <a:close/>
                <a:moveTo>
                  <a:pt x="8222" y="33186"/>
                </a:moveTo>
                <a:lnTo>
                  <a:pt x="8961" y="31227"/>
                </a:lnTo>
                <a:lnTo>
                  <a:pt x="10085" y="31601"/>
                </a:lnTo>
                <a:lnTo>
                  <a:pt x="10406" y="32758"/>
                </a:lnTo>
                <a:lnTo>
                  <a:pt x="10384" y="32790"/>
                </a:lnTo>
                <a:lnTo>
                  <a:pt x="10406" y="32811"/>
                </a:lnTo>
                <a:lnTo>
                  <a:pt x="10085" y="33978"/>
                </a:lnTo>
                <a:lnTo>
                  <a:pt x="8939" y="34353"/>
                </a:lnTo>
                <a:close/>
                <a:moveTo>
                  <a:pt x="7622" y="34792"/>
                </a:moveTo>
                <a:lnTo>
                  <a:pt x="8093" y="33539"/>
                </a:lnTo>
                <a:lnTo>
                  <a:pt x="8650" y="34449"/>
                </a:lnTo>
                <a:close/>
                <a:moveTo>
                  <a:pt x="6370" y="38174"/>
                </a:moveTo>
                <a:lnTo>
                  <a:pt x="7044" y="36354"/>
                </a:lnTo>
                <a:lnTo>
                  <a:pt x="7719" y="38174"/>
                </a:lnTo>
                <a:lnTo>
                  <a:pt x="7044" y="38731"/>
                </a:lnTo>
                <a:close/>
                <a:moveTo>
                  <a:pt x="4860" y="38934"/>
                </a:moveTo>
                <a:lnTo>
                  <a:pt x="4539" y="37018"/>
                </a:lnTo>
                <a:lnTo>
                  <a:pt x="6027" y="38260"/>
                </a:lnTo>
                <a:lnTo>
                  <a:pt x="5717" y="39084"/>
                </a:lnTo>
                <a:close/>
                <a:moveTo>
                  <a:pt x="2698" y="38859"/>
                </a:moveTo>
                <a:lnTo>
                  <a:pt x="4604" y="39191"/>
                </a:lnTo>
                <a:lnTo>
                  <a:pt x="4753" y="40048"/>
                </a:lnTo>
                <a:lnTo>
                  <a:pt x="3940" y="40347"/>
                </a:lnTo>
                <a:lnTo>
                  <a:pt x="3940" y="40347"/>
                </a:lnTo>
                <a:close/>
                <a:moveTo>
                  <a:pt x="4604" y="43548"/>
                </a:moveTo>
                <a:lnTo>
                  <a:pt x="2698" y="43880"/>
                </a:lnTo>
                <a:lnTo>
                  <a:pt x="3940" y="42392"/>
                </a:lnTo>
                <a:lnTo>
                  <a:pt x="4753" y="42692"/>
                </a:lnTo>
                <a:close/>
                <a:moveTo>
                  <a:pt x="6027" y="44480"/>
                </a:moveTo>
                <a:lnTo>
                  <a:pt x="4539" y="45721"/>
                </a:lnTo>
                <a:lnTo>
                  <a:pt x="4860" y="43805"/>
                </a:lnTo>
                <a:lnTo>
                  <a:pt x="5717" y="43666"/>
                </a:lnTo>
                <a:close/>
                <a:moveTo>
                  <a:pt x="9560" y="45721"/>
                </a:moveTo>
                <a:lnTo>
                  <a:pt x="8061" y="44480"/>
                </a:lnTo>
                <a:lnTo>
                  <a:pt x="8361" y="43666"/>
                </a:lnTo>
                <a:lnTo>
                  <a:pt x="9228" y="43805"/>
                </a:lnTo>
                <a:close/>
                <a:moveTo>
                  <a:pt x="11391" y="43880"/>
                </a:moveTo>
                <a:lnTo>
                  <a:pt x="9485" y="43548"/>
                </a:lnTo>
                <a:lnTo>
                  <a:pt x="9335" y="42692"/>
                </a:lnTo>
                <a:lnTo>
                  <a:pt x="10149" y="42392"/>
                </a:lnTo>
                <a:lnTo>
                  <a:pt x="10149" y="42392"/>
                </a:lnTo>
                <a:close/>
                <a:moveTo>
                  <a:pt x="12065" y="41375"/>
                </a:moveTo>
                <a:lnTo>
                  <a:pt x="10245" y="42039"/>
                </a:lnTo>
                <a:lnTo>
                  <a:pt x="9688" y="41375"/>
                </a:lnTo>
                <a:lnTo>
                  <a:pt x="10245" y="40701"/>
                </a:lnTo>
                <a:close/>
                <a:moveTo>
                  <a:pt x="13264" y="40925"/>
                </a:moveTo>
                <a:lnTo>
                  <a:pt x="12493" y="41215"/>
                </a:lnTo>
                <a:lnTo>
                  <a:pt x="10449" y="40454"/>
                </a:lnTo>
                <a:lnTo>
                  <a:pt x="11840" y="38784"/>
                </a:lnTo>
                <a:lnTo>
                  <a:pt x="12654" y="38645"/>
                </a:lnTo>
                <a:lnTo>
                  <a:pt x="13714" y="39587"/>
                </a:lnTo>
                <a:close/>
                <a:moveTo>
                  <a:pt x="13810" y="39277"/>
                </a:moveTo>
                <a:lnTo>
                  <a:pt x="12750" y="38324"/>
                </a:lnTo>
                <a:lnTo>
                  <a:pt x="12140" y="38431"/>
                </a:lnTo>
                <a:lnTo>
                  <a:pt x="12536" y="37960"/>
                </a:lnTo>
                <a:lnTo>
                  <a:pt x="12236" y="36558"/>
                </a:lnTo>
                <a:lnTo>
                  <a:pt x="13649" y="36858"/>
                </a:lnTo>
                <a:lnTo>
                  <a:pt x="14152" y="36344"/>
                </a:lnTo>
                <a:lnTo>
                  <a:pt x="14152" y="37061"/>
                </a:lnTo>
                <a:lnTo>
                  <a:pt x="15266" y="37789"/>
                </a:lnTo>
                <a:lnTo>
                  <a:pt x="14206" y="38078"/>
                </a:lnTo>
                <a:close/>
                <a:moveTo>
                  <a:pt x="14880" y="40326"/>
                </a:moveTo>
                <a:lnTo>
                  <a:pt x="13628" y="40797"/>
                </a:lnTo>
                <a:lnTo>
                  <a:pt x="13960" y="39769"/>
                </a:lnTo>
                <a:close/>
                <a:moveTo>
                  <a:pt x="15234" y="40187"/>
                </a:moveTo>
                <a:lnTo>
                  <a:pt x="14056" y="39470"/>
                </a:lnTo>
                <a:lnTo>
                  <a:pt x="14431" y="38324"/>
                </a:lnTo>
                <a:lnTo>
                  <a:pt x="15598" y="38014"/>
                </a:lnTo>
                <a:lnTo>
                  <a:pt x="15630" y="38024"/>
                </a:lnTo>
                <a:lnTo>
                  <a:pt x="15651" y="38014"/>
                </a:lnTo>
                <a:lnTo>
                  <a:pt x="16818" y="38324"/>
                </a:lnTo>
                <a:lnTo>
                  <a:pt x="17193" y="39448"/>
                </a:lnTo>
                <a:close/>
                <a:moveTo>
                  <a:pt x="16872" y="41193"/>
                </a:moveTo>
                <a:lnTo>
                  <a:pt x="15555" y="40390"/>
                </a:lnTo>
                <a:lnTo>
                  <a:pt x="17310" y="39727"/>
                </a:lnTo>
                <a:lnTo>
                  <a:pt x="17557" y="40155"/>
                </a:lnTo>
                <a:lnTo>
                  <a:pt x="17353" y="40904"/>
                </a:lnTo>
                <a:close/>
                <a:moveTo>
                  <a:pt x="18873" y="41215"/>
                </a:moveTo>
                <a:lnTo>
                  <a:pt x="17664" y="40893"/>
                </a:lnTo>
                <a:lnTo>
                  <a:pt x="17878" y="40112"/>
                </a:lnTo>
                <a:lnTo>
                  <a:pt x="17578" y="39598"/>
                </a:lnTo>
                <a:lnTo>
                  <a:pt x="18092" y="39298"/>
                </a:lnTo>
                <a:lnTo>
                  <a:pt x="18306" y="38517"/>
                </a:lnTo>
                <a:lnTo>
                  <a:pt x="19516" y="38838"/>
                </a:lnTo>
                <a:lnTo>
                  <a:pt x="21250" y="40583"/>
                </a:lnTo>
                <a:close/>
                <a:moveTo>
                  <a:pt x="21496" y="41921"/>
                </a:moveTo>
                <a:lnTo>
                  <a:pt x="19451" y="41375"/>
                </a:lnTo>
                <a:lnTo>
                  <a:pt x="21496" y="40818"/>
                </a:lnTo>
                <a:lnTo>
                  <a:pt x="22042" y="41375"/>
                </a:lnTo>
                <a:close/>
                <a:moveTo>
                  <a:pt x="23327" y="43998"/>
                </a:moveTo>
                <a:lnTo>
                  <a:pt x="21828" y="45497"/>
                </a:lnTo>
                <a:lnTo>
                  <a:pt x="22374" y="43441"/>
                </a:lnTo>
                <a:lnTo>
                  <a:pt x="23123" y="43248"/>
                </a:lnTo>
                <a:close/>
                <a:moveTo>
                  <a:pt x="24761" y="44083"/>
                </a:moveTo>
                <a:lnTo>
                  <a:pt x="24205" y="46128"/>
                </a:lnTo>
                <a:lnTo>
                  <a:pt x="23659" y="44083"/>
                </a:lnTo>
                <a:lnTo>
                  <a:pt x="24215" y="43538"/>
                </a:lnTo>
                <a:close/>
                <a:moveTo>
                  <a:pt x="26046" y="43441"/>
                </a:moveTo>
                <a:lnTo>
                  <a:pt x="26592" y="45497"/>
                </a:lnTo>
                <a:lnTo>
                  <a:pt x="25093" y="43998"/>
                </a:lnTo>
                <a:lnTo>
                  <a:pt x="25296" y="43248"/>
                </a:lnTo>
                <a:close/>
                <a:moveTo>
                  <a:pt x="26838" y="42253"/>
                </a:moveTo>
                <a:lnTo>
                  <a:pt x="28337" y="43752"/>
                </a:lnTo>
                <a:lnTo>
                  <a:pt x="26281" y="43206"/>
                </a:lnTo>
                <a:lnTo>
                  <a:pt x="26089" y="42456"/>
                </a:lnTo>
                <a:close/>
                <a:moveTo>
                  <a:pt x="28968" y="41375"/>
                </a:moveTo>
                <a:lnTo>
                  <a:pt x="26924" y="41921"/>
                </a:lnTo>
                <a:lnTo>
                  <a:pt x="26378" y="41375"/>
                </a:lnTo>
                <a:lnTo>
                  <a:pt x="26924" y="40818"/>
                </a:lnTo>
                <a:close/>
                <a:moveTo>
                  <a:pt x="29546" y="41215"/>
                </a:moveTo>
                <a:lnTo>
                  <a:pt x="27170" y="40583"/>
                </a:lnTo>
                <a:lnTo>
                  <a:pt x="28915" y="38838"/>
                </a:lnTo>
                <a:lnTo>
                  <a:pt x="30114" y="38506"/>
                </a:lnTo>
                <a:lnTo>
                  <a:pt x="30328" y="39298"/>
                </a:lnTo>
                <a:lnTo>
                  <a:pt x="30842" y="39598"/>
                </a:lnTo>
                <a:lnTo>
                  <a:pt x="30542" y="40112"/>
                </a:lnTo>
                <a:lnTo>
                  <a:pt x="30756" y="40893"/>
                </a:lnTo>
                <a:close/>
                <a:moveTo>
                  <a:pt x="32865" y="40390"/>
                </a:moveTo>
                <a:lnTo>
                  <a:pt x="31548" y="41193"/>
                </a:lnTo>
                <a:lnTo>
                  <a:pt x="31066" y="40904"/>
                </a:lnTo>
                <a:lnTo>
                  <a:pt x="30863" y="40155"/>
                </a:lnTo>
                <a:lnTo>
                  <a:pt x="31109" y="39727"/>
                </a:lnTo>
                <a:close/>
                <a:moveTo>
                  <a:pt x="33197" y="40187"/>
                </a:moveTo>
                <a:lnTo>
                  <a:pt x="31227" y="39448"/>
                </a:lnTo>
                <a:lnTo>
                  <a:pt x="31602" y="38324"/>
                </a:lnTo>
                <a:lnTo>
                  <a:pt x="32769" y="38014"/>
                </a:lnTo>
                <a:lnTo>
                  <a:pt x="32790" y="38024"/>
                </a:lnTo>
                <a:lnTo>
                  <a:pt x="32822" y="38014"/>
                </a:lnTo>
                <a:lnTo>
                  <a:pt x="33989" y="38324"/>
                </a:lnTo>
                <a:lnTo>
                  <a:pt x="34364" y="39470"/>
                </a:lnTo>
                <a:close/>
                <a:moveTo>
                  <a:pt x="34792" y="40797"/>
                </a:moveTo>
                <a:lnTo>
                  <a:pt x="33539" y="40326"/>
                </a:lnTo>
                <a:lnTo>
                  <a:pt x="34460" y="39769"/>
                </a:lnTo>
                <a:close/>
                <a:moveTo>
                  <a:pt x="35927" y="41215"/>
                </a:moveTo>
                <a:lnTo>
                  <a:pt x="35156" y="40925"/>
                </a:lnTo>
                <a:lnTo>
                  <a:pt x="34706" y="39587"/>
                </a:lnTo>
                <a:lnTo>
                  <a:pt x="35766" y="38645"/>
                </a:lnTo>
                <a:lnTo>
                  <a:pt x="36580" y="38784"/>
                </a:lnTo>
                <a:lnTo>
                  <a:pt x="37971" y="40454"/>
                </a:lnTo>
                <a:close/>
                <a:moveTo>
                  <a:pt x="38175" y="42039"/>
                </a:moveTo>
                <a:lnTo>
                  <a:pt x="36355" y="41375"/>
                </a:lnTo>
                <a:lnTo>
                  <a:pt x="38175" y="40701"/>
                </a:lnTo>
                <a:lnTo>
                  <a:pt x="38731" y="41375"/>
                </a:lnTo>
                <a:close/>
                <a:moveTo>
                  <a:pt x="38935" y="43548"/>
                </a:moveTo>
                <a:lnTo>
                  <a:pt x="37029" y="43880"/>
                </a:lnTo>
                <a:lnTo>
                  <a:pt x="38271" y="42392"/>
                </a:lnTo>
                <a:lnTo>
                  <a:pt x="39085" y="42692"/>
                </a:lnTo>
                <a:close/>
                <a:moveTo>
                  <a:pt x="40358" y="44480"/>
                </a:moveTo>
                <a:lnTo>
                  <a:pt x="38870" y="45721"/>
                </a:lnTo>
                <a:lnTo>
                  <a:pt x="39192" y="43805"/>
                </a:lnTo>
                <a:lnTo>
                  <a:pt x="40048" y="43666"/>
                </a:lnTo>
                <a:close/>
                <a:moveTo>
                  <a:pt x="43891" y="45721"/>
                </a:moveTo>
                <a:lnTo>
                  <a:pt x="42392" y="44480"/>
                </a:lnTo>
                <a:lnTo>
                  <a:pt x="42692" y="43666"/>
                </a:lnTo>
                <a:lnTo>
                  <a:pt x="43559" y="43805"/>
                </a:lnTo>
                <a:lnTo>
                  <a:pt x="43559" y="43805"/>
                </a:lnTo>
                <a:close/>
                <a:moveTo>
                  <a:pt x="45722" y="43880"/>
                </a:moveTo>
                <a:lnTo>
                  <a:pt x="43816" y="43548"/>
                </a:lnTo>
                <a:lnTo>
                  <a:pt x="43666" y="42692"/>
                </a:lnTo>
                <a:lnTo>
                  <a:pt x="44480" y="42392"/>
                </a:lnTo>
                <a:close/>
                <a:moveTo>
                  <a:pt x="46396" y="41375"/>
                </a:moveTo>
                <a:lnTo>
                  <a:pt x="44576" y="42039"/>
                </a:lnTo>
                <a:lnTo>
                  <a:pt x="44020" y="41375"/>
                </a:lnTo>
                <a:lnTo>
                  <a:pt x="44576" y="40701"/>
                </a:lnTo>
                <a:close/>
                <a:moveTo>
                  <a:pt x="47595" y="40925"/>
                </a:moveTo>
                <a:lnTo>
                  <a:pt x="46824" y="41215"/>
                </a:lnTo>
                <a:lnTo>
                  <a:pt x="44780" y="40454"/>
                </a:lnTo>
                <a:lnTo>
                  <a:pt x="46171" y="38784"/>
                </a:lnTo>
                <a:lnTo>
                  <a:pt x="46985" y="38645"/>
                </a:lnTo>
                <a:lnTo>
                  <a:pt x="48045" y="39587"/>
                </a:lnTo>
                <a:close/>
                <a:moveTo>
                  <a:pt x="48141" y="39277"/>
                </a:moveTo>
                <a:lnTo>
                  <a:pt x="47081" y="38324"/>
                </a:lnTo>
                <a:lnTo>
                  <a:pt x="46471" y="38431"/>
                </a:lnTo>
                <a:lnTo>
                  <a:pt x="46867" y="37960"/>
                </a:lnTo>
                <a:lnTo>
                  <a:pt x="46567" y="36558"/>
                </a:lnTo>
                <a:lnTo>
                  <a:pt x="47980" y="36858"/>
                </a:lnTo>
                <a:lnTo>
                  <a:pt x="48484" y="36344"/>
                </a:lnTo>
                <a:lnTo>
                  <a:pt x="48484" y="37061"/>
                </a:lnTo>
                <a:lnTo>
                  <a:pt x="49597" y="37789"/>
                </a:lnTo>
                <a:lnTo>
                  <a:pt x="48537" y="38078"/>
                </a:lnTo>
                <a:close/>
                <a:moveTo>
                  <a:pt x="49212" y="40326"/>
                </a:moveTo>
                <a:lnTo>
                  <a:pt x="47959" y="40797"/>
                </a:lnTo>
                <a:lnTo>
                  <a:pt x="48291" y="39769"/>
                </a:lnTo>
                <a:close/>
                <a:moveTo>
                  <a:pt x="49565" y="40187"/>
                </a:moveTo>
                <a:lnTo>
                  <a:pt x="48387" y="39470"/>
                </a:lnTo>
                <a:lnTo>
                  <a:pt x="48762" y="38324"/>
                </a:lnTo>
                <a:lnTo>
                  <a:pt x="49929" y="38014"/>
                </a:lnTo>
                <a:lnTo>
                  <a:pt x="49961" y="38024"/>
                </a:lnTo>
                <a:lnTo>
                  <a:pt x="49982" y="38014"/>
                </a:lnTo>
                <a:lnTo>
                  <a:pt x="51149" y="38324"/>
                </a:lnTo>
                <a:lnTo>
                  <a:pt x="51524" y="39448"/>
                </a:lnTo>
                <a:close/>
                <a:moveTo>
                  <a:pt x="51203" y="41193"/>
                </a:moveTo>
                <a:lnTo>
                  <a:pt x="49886" y="40390"/>
                </a:lnTo>
                <a:lnTo>
                  <a:pt x="51642" y="39727"/>
                </a:lnTo>
                <a:lnTo>
                  <a:pt x="51888" y="40155"/>
                </a:lnTo>
                <a:lnTo>
                  <a:pt x="51684" y="40904"/>
                </a:lnTo>
                <a:close/>
                <a:moveTo>
                  <a:pt x="53204" y="41215"/>
                </a:moveTo>
                <a:lnTo>
                  <a:pt x="51995" y="40893"/>
                </a:lnTo>
                <a:lnTo>
                  <a:pt x="52209" y="40112"/>
                </a:lnTo>
                <a:lnTo>
                  <a:pt x="51909" y="39598"/>
                </a:lnTo>
                <a:lnTo>
                  <a:pt x="52423" y="39298"/>
                </a:lnTo>
                <a:lnTo>
                  <a:pt x="52637" y="38517"/>
                </a:lnTo>
                <a:lnTo>
                  <a:pt x="53847" y="38838"/>
                </a:lnTo>
                <a:lnTo>
                  <a:pt x="55581" y="40583"/>
                </a:lnTo>
                <a:close/>
                <a:moveTo>
                  <a:pt x="55827" y="41921"/>
                </a:moveTo>
                <a:lnTo>
                  <a:pt x="53783" y="41375"/>
                </a:lnTo>
                <a:lnTo>
                  <a:pt x="55827" y="40818"/>
                </a:lnTo>
                <a:lnTo>
                  <a:pt x="55827" y="40818"/>
                </a:lnTo>
                <a:lnTo>
                  <a:pt x="56373" y="41375"/>
                </a:lnTo>
                <a:lnTo>
                  <a:pt x="55827" y="41921"/>
                </a:lnTo>
                <a:close/>
                <a:moveTo>
                  <a:pt x="57658" y="43998"/>
                </a:moveTo>
                <a:lnTo>
                  <a:pt x="56159" y="45497"/>
                </a:lnTo>
                <a:lnTo>
                  <a:pt x="56705" y="43441"/>
                </a:lnTo>
                <a:lnTo>
                  <a:pt x="57454" y="43248"/>
                </a:lnTo>
                <a:close/>
                <a:moveTo>
                  <a:pt x="59092" y="44083"/>
                </a:moveTo>
                <a:lnTo>
                  <a:pt x="58546" y="46128"/>
                </a:lnTo>
                <a:lnTo>
                  <a:pt x="57990" y="44083"/>
                </a:lnTo>
                <a:lnTo>
                  <a:pt x="58546" y="43538"/>
                </a:lnTo>
                <a:close/>
                <a:moveTo>
                  <a:pt x="60377" y="43441"/>
                </a:moveTo>
                <a:lnTo>
                  <a:pt x="60923" y="45497"/>
                </a:lnTo>
                <a:lnTo>
                  <a:pt x="59424" y="43998"/>
                </a:lnTo>
                <a:lnTo>
                  <a:pt x="59628" y="43248"/>
                </a:lnTo>
                <a:close/>
                <a:moveTo>
                  <a:pt x="61169" y="42253"/>
                </a:moveTo>
                <a:lnTo>
                  <a:pt x="62668" y="43752"/>
                </a:lnTo>
                <a:lnTo>
                  <a:pt x="60612" y="43206"/>
                </a:lnTo>
                <a:lnTo>
                  <a:pt x="60420" y="42456"/>
                </a:lnTo>
                <a:close/>
                <a:moveTo>
                  <a:pt x="63299" y="41375"/>
                </a:moveTo>
                <a:lnTo>
                  <a:pt x="61255" y="41921"/>
                </a:lnTo>
                <a:lnTo>
                  <a:pt x="61255" y="41921"/>
                </a:lnTo>
                <a:lnTo>
                  <a:pt x="60709" y="41375"/>
                </a:lnTo>
                <a:lnTo>
                  <a:pt x="61255" y="40818"/>
                </a:lnTo>
                <a:lnTo>
                  <a:pt x="61255" y="40818"/>
                </a:lnTo>
                <a:close/>
                <a:moveTo>
                  <a:pt x="63877" y="41215"/>
                </a:moveTo>
                <a:lnTo>
                  <a:pt x="61501" y="40583"/>
                </a:lnTo>
                <a:lnTo>
                  <a:pt x="63246" y="38838"/>
                </a:lnTo>
                <a:lnTo>
                  <a:pt x="64445" y="38506"/>
                </a:lnTo>
                <a:lnTo>
                  <a:pt x="64659" y="39298"/>
                </a:lnTo>
                <a:lnTo>
                  <a:pt x="65173" y="39598"/>
                </a:lnTo>
                <a:lnTo>
                  <a:pt x="64873" y="40112"/>
                </a:lnTo>
                <a:lnTo>
                  <a:pt x="65087" y="40893"/>
                </a:lnTo>
                <a:close/>
                <a:moveTo>
                  <a:pt x="67196" y="40390"/>
                </a:moveTo>
                <a:lnTo>
                  <a:pt x="65879" y="41193"/>
                </a:lnTo>
                <a:lnTo>
                  <a:pt x="65398" y="40904"/>
                </a:lnTo>
                <a:lnTo>
                  <a:pt x="65194" y="40155"/>
                </a:lnTo>
                <a:lnTo>
                  <a:pt x="65440" y="39727"/>
                </a:lnTo>
                <a:close/>
                <a:moveTo>
                  <a:pt x="67528" y="40187"/>
                </a:moveTo>
                <a:lnTo>
                  <a:pt x="65558" y="39448"/>
                </a:lnTo>
                <a:lnTo>
                  <a:pt x="65933" y="38324"/>
                </a:lnTo>
                <a:lnTo>
                  <a:pt x="67100" y="38014"/>
                </a:lnTo>
                <a:lnTo>
                  <a:pt x="67121" y="38024"/>
                </a:lnTo>
                <a:lnTo>
                  <a:pt x="67153" y="38014"/>
                </a:lnTo>
                <a:lnTo>
                  <a:pt x="68320" y="38324"/>
                </a:lnTo>
                <a:lnTo>
                  <a:pt x="68695" y="39470"/>
                </a:lnTo>
                <a:close/>
                <a:moveTo>
                  <a:pt x="69123" y="40797"/>
                </a:moveTo>
                <a:lnTo>
                  <a:pt x="67870" y="40326"/>
                </a:lnTo>
                <a:lnTo>
                  <a:pt x="68791" y="39769"/>
                </a:lnTo>
                <a:close/>
                <a:moveTo>
                  <a:pt x="68941" y="39277"/>
                </a:moveTo>
                <a:lnTo>
                  <a:pt x="68545" y="38078"/>
                </a:lnTo>
                <a:lnTo>
                  <a:pt x="67485" y="37789"/>
                </a:lnTo>
                <a:lnTo>
                  <a:pt x="68598" y="37061"/>
                </a:lnTo>
                <a:lnTo>
                  <a:pt x="68598" y="36344"/>
                </a:lnTo>
                <a:lnTo>
                  <a:pt x="69102" y="36847"/>
                </a:lnTo>
                <a:lnTo>
                  <a:pt x="70515" y="36558"/>
                </a:lnTo>
                <a:lnTo>
                  <a:pt x="70215" y="37960"/>
                </a:lnTo>
                <a:lnTo>
                  <a:pt x="70611" y="38431"/>
                </a:lnTo>
                <a:lnTo>
                  <a:pt x="70001" y="38324"/>
                </a:lnTo>
                <a:close/>
                <a:moveTo>
                  <a:pt x="70258" y="41215"/>
                </a:moveTo>
                <a:lnTo>
                  <a:pt x="69487" y="40925"/>
                </a:lnTo>
                <a:lnTo>
                  <a:pt x="69037" y="39587"/>
                </a:lnTo>
                <a:lnTo>
                  <a:pt x="70097" y="38645"/>
                </a:lnTo>
                <a:lnTo>
                  <a:pt x="70911" y="38784"/>
                </a:lnTo>
                <a:lnTo>
                  <a:pt x="72302" y="40454"/>
                </a:lnTo>
                <a:close/>
                <a:moveTo>
                  <a:pt x="72506" y="42039"/>
                </a:moveTo>
                <a:lnTo>
                  <a:pt x="70686" y="41375"/>
                </a:lnTo>
                <a:lnTo>
                  <a:pt x="72506" y="40701"/>
                </a:lnTo>
                <a:lnTo>
                  <a:pt x="73062" y="41375"/>
                </a:lnTo>
                <a:close/>
                <a:moveTo>
                  <a:pt x="73266" y="43548"/>
                </a:moveTo>
                <a:lnTo>
                  <a:pt x="71360" y="43880"/>
                </a:lnTo>
                <a:lnTo>
                  <a:pt x="72602" y="42392"/>
                </a:lnTo>
                <a:lnTo>
                  <a:pt x="72602" y="42392"/>
                </a:lnTo>
                <a:lnTo>
                  <a:pt x="73416" y="42692"/>
                </a:lnTo>
                <a:close/>
                <a:moveTo>
                  <a:pt x="74690" y="44480"/>
                </a:moveTo>
                <a:lnTo>
                  <a:pt x="74690" y="44480"/>
                </a:lnTo>
                <a:lnTo>
                  <a:pt x="73202" y="45721"/>
                </a:lnTo>
                <a:lnTo>
                  <a:pt x="73523" y="43805"/>
                </a:lnTo>
                <a:lnTo>
                  <a:pt x="73523" y="43805"/>
                </a:lnTo>
                <a:lnTo>
                  <a:pt x="74390" y="43666"/>
                </a:lnTo>
                <a:close/>
                <a:moveTo>
                  <a:pt x="76381" y="44576"/>
                </a:moveTo>
                <a:lnTo>
                  <a:pt x="75707" y="46396"/>
                </a:lnTo>
                <a:lnTo>
                  <a:pt x="75032" y="44576"/>
                </a:lnTo>
                <a:lnTo>
                  <a:pt x="75707" y="44019"/>
                </a:lnTo>
                <a:close/>
                <a:moveTo>
                  <a:pt x="77890" y="43805"/>
                </a:moveTo>
                <a:lnTo>
                  <a:pt x="78222" y="45721"/>
                </a:lnTo>
                <a:lnTo>
                  <a:pt x="76724" y="44480"/>
                </a:lnTo>
                <a:lnTo>
                  <a:pt x="77034" y="43666"/>
                </a:lnTo>
                <a:close/>
                <a:moveTo>
                  <a:pt x="78811" y="42392"/>
                </a:moveTo>
                <a:lnTo>
                  <a:pt x="80053" y="43880"/>
                </a:lnTo>
                <a:lnTo>
                  <a:pt x="78147" y="43548"/>
                </a:lnTo>
                <a:lnTo>
                  <a:pt x="77997" y="42692"/>
                </a:lnTo>
                <a:close/>
                <a:moveTo>
                  <a:pt x="78147" y="39191"/>
                </a:moveTo>
                <a:lnTo>
                  <a:pt x="80053" y="38859"/>
                </a:lnTo>
                <a:lnTo>
                  <a:pt x="78811" y="40347"/>
                </a:lnTo>
                <a:lnTo>
                  <a:pt x="77997" y="40048"/>
                </a:lnTo>
                <a:close/>
                <a:moveTo>
                  <a:pt x="76724" y="38260"/>
                </a:moveTo>
                <a:lnTo>
                  <a:pt x="78222" y="37018"/>
                </a:lnTo>
                <a:lnTo>
                  <a:pt x="77890" y="38934"/>
                </a:lnTo>
                <a:lnTo>
                  <a:pt x="77034" y="39084"/>
                </a:lnTo>
                <a:close/>
                <a:moveTo>
                  <a:pt x="75707" y="36354"/>
                </a:moveTo>
                <a:lnTo>
                  <a:pt x="76381" y="38174"/>
                </a:lnTo>
                <a:lnTo>
                  <a:pt x="75707" y="38731"/>
                </a:lnTo>
                <a:lnTo>
                  <a:pt x="75032" y="38174"/>
                </a:lnTo>
                <a:close/>
                <a:moveTo>
                  <a:pt x="75268" y="35145"/>
                </a:moveTo>
                <a:lnTo>
                  <a:pt x="75546" y="35916"/>
                </a:lnTo>
                <a:lnTo>
                  <a:pt x="74797" y="37971"/>
                </a:lnTo>
                <a:lnTo>
                  <a:pt x="73116" y="36569"/>
                </a:lnTo>
                <a:lnTo>
                  <a:pt x="72977" y="35755"/>
                </a:lnTo>
                <a:lnTo>
                  <a:pt x="73919" y="34706"/>
                </a:lnTo>
                <a:lnTo>
                  <a:pt x="74176" y="34792"/>
                </a:lnTo>
                <a:close/>
                <a:moveTo>
                  <a:pt x="74657" y="33539"/>
                </a:moveTo>
                <a:lnTo>
                  <a:pt x="75128" y="34792"/>
                </a:lnTo>
                <a:lnTo>
                  <a:pt x="74101" y="34449"/>
                </a:lnTo>
                <a:close/>
                <a:moveTo>
                  <a:pt x="74529" y="33186"/>
                </a:moveTo>
                <a:lnTo>
                  <a:pt x="73812" y="34353"/>
                </a:lnTo>
                <a:lnTo>
                  <a:pt x="72666" y="33978"/>
                </a:lnTo>
                <a:lnTo>
                  <a:pt x="72345" y="32811"/>
                </a:lnTo>
                <a:lnTo>
                  <a:pt x="72367" y="32790"/>
                </a:lnTo>
                <a:lnTo>
                  <a:pt x="72345" y="32758"/>
                </a:lnTo>
                <a:lnTo>
                  <a:pt x="72666" y="31601"/>
                </a:lnTo>
                <a:lnTo>
                  <a:pt x="73790" y="31227"/>
                </a:lnTo>
                <a:close/>
                <a:moveTo>
                  <a:pt x="75535" y="31537"/>
                </a:moveTo>
                <a:lnTo>
                  <a:pt x="74722" y="32865"/>
                </a:lnTo>
                <a:lnTo>
                  <a:pt x="74058" y="31109"/>
                </a:lnTo>
                <a:lnTo>
                  <a:pt x="74486" y="30863"/>
                </a:lnTo>
                <a:lnTo>
                  <a:pt x="75235" y="31066"/>
                </a:lnTo>
                <a:close/>
                <a:moveTo>
                  <a:pt x="75557" y="29546"/>
                </a:moveTo>
                <a:lnTo>
                  <a:pt x="75225" y="30756"/>
                </a:lnTo>
                <a:lnTo>
                  <a:pt x="74443" y="30542"/>
                </a:lnTo>
                <a:lnTo>
                  <a:pt x="73929" y="30841"/>
                </a:lnTo>
                <a:lnTo>
                  <a:pt x="73630" y="30328"/>
                </a:lnTo>
                <a:lnTo>
                  <a:pt x="72848" y="30113"/>
                </a:lnTo>
                <a:lnTo>
                  <a:pt x="73169" y="28904"/>
                </a:lnTo>
                <a:lnTo>
                  <a:pt x="74914" y="27159"/>
                </a:lnTo>
                <a:close/>
                <a:moveTo>
                  <a:pt x="76252" y="26923"/>
                </a:moveTo>
                <a:lnTo>
                  <a:pt x="75707" y="28968"/>
                </a:lnTo>
                <a:lnTo>
                  <a:pt x="75161" y="26923"/>
                </a:lnTo>
                <a:lnTo>
                  <a:pt x="75707" y="26367"/>
                </a:lnTo>
                <a:close/>
                <a:moveTo>
                  <a:pt x="77537" y="26281"/>
                </a:moveTo>
                <a:lnTo>
                  <a:pt x="78083" y="28326"/>
                </a:lnTo>
                <a:lnTo>
                  <a:pt x="76584" y="26827"/>
                </a:lnTo>
                <a:lnTo>
                  <a:pt x="76788" y="26078"/>
                </a:lnTo>
                <a:close/>
                <a:moveTo>
                  <a:pt x="79828" y="26591"/>
                </a:moveTo>
                <a:lnTo>
                  <a:pt x="77783" y="26035"/>
                </a:lnTo>
                <a:lnTo>
                  <a:pt x="77783" y="26035"/>
                </a:lnTo>
                <a:lnTo>
                  <a:pt x="77580" y="25285"/>
                </a:lnTo>
                <a:lnTo>
                  <a:pt x="78329" y="25082"/>
                </a:lnTo>
                <a:close/>
                <a:moveTo>
                  <a:pt x="80470" y="24204"/>
                </a:moveTo>
                <a:lnTo>
                  <a:pt x="78426" y="24750"/>
                </a:lnTo>
                <a:lnTo>
                  <a:pt x="77869" y="24204"/>
                </a:lnTo>
                <a:lnTo>
                  <a:pt x="78415" y="23658"/>
                </a:lnTo>
                <a:close/>
                <a:moveTo>
                  <a:pt x="77783" y="22374"/>
                </a:moveTo>
                <a:lnTo>
                  <a:pt x="79828" y="21828"/>
                </a:lnTo>
                <a:lnTo>
                  <a:pt x="78329" y="23326"/>
                </a:lnTo>
                <a:lnTo>
                  <a:pt x="77580" y="23123"/>
                </a:lnTo>
                <a:close/>
                <a:moveTo>
                  <a:pt x="76584" y="21582"/>
                </a:moveTo>
                <a:lnTo>
                  <a:pt x="78094" y="20083"/>
                </a:lnTo>
                <a:lnTo>
                  <a:pt x="77537" y="22127"/>
                </a:lnTo>
                <a:lnTo>
                  <a:pt x="76788" y="22331"/>
                </a:lnTo>
                <a:close/>
                <a:moveTo>
                  <a:pt x="75707" y="19441"/>
                </a:moveTo>
                <a:lnTo>
                  <a:pt x="76252" y="21496"/>
                </a:lnTo>
                <a:lnTo>
                  <a:pt x="76252" y="21496"/>
                </a:lnTo>
                <a:lnTo>
                  <a:pt x="75707" y="22042"/>
                </a:lnTo>
                <a:lnTo>
                  <a:pt x="75161" y="21496"/>
                </a:lnTo>
                <a:lnTo>
                  <a:pt x="75161" y="21496"/>
                </a:lnTo>
                <a:lnTo>
                  <a:pt x="75161" y="21496"/>
                </a:lnTo>
                <a:lnTo>
                  <a:pt x="75707" y="19441"/>
                </a:lnTo>
                <a:close/>
                <a:moveTo>
                  <a:pt x="75557" y="18873"/>
                </a:moveTo>
                <a:lnTo>
                  <a:pt x="74914" y="21250"/>
                </a:lnTo>
                <a:lnTo>
                  <a:pt x="73169" y="19505"/>
                </a:lnTo>
                <a:lnTo>
                  <a:pt x="72848" y="18295"/>
                </a:lnTo>
                <a:lnTo>
                  <a:pt x="73630" y="18092"/>
                </a:lnTo>
                <a:lnTo>
                  <a:pt x="73929" y="17567"/>
                </a:lnTo>
                <a:lnTo>
                  <a:pt x="74443" y="17867"/>
                </a:lnTo>
                <a:lnTo>
                  <a:pt x="75225" y="17664"/>
                </a:lnTo>
                <a:close/>
                <a:moveTo>
                  <a:pt x="74722" y="15544"/>
                </a:moveTo>
                <a:lnTo>
                  <a:pt x="75535" y="16871"/>
                </a:lnTo>
                <a:lnTo>
                  <a:pt x="75235" y="17353"/>
                </a:lnTo>
                <a:lnTo>
                  <a:pt x="74486" y="17546"/>
                </a:lnTo>
                <a:lnTo>
                  <a:pt x="74058" y="17300"/>
                </a:lnTo>
                <a:close/>
                <a:moveTo>
                  <a:pt x="74529" y="15223"/>
                </a:moveTo>
                <a:lnTo>
                  <a:pt x="73790" y="17182"/>
                </a:lnTo>
                <a:lnTo>
                  <a:pt x="72666" y="16818"/>
                </a:lnTo>
                <a:lnTo>
                  <a:pt x="72345" y="15651"/>
                </a:lnTo>
                <a:lnTo>
                  <a:pt x="72367" y="15619"/>
                </a:lnTo>
                <a:lnTo>
                  <a:pt x="72345" y="15597"/>
                </a:lnTo>
                <a:lnTo>
                  <a:pt x="72666" y="14431"/>
                </a:lnTo>
                <a:lnTo>
                  <a:pt x="73812" y="14056"/>
                </a:lnTo>
                <a:close/>
                <a:moveTo>
                  <a:pt x="75128" y="13617"/>
                </a:moveTo>
                <a:lnTo>
                  <a:pt x="74657" y="14869"/>
                </a:lnTo>
                <a:lnTo>
                  <a:pt x="74101" y="13960"/>
                </a:lnTo>
                <a:close/>
                <a:moveTo>
                  <a:pt x="73608" y="13810"/>
                </a:moveTo>
                <a:lnTo>
                  <a:pt x="72420" y="14195"/>
                </a:lnTo>
                <a:lnTo>
                  <a:pt x="72131" y="15266"/>
                </a:lnTo>
                <a:lnTo>
                  <a:pt x="71403" y="14152"/>
                </a:lnTo>
                <a:lnTo>
                  <a:pt x="70686" y="14152"/>
                </a:lnTo>
                <a:lnTo>
                  <a:pt x="71189" y="13638"/>
                </a:lnTo>
                <a:lnTo>
                  <a:pt x="70900" y="12236"/>
                </a:lnTo>
                <a:lnTo>
                  <a:pt x="72292" y="12525"/>
                </a:lnTo>
                <a:lnTo>
                  <a:pt x="72763" y="12129"/>
                </a:lnTo>
                <a:lnTo>
                  <a:pt x="72666" y="12739"/>
                </a:lnTo>
                <a:close/>
                <a:moveTo>
                  <a:pt x="75546" y="12493"/>
                </a:moveTo>
                <a:lnTo>
                  <a:pt x="75268" y="13264"/>
                </a:lnTo>
                <a:lnTo>
                  <a:pt x="73919" y="13703"/>
                </a:lnTo>
                <a:lnTo>
                  <a:pt x="72977" y="12654"/>
                </a:lnTo>
                <a:lnTo>
                  <a:pt x="73116" y="11840"/>
                </a:lnTo>
                <a:lnTo>
                  <a:pt x="74797" y="10438"/>
                </a:lnTo>
                <a:close/>
                <a:moveTo>
                  <a:pt x="76381" y="10245"/>
                </a:moveTo>
                <a:lnTo>
                  <a:pt x="75707" y="12065"/>
                </a:lnTo>
                <a:lnTo>
                  <a:pt x="75043" y="10245"/>
                </a:lnTo>
                <a:lnTo>
                  <a:pt x="75707" y="9678"/>
                </a:lnTo>
                <a:close/>
                <a:moveTo>
                  <a:pt x="77890" y="9474"/>
                </a:moveTo>
                <a:lnTo>
                  <a:pt x="78222" y="11390"/>
                </a:lnTo>
                <a:lnTo>
                  <a:pt x="76734" y="10149"/>
                </a:lnTo>
                <a:lnTo>
                  <a:pt x="77034" y="9324"/>
                </a:lnTo>
                <a:close/>
                <a:moveTo>
                  <a:pt x="71360" y="9549"/>
                </a:moveTo>
                <a:lnTo>
                  <a:pt x="72602" y="8061"/>
                </a:lnTo>
                <a:lnTo>
                  <a:pt x="72602" y="8061"/>
                </a:lnTo>
                <a:lnTo>
                  <a:pt x="73416" y="8361"/>
                </a:lnTo>
                <a:lnTo>
                  <a:pt x="73266" y="9217"/>
                </a:lnTo>
                <a:close/>
                <a:moveTo>
                  <a:pt x="74690" y="10149"/>
                </a:moveTo>
                <a:lnTo>
                  <a:pt x="73202" y="11390"/>
                </a:lnTo>
                <a:lnTo>
                  <a:pt x="73523" y="9474"/>
                </a:lnTo>
                <a:lnTo>
                  <a:pt x="74390" y="9324"/>
                </a:lnTo>
                <a:close/>
                <a:moveTo>
                  <a:pt x="70536" y="10534"/>
                </a:moveTo>
                <a:lnTo>
                  <a:pt x="71061" y="9902"/>
                </a:lnTo>
                <a:lnTo>
                  <a:pt x="73212" y="9528"/>
                </a:lnTo>
                <a:lnTo>
                  <a:pt x="72848" y="11679"/>
                </a:lnTo>
                <a:lnTo>
                  <a:pt x="72217" y="12204"/>
                </a:lnTo>
                <a:lnTo>
                  <a:pt x="70825" y="11915"/>
                </a:lnTo>
                <a:close/>
                <a:moveTo>
                  <a:pt x="68598" y="12482"/>
                </a:moveTo>
                <a:lnTo>
                  <a:pt x="69198" y="11883"/>
                </a:lnTo>
                <a:lnTo>
                  <a:pt x="70579" y="12172"/>
                </a:lnTo>
                <a:lnTo>
                  <a:pt x="70868" y="13542"/>
                </a:lnTo>
                <a:lnTo>
                  <a:pt x="70258" y="14152"/>
                </a:lnTo>
                <a:lnTo>
                  <a:pt x="68598" y="14152"/>
                </a:lnTo>
                <a:close/>
                <a:moveTo>
                  <a:pt x="68299" y="12782"/>
                </a:moveTo>
                <a:lnTo>
                  <a:pt x="68299" y="14152"/>
                </a:lnTo>
                <a:lnTo>
                  <a:pt x="67731" y="14152"/>
                </a:lnTo>
                <a:lnTo>
                  <a:pt x="67335" y="13745"/>
                </a:lnTo>
                <a:close/>
                <a:moveTo>
                  <a:pt x="63085" y="9838"/>
                </a:moveTo>
                <a:lnTo>
                  <a:pt x="63974" y="10727"/>
                </a:lnTo>
                <a:lnTo>
                  <a:pt x="63396" y="11305"/>
                </a:lnTo>
                <a:lnTo>
                  <a:pt x="63396" y="11894"/>
                </a:lnTo>
                <a:lnTo>
                  <a:pt x="62807" y="11894"/>
                </a:lnTo>
                <a:lnTo>
                  <a:pt x="62229" y="12472"/>
                </a:lnTo>
                <a:lnTo>
                  <a:pt x="61340" y="11583"/>
                </a:lnTo>
                <a:lnTo>
                  <a:pt x="60709" y="9207"/>
                </a:lnTo>
                <a:close/>
                <a:moveTo>
                  <a:pt x="61169" y="7922"/>
                </a:moveTo>
                <a:lnTo>
                  <a:pt x="62668" y="9421"/>
                </a:lnTo>
                <a:lnTo>
                  <a:pt x="60612" y="8875"/>
                </a:lnTo>
                <a:lnTo>
                  <a:pt x="60420" y="8125"/>
                </a:lnTo>
                <a:close/>
                <a:moveTo>
                  <a:pt x="53997" y="9838"/>
                </a:moveTo>
                <a:lnTo>
                  <a:pt x="56373" y="9207"/>
                </a:lnTo>
                <a:lnTo>
                  <a:pt x="55742" y="11583"/>
                </a:lnTo>
                <a:lnTo>
                  <a:pt x="54853" y="12472"/>
                </a:lnTo>
                <a:lnTo>
                  <a:pt x="54275" y="11894"/>
                </a:lnTo>
                <a:lnTo>
                  <a:pt x="53686" y="11894"/>
                </a:lnTo>
                <a:lnTo>
                  <a:pt x="53686" y="11305"/>
                </a:lnTo>
                <a:lnTo>
                  <a:pt x="53108" y="10727"/>
                </a:lnTo>
                <a:close/>
                <a:moveTo>
                  <a:pt x="48783" y="12782"/>
                </a:moveTo>
                <a:lnTo>
                  <a:pt x="49747" y="13745"/>
                </a:lnTo>
                <a:lnTo>
                  <a:pt x="49351" y="14152"/>
                </a:lnTo>
                <a:lnTo>
                  <a:pt x="48783" y="14152"/>
                </a:lnTo>
                <a:close/>
                <a:moveTo>
                  <a:pt x="46503" y="12172"/>
                </a:moveTo>
                <a:lnTo>
                  <a:pt x="47884" y="11883"/>
                </a:lnTo>
                <a:lnTo>
                  <a:pt x="48484" y="12482"/>
                </a:lnTo>
                <a:lnTo>
                  <a:pt x="48484" y="14152"/>
                </a:lnTo>
                <a:lnTo>
                  <a:pt x="46824" y="14152"/>
                </a:lnTo>
                <a:lnTo>
                  <a:pt x="46214" y="13542"/>
                </a:lnTo>
                <a:close/>
                <a:moveTo>
                  <a:pt x="46021" y="9902"/>
                </a:moveTo>
                <a:lnTo>
                  <a:pt x="46546" y="10534"/>
                </a:lnTo>
                <a:lnTo>
                  <a:pt x="46257" y="11915"/>
                </a:lnTo>
                <a:lnTo>
                  <a:pt x="44865" y="12204"/>
                </a:lnTo>
                <a:lnTo>
                  <a:pt x="44234" y="11679"/>
                </a:lnTo>
                <a:lnTo>
                  <a:pt x="43870" y="9528"/>
                </a:lnTo>
                <a:close/>
                <a:moveTo>
                  <a:pt x="44480" y="8061"/>
                </a:moveTo>
                <a:lnTo>
                  <a:pt x="45722" y="9549"/>
                </a:lnTo>
                <a:lnTo>
                  <a:pt x="43816" y="9217"/>
                </a:lnTo>
                <a:lnTo>
                  <a:pt x="43666" y="8361"/>
                </a:lnTo>
                <a:close/>
                <a:moveTo>
                  <a:pt x="37029" y="9549"/>
                </a:moveTo>
                <a:lnTo>
                  <a:pt x="38271" y="8061"/>
                </a:lnTo>
                <a:lnTo>
                  <a:pt x="39085" y="8361"/>
                </a:lnTo>
                <a:lnTo>
                  <a:pt x="38935" y="9217"/>
                </a:lnTo>
                <a:close/>
                <a:moveTo>
                  <a:pt x="36729" y="9902"/>
                </a:moveTo>
                <a:lnTo>
                  <a:pt x="38881" y="9528"/>
                </a:lnTo>
                <a:lnTo>
                  <a:pt x="38517" y="11679"/>
                </a:lnTo>
                <a:lnTo>
                  <a:pt x="37875" y="12204"/>
                </a:lnTo>
                <a:lnTo>
                  <a:pt x="36494" y="11915"/>
                </a:lnTo>
                <a:lnTo>
                  <a:pt x="36205" y="10534"/>
                </a:lnTo>
                <a:close/>
                <a:moveTo>
                  <a:pt x="33154" y="10620"/>
                </a:moveTo>
                <a:lnTo>
                  <a:pt x="34214" y="10331"/>
                </a:lnTo>
                <a:lnTo>
                  <a:pt x="34610" y="9132"/>
                </a:lnTo>
                <a:lnTo>
                  <a:pt x="35670" y="10084"/>
                </a:lnTo>
                <a:lnTo>
                  <a:pt x="36280" y="9977"/>
                </a:lnTo>
                <a:lnTo>
                  <a:pt x="35884" y="10459"/>
                </a:lnTo>
                <a:lnTo>
                  <a:pt x="36183" y="11851"/>
                </a:lnTo>
                <a:lnTo>
                  <a:pt x="34770" y="11562"/>
                </a:lnTo>
                <a:lnTo>
                  <a:pt x="34267" y="12065"/>
                </a:lnTo>
                <a:lnTo>
                  <a:pt x="34267" y="11348"/>
                </a:lnTo>
                <a:close/>
                <a:moveTo>
                  <a:pt x="28754" y="9838"/>
                </a:moveTo>
                <a:lnTo>
                  <a:pt x="29643" y="10727"/>
                </a:lnTo>
                <a:lnTo>
                  <a:pt x="29065" y="11305"/>
                </a:lnTo>
                <a:lnTo>
                  <a:pt x="29065" y="11894"/>
                </a:lnTo>
                <a:lnTo>
                  <a:pt x="28476" y="11894"/>
                </a:lnTo>
                <a:lnTo>
                  <a:pt x="27898" y="12472"/>
                </a:lnTo>
                <a:lnTo>
                  <a:pt x="27009" y="11583"/>
                </a:lnTo>
                <a:lnTo>
                  <a:pt x="26378" y="9207"/>
                </a:lnTo>
                <a:close/>
                <a:moveTo>
                  <a:pt x="26838" y="7922"/>
                </a:moveTo>
                <a:lnTo>
                  <a:pt x="28337" y="9421"/>
                </a:lnTo>
                <a:lnTo>
                  <a:pt x="26281" y="8875"/>
                </a:lnTo>
                <a:lnTo>
                  <a:pt x="26089" y="8125"/>
                </a:lnTo>
                <a:close/>
                <a:moveTo>
                  <a:pt x="19666" y="9838"/>
                </a:moveTo>
                <a:lnTo>
                  <a:pt x="22042" y="9207"/>
                </a:lnTo>
                <a:lnTo>
                  <a:pt x="21410" y="11583"/>
                </a:lnTo>
                <a:lnTo>
                  <a:pt x="20522" y="12472"/>
                </a:lnTo>
                <a:lnTo>
                  <a:pt x="19944" y="11894"/>
                </a:lnTo>
                <a:lnTo>
                  <a:pt x="19355" y="11894"/>
                </a:lnTo>
                <a:lnTo>
                  <a:pt x="19355" y="11305"/>
                </a:lnTo>
                <a:lnTo>
                  <a:pt x="18777" y="10727"/>
                </a:lnTo>
                <a:close/>
                <a:moveTo>
                  <a:pt x="14452" y="12782"/>
                </a:moveTo>
                <a:lnTo>
                  <a:pt x="15416" y="13745"/>
                </a:lnTo>
                <a:lnTo>
                  <a:pt x="15020" y="14152"/>
                </a:lnTo>
                <a:lnTo>
                  <a:pt x="14452" y="14152"/>
                </a:lnTo>
                <a:close/>
                <a:moveTo>
                  <a:pt x="12782" y="14441"/>
                </a:moveTo>
                <a:lnTo>
                  <a:pt x="14152" y="14441"/>
                </a:lnTo>
                <a:lnTo>
                  <a:pt x="14152" y="15009"/>
                </a:lnTo>
                <a:lnTo>
                  <a:pt x="13756" y="15415"/>
                </a:lnTo>
                <a:close/>
                <a:moveTo>
                  <a:pt x="10748" y="15619"/>
                </a:moveTo>
                <a:lnTo>
                  <a:pt x="11508" y="14441"/>
                </a:lnTo>
                <a:lnTo>
                  <a:pt x="12365" y="14441"/>
                </a:lnTo>
                <a:lnTo>
                  <a:pt x="13542" y="15619"/>
                </a:lnTo>
                <a:lnTo>
                  <a:pt x="12365" y="16796"/>
                </a:lnTo>
                <a:lnTo>
                  <a:pt x="11508" y="16796"/>
                </a:lnTo>
                <a:close/>
                <a:moveTo>
                  <a:pt x="9849" y="19655"/>
                </a:moveTo>
                <a:lnTo>
                  <a:pt x="10727" y="18777"/>
                </a:lnTo>
                <a:lnTo>
                  <a:pt x="11305" y="19355"/>
                </a:lnTo>
                <a:lnTo>
                  <a:pt x="11904" y="19355"/>
                </a:lnTo>
                <a:lnTo>
                  <a:pt x="11904" y="19944"/>
                </a:lnTo>
                <a:lnTo>
                  <a:pt x="12472" y="20522"/>
                </a:lnTo>
                <a:lnTo>
                  <a:pt x="11594" y="21400"/>
                </a:lnTo>
                <a:lnTo>
                  <a:pt x="9207" y="22042"/>
                </a:lnTo>
                <a:close/>
                <a:moveTo>
                  <a:pt x="7922" y="21582"/>
                </a:moveTo>
                <a:lnTo>
                  <a:pt x="9421" y="20083"/>
                </a:lnTo>
                <a:lnTo>
                  <a:pt x="8875" y="22127"/>
                </a:lnTo>
                <a:lnTo>
                  <a:pt x="8126" y="22331"/>
                </a:lnTo>
                <a:close/>
                <a:moveTo>
                  <a:pt x="9421" y="28326"/>
                </a:moveTo>
                <a:lnTo>
                  <a:pt x="7922" y="26827"/>
                </a:lnTo>
                <a:lnTo>
                  <a:pt x="8126" y="26078"/>
                </a:lnTo>
                <a:lnTo>
                  <a:pt x="8875" y="26281"/>
                </a:lnTo>
                <a:close/>
                <a:moveTo>
                  <a:pt x="9849" y="28754"/>
                </a:moveTo>
                <a:lnTo>
                  <a:pt x="9207" y="26367"/>
                </a:lnTo>
                <a:lnTo>
                  <a:pt x="9207" y="26367"/>
                </a:lnTo>
                <a:lnTo>
                  <a:pt x="11594" y="27009"/>
                </a:lnTo>
                <a:lnTo>
                  <a:pt x="12472" y="27897"/>
                </a:lnTo>
                <a:lnTo>
                  <a:pt x="11904" y="28465"/>
                </a:lnTo>
                <a:lnTo>
                  <a:pt x="11904" y="29064"/>
                </a:lnTo>
                <a:lnTo>
                  <a:pt x="11305" y="29064"/>
                </a:lnTo>
                <a:lnTo>
                  <a:pt x="10727" y="29632"/>
                </a:lnTo>
                <a:close/>
                <a:moveTo>
                  <a:pt x="10620" y="32426"/>
                </a:moveTo>
                <a:lnTo>
                  <a:pt x="10331" y="31366"/>
                </a:lnTo>
                <a:lnTo>
                  <a:pt x="9100" y="30959"/>
                </a:lnTo>
                <a:lnTo>
                  <a:pt x="9314" y="30584"/>
                </a:lnTo>
                <a:lnTo>
                  <a:pt x="10267" y="30328"/>
                </a:lnTo>
                <a:lnTo>
                  <a:pt x="9999" y="29321"/>
                </a:lnTo>
                <a:lnTo>
                  <a:pt x="10727" y="30060"/>
                </a:lnTo>
                <a:lnTo>
                  <a:pt x="11433" y="29364"/>
                </a:lnTo>
                <a:lnTo>
                  <a:pt x="11862" y="29364"/>
                </a:lnTo>
                <a:lnTo>
                  <a:pt x="11562" y="30809"/>
                </a:lnTo>
                <a:lnTo>
                  <a:pt x="12065" y="31312"/>
                </a:lnTo>
                <a:lnTo>
                  <a:pt x="11348" y="31312"/>
                </a:lnTo>
                <a:close/>
                <a:moveTo>
                  <a:pt x="9988" y="36280"/>
                </a:moveTo>
                <a:lnTo>
                  <a:pt x="10095" y="35669"/>
                </a:lnTo>
                <a:lnTo>
                  <a:pt x="9142" y="34610"/>
                </a:lnTo>
                <a:lnTo>
                  <a:pt x="10331" y="34213"/>
                </a:lnTo>
                <a:lnTo>
                  <a:pt x="10620" y="33143"/>
                </a:lnTo>
                <a:lnTo>
                  <a:pt x="11348" y="34267"/>
                </a:lnTo>
                <a:lnTo>
                  <a:pt x="12065" y="34267"/>
                </a:lnTo>
                <a:lnTo>
                  <a:pt x="11562" y="34770"/>
                </a:lnTo>
                <a:lnTo>
                  <a:pt x="11862" y="36172"/>
                </a:lnTo>
                <a:lnTo>
                  <a:pt x="10459" y="35883"/>
                </a:lnTo>
                <a:close/>
                <a:moveTo>
                  <a:pt x="14152" y="35926"/>
                </a:moveTo>
                <a:lnTo>
                  <a:pt x="13553" y="36526"/>
                </a:lnTo>
                <a:lnTo>
                  <a:pt x="12172" y="36237"/>
                </a:lnTo>
                <a:lnTo>
                  <a:pt x="11883" y="34866"/>
                </a:lnTo>
                <a:lnTo>
                  <a:pt x="12493" y="34267"/>
                </a:lnTo>
                <a:lnTo>
                  <a:pt x="14152" y="34267"/>
                </a:lnTo>
                <a:close/>
                <a:moveTo>
                  <a:pt x="14452" y="35627"/>
                </a:moveTo>
                <a:lnTo>
                  <a:pt x="14452" y="34267"/>
                </a:lnTo>
                <a:lnTo>
                  <a:pt x="15020" y="34267"/>
                </a:lnTo>
                <a:lnTo>
                  <a:pt x="15416" y="34663"/>
                </a:lnTo>
                <a:close/>
                <a:moveTo>
                  <a:pt x="19666" y="38570"/>
                </a:moveTo>
                <a:lnTo>
                  <a:pt x="18777" y="37682"/>
                </a:lnTo>
                <a:lnTo>
                  <a:pt x="19355" y="37114"/>
                </a:lnTo>
                <a:lnTo>
                  <a:pt x="19355" y="36515"/>
                </a:lnTo>
                <a:lnTo>
                  <a:pt x="19944" y="36515"/>
                </a:lnTo>
                <a:lnTo>
                  <a:pt x="20522" y="35937"/>
                </a:lnTo>
                <a:lnTo>
                  <a:pt x="21410" y="36825"/>
                </a:lnTo>
                <a:lnTo>
                  <a:pt x="22042" y="39202"/>
                </a:lnTo>
                <a:close/>
                <a:moveTo>
                  <a:pt x="21582" y="40487"/>
                </a:moveTo>
                <a:lnTo>
                  <a:pt x="20083" y="38988"/>
                </a:lnTo>
                <a:lnTo>
                  <a:pt x="22138" y="39534"/>
                </a:lnTo>
                <a:lnTo>
                  <a:pt x="22331" y="40283"/>
                </a:lnTo>
                <a:close/>
                <a:moveTo>
                  <a:pt x="28754" y="38570"/>
                </a:moveTo>
                <a:lnTo>
                  <a:pt x="26378" y="39202"/>
                </a:lnTo>
                <a:lnTo>
                  <a:pt x="27009" y="36825"/>
                </a:lnTo>
                <a:lnTo>
                  <a:pt x="27898" y="35937"/>
                </a:lnTo>
                <a:lnTo>
                  <a:pt x="28465" y="36515"/>
                </a:lnTo>
                <a:lnTo>
                  <a:pt x="29065" y="36515"/>
                </a:lnTo>
                <a:lnTo>
                  <a:pt x="29065" y="37114"/>
                </a:lnTo>
                <a:lnTo>
                  <a:pt x="29643" y="37682"/>
                </a:lnTo>
                <a:close/>
                <a:moveTo>
                  <a:pt x="36280" y="38431"/>
                </a:moveTo>
                <a:lnTo>
                  <a:pt x="35670" y="38324"/>
                </a:lnTo>
                <a:lnTo>
                  <a:pt x="34610" y="39277"/>
                </a:lnTo>
                <a:lnTo>
                  <a:pt x="34214" y="38078"/>
                </a:lnTo>
                <a:lnTo>
                  <a:pt x="33154" y="37789"/>
                </a:lnTo>
                <a:lnTo>
                  <a:pt x="34267" y="37061"/>
                </a:lnTo>
                <a:lnTo>
                  <a:pt x="34267" y="36344"/>
                </a:lnTo>
                <a:lnTo>
                  <a:pt x="34770" y="36847"/>
                </a:lnTo>
                <a:lnTo>
                  <a:pt x="36183" y="36558"/>
                </a:lnTo>
                <a:lnTo>
                  <a:pt x="35884" y="37960"/>
                </a:lnTo>
                <a:close/>
                <a:moveTo>
                  <a:pt x="36729" y="38506"/>
                </a:moveTo>
                <a:lnTo>
                  <a:pt x="36205" y="37875"/>
                </a:lnTo>
                <a:lnTo>
                  <a:pt x="36494" y="36494"/>
                </a:lnTo>
                <a:lnTo>
                  <a:pt x="37875" y="36205"/>
                </a:lnTo>
                <a:lnTo>
                  <a:pt x="38517" y="36729"/>
                </a:lnTo>
                <a:lnTo>
                  <a:pt x="38881" y="38881"/>
                </a:lnTo>
                <a:close/>
                <a:moveTo>
                  <a:pt x="37029" y="38859"/>
                </a:moveTo>
                <a:lnTo>
                  <a:pt x="38935" y="39191"/>
                </a:lnTo>
                <a:lnTo>
                  <a:pt x="39085" y="40048"/>
                </a:lnTo>
                <a:lnTo>
                  <a:pt x="38271" y="40347"/>
                </a:lnTo>
                <a:close/>
                <a:moveTo>
                  <a:pt x="45722" y="38859"/>
                </a:moveTo>
                <a:lnTo>
                  <a:pt x="44480" y="40347"/>
                </a:lnTo>
                <a:lnTo>
                  <a:pt x="43666" y="40048"/>
                </a:lnTo>
                <a:lnTo>
                  <a:pt x="43816" y="39191"/>
                </a:lnTo>
                <a:close/>
                <a:moveTo>
                  <a:pt x="46546" y="37875"/>
                </a:moveTo>
                <a:lnTo>
                  <a:pt x="46021" y="38506"/>
                </a:lnTo>
                <a:lnTo>
                  <a:pt x="43870" y="38881"/>
                </a:lnTo>
                <a:lnTo>
                  <a:pt x="44234" y="36729"/>
                </a:lnTo>
                <a:lnTo>
                  <a:pt x="44865" y="36205"/>
                </a:lnTo>
                <a:lnTo>
                  <a:pt x="46257" y="36494"/>
                </a:lnTo>
                <a:close/>
                <a:moveTo>
                  <a:pt x="48484" y="35926"/>
                </a:moveTo>
                <a:lnTo>
                  <a:pt x="47884" y="36526"/>
                </a:lnTo>
                <a:lnTo>
                  <a:pt x="46503" y="36237"/>
                </a:lnTo>
                <a:lnTo>
                  <a:pt x="46214" y="34866"/>
                </a:lnTo>
                <a:lnTo>
                  <a:pt x="46824" y="34267"/>
                </a:lnTo>
                <a:lnTo>
                  <a:pt x="48484" y="34267"/>
                </a:lnTo>
                <a:close/>
                <a:moveTo>
                  <a:pt x="48783" y="35627"/>
                </a:moveTo>
                <a:lnTo>
                  <a:pt x="48783" y="34267"/>
                </a:lnTo>
                <a:lnTo>
                  <a:pt x="49351" y="34267"/>
                </a:lnTo>
                <a:lnTo>
                  <a:pt x="49747" y="34663"/>
                </a:lnTo>
                <a:close/>
                <a:moveTo>
                  <a:pt x="53997" y="38570"/>
                </a:moveTo>
                <a:lnTo>
                  <a:pt x="53108" y="37682"/>
                </a:lnTo>
                <a:lnTo>
                  <a:pt x="53686" y="37114"/>
                </a:lnTo>
                <a:lnTo>
                  <a:pt x="53686" y="36515"/>
                </a:lnTo>
                <a:lnTo>
                  <a:pt x="54275" y="36515"/>
                </a:lnTo>
                <a:lnTo>
                  <a:pt x="54853" y="35937"/>
                </a:lnTo>
                <a:lnTo>
                  <a:pt x="55742" y="36825"/>
                </a:lnTo>
                <a:lnTo>
                  <a:pt x="56373" y="39202"/>
                </a:lnTo>
                <a:close/>
                <a:moveTo>
                  <a:pt x="55913" y="40487"/>
                </a:moveTo>
                <a:lnTo>
                  <a:pt x="54414" y="38988"/>
                </a:lnTo>
                <a:lnTo>
                  <a:pt x="56470" y="39534"/>
                </a:lnTo>
                <a:lnTo>
                  <a:pt x="56662" y="40283"/>
                </a:lnTo>
                <a:close/>
                <a:moveTo>
                  <a:pt x="63085" y="38570"/>
                </a:moveTo>
                <a:lnTo>
                  <a:pt x="60709" y="39202"/>
                </a:lnTo>
                <a:lnTo>
                  <a:pt x="61340" y="36825"/>
                </a:lnTo>
                <a:lnTo>
                  <a:pt x="62229" y="35937"/>
                </a:lnTo>
                <a:lnTo>
                  <a:pt x="62796" y="36515"/>
                </a:lnTo>
                <a:lnTo>
                  <a:pt x="63396" y="36515"/>
                </a:lnTo>
                <a:lnTo>
                  <a:pt x="63396" y="37114"/>
                </a:lnTo>
                <a:lnTo>
                  <a:pt x="63974" y="37682"/>
                </a:lnTo>
                <a:close/>
                <a:moveTo>
                  <a:pt x="68299" y="35627"/>
                </a:moveTo>
                <a:lnTo>
                  <a:pt x="67335" y="34663"/>
                </a:lnTo>
                <a:lnTo>
                  <a:pt x="67731" y="34256"/>
                </a:lnTo>
                <a:lnTo>
                  <a:pt x="68299" y="34256"/>
                </a:lnTo>
                <a:close/>
                <a:moveTo>
                  <a:pt x="69198" y="36526"/>
                </a:moveTo>
                <a:lnTo>
                  <a:pt x="68598" y="35926"/>
                </a:lnTo>
                <a:lnTo>
                  <a:pt x="68598" y="34256"/>
                </a:lnTo>
                <a:lnTo>
                  <a:pt x="70258" y="34256"/>
                </a:lnTo>
                <a:lnTo>
                  <a:pt x="70868" y="34866"/>
                </a:lnTo>
                <a:lnTo>
                  <a:pt x="70579" y="36237"/>
                </a:lnTo>
                <a:close/>
                <a:moveTo>
                  <a:pt x="72131" y="33143"/>
                </a:moveTo>
                <a:lnTo>
                  <a:pt x="72420" y="34213"/>
                </a:lnTo>
                <a:lnTo>
                  <a:pt x="73608" y="34610"/>
                </a:lnTo>
                <a:lnTo>
                  <a:pt x="72656" y="35669"/>
                </a:lnTo>
                <a:lnTo>
                  <a:pt x="72763" y="36280"/>
                </a:lnTo>
                <a:lnTo>
                  <a:pt x="72292" y="35883"/>
                </a:lnTo>
                <a:lnTo>
                  <a:pt x="70900" y="36172"/>
                </a:lnTo>
                <a:lnTo>
                  <a:pt x="71189" y="34770"/>
                </a:lnTo>
                <a:lnTo>
                  <a:pt x="70686" y="34256"/>
                </a:lnTo>
                <a:lnTo>
                  <a:pt x="71403" y="34256"/>
                </a:lnTo>
                <a:close/>
                <a:moveTo>
                  <a:pt x="72752" y="29321"/>
                </a:moveTo>
                <a:lnTo>
                  <a:pt x="72484" y="30328"/>
                </a:lnTo>
                <a:lnTo>
                  <a:pt x="73437" y="30574"/>
                </a:lnTo>
                <a:lnTo>
                  <a:pt x="73651" y="30959"/>
                </a:lnTo>
                <a:lnTo>
                  <a:pt x="72420" y="31366"/>
                </a:lnTo>
                <a:lnTo>
                  <a:pt x="72131" y="32426"/>
                </a:lnTo>
                <a:lnTo>
                  <a:pt x="71403" y="31312"/>
                </a:lnTo>
                <a:lnTo>
                  <a:pt x="70686" y="31312"/>
                </a:lnTo>
                <a:lnTo>
                  <a:pt x="71189" y="30809"/>
                </a:lnTo>
                <a:lnTo>
                  <a:pt x="70889" y="29353"/>
                </a:lnTo>
                <a:lnTo>
                  <a:pt x="71328" y="29364"/>
                </a:lnTo>
                <a:lnTo>
                  <a:pt x="72024" y="30060"/>
                </a:lnTo>
                <a:close/>
                <a:moveTo>
                  <a:pt x="72902" y="28754"/>
                </a:moveTo>
                <a:lnTo>
                  <a:pt x="72024" y="29632"/>
                </a:lnTo>
                <a:lnTo>
                  <a:pt x="71446" y="29064"/>
                </a:lnTo>
                <a:lnTo>
                  <a:pt x="70846" y="29064"/>
                </a:lnTo>
                <a:lnTo>
                  <a:pt x="70846" y="28465"/>
                </a:lnTo>
                <a:lnTo>
                  <a:pt x="70279" y="27887"/>
                </a:lnTo>
                <a:lnTo>
                  <a:pt x="71157" y="27009"/>
                </a:lnTo>
                <a:lnTo>
                  <a:pt x="73544" y="26367"/>
                </a:lnTo>
                <a:lnTo>
                  <a:pt x="73544" y="26367"/>
                </a:lnTo>
                <a:close/>
                <a:moveTo>
                  <a:pt x="74829" y="26827"/>
                </a:moveTo>
                <a:lnTo>
                  <a:pt x="73330" y="28326"/>
                </a:lnTo>
                <a:lnTo>
                  <a:pt x="73876" y="26281"/>
                </a:lnTo>
                <a:lnTo>
                  <a:pt x="74625" y="26078"/>
                </a:lnTo>
                <a:close/>
                <a:moveTo>
                  <a:pt x="73330" y="20083"/>
                </a:moveTo>
                <a:lnTo>
                  <a:pt x="74829" y="21582"/>
                </a:lnTo>
                <a:lnTo>
                  <a:pt x="74625" y="22331"/>
                </a:lnTo>
                <a:lnTo>
                  <a:pt x="73876" y="22127"/>
                </a:lnTo>
                <a:close/>
                <a:moveTo>
                  <a:pt x="72902" y="19655"/>
                </a:moveTo>
                <a:lnTo>
                  <a:pt x="73544" y="22042"/>
                </a:lnTo>
                <a:lnTo>
                  <a:pt x="71168" y="21400"/>
                </a:lnTo>
                <a:lnTo>
                  <a:pt x="70279" y="20522"/>
                </a:lnTo>
                <a:lnTo>
                  <a:pt x="70846" y="19944"/>
                </a:lnTo>
                <a:lnTo>
                  <a:pt x="70846" y="19344"/>
                </a:lnTo>
                <a:lnTo>
                  <a:pt x="71446" y="19355"/>
                </a:lnTo>
                <a:lnTo>
                  <a:pt x="72024" y="18777"/>
                </a:lnTo>
                <a:close/>
                <a:moveTo>
                  <a:pt x="70386" y="14441"/>
                </a:moveTo>
                <a:lnTo>
                  <a:pt x="71243" y="14441"/>
                </a:lnTo>
                <a:lnTo>
                  <a:pt x="72003" y="15619"/>
                </a:lnTo>
                <a:lnTo>
                  <a:pt x="71243" y="16796"/>
                </a:lnTo>
                <a:lnTo>
                  <a:pt x="70386" y="16796"/>
                </a:lnTo>
                <a:lnTo>
                  <a:pt x="69209" y="15619"/>
                </a:lnTo>
                <a:lnTo>
                  <a:pt x="69209" y="15619"/>
                </a:lnTo>
                <a:close/>
                <a:moveTo>
                  <a:pt x="68598" y="14441"/>
                </a:moveTo>
                <a:lnTo>
                  <a:pt x="69969" y="14441"/>
                </a:lnTo>
                <a:lnTo>
                  <a:pt x="68994" y="15415"/>
                </a:lnTo>
                <a:lnTo>
                  <a:pt x="68598" y="15009"/>
                </a:lnTo>
                <a:close/>
                <a:moveTo>
                  <a:pt x="67613" y="14441"/>
                </a:moveTo>
                <a:lnTo>
                  <a:pt x="68299" y="14441"/>
                </a:lnTo>
                <a:lnTo>
                  <a:pt x="68299" y="15137"/>
                </a:lnTo>
                <a:lnTo>
                  <a:pt x="68791" y="15619"/>
                </a:lnTo>
                <a:lnTo>
                  <a:pt x="68299" y="16111"/>
                </a:lnTo>
                <a:lnTo>
                  <a:pt x="68299" y="16796"/>
                </a:lnTo>
                <a:lnTo>
                  <a:pt x="67613" y="16796"/>
                </a:lnTo>
                <a:lnTo>
                  <a:pt x="67121" y="17289"/>
                </a:lnTo>
                <a:lnTo>
                  <a:pt x="66639" y="16796"/>
                </a:lnTo>
                <a:lnTo>
                  <a:pt x="65944" y="16796"/>
                </a:lnTo>
                <a:lnTo>
                  <a:pt x="65944" y="16111"/>
                </a:lnTo>
                <a:lnTo>
                  <a:pt x="65462" y="15619"/>
                </a:lnTo>
                <a:lnTo>
                  <a:pt x="65944" y="15137"/>
                </a:lnTo>
                <a:lnTo>
                  <a:pt x="65944" y="14441"/>
                </a:lnTo>
                <a:lnTo>
                  <a:pt x="66639" y="14441"/>
                </a:lnTo>
                <a:lnTo>
                  <a:pt x="67121" y="13960"/>
                </a:lnTo>
                <a:close/>
                <a:moveTo>
                  <a:pt x="65944" y="12782"/>
                </a:moveTo>
                <a:lnTo>
                  <a:pt x="66918" y="13745"/>
                </a:lnTo>
                <a:lnTo>
                  <a:pt x="66511" y="14152"/>
                </a:lnTo>
                <a:lnTo>
                  <a:pt x="65944" y="14152"/>
                </a:lnTo>
                <a:close/>
                <a:moveTo>
                  <a:pt x="63695" y="12193"/>
                </a:moveTo>
                <a:lnTo>
                  <a:pt x="63695" y="12161"/>
                </a:lnTo>
                <a:lnTo>
                  <a:pt x="65044" y="11883"/>
                </a:lnTo>
                <a:lnTo>
                  <a:pt x="65654" y="12482"/>
                </a:lnTo>
                <a:lnTo>
                  <a:pt x="65654" y="14152"/>
                </a:lnTo>
                <a:lnTo>
                  <a:pt x="63984" y="14152"/>
                </a:lnTo>
                <a:lnTo>
                  <a:pt x="63385" y="13542"/>
                </a:lnTo>
                <a:lnTo>
                  <a:pt x="63663" y="12193"/>
                </a:lnTo>
                <a:close/>
                <a:moveTo>
                  <a:pt x="61769" y="13157"/>
                </a:moveTo>
                <a:lnTo>
                  <a:pt x="61501" y="12161"/>
                </a:lnTo>
                <a:lnTo>
                  <a:pt x="62229" y="12889"/>
                </a:lnTo>
                <a:lnTo>
                  <a:pt x="62925" y="12193"/>
                </a:lnTo>
                <a:lnTo>
                  <a:pt x="63364" y="12193"/>
                </a:lnTo>
                <a:lnTo>
                  <a:pt x="63064" y="13638"/>
                </a:lnTo>
                <a:lnTo>
                  <a:pt x="63567" y="14152"/>
                </a:lnTo>
                <a:lnTo>
                  <a:pt x="62850" y="14152"/>
                </a:lnTo>
                <a:lnTo>
                  <a:pt x="62122" y="15266"/>
                </a:lnTo>
                <a:lnTo>
                  <a:pt x="61833" y="14195"/>
                </a:lnTo>
                <a:lnTo>
                  <a:pt x="60591" y="13788"/>
                </a:lnTo>
                <a:lnTo>
                  <a:pt x="60816" y="13414"/>
                </a:lnTo>
                <a:close/>
                <a:moveTo>
                  <a:pt x="61073" y="11733"/>
                </a:moveTo>
                <a:lnTo>
                  <a:pt x="61405" y="12943"/>
                </a:lnTo>
                <a:lnTo>
                  <a:pt x="60612" y="13157"/>
                </a:lnTo>
                <a:lnTo>
                  <a:pt x="60323" y="13671"/>
                </a:lnTo>
                <a:lnTo>
                  <a:pt x="59799" y="13371"/>
                </a:lnTo>
                <a:lnTo>
                  <a:pt x="59017" y="13585"/>
                </a:lnTo>
                <a:lnTo>
                  <a:pt x="58696" y="12375"/>
                </a:lnTo>
                <a:lnTo>
                  <a:pt x="59338" y="9999"/>
                </a:lnTo>
                <a:close/>
                <a:moveTo>
                  <a:pt x="58546" y="9207"/>
                </a:moveTo>
                <a:lnTo>
                  <a:pt x="59092" y="9753"/>
                </a:lnTo>
                <a:lnTo>
                  <a:pt x="58546" y="11797"/>
                </a:lnTo>
                <a:lnTo>
                  <a:pt x="57990" y="9753"/>
                </a:lnTo>
                <a:close/>
                <a:moveTo>
                  <a:pt x="56009" y="11744"/>
                </a:moveTo>
                <a:lnTo>
                  <a:pt x="57754" y="9999"/>
                </a:lnTo>
                <a:lnTo>
                  <a:pt x="58386" y="12375"/>
                </a:lnTo>
                <a:lnTo>
                  <a:pt x="58065" y="13585"/>
                </a:lnTo>
                <a:lnTo>
                  <a:pt x="57283" y="13371"/>
                </a:lnTo>
                <a:lnTo>
                  <a:pt x="56769" y="13671"/>
                </a:lnTo>
                <a:lnTo>
                  <a:pt x="56470" y="13157"/>
                </a:lnTo>
                <a:lnTo>
                  <a:pt x="55677" y="12943"/>
                </a:lnTo>
                <a:close/>
                <a:moveTo>
                  <a:pt x="54029" y="13638"/>
                </a:moveTo>
                <a:lnTo>
                  <a:pt x="53718" y="12193"/>
                </a:lnTo>
                <a:lnTo>
                  <a:pt x="54157" y="12193"/>
                </a:lnTo>
                <a:lnTo>
                  <a:pt x="54853" y="12889"/>
                </a:lnTo>
                <a:lnTo>
                  <a:pt x="55581" y="12161"/>
                </a:lnTo>
                <a:lnTo>
                  <a:pt x="55313" y="13157"/>
                </a:lnTo>
                <a:lnTo>
                  <a:pt x="56266" y="13414"/>
                </a:lnTo>
                <a:lnTo>
                  <a:pt x="56491" y="13788"/>
                </a:lnTo>
                <a:lnTo>
                  <a:pt x="55249" y="14195"/>
                </a:lnTo>
                <a:lnTo>
                  <a:pt x="54960" y="15266"/>
                </a:lnTo>
                <a:lnTo>
                  <a:pt x="54232" y="14152"/>
                </a:lnTo>
                <a:lnTo>
                  <a:pt x="53515" y="14152"/>
                </a:lnTo>
                <a:close/>
                <a:moveTo>
                  <a:pt x="51427" y="12482"/>
                </a:moveTo>
                <a:lnTo>
                  <a:pt x="52038" y="11883"/>
                </a:lnTo>
                <a:lnTo>
                  <a:pt x="53386" y="12161"/>
                </a:lnTo>
                <a:lnTo>
                  <a:pt x="53386" y="12193"/>
                </a:lnTo>
                <a:lnTo>
                  <a:pt x="53419" y="12193"/>
                </a:lnTo>
                <a:lnTo>
                  <a:pt x="53697" y="13542"/>
                </a:lnTo>
                <a:lnTo>
                  <a:pt x="53097" y="14152"/>
                </a:lnTo>
                <a:lnTo>
                  <a:pt x="51427" y="14152"/>
                </a:lnTo>
                <a:close/>
                <a:moveTo>
                  <a:pt x="50164" y="13745"/>
                </a:moveTo>
                <a:lnTo>
                  <a:pt x="51138" y="12782"/>
                </a:lnTo>
                <a:lnTo>
                  <a:pt x="51138" y="14152"/>
                </a:lnTo>
                <a:lnTo>
                  <a:pt x="50571" y="14152"/>
                </a:lnTo>
                <a:close/>
                <a:moveTo>
                  <a:pt x="48783" y="14441"/>
                </a:moveTo>
                <a:lnTo>
                  <a:pt x="49468" y="14441"/>
                </a:lnTo>
                <a:lnTo>
                  <a:pt x="49961" y="13960"/>
                </a:lnTo>
                <a:lnTo>
                  <a:pt x="50443" y="14441"/>
                </a:lnTo>
                <a:lnTo>
                  <a:pt x="51138" y="14441"/>
                </a:lnTo>
                <a:lnTo>
                  <a:pt x="51138" y="15137"/>
                </a:lnTo>
                <a:lnTo>
                  <a:pt x="51620" y="15619"/>
                </a:lnTo>
                <a:lnTo>
                  <a:pt x="51138" y="16111"/>
                </a:lnTo>
                <a:lnTo>
                  <a:pt x="51138" y="16796"/>
                </a:lnTo>
                <a:lnTo>
                  <a:pt x="50443" y="16796"/>
                </a:lnTo>
                <a:lnTo>
                  <a:pt x="49961" y="17289"/>
                </a:lnTo>
                <a:lnTo>
                  <a:pt x="49468" y="16796"/>
                </a:lnTo>
                <a:lnTo>
                  <a:pt x="48783" y="16796"/>
                </a:lnTo>
                <a:lnTo>
                  <a:pt x="48783" y="16111"/>
                </a:lnTo>
                <a:lnTo>
                  <a:pt x="48291" y="15619"/>
                </a:lnTo>
                <a:lnTo>
                  <a:pt x="48783" y="15137"/>
                </a:lnTo>
                <a:close/>
                <a:moveTo>
                  <a:pt x="47124" y="14441"/>
                </a:moveTo>
                <a:lnTo>
                  <a:pt x="48484" y="14441"/>
                </a:lnTo>
                <a:lnTo>
                  <a:pt x="48484" y="15009"/>
                </a:lnTo>
                <a:lnTo>
                  <a:pt x="48087" y="15415"/>
                </a:lnTo>
                <a:close/>
                <a:moveTo>
                  <a:pt x="46696" y="14441"/>
                </a:moveTo>
                <a:lnTo>
                  <a:pt x="47873" y="15619"/>
                </a:lnTo>
                <a:lnTo>
                  <a:pt x="46696" y="16796"/>
                </a:lnTo>
                <a:lnTo>
                  <a:pt x="45839" y="16796"/>
                </a:lnTo>
                <a:lnTo>
                  <a:pt x="45079" y="15619"/>
                </a:lnTo>
                <a:lnTo>
                  <a:pt x="45839" y="14441"/>
                </a:lnTo>
                <a:close/>
                <a:moveTo>
                  <a:pt x="44426" y="12739"/>
                </a:moveTo>
                <a:lnTo>
                  <a:pt x="44319" y="12129"/>
                </a:lnTo>
                <a:lnTo>
                  <a:pt x="44790" y="12525"/>
                </a:lnTo>
                <a:lnTo>
                  <a:pt x="46193" y="12236"/>
                </a:lnTo>
                <a:lnTo>
                  <a:pt x="45893" y="13638"/>
                </a:lnTo>
                <a:lnTo>
                  <a:pt x="46396" y="14152"/>
                </a:lnTo>
                <a:lnTo>
                  <a:pt x="45679" y="14152"/>
                </a:lnTo>
                <a:lnTo>
                  <a:pt x="44951" y="15266"/>
                </a:lnTo>
                <a:lnTo>
                  <a:pt x="44662" y="14195"/>
                </a:lnTo>
                <a:lnTo>
                  <a:pt x="43474" y="13810"/>
                </a:lnTo>
                <a:close/>
                <a:moveTo>
                  <a:pt x="43966" y="11840"/>
                </a:moveTo>
                <a:lnTo>
                  <a:pt x="44105" y="12654"/>
                </a:lnTo>
                <a:lnTo>
                  <a:pt x="43163" y="13703"/>
                </a:lnTo>
                <a:lnTo>
                  <a:pt x="41814" y="13264"/>
                </a:lnTo>
                <a:lnTo>
                  <a:pt x="41536" y="12493"/>
                </a:lnTo>
                <a:lnTo>
                  <a:pt x="42285" y="10438"/>
                </a:lnTo>
                <a:close/>
                <a:moveTo>
                  <a:pt x="41375" y="9678"/>
                </a:moveTo>
                <a:lnTo>
                  <a:pt x="42050" y="10245"/>
                </a:lnTo>
                <a:lnTo>
                  <a:pt x="41375" y="12065"/>
                </a:lnTo>
                <a:lnTo>
                  <a:pt x="40701" y="10234"/>
                </a:lnTo>
                <a:close/>
                <a:moveTo>
                  <a:pt x="38785" y="11840"/>
                </a:moveTo>
                <a:lnTo>
                  <a:pt x="40465" y="10438"/>
                </a:lnTo>
                <a:lnTo>
                  <a:pt x="41215" y="12493"/>
                </a:lnTo>
                <a:lnTo>
                  <a:pt x="40937" y="13264"/>
                </a:lnTo>
                <a:lnTo>
                  <a:pt x="39588" y="13703"/>
                </a:lnTo>
                <a:lnTo>
                  <a:pt x="38646" y="12654"/>
                </a:lnTo>
                <a:close/>
                <a:moveTo>
                  <a:pt x="36858" y="13638"/>
                </a:moveTo>
                <a:lnTo>
                  <a:pt x="36569" y="12236"/>
                </a:lnTo>
                <a:lnTo>
                  <a:pt x="37961" y="12525"/>
                </a:lnTo>
                <a:lnTo>
                  <a:pt x="38432" y="12129"/>
                </a:lnTo>
                <a:lnTo>
                  <a:pt x="38324" y="12739"/>
                </a:lnTo>
                <a:lnTo>
                  <a:pt x="39277" y="13810"/>
                </a:lnTo>
                <a:lnTo>
                  <a:pt x="38089" y="14195"/>
                </a:lnTo>
                <a:lnTo>
                  <a:pt x="37800" y="15266"/>
                </a:lnTo>
                <a:lnTo>
                  <a:pt x="37072" y="14152"/>
                </a:lnTo>
                <a:lnTo>
                  <a:pt x="36355" y="14152"/>
                </a:lnTo>
                <a:close/>
                <a:moveTo>
                  <a:pt x="34267" y="12482"/>
                </a:moveTo>
                <a:lnTo>
                  <a:pt x="34867" y="11883"/>
                </a:lnTo>
                <a:lnTo>
                  <a:pt x="36248" y="12172"/>
                </a:lnTo>
                <a:lnTo>
                  <a:pt x="36537" y="13542"/>
                </a:lnTo>
                <a:lnTo>
                  <a:pt x="35927" y="14152"/>
                </a:lnTo>
                <a:lnTo>
                  <a:pt x="34267" y="14152"/>
                </a:lnTo>
                <a:close/>
                <a:moveTo>
                  <a:pt x="33968" y="12782"/>
                </a:moveTo>
                <a:lnTo>
                  <a:pt x="33968" y="14152"/>
                </a:lnTo>
                <a:lnTo>
                  <a:pt x="33400" y="14152"/>
                </a:lnTo>
                <a:lnTo>
                  <a:pt x="33004" y="13745"/>
                </a:lnTo>
                <a:close/>
                <a:moveTo>
                  <a:pt x="31612" y="12782"/>
                </a:moveTo>
                <a:lnTo>
                  <a:pt x="32587" y="13745"/>
                </a:lnTo>
                <a:lnTo>
                  <a:pt x="32180" y="14152"/>
                </a:lnTo>
                <a:lnTo>
                  <a:pt x="31612" y="14152"/>
                </a:lnTo>
                <a:close/>
                <a:moveTo>
                  <a:pt x="29364" y="12193"/>
                </a:moveTo>
                <a:lnTo>
                  <a:pt x="29364" y="12161"/>
                </a:lnTo>
                <a:lnTo>
                  <a:pt x="30713" y="11883"/>
                </a:lnTo>
                <a:lnTo>
                  <a:pt x="31323" y="12482"/>
                </a:lnTo>
                <a:lnTo>
                  <a:pt x="31323" y="14152"/>
                </a:lnTo>
                <a:lnTo>
                  <a:pt x="29653" y="14152"/>
                </a:lnTo>
                <a:lnTo>
                  <a:pt x="29054" y="13542"/>
                </a:lnTo>
                <a:lnTo>
                  <a:pt x="29332" y="12193"/>
                </a:lnTo>
                <a:close/>
                <a:moveTo>
                  <a:pt x="27437" y="13157"/>
                </a:moveTo>
                <a:lnTo>
                  <a:pt x="27170" y="12161"/>
                </a:lnTo>
                <a:lnTo>
                  <a:pt x="27898" y="12889"/>
                </a:lnTo>
                <a:lnTo>
                  <a:pt x="28594" y="12193"/>
                </a:lnTo>
                <a:lnTo>
                  <a:pt x="29032" y="12193"/>
                </a:lnTo>
                <a:lnTo>
                  <a:pt x="28733" y="13638"/>
                </a:lnTo>
                <a:lnTo>
                  <a:pt x="29236" y="14152"/>
                </a:lnTo>
                <a:lnTo>
                  <a:pt x="28519" y="14152"/>
                </a:lnTo>
                <a:lnTo>
                  <a:pt x="27791" y="15266"/>
                </a:lnTo>
                <a:lnTo>
                  <a:pt x="27502" y="14195"/>
                </a:lnTo>
                <a:lnTo>
                  <a:pt x="26260" y="13788"/>
                </a:lnTo>
                <a:lnTo>
                  <a:pt x="26485" y="13414"/>
                </a:lnTo>
                <a:close/>
                <a:moveTo>
                  <a:pt x="26742" y="11733"/>
                </a:moveTo>
                <a:lnTo>
                  <a:pt x="27073" y="12943"/>
                </a:lnTo>
                <a:lnTo>
                  <a:pt x="26281" y="13157"/>
                </a:lnTo>
                <a:lnTo>
                  <a:pt x="25992" y="13671"/>
                </a:lnTo>
                <a:lnTo>
                  <a:pt x="25468" y="13371"/>
                </a:lnTo>
                <a:lnTo>
                  <a:pt x="24686" y="13585"/>
                </a:lnTo>
                <a:lnTo>
                  <a:pt x="24365" y="12375"/>
                </a:lnTo>
                <a:lnTo>
                  <a:pt x="25007" y="9999"/>
                </a:lnTo>
                <a:close/>
                <a:moveTo>
                  <a:pt x="24215" y="9207"/>
                </a:moveTo>
                <a:lnTo>
                  <a:pt x="24761" y="9753"/>
                </a:lnTo>
                <a:lnTo>
                  <a:pt x="24215" y="11797"/>
                </a:lnTo>
                <a:lnTo>
                  <a:pt x="23659" y="9753"/>
                </a:lnTo>
                <a:close/>
                <a:moveTo>
                  <a:pt x="21678" y="11744"/>
                </a:moveTo>
                <a:lnTo>
                  <a:pt x="23423" y="9999"/>
                </a:lnTo>
                <a:lnTo>
                  <a:pt x="24055" y="12375"/>
                </a:lnTo>
                <a:lnTo>
                  <a:pt x="23733" y="13585"/>
                </a:lnTo>
                <a:lnTo>
                  <a:pt x="22952" y="13371"/>
                </a:lnTo>
                <a:lnTo>
                  <a:pt x="22438" y="13671"/>
                </a:lnTo>
                <a:lnTo>
                  <a:pt x="22138" y="13157"/>
                </a:lnTo>
                <a:lnTo>
                  <a:pt x="21346" y="12943"/>
                </a:lnTo>
                <a:close/>
                <a:moveTo>
                  <a:pt x="19698" y="13638"/>
                </a:moveTo>
                <a:lnTo>
                  <a:pt x="19387" y="12193"/>
                </a:lnTo>
                <a:lnTo>
                  <a:pt x="19826" y="12193"/>
                </a:lnTo>
                <a:lnTo>
                  <a:pt x="20522" y="12889"/>
                </a:lnTo>
                <a:lnTo>
                  <a:pt x="21250" y="12161"/>
                </a:lnTo>
                <a:lnTo>
                  <a:pt x="20982" y="13157"/>
                </a:lnTo>
                <a:lnTo>
                  <a:pt x="21935" y="13414"/>
                </a:lnTo>
                <a:lnTo>
                  <a:pt x="22160" y="13788"/>
                </a:lnTo>
                <a:lnTo>
                  <a:pt x="20918" y="14195"/>
                </a:lnTo>
                <a:lnTo>
                  <a:pt x="20629" y="15266"/>
                </a:lnTo>
                <a:lnTo>
                  <a:pt x="19901" y="14152"/>
                </a:lnTo>
                <a:lnTo>
                  <a:pt x="19184" y="14152"/>
                </a:lnTo>
                <a:close/>
                <a:moveTo>
                  <a:pt x="17096" y="12482"/>
                </a:moveTo>
                <a:lnTo>
                  <a:pt x="17707" y="11883"/>
                </a:lnTo>
                <a:lnTo>
                  <a:pt x="19055" y="12161"/>
                </a:lnTo>
                <a:lnTo>
                  <a:pt x="19055" y="12193"/>
                </a:lnTo>
                <a:lnTo>
                  <a:pt x="19087" y="12193"/>
                </a:lnTo>
                <a:lnTo>
                  <a:pt x="19366" y="13542"/>
                </a:lnTo>
                <a:lnTo>
                  <a:pt x="18766" y="14152"/>
                </a:lnTo>
                <a:lnTo>
                  <a:pt x="17096" y="14152"/>
                </a:lnTo>
                <a:close/>
                <a:moveTo>
                  <a:pt x="15833" y="13745"/>
                </a:moveTo>
                <a:lnTo>
                  <a:pt x="16807" y="12782"/>
                </a:lnTo>
                <a:lnTo>
                  <a:pt x="16807" y="14152"/>
                </a:lnTo>
                <a:lnTo>
                  <a:pt x="16240" y="14152"/>
                </a:lnTo>
                <a:close/>
                <a:moveTo>
                  <a:pt x="12782" y="16796"/>
                </a:moveTo>
                <a:lnTo>
                  <a:pt x="13756" y="15833"/>
                </a:lnTo>
                <a:lnTo>
                  <a:pt x="14152" y="16229"/>
                </a:lnTo>
                <a:lnTo>
                  <a:pt x="14152" y="16796"/>
                </a:lnTo>
                <a:close/>
                <a:moveTo>
                  <a:pt x="11883" y="17696"/>
                </a:moveTo>
                <a:lnTo>
                  <a:pt x="12493" y="17096"/>
                </a:lnTo>
                <a:lnTo>
                  <a:pt x="14152" y="17096"/>
                </a:lnTo>
                <a:lnTo>
                  <a:pt x="14152" y="18755"/>
                </a:lnTo>
                <a:lnTo>
                  <a:pt x="13553" y="19366"/>
                </a:lnTo>
                <a:lnTo>
                  <a:pt x="12193" y="19077"/>
                </a:lnTo>
                <a:lnTo>
                  <a:pt x="12193" y="19055"/>
                </a:lnTo>
                <a:lnTo>
                  <a:pt x="12172" y="19055"/>
                </a:lnTo>
                <a:close/>
                <a:moveTo>
                  <a:pt x="12161" y="21250"/>
                </a:moveTo>
                <a:lnTo>
                  <a:pt x="12900" y="20522"/>
                </a:lnTo>
                <a:lnTo>
                  <a:pt x="12193" y="19826"/>
                </a:lnTo>
                <a:lnTo>
                  <a:pt x="12193" y="19387"/>
                </a:lnTo>
                <a:lnTo>
                  <a:pt x="13649" y="19687"/>
                </a:lnTo>
                <a:lnTo>
                  <a:pt x="14152" y="19184"/>
                </a:lnTo>
                <a:lnTo>
                  <a:pt x="14152" y="19901"/>
                </a:lnTo>
                <a:lnTo>
                  <a:pt x="15266" y="20629"/>
                </a:lnTo>
                <a:lnTo>
                  <a:pt x="14206" y="20918"/>
                </a:lnTo>
                <a:lnTo>
                  <a:pt x="13799" y="22149"/>
                </a:lnTo>
                <a:lnTo>
                  <a:pt x="13414" y="21935"/>
                </a:lnTo>
                <a:lnTo>
                  <a:pt x="13168" y="20982"/>
                </a:lnTo>
                <a:close/>
                <a:moveTo>
                  <a:pt x="11744" y="21667"/>
                </a:moveTo>
                <a:lnTo>
                  <a:pt x="12953" y="21346"/>
                </a:lnTo>
                <a:lnTo>
                  <a:pt x="13168" y="22127"/>
                </a:lnTo>
                <a:lnTo>
                  <a:pt x="13681" y="22427"/>
                </a:lnTo>
                <a:lnTo>
                  <a:pt x="13382" y="22941"/>
                </a:lnTo>
                <a:lnTo>
                  <a:pt x="13585" y="23723"/>
                </a:lnTo>
                <a:lnTo>
                  <a:pt x="12386" y="24054"/>
                </a:lnTo>
                <a:lnTo>
                  <a:pt x="9999" y="23412"/>
                </a:lnTo>
                <a:close/>
                <a:moveTo>
                  <a:pt x="9121" y="22374"/>
                </a:moveTo>
                <a:lnTo>
                  <a:pt x="11166" y="21828"/>
                </a:lnTo>
                <a:lnTo>
                  <a:pt x="9667" y="23326"/>
                </a:lnTo>
                <a:lnTo>
                  <a:pt x="8918" y="23123"/>
                </a:lnTo>
                <a:close/>
                <a:moveTo>
                  <a:pt x="9207" y="24204"/>
                </a:moveTo>
                <a:lnTo>
                  <a:pt x="9753" y="23658"/>
                </a:lnTo>
                <a:lnTo>
                  <a:pt x="11808" y="24204"/>
                </a:lnTo>
                <a:lnTo>
                  <a:pt x="9753" y="24750"/>
                </a:lnTo>
                <a:close/>
                <a:moveTo>
                  <a:pt x="11166" y="26591"/>
                </a:moveTo>
                <a:lnTo>
                  <a:pt x="9121" y="26035"/>
                </a:lnTo>
                <a:lnTo>
                  <a:pt x="8918" y="25285"/>
                </a:lnTo>
                <a:lnTo>
                  <a:pt x="9667" y="25082"/>
                </a:lnTo>
                <a:close/>
                <a:moveTo>
                  <a:pt x="11744" y="26741"/>
                </a:moveTo>
                <a:lnTo>
                  <a:pt x="9999" y="24996"/>
                </a:lnTo>
                <a:lnTo>
                  <a:pt x="12386" y="24354"/>
                </a:lnTo>
                <a:lnTo>
                  <a:pt x="13585" y="24686"/>
                </a:lnTo>
                <a:lnTo>
                  <a:pt x="13382" y="25467"/>
                </a:lnTo>
                <a:lnTo>
                  <a:pt x="13681" y="25981"/>
                </a:lnTo>
                <a:lnTo>
                  <a:pt x="13168" y="26281"/>
                </a:lnTo>
                <a:lnTo>
                  <a:pt x="12953" y="27062"/>
                </a:lnTo>
                <a:close/>
                <a:moveTo>
                  <a:pt x="12193" y="28593"/>
                </a:moveTo>
                <a:lnTo>
                  <a:pt x="12900" y="27897"/>
                </a:lnTo>
                <a:lnTo>
                  <a:pt x="12161" y="27159"/>
                </a:lnTo>
                <a:lnTo>
                  <a:pt x="13168" y="27426"/>
                </a:lnTo>
                <a:lnTo>
                  <a:pt x="13414" y="26474"/>
                </a:lnTo>
                <a:lnTo>
                  <a:pt x="13799" y="26260"/>
                </a:lnTo>
                <a:lnTo>
                  <a:pt x="14206" y="27491"/>
                </a:lnTo>
                <a:lnTo>
                  <a:pt x="15266" y="27780"/>
                </a:lnTo>
                <a:lnTo>
                  <a:pt x="14152" y="28508"/>
                </a:lnTo>
                <a:lnTo>
                  <a:pt x="14152" y="29225"/>
                </a:lnTo>
                <a:lnTo>
                  <a:pt x="13649" y="28722"/>
                </a:lnTo>
                <a:lnTo>
                  <a:pt x="12193" y="29022"/>
                </a:lnTo>
                <a:close/>
                <a:moveTo>
                  <a:pt x="12782" y="31612"/>
                </a:moveTo>
                <a:lnTo>
                  <a:pt x="14152" y="31612"/>
                </a:lnTo>
                <a:lnTo>
                  <a:pt x="14152" y="32179"/>
                </a:lnTo>
                <a:lnTo>
                  <a:pt x="13756" y="32576"/>
                </a:lnTo>
                <a:close/>
                <a:moveTo>
                  <a:pt x="12365" y="33967"/>
                </a:moveTo>
                <a:lnTo>
                  <a:pt x="11508" y="33967"/>
                </a:lnTo>
                <a:lnTo>
                  <a:pt x="10748" y="32790"/>
                </a:lnTo>
                <a:lnTo>
                  <a:pt x="11508" y="31612"/>
                </a:lnTo>
                <a:lnTo>
                  <a:pt x="12365" y="31612"/>
                </a:lnTo>
                <a:lnTo>
                  <a:pt x="13542" y="32790"/>
                </a:lnTo>
                <a:close/>
                <a:moveTo>
                  <a:pt x="14152" y="33967"/>
                </a:moveTo>
                <a:lnTo>
                  <a:pt x="12782" y="33967"/>
                </a:lnTo>
                <a:lnTo>
                  <a:pt x="13756" y="32993"/>
                </a:lnTo>
                <a:lnTo>
                  <a:pt x="14152" y="33400"/>
                </a:lnTo>
                <a:close/>
                <a:moveTo>
                  <a:pt x="15137" y="33967"/>
                </a:moveTo>
                <a:lnTo>
                  <a:pt x="14452" y="33967"/>
                </a:lnTo>
                <a:lnTo>
                  <a:pt x="14452" y="33271"/>
                </a:lnTo>
                <a:lnTo>
                  <a:pt x="13960" y="32790"/>
                </a:lnTo>
                <a:lnTo>
                  <a:pt x="14452" y="32297"/>
                </a:lnTo>
                <a:lnTo>
                  <a:pt x="14452" y="31612"/>
                </a:lnTo>
                <a:lnTo>
                  <a:pt x="15137" y="31612"/>
                </a:lnTo>
                <a:lnTo>
                  <a:pt x="15630" y="31120"/>
                </a:lnTo>
                <a:lnTo>
                  <a:pt x="16111" y="31612"/>
                </a:lnTo>
                <a:lnTo>
                  <a:pt x="16807" y="31612"/>
                </a:lnTo>
                <a:lnTo>
                  <a:pt x="16807" y="32297"/>
                </a:lnTo>
                <a:lnTo>
                  <a:pt x="17289" y="32790"/>
                </a:lnTo>
                <a:lnTo>
                  <a:pt x="16807" y="33271"/>
                </a:lnTo>
                <a:lnTo>
                  <a:pt x="16807" y="33967"/>
                </a:lnTo>
                <a:lnTo>
                  <a:pt x="16111" y="33967"/>
                </a:lnTo>
                <a:lnTo>
                  <a:pt x="15630" y="34449"/>
                </a:lnTo>
                <a:close/>
                <a:moveTo>
                  <a:pt x="16807" y="35627"/>
                </a:moveTo>
                <a:lnTo>
                  <a:pt x="15833" y="34663"/>
                </a:lnTo>
                <a:lnTo>
                  <a:pt x="16240" y="34267"/>
                </a:lnTo>
                <a:lnTo>
                  <a:pt x="16807" y="34267"/>
                </a:lnTo>
                <a:close/>
                <a:moveTo>
                  <a:pt x="19055" y="36247"/>
                </a:moveTo>
                <a:lnTo>
                  <a:pt x="17707" y="36526"/>
                </a:lnTo>
                <a:lnTo>
                  <a:pt x="17096" y="35926"/>
                </a:lnTo>
                <a:lnTo>
                  <a:pt x="17096" y="34267"/>
                </a:lnTo>
                <a:lnTo>
                  <a:pt x="18766" y="34267"/>
                </a:lnTo>
                <a:lnTo>
                  <a:pt x="19366" y="34866"/>
                </a:lnTo>
                <a:lnTo>
                  <a:pt x="19087" y="36215"/>
                </a:lnTo>
                <a:lnTo>
                  <a:pt x="19055" y="36215"/>
                </a:lnTo>
                <a:close/>
                <a:moveTo>
                  <a:pt x="20982" y="35252"/>
                </a:moveTo>
                <a:lnTo>
                  <a:pt x="21250" y="36247"/>
                </a:lnTo>
                <a:lnTo>
                  <a:pt x="20522" y="35519"/>
                </a:lnTo>
                <a:lnTo>
                  <a:pt x="19826" y="36215"/>
                </a:lnTo>
                <a:lnTo>
                  <a:pt x="19387" y="36215"/>
                </a:lnTo>
                <a:lnTo>
                  <a:pt x="19698" y="34770"/>
                </a:lnTo>
                <a:lnTo>
                  <a:pt x="19184" y="34267"/>
                </a:lnTo>
                <a:lnTo>
                  <a:pt x="19901" y="34267"/>
                </a:lnTo>
                <a:lnTo>
                  <a:pt x="20629" y="33143"/>
                </a:lnTo>
                <a:lnTo>
                  <a:pt x="20918" y="34213"/>
                </a:lnTo>
                <a:lnTo>
                  <a:pt x="22160" y="34620"/>
                </a:lnTo>
                <a:lnTo>
                  <a:pt x="21935" y="34995"/>
                </a:lnTo>
                <a:close/>
                <a:moveTo>
                  <a:pt x="21678" y="36676"/>
                </a:moveTo>
                <a:lnTo>
                  <a:pt x="21346" y="35466"/>
                </a:lnTo>
                <a:lnTo>
                  <a:pt x="22138" y="35252"/>
                </a:lnTo>
                <a:lnTo>
                  <a:pt x="22427" y="34738"/>
                </a:lnTo>
                <a:lnTo>
                  <a:pt x="22952" y="35038"/>
                </a:lnTo>
                <a:lnTo>
                  <a:pt x="23733" y="34824"/>
                </a:lnTo>
                <a:lnTo>
                  <a:pt x="24055" y="36033"/>
                </a:lnTo>
                <a:lnTo>
                  <a:pt x="23423" y="38410"/>
                </a:lnTo>
                <a:lnTo>
                  <a:pt x="23412" y="38410"/>
                </a:lnTo>
                <a:close/>
                <a:moveTo>
                  <a:pt x="24215" y="39202"/>
                </a:moveTo>
                <a:lnTo>
                  <a:pt x="23659" y="38656"/>
                </a:lnTo>
                <a:lnTo>
                  <a:pt x="24205" y="36611"/>
                </a:lnTo>
                <a:lnTo>
                  <a:pt x="24761" y="38656"/>
                </a:lnTo>
                <a:close/>
                <a:moveTo>
                  <a:pt x="26742" y="36676"/>
                </a:moveTo>
                <a:lnTo>
                  <a:pt x="24997" y="38421"/>
                </a:lnTo>
                <a:lnTo>
                  <a:pt x="24365" y="36033"/>
                </a:lnTo>
                <a:lnTo>
                  <a:pt x="24686" y="34824"/>
                </a:lnTo>
                <a:lnTo>
                  <a:pt x="25468" y="35038"/>
                </a:lnTo>
                <a:lnTo>
                  <a:pt x="25992" y="34738"/>
                </a:lnTo>
                <a:lnTo>
                  <a:pt x="26281" y="35252"/>
                </a:lnTo>
                <a:lnTo>
                  <a:pt x="27073" y="35466"/>
                </a:lnTo>
                <a:close/>
                <a:moveTo>
                  <a:pt x="28722" y="34770"/>
                </a:moveTo>
                <a:lnTo>
                  <a:pt x="29032" y="36215"/>
                </a:lnTo>
                <a:lnTo>
                  <a:pt x="28594" y="36215"/>
                </a:lnTo>
                <a:lnTo>
                  <a:pt x="27898" y="35519"/>
                </a:lnTo>
                <a:lnTo>
                  <a:pt x="27170" y="36247"/>
                </a:lnTo>
                <a:lnTo>
                  <a:pt x="27437" y="35252"/>
                </a:lnTo>
                <a:lnTo>
                  <a:pt x="26485" y="34995"/>
                </a:lnTo>
                <a:lnTo>
                  <a:pt x="26260" y="34620"/>
                </a:lnTo>
                <a:lnTo>
                  <a:pt x="27502" y="34213"/>
                </a:lnTo>
                <a:lnTo>
                  <a:pt x="27791" y="33143"/>
                </a:lnTo>
                <a:lnTo>
                  <a:pt x="28519" y="34256"/>
                </a:lnTo>
                <a:lnTo>
                  <a:pt x="29236" y="34256"/>
                </a:lnTo>
                <a:close/>
                <a:moveTo>
                  <a:pt x="31323" y="35926"/>
                </a:moveTo>
                <a:lnTo>
                  <a:pt x="30713" y="36526"/>
                </a:lnTo>
                <a:lnTo>
                  <a:pt x="29364" y="36247"/>
                </a:lnTo>
                <a:lnTo>
                  <a:pt x="29364" y="36215"/>
                </a:lnTo>
                <a:lnTo>
                  <a:pt x="29332" y="36215"/>
                </a:lnTo>
                <a:lnTo>
                  <a:pt x="29054" y="34866"/>
                </a:lnTo>
                <a:lnTo>
                  <a:pt x="29653" y="34256"/>
                </a:lnTo>
                <a:lnTo>
                  <a:pt x="31323" y="34256"/>
                </a:lnTo>
                <a:close/>
                <a:moveTo>
                  <a:pt x="31612" y="35627"/>
                </a:moveTo>
                <a:lnTo>
                  <a:pt x="31612" y="34256"/>
                </a:lnTo>
                <a:lnTo>
                  <a:pt x="32180" y="34256"/>
                </a:lnTo>
                <a:lnTo>
                  <a:pt x="32587" y="34663"/>
                </a:lnTo>
                <a:close/>
                <a:moveTo>
                  <a:pt x="33968" y="35627"/>
                </a:moveTo>
                <a:lnTo>
                  <a:pt x="33004" y="34663"/>
                </a:lnTo>
                <a:lnTo>
                  <a:pt x="33400" y="34256"/>
                </a:lnTo>
                <a:lnTo>
                  <a:pt x="33968" y="34256"/>
                </a:lnTo>
                <a:close/>
                <a:moveTo>
                  <a:pt x="34867" y="36526"/>
                </a:moveTo>
                <a:lnTo>
                  <a:pt x="34267" y="35926"/>
                </a:lnTo>
                <a:lnTo>
                  <a:pt x="34267" y="34256"/>
                </a:lnTo>
                <a:lnTo>
                  <a:pt x="35927" y="34256"/>
                </a:lnTo>
                <a:lnTo>
                  <a:pt x="36537" y="34866"/>
                </a:lnTo>
                <a:lnTo>
                  <a:pt x="36248" y="36237"/>
                </a:lnTo>
                <a:close/>
                <a:moveTo>
                  <a:pt x="38324" y="35669"/>
                </a:moveTo>
                <a:lnTo>
                  <a:pt x="38432" y="36280"/>
                </a:lnTo>
                <a:lnTo>
                  <a:pt x="37961" y="35883"/>
                </a:lnTo>
                <a:lnTo>
                  <a:pt x="36558" y="36172"/>
                </a:lnTo>
                <a:lnTo>
                  <a:pt x="36858" y="34770"/>
                </a:lnTo>
                <a:lnTo>
                  <a:pt x="36355" y="34256"/>
                </a:lnTo>
                <a:lnTo>
                  <a:pt x="37072" y="34256"/>
                </a:lnTo>
                <a:lnTo>
                  <a:pt x="37800" y="33143"/>
                </a:lnTo>
                <a:lnTo>
                  <a:pt x="38089" y="34213"/>
                </a:lnTo>
                <a:lnTo>
                  <a:pt x="39277" y="34610"/>
                </a:lnTo>
                <a:close/>
                <a:moveTo>
                  <a:pt x="38785" y="36569"/>
                </a:moveTo>
                <a:lnTo>
                  <a:pt x="38646" y="35755"/>
                </a:lnTo>
                <a:lnTo>
                  <a:pt x="39588" y="34706"/>
                </a:lnTo>
                <a:lnTo>
                  <a:pt x="40937" y="35145"/>
                </a:lnTo>
                <a:lnTo>
                  <a:pt x="41215" y="35916"/>
                </a:lnTo>
                <a:lnTo>
                  <a:pt x="40465" y="37971"/>
                </a:lnTo>
                <a:close/>
                <a:moveTo>
                  <a:pt x="41375" y="38731"/>
                </a:moveTo>
                <a:lnTo>
                  <a:pt x="40701" y="38174"/>
                </a:lnTo>
                <a:lnTo>
                  <a:pt x="41375" y="36354"/>
                </a:lnTo>
                <a:lnTo>
                  <a:pt x="42050" y="38174"/>
                </a:lnTo>
                <a:close/>
                <a:moveTo>
                  <a:pt x="43966" y="36569"/>
                </a:moveTo>
                <a:lnTo>
                  <a:pt x="42285" y="37971"/>
                </a:lnTo>
                <a:lnTo>
                  <a:pt x="41536" y="35916"/>
                </a:lnTo>
                <a:lnTo>
                  <a:pt x="41814" y="35145"/>
                </a:lnTo>
                <a:lnTo>
                  <a:pt x="42564" y="34899"/>
                </a:lnTo>
                <a:lnTo>
                  <a:pt x="43163" y="34706"/>
                </a:lnTo>
                <a:lnTo>
                  <a:pt x="44105" y="35755"/>
                </a:lnTo>
                <a:close/>
                <a:moveTo>
                  <a:pt x="46396" y="34267"/>
                </a:moveTo>
                <a:lnTo>
                  <a:pt x="45893" y="34770"/>
                </a:lnTo>
                <a:lnTo>
                  <a:pt x="46193" y="36172"/>
                </a:lnTo>
                <a:lnTo>
                  <a:pt x="44790" y="35883"/>
                </a:lnTo>
                <a:lnTo>
                  <a:pt x="44319" y="36280"/>
                </a:lnTo>
                <a:lnTo>
                  <a:pt x="44426" y="35669"/>
                </a:lnTo>
                <a:lnTo>
                  <a:pt x="43474" y="34610"/>
                </a:lnTo>
                <a:lnTo>
                  <a:pt x="44662" y="34213"/>
                </a:lnTo>
                <a:lnTo>
                  <a:pt x="44951" y="33143"/>
                </a:lnTo>
                <a:lnTo>
                  <a:pt x="45679" y="34267"/>
                </a:lnTo>
                <a:close/>
                <a:moveTo>
                  <a:pt x="46696" y="33967"/>
                </a:moveTo>
                <a:lnTo>
                  <a:pt x="45839" y="33967"/>
                </a:lnTo>
                <a:lnTo>
                  <a:pt x="45079" y="32790"/>
                </a:lnTo>
                <a:lnTo>
                  <a:pt x="45839" y="31612"/>
                </a:lnTo>
                <a:lnTo>
                  <a:pt x="46696" y="31612"/>
                </a:lnTo>
                <a:lnTo>
                  <a:pt x="47873" y="32790"/>
                </a:lnTo>
                <a:close/>
                <a:moveTo>
                  <a:pt x="48484" y="33967"/>
                </a:moveTo>
                <a:lnTo>
                  <a:pt x="47113" y="33967"/>
                </a:lnTo>
                <a:lnTo>
                  <a:pt x="48087" y="32993"/>
                </a:lnTo>
                <a:lnTo>
                  <a:pt x="48484" y="33400"/>
                </a:lnTo>
                <a:close/>
                <a:moveTo>
                  <a:pt x="49468" y="33967"/>
                </a:moveTo>
                <a:lnTo>
                  <a:pt x="48783" y="33967"/>
                </a:lnTo>
                <a:lnTo>
                  <a:pt x="48783" y="33271"/>
                </a:lnTo>
                <a:lnTo>
                  <a:pt x="48291" y="32790"/>
                </a:lnTo>
                <a:lnTo>
                  <a:pt x="48783" y="32297"/>
                </a:lnTo>
                <a:lnTo>
                  <a:pt x="48783" y="31612"/>
                </a:lnTo>
                <a:lnTo>
                  <a:pt x="49468" y="31612"/>
                </a:lnTo>
                <a:lnTo>
                  <a:pt x="49961" y="31120"/>
                </a:lnTo>
                <a:lnTo>
                  <a:pt x="50443" y="31612"/>
                </a:lnTo>
                <a:lnTo>
                  <a:pt x="51138" y="31612"/>
                </a:lnTo>
                <a:lnTo>
                  <a:pt x="51138" y="32297"/>
                </a:lnTo>
                <a:lnTo>
                  <a:pt x="51620" y="32790"/>
                </a:lnTo>
                <a:lnTo>
                  <a:pt x="51138" y="33271"/>
                </a:lnTo>
                <a:lnTo>
                  <a:pt x="51138" y="33967"/>
                </a:lnTo>
                <a:lnTo>
                  <a:pt x="50443" y="33967"/>
                </a:lnTo>
                <a:lnTo>
                  <a:pt x="49961" y="34449"/>
                </a:lnTo>
                <a:close/>
                <a:moveTo>
                  <a:pt x="51138" y="35627"/>
                </a:moveTo>
                <a:lnTo>
                  <a:pt x="50164" y="34663"/>
                </a:lnTo>
                <a:lnTo>
                  <a:pt x="50571" y="34267"/>
                </a:lnTo>
                <a:lnTo>
                  <a:pt x="51138" y="34267"/>
                </a:lnTo>
                <a:close/>
                <a:moveTo>
                  <a:pt x="53386" y="36247"/>
                </a:moveTo>
                <a:lnTo>
                  <a:pt x="52038" y="36526"/>
                </a:lnTo>
                <a:lnTo>
                  <a:pt x="51427" y="35926"/>
                </a:lnTo>
                <a:lnTo>
                  <a:pt x="51427" y="34267"/>
                </a:lnTo>
                <a:lnTo>
                  <a:pt x="53097" y="34267"/>
                </a:lnTo>
                <a:lnTo>
                  <a:pt x="53697" y="34866"/>
                </a:lnTo>
                <a:lnTo>
                  <a:pt x="53419" y="36215"/>
                </a:lnTo>
                <a:lnTo>
                  <a:pt x="53386" y="36215"/>
                </a:lnTo>
                <a:close/>
                <a:moveTo>
                  <a:pt x="55313" y="35252"/>
                </a:moveTo>
                <a:lnTo>
                  <a:pt x="55581" y="36247"/>
                </a:lnTo>
                <a:lnTo>
                  <a:pt x="54853" y="35519"/>
                </a:lnTo>
                <a:lnTo>
                  <a:pt x="54157" y="36215"/>
                </a:lnTo>
                <a:lnTo>
                  <a:pt x="53718" y="36215"/>
                </a:lnTo>
                <a:lnTo>
                  <a:pt x="54029" y="34770"/>
                </a:lnTo>
                <a:lnTo>
                  <a:pt x="53515" y="34267"/>
                </a:lnTo>
                <a:lnTo>
                  <a:pt x="54232" y="34267"/>
                </a:lnTo>
                <a:lnTo>
                  <a:pt x="54960" y="33143"/>
                </a:lnTo>
                <a:lnTo>
                  <a:pt x="55249" y="34213"/>
                </a:lnTo>
                <a:lnTo>
                  <a:pt x="56491" y="34620"/>
                </a:lnTo>
                <a:lnTo>
                  <a:pt x="56266" y="34995"/>
                </a:lnTo>
                <a:close/>
                <a:moveTo>
                  <a:pt x="56009" y="36676"/>
                </a:moveTo>
                <a:lnTo>
                  <a:pt x="55677" y="35466"/>
                </a:lnTo>
                <a:lnTo>
                  <a:pt x="56470" y="35252"/>
                </a:lnTo>
                <a:lnTo>
                  <a:pt x="56759" y="34738"/>
                </a:lnTo>
                <a:lnTo>
                  <a:pt x="57283" y="35038"/>
                </a:lnTo>
                <a:lnTo>
                  <a:pt x="58065" y="34824"/>
                </a:lnTo>
                <a:lnTo>
                  <a:pt x="58386" y="36033"/>
                </a:lnTo>
                <a:lnTo>
                  <a:pt x="57754" y="38410"/>
                </a:lnTo>
                <a:lnTo>
                  <a:pt x="57754" y="38410"/>
                </a:lnTo>
                <a:close/>
                <a:moveTo>
                  <a:pt x="58546" y="39202"/>
                </a:moveTo>
                <a:lnTo>
                  <a:pt x="57990" y="38656"/>
                </a:lnTo>
                <a:lnTo>
                  <a:pt x="58546" y="36611"/>
                </a:lnTo>
                <a:lnTo>
                  <a:pt x="59092" y="38656"/>
                </a:lnTo>
                <a:close/>
                <a:moveTo>
                  <a:pt x="61073" y="36676"/>
                </a:moveTo>
                <a:lnTo>
                  <a:pt x="59328" y="38421"/>
                </a:lnTo>
                <a:lnTo>
                  <a:pt x="58696" y="36033"/>
                </a:lnTo>
                <a:lnTo>
                  <a:pt x="59017" y="34824"/>
                </a:lnTo>
                <a:lnTo>
                  <a:pt x="59799" y="35038"/>
                </a:lnTo>
                <a:lnTo>
                  <a:pt x="60323" y="34738"/>
                </a:lnTo>
                <a:lnTo>
                  <a:pt x="60612" y="35252"/>
                </a:lnTo>
                <a:lnTo>
                  <a:pt x="61405" y="35466"/>
                </a:lnTo>
                <a:close/>
                <a:moveTo>
                  <a:pt x="63053" y="34770"/>
                </a:moveTo>
                <a:lnTo>
                  <a:pt x="63364" y="36215"/>
                </a:lnTo>
                <a:lnTo>
                  <a:pt x="62925" y="36215"/>
                </a:lnTo>
                <a:lnTo>
                  <a:pt x="62229" y="35519"/>
                </a:lnTo>
                <a:lnTo>
                  <a:pt x="61501" y="36247"/>
                </a:lnTo>
                <a:lnTo>
                  <a:pt x="61769" y="35252"/>
                </a:lnTo>
                <a:lnTo>
                  <a:pt x="60816" y="34995"/>
                </a:lnTo>
                <a:lnTo>
                  <a:pt x="60591" y="34620"/>
                </a:lnTo>
                <a:lnTo>
                  <a:pt x="61833" y="34213"/>
                </a:lnTo>
                <a:lnTo>
                  <a:pt x="62122" y="33143"/>
                </a:lnTo>
                <a:lnTo>
                  <a:pt x="62850" y="34256"/>
                </a:lnTo>
                <a:lnTo>
                  <a:pt x="63567" y="34256"/>
                </a:lnTo>
                <a:close/>
                <a:moveTo>
                  <a:pt x="65654" y="35926"/>
                </a:moveTo>
                <a:lnTo>
                  <a:pt x="65044" y="36526"/>
                </a:lnTo>
                <a:lnTo>
                  <a:pt x="63695" y="36247"/>
                </a:lnTo>
                <a:lnTo>
                  <a:pt x="63695" y="36215"/>
                </a:lnTo>
                <a:lnTo>
                  <a:pt x="63663" y="36215"/>
                </a:lnTo>
                <a:lnTo>
                  <a:pt x="63385" y="34866"/>
                </a:lnTo>
                <a:lnTo>
                  <a:pt x="63984" y="34256"/>
                </a:lnTo>
                <a:lnTo>
                  <a:pt x="65654" y="34256"/>
                </a:lnTo>
                <a:close/>
                <a:moveTo>
                  <a:pt x="66918" y="34663"/>
                </a:moveTo>
                <a:lnTo>
                  <a:pt x="65944" y="35627"/>
                </a:lnTo>
                <a:lnTo>
                  <a:pt x="65944" y="34256"/>
                </a:lnTo>
                <a:lnTo>
                  <a:pt x="66511" y="34256"/>
                </a:lnTo>
                <a:close/>
                <a:moveTo>
                  <a:pt x="68299" y="33967"/>
                </a:moveTo>
                <a:lnTo>
                  <a:pt x="67613" y="33967"/>
                </a:lnTo>
                <a:lnTo>
                  <a:pt x="67121" y="34449"/>
                </a:lnTo>
                <a:lnTo>
                  <a:pt x="66639" y="33967"/>
                </a:lnTo>
                <a:lnTo>
                  <a:pt x="65944" y="33967"/>
                </a:lnTo>
                <a:lnTo>
                  <a:pt x="65944" y="33271"/>
                </a:lnTo>
                <a:lnTo>
                  <a:pt x="65462" y="32790"/>
                </a:lnTo>
                <a:lnTo>
                  <a:pt x="65944" y="32297"/>
                </a:lnTo>
                <a:lnTo>
                  <a:pt x="65944" y="31612"/>
                </a:lnTo>
                <a:lnTo>
                  <a:pt x="66639" y="31612"/>
                </a:lnTo>
                <a:lnTo>
                  <a:pt x="67121" y="31120"/>
                </a:lnTo>
                <a:lnTo>
                  <a:pt x="67613" y="31612"/>
                </a:lnTo>
                <a:lnTo>
                  <a:pt x="68299" y="31612"/>
                </a:lnTo>
                <a:lnTo>
                  <a:pt x="68299" y="32297"/>
                </a:lnTo>
                <a:lnTo>
                  <a:pt x="68791" y="32790"/>
                </a:lnTo>
                <a:lnTo>
                  <a:pt x="68299" y="33271"/>
                </a:lnTo>
                <a:close/>
                <a:moveTo>
                  <a:pt x="69969" y="33967"/>
                </a:moveTo>
                <a:lnTo>
                  <a:pt x="68598" y="33967"/>
                </a:lnTo>
                <a:lnTo>
                  <a:pt x="68598" y="33400"/>
                </a:lnTo>
                <a:lnTo>
                  <a:pt x="68994" y="32993"/>
                </a:lnTo>
                <a:close/>
                <a:moveTo>
                  <a:pt x="70386" y="31612"/>
                </a:moveTo>
                <a:lnTo>
                  <a:pt x="71243" y="31612"/>
                </a:lnTo>
                <a:lnTo>
                  <a:pt x="72003" y="32790"/>
                </a:lnTo>
                <a:lnTo>
                  <a:pt x="71243" y="33967"/>
                </a:lnTo>
                <a:lnTo>
                  <a:pt x="70386" y="33967"/>
                </a:lnTo>
                <a:lnTo>
                  <a:pt x="69209" y="32790"/>
                </a:lnTo>
                <a:close/>
                <a:moveTo>
                  <a:pt x="69969" y="31612"/>
                </a:moveTo>
                <a:lnTo>
                  <a:pt x="68994" y="32576"/>
                </a:lnTo>
                <a:lnTo>
                  <a:pt x="68598" y="32179"/>
                </a:lnTo>
                <a:lnTo>
                  <a:pt x="68598" y="31612"/>
                </a:lnTo>
                <a:close/>
                <a:moveTo>
                  <a:pt x="70868" y="30713"/>
                </a:moveTo>
                <a:lnTo>
                  <a:pt x="70258" y="31312"/>
                </a:lnTo>
                <a:lnTo>
                  <a:pt x="68598" y="31312"/>
                </a:lnTo>
                <a:lnTo>
                  <a:pt x="68598" y="29653"/>
                </a:lnTo>
                <a:lnTo>
                  <a:pt x="69198" y="29043"/>
                </a:lnTo>
                <a:lnTo>
                  <a:pt x="70557" y="29332"/>
                </a:lnTo>
                <a:lnTo>
                  <a:pt x="70557" y="29353"/>
                </a:lnTo>
                <a:lnTo>
                  <a:pt x="70579" y="29353"/>
                </a:lnTo>
                <a:close/>
                <a:moveTo>
                  <a:pt x="70590" y="27159"/>
                </a:moveTo>
                <a:lnTo>
                  <a:pt x="69851" y="27887"/>
                </a:lnTo>
                <a:lnTo>
                  <a:pt x="70557" y="28593"/>
                </a:lnTo>
                <a:lnTo>
                  <a:pt x="70557" y="29022"/>
                </a:lnTo>
                <a:lnTo>
                  <a:pt x="69102" y="28722"/>
                </a:lnTo>
                <a:lnTo>
                  <a:pt x="68598" y="29225"/>
                </a:lnTo>
                <a:lnTo>
                  <a:pt x="68598" y="28508"/>
                </a:lnTo>
                <a:lnTo>
                  <a:pt x="67485" y="27780"/>
                </a:lnTo>
                <a:lnTo>
                  <a:pt x="68545" y="27491"/>
                </a:lnTo>
                <a:lnTo>
                  <a:pt x="68952" y="26260"/>
                </a:lnTo>
                <a:lnTo>
                  <a:pt x="69337" y="26474"/>
                </a:lnTo>
                <a:lnTo>
                  <a:pt x="69594" y="27426"/>
                </a:lnTo>
                <a:close/>
                <a:moveTo>
                  <a:pt x="71007" y="26741"/>
                </a:moveTo>
                <a:lnTo>
                  <a:pt x="69797" y="27062"/>
                </a:lnTo>
                <a:lnTo>
                  <a:pt x="69594" y="26281"/>
                </a:lnTo>
                <a:lnTo>
                  <a:pt x="69069" y="25981"/>
                </a:lnTo>
                <a:lnTo>
                  <a:pt x="69369" y="25467"/>
                </a:lnTo>
                <a:lnTo>
                  <a:pt x="69166" y="24686"/>
                </a:lnTo>
                <a:lnTo>
                  <a:pt x="70375" y="24354"/>
                </a:lnTo>
                <a:lnTo>
                  <a:pt x="72752" y="24996"/>
                </a:lnTo>
                <a:close/>
                <a:moveTo>
                  <a:pt x="73630" y="26035"/>
                </a:moveTo>
                <a:lnTo>
                  <a:pt x="71585" y="26591"/>
                </a:lnTo>
                <a:lnTo>
                  <a:pt x="73084" y="25082"/>
                </a:lnTo>
                <a:lnTo>
                  <a:pt x="73833" y="25285"/>
                </a:lnTo>
                <a:lnTo>
                  <a:pt x="73630" y="26035"/>
                </a:lnTo>
                <a:close/>
                <a:moveTo>
                  <a:pt x="73544" y="24204"/>
                </a:moveTo>
                <a:lnTo>
                  <a:pt x="72998" y="24750"/>
                </a:lnTo>
                <a:lnTo>
                  <a:pt x="70943" y="24204"/>
                </a:lnTo>
                <a:lnTo>
                  <a:pt x="72998" y="23658"/>
                </a:lnTo>
                <a:close/>
                <a:moveTo>
                  <a:pt x="71007" y="21667"/>
                </a:moveTo>
                <a:lnTo>
                  <a:pt x="72752" y="23412"/>
                </a:lnTo>
                <a:lnTo>
                  <a:pt x="70375" y="24054"/>
                </a:lnTo>
                <a:lnTo>
                  <a:pt x="69166" y="23723"/>
                </a:lnTo>
                <a:lnTo>
                  <a:pt x="69369" y="22941"/>
                </a:lnTo>
                <a:lnTo>
                  <a:pt x="69069" y="22427"/>
                </a:lnTo>
                <a:lnTo>
                  <a:pt x="69594" y="22127"/>
                </a:lnTo>
                <a:lnTo>
                  <a:pt x="69797" y="21346"/>
                </a:lnTo>
                <a:close/>
                <a:moveTo>
                  <a:pt x="70557" y="19826"/>
                </a:moveTo>
                <a:lnTo>
                  <a:pt x="69862" y="20522"/>
                </a:lnTo>
                <a:lnTo>
                  <a:pt x="70590" y="21250"/>
                </a:lnTo>
                <a:lnTo>
                  <a:pt x="69583" y="20982"/>
                </a:lnTo>
                <a:lnTo>
                  <a:pt x="69337" y="21935"/>
                </a:lnTo>
                <a:lnTo>
                  <a:pt x="68952" y="22149"/>
                </a:lnTo>
                <a:lnTo>
                  <a:pt x="68545" y="20918"/>
                </a:lnTo>
                <a:lnTo>
                  <a:pt x="67485" y="20629"/>
                </a:lnTo>
                <a:lnTo>
                  <a:pt x="68598" y="19901"/>
                </a:lnTo>
                <a:lnTo>
                  <a:pt x="68598" y="19184"/>
                </a:lnTo>
                <a:lnTo>
                  <a:pt x="69102" y="19687"/>
                </a:lnTo>
                <a:lnTo>
                  <a:pt x="70557" y="19387"/>
                </a:lnTo>
                <a:close/>
                <a:moveTo>
                  <a:pt x="68994" y="15833"/>
                </a:moveTo>
                <a:lnTo>
                  <a:pt x="69969" y="16796"/>
                </a:lnTo>
                <a:lnTo>
                  <a:pt x="68598" y="16796"/>
                </a:lnTo>
                <a:lnTo>
                  <a:pt x="68598" y="16229"/>
                </a:lnTo>
                <a:close/>
                <a:moveTo>
                  <a:pt x="67731" y="17096"/>
                </a:moveTo>
                <a:lnTo>
                  <a:pt x="68299" y="17096"/>
                </a:lnTo>
                <a:lnTo>
                  <a:pt x="68299" y="18466"/>
                </a:lnTo>
                <a:lnTo>
                  <a:pt x="67335" y="17492"/>
                </a:lnTo>
                <a:close/>
                <a:moveTo>
                  <a:pt x="65944" y="17096"/>
                </a:moveTo>
                <a:lnTo>
                  <a:pt x="66511" y="17096"/>
                </a:lnTo>
                <a:lnTo>
                  <a:pt x="66918" y="17492"/>
                </a:lnTo>
                <a:lnTo>
                  <a:pt x="65944" y="18466"/>
                </a:lnTo>
                <a:close/>
                <a:moveTo>
                  <a:pt x="62240" y="15619"/>
                </a:moveTo>
                <a:lnTo>
                  <a:pt x="63010" y="14441"/>
                </a:lnTo>
                <a:lnTo>
                  <a:pt x="63867" y="14441"/>
                </a:lnTo>
                <a:lnTo>
                  <a:pt x="65044" y="15619"/>
                </a:lnTo>
                <a:lnTo>
                  <a:pt x="65044" y="15619"/>
                </a:lnTo>
                <a:lnTo>
                  <a:pt x="63867" y="16796"/>
                </a:lnTo>
                <a:lnTo>
                  <a:pt x="63010" y="16796"/>
                </a:lnTo>
                <a:close/>
                <a:moveTo>
                  <a:pt x="62850" y="17096"/>
                </a:moveTo>
                <a:lnTo>
                  <a:pt x="63567" y="17096"/>
                </a:lnTo>
                <a:lnTo>
                  <a:pt x="63064" y="17599"/>
                </a:lnTo>
                <a:lnTo>
                  <a:pt x="63353" y="19012"/>
                </a:lnTo>
                <a:lnTo>
                  <a:pt x="61961" y="18713"/>
                </a:lnTo>
                <a:lnTo>
                  <a:pt x="61480" y="19109"/>
                </a:lnTo>
                <a:lnTo>
                  <a:pt x="61587" y="18498"/>
                </a:lnTo>
                <a:lnTo>
                  <a:pt x="60634" y="17439"/>
                </a:lnTo>
                <a:lnTo>
                  <a:pt x="61833" y="17043"/>
                </a:lnTo>
                <a:lnTo>
                  <a:pt x="62122" y="15983"/>
                </a:lnTo>
                <a:close/>
                <a:moveTo>
                  <a:pt x="60463" y="14056"/>
                </a:moveTo>
                <a:lnTo>
                  <a:pt x="61587" y="14431"/>
                </a:lnTo>
                <a:lnTo>
                  <a:pt x="61897" y="15597"/>
                </a:lnTo>
                <a:lnTo>
                  <a:pt x="61886" y="15619"/>
                </a:lnTo>
                <a:lnTo>
                  <a:pt x="61897" y="15651"/>
                </a:lnTo>
                <a:lnTo>
                  <a:pt x="61587" y="16818"/>
                </a:lnTo>
                <a:lnTo>
                  <a:pt x="60441" y="17192"/>
                </a:lnTo>
                <a:lnTo>
                  <a:pt x="59724" y="16015"/>
                </a:lnTo>
                <a:close/>
                <a:moveTo>
                  <a:pt x="59767" y="13692"/>
                </a:moveTo>
                <a:lnTo>
                  <a:pt x="60184" y="13938"/>
                </a:lnTo>
                <a:lnTo>
                  <a:pt x="59520" y="15694"/>
                </a:lnTo>
                <a:lnTo>
                  <a:pt x="58718" y="14377"/>
                </a:lnTo>
                <a:lnTo>
                  <a:pt x="59007" y="13895"/>
                </a:lnTo>
                <a:close/>
                <a:moveTo>
                  <a:pt x="58332" y="13745"/>
                </a:moveTo>
                <a:lnTo>
                  <a:pt x="58546" y="12953"/>
                </a:lnTo>
                <a:lnTo>
                  <a:pt x="58750" y="13745"/>
                </a:lnTo>
                <a:lnTo>
                  <a:pt x="58536" y="14088"/>
                </a:lnTo>
                <a:close/>
                <a:moveTo>
                  <a:pt x="56898" y="13938"/>
                </a:moveTo>
                <a:lnTo>
                  <a:pt x="57326" y="13692"/>
                </a:lnTo>
                <a:lnTo>
                  <a:pt x="58075" y="13895"/>
                </a:lnTo>
                <a:lnTo>
                  <a:pt x="58364" y="14377"/>
                </a:lnTo>
                <a:lnTo>
                  <a:pt x="57561" y="15694"/>
                </a:lnTo>
                <a:close/>
                <a:moveTo>
                  <a:pt x="55196" y="15619"/>
                </a:moveTo>
                <a:lnTo>
                  <a:pt x="55174" y="15597"/>
                </a:lnTo>
                <a:lnTo>
                  <a:pt x="55495" y="14431"/>
                </a:lnTo>
                <a:lnTo>
                  <a:pt x="56619" y="14056"/>
                </a:lnTo>
                <a:lnTo>
                  <a:pt x="57358" y="16015"/>
                </a:lnTo>
                <a:lnTo>
                  <a:pt x="56641" y="17192"/>
                </a:lnTo>
                <a:lnTo>
                  <a:pt x="55495" y="16818"/>
                </a:lnTo>
                <a:lnTo>
                  <a:pt x="55185" y="15651"/>
                </a:lnTo>
                <a:close/>
                <a:moveTo>
                  <a:pt x="54960" y="15983"/>
                </a:moveTo>
                <a:lnTo>
                  <a:pt x="55249" y="17043"/>
                </a:lnTo>
                <a:lnTo>
                  <a:pt x="56448" y="17439"/>
                </a:lnTo>
                <a:lnTo>
                  <a:pt x="55495" y="18498"/>
                </a:lnTo>
                <a:lnTo>
                  <a:pt x="55602" y="19109"/>
                </a:lnTo>
                <a:lnTo>
                  <a:pt x="55121" y="18713"/>
                </a:lnTo>
                <a:lnTo>
                  <a:pt x="53729" y="19012"/>
                </a:lnTo>
                <a:lnTo>
                  <a:pt x="54029" y="17599"/>
                </a:lnTo>
                <a:lnTo>
                  <a:pt x="53515" y="17096"/>
                </a:lnTo>
                <a:lnTo>
                  <a:pt x="54232" y="17096"/>
                </a:lnTo>
                <a:close/>
                <a:moveTo>
                  <a:pt x="53215" y="14441"/>
                </a:moveTo>
                <a:lnTo>
                  <a:pt x="54072" y="14441"/>
                </a:lnTo>
                <a:lnTo>
                  <a:pt x="54842" y="15619"/>
                </a:lnTo>
                <a:lnTo>
                  <a:pt x="54072" y="16796"/>
                </a:lnTo>
                <a:lnTo>
                  <a:pt x="53215" y="16796"/>
                </a:lnTo>
                <a:lnTo>
                  <a:pt x="52048" y="15619"/>
                </a:lnTo>
                <a:close/>
                <a:moveTo>
                  <a:pt x="51427" y="14441"/>
                </a:moveTo>
                <a:lnTo>
                  <a:pt x="52798" y="14441"/>
                </a:lnTo>
                <a:lnTo>
                  <a:pt x="51834" y="15415"/>
                </a:lnTo>
                <a:lnTo>
                  <a:pt x="51427" y="15009"/>
                </a:lnTo>
                <a:close/>
                <a:moveTo>
                  <a:pt x="51427" y="16229"/>
                </a:moveTo>
                <a:lnTo>
                  <a:pt x="51834" y="15833"/>
                </a:lnTo>
                <a:lnTo>
                  <a:pt x="52798" y="16796"/>
                </a:lnTo>
                <a:lnTo>
                  <a:pt x="51427" y="16796"/>
                </a:lnTo>
                <a:close/>
                <a:moveTo>
                  <a:pt x="50571" y="17096"/>
                </a:moveTo>
                <a:lnTo>
                  <a:pt x="51138" y="17096"/>
                </a:lnTo>
                <a:lnTo>
                  <a:pt x="51138" y="18466"/>
                </a:lnTo>
                <a:lnTo>
                  <a:pt x="50164" y="17492"/>
                </a:lnTo>
                <a:close/>
                <a:moveTo>
                  <a:pt x="48783" y="17096"/>
                </a:moveTo>
                <a:lnTo>
                  <a:pt x="49351" y="17096"/>
                </a:lnTo>
                <a:lnTo>
                  <a:pt x="49747" y="17492"/>
                </a:lnTo>
                <a:lnTo>
                  <a:pt x="48783" y="18466"/>
                </a:lnTo>
                <a:close/>
                <a:moveTo>
                  <a:pt x="45679" y="17096"/>
                </a:moveTo>
                <a:lnTo>
                  <a:pt x="46396" y="17096"/>
                </a:lnTo>
                <a:lnTo>
                  <a:pt x="45893" y="17599"/>
                </a:lnTo>
                <a:lnTo>
                  <a:pt x="46193" y="19055"/>
                </a:lnTo>
                <a:lnTo>
                  <a:pt x="45764" y="19055"/>
                </a:lnTo>
                <a:lnTo>
                  <a:pt x="45058" y="18359"/>
                </a:lnTo>
                <a:lnTo>
                  <a:pt x="44330" y="19087"/>
                </a:lnTo>
                <a:lnTo>
                  <a:pt x="44598" y="18092"/>
                </a:lnTo>
                <a:lnTo>
                  <a:pt x="43645" y="17835"/>
                </a:lnTo>
                <a:lnTo>
                  <a:pt x="43431" y="17449"/>
                </a:lnTo>
                <a:lnTo>
                  <a:pt x="44662" y="17043"/>
                </a:lnTo>
                <a:lnTo>
                  <a:pt x="44951" y="15983"/>
                </a:lnTo>
                <a:close/>
                <a:moveTo>
                  <a:pt x="43270" y="14056"/>
                </a:moveTo>
                <a:lnTo>
                  <a:pt x="44416" y="14431"/>
                </a:lnTo>
                <a:lnTo>
                  <a:pt x="44737" y="15597"/>
                </a:lnTo>
                <a:lnTo>
                  <a:pt x="44715" y="15619"/>
                </a:lnTo>
                <a:lnTo>
                  <a:pt x="44737" y="15651"/>
                </a:lnTo>
                <a:lnTo>
                  <a:pt x="44416" y="16818"/>
                </a:lnTo>
                <a:lnTo>
                  <a:pt x="43292" y="17182"/>
                </a:lnTo>
                <a:lnTo>
                  <a:pt x="42553" y="15223"/>
                </a:lnTo>
                <a:close/>
                <a:moveTo>
                  <a:pt x="42981" y="13960"/>
                </a:moveTo>
                <a:lnTo>
                  <a:pt x="42425" y="14869"/>
                </a:lnTo>
                <a:lnTo>
                  <a:pt x="41953" y="13617"/>
                </a:lnTo>
                <a:close/>
                <a:moveTo>
                  <a:pt x="41300" y="13146"/>
                </a:moveTo>
                <a:lnTo>
                  <a:pt x="41290" y="13146"/>
                </a:lnTo>
                <a:lnTo>
                  <a:pt x="41375" y="12921"/>
                </a:lnTo>
                <a:lnTo>
                  <a:pt x="41461" y="13146"/>
                </a:lnTo>
                <a:lnTo>
                  <a:pt x="41450" y="13146"/>
                </a:lnTo>
                <a:lnTo>
                  <a:pt x="41579" y="13478"/>
                </a:lnTo>
                <a:lnTo>
                  <a:pt x="41590" y="13499"/>
                </a:lnTo>
                <a:lnTo>
                  <a:pt x="41590" y="13499"/>
                </a:lnTo>
                <a:lnTo>
                  <a:pt x="42232" y="15191"/>
                </a:lnTo>
                <a:lnTo>
                  <a:pt x="41375" y="16582"/>
                </a:lnTo>
                <a:lnTo>
                  <a:pt x="40519" y="15191"/>
                </a:lnTo>
                <a:lnTo>
                  <a:pt x="41161" y="13499"/>
                </a:lnTo>
                <a:lnTo>
                  <a:pt x="41161" y="13499"/>
                </a:lnTo>
                <a:lnTo>
                  <a:pt x="41172" y="13478"/>
                </a:lnTo>
                <a:close/>
                <a:moveTo>
                  <a:pt x="40797" y="13617"/>
                </a:moveTo>
                <a:lnTo>
                  <a:pt x="40326" y="14869"/>
                </a:lnTo>
                <a:lnTo>
                  <a:pt x="39770" y="13960"/>
                </a:lnTo>
                <a:close/>
                <a:moveTo>
                  <a:pt x="38035" y="15619"/>
                </a:moveTo>
                <a:lnTo>
                  <a:pt x="38014" y="15597"/>
                </a:lnTo>
                <a:lnTo>
                  <a:pt x="38335" y="14431"/>
                </a:lnTo>
                <a:lnTo>
                  <a:pt x="39481" y="14056"/>
                </a:lnTo>
                <a:lnTo>
                  <a:pt x="40198" y="15223"/>
                </a:lnTo>
                <a:lnTo>
                  <a:pt x="39459" y="17182"/>
                </a:lnTo>
                <a:lnTo>
                  <a:pt x="38335" y="16818"/>
                </a:lnTo>
                <a:lnTo>
                  <a:pt x="38014" y="15651"/>
                </a:lnTo>
                <a:close/>
                <a:moveTo>
                  <a:pt x="37800" y="15983"/>
                </a:moveTo>
                <a:lnTo>
                  <a:pt x="38089" y="17043"/>
                </a:lnTo>
                <a:lnTo>
                  <a:pt x="39320" y="17449"/>
                </a:lnTo>
                <a:lnTo>
                  <a:pt x="39106" y="17835"/>
                </a:lnTo>
                <a:lnTo>
                  <a:pt x="38153" y="18092"/>
                </a:lnTo>
                <a:lnTo>
                  <a:pt x="38421" y="19087"/>
                </a:lnTo>
                <a:lnTo>
                  <a:pt x="37693" y="18359"/>
                </a:lnTo>
                <a:lnTo>
                  <a:pt x="36986" y="19055"/>
                </a:lnTo>
                <a:lnTo>
                  <a:pt x="36558" y="19055"/>
                </a:lnTo>
                <a:lnTo>
                  <a:pt x="36858" y="17599"/>
                </a:lnTo>
                <a:lnTo>
                  <a:pt x="36355" y="17096"/>
                </a:lnTo>
                <a:lnTo>
                  <a:pt x="37072" y="17096"/>
                </a:lnTo>
                <a:close/>
                <a:moveTo>
                  <a:pt x="36055" y="14441"/>
                </a:moveTo>
                <a:lnTo>
                  <a:pt x="36911" y="14441"/>
                </a:lnTo>
                <a:lnTo>
                  <a:pt x="37671" y="15619"/>
                </a:lnTo>
                <a:lnTo>
                  <a:pt x="36911" y="16796"/>
                </a:lnTo>
                <a:lnTo>
                  <a:pt x="36055" y="16796"/>
                </a:lnTo>
                <a:lnTo>
                  <a:pt x="34877" y="15619"/>
                </a:lnTo>
                <a:close/>
                <a:moveTo>
                  <a:pt x="34267" y="14441"/>
                </a:moveTo>
                <a:lnTo>
                  <a:pt x="35638" y="14441"/>
                </a:lnTo>
                <a:lnTo>
                  <a:pt x="34663" y="15415"/>
                </a:lnTo>
                <a:lnTo>
                  <a:pt x="34267" y="15009"/>
                </a:lnTo>
                <a:close/>
                <a:moveTo>
                  <a:pt x="29953" y="14441"/>
                </a:moveTo>
                <a:lnTo>
                  <a:pt x="31323" y="14441"/>
                </a:lnTo>
                <a:lnTo>
                  <a:pt x="31323" y="15009"/>
                </a:lnTo>
                <a:lnTo>
                  <a:pt x="30917" y="15415"/>
                </a:lnTo>
                <a:close/>
                <a:moveTo>
                  <a:pt x="27908" y="15619"/>
                </a:moveTo>
                <a:lnTo>
                  <a:pt x="28679" y="14441"/>
                </a:lnTo>
                <a:lnTo>
                  <a:pt x="29536" y="14441"/>
                </a:lnTo>
                <a:lnTo>
                  <a:pt x="30713" y="15619"/>
                </a:lnTo>
                <a:lnTo>
                  <a:pt x="29536" y="16796"/>
                </a:lnTo>
                <a:lnTo>
                  <a:pt x="28679" y="16796"/>
                </a:lnTo>
                <a:close/>
                <a:moveTo>
                  <a:pt x="28519" y="17096"/>
                </a:moveTo>
                <a:lnTo>
                  <a:pt x="29236" y="17096"/>
                </a:lnTo>
                <a:lnTo>
                  <a:pt x="28733" y="17599"/>
                </a:lnTo>
                <a:lnTo>
                  <a:pt x="29022" y="19012"/>
                </a:lnTo>
                <a:lnTo>
                  <a:pt x="27619" y="18713"/>
                </a:lnTo>
                <a:lnTo>
                  <a:pt x="27148" y="19109"/>
                </a:lnTo>
                <a:lnTo>
                  <a:pt x="27255" y="18498"/>
                </a:lnTo>
                <a:lnTo>
                  <a:pt x="26303" y="17439"/>
                </a:lnTo>
                <a:lnTo>
                  <a:pt x="27502" y="17043"/>
                </a:lnTo>
                <a:lnTo>
                  <a:pt x="27791" y="15983"/>
                </a:lnTo>
                <a:close/>
                <a:moveTo>
                  <a:pt x="26131" y="14056"/>
                </a:moveTo>
                <a:lnTo>
                  <a:pt x="27255" y="14431"/>
                </a:lnTo>
                <a:lnTo>
                  <a:pt x="27566" y="15597"/>
                </a:lnTo>
                <a:lnTo>
                  <a:pt x="27555" y="15619"/>
                </a:lnTo>
                <a:lnTo>
                  <a:pt x="27566" y="15651"/>
                </a:lnTo>
                <a:lnTo>
                  <a:pt x="27255" y="16818"/>
                </a:lnTo>
                <a:lnTo>
                  <a:pt x="26110" y="17192"/>
                </a:lnTo>
                <a:lnTo>
                  <a:pt x="25393" y="16015"/>
                </a:lnTo>
                <a:close/>
                <a:moveTo>
                  <a:pt x="25436" y="13692"/>
                </a:moveTo>
                <a:lnTo>
                  <a:pt x="25853" y="13938"/>
                </a:lnTo>
                <a:lnTo>
                  <a:pt x="25189" y="15694"/>
                </a:lnTo>
                <a:lnTo>
                  <a:pt x="24386" y="14377"/>
                </a:lnTo>
                <a:lnTo>
                  <a:pt x="24676" y="13895"/>
                </a:lnTo>
                <a:close/>
                <a:moveTo>
                  <a:pt x="24001" y="13745"/>
                </a:moveTo>
                <a:lnTo>
                  <a:pt x="24215" y="12953"/>
                </a:lnTo>
                <a:lnTo>
                  <a:pt x="24419" y="13745"/>
                </a:lnTo>
                <a:lnTo>
                  <a:pt x="24205" y="14088"/>
                </a:lnTo>
                <a:close/>
                <a:moveTo>
                  <a:pt x="22567" y="13938"/>
                </a:moveTo>
                <a:lnTo>
                  <a:pt x="22995" y="13692"/>
                </a:lnTo>
                <a:lnTo>
                  <a:pt x="23744" y="13895"/>
                </a:lnTo>
                <a:lnTo>
                  <a:pt x="24033" y="14377"/>
                </a:lnTo>
                <a:lnTo>
                  <a:pt x="23230" y="15694"/>
                </a:lnTo>
                <a:close/>
                <a:moveTo>
                  <a:pt x="20865" y="15619"/>
                </a:moveTo>
                <a:lnTo>
                  <a:pt x="20843" y="15597"/>
                </a:lnTo>
                <a:lnTo>
                  <a:pt x="21164" y="14431"/>
                </a:lnTo>
                <a:lnTo>
                  <a:pt x="22288" y="14056"/>
                </a:lnTo>
                <a:lnTo>
                  <a:pt x="23027" y="16015"/>
                </a:lnTo>
                <a:lnTo>
                  <a:pt x="22310" y="17192"/>
                </a:lnTo>
                <a:lnTo>
                  <a:pt x="21164" y="16818"/>
                </a:lnTo>
                <a:lnTo>
                  <a:pt x="20843" y="15651"/>
                </a:lnTo>
                <a:close/>
                <a:moveTo>
                  <a:pt x="20629" y="15983"/>
                </a:moveTo>
                <a:lnTo>
                  <a:pt x="20918" y="17043"/>
                </a:lnTo>
                <a:lnTo>
                  <a:pt x="22117" y="17439"/>
                </a:lnTo>
                <a:lnTo>
                  <a:pt x="21164" y="18498"/>
                </a:lnTo>
                <a:lnTo>
                  <a:pt x="21271" y="19109"/>
                </a:lnTo>
                <a:lnTo>
                  <a:pt x="20790" y="18713"/>
                </a:lnTo>
                <a:lnTo>
                  <a:pt x="19398" y="19012"/>
                </a:lnTo>
                <a:lnTo>
                  <a:pt x="19698" y="17599"/>
                </a:lnTo>
                <a:lnTo>
                  <a:pt x="19184" y="17096"/>
                </a:lnTo>
                <a:lnTo>
                  <a:pt x="19901" y="17096"/>
                </a:lnTo>
                <a:close/>
                <a:moveTo>
                  <a:pt x="18884" y="14441"/>
                </a:moveTo>
                <a:lnTo>
                  <a:pt x="19740" y="14441"/>
                </a:lnTo>
                <a:lnTo>
                  <a:pt x="20511" y="15619"/>
                </a:lnTo>
                <a:lnTo>
                  <a:pt x="19740" y="16796"/>
                </a:lnTo>
                <a:lnTo>
                  <a:pt x="18884" y="16796"/>
                </a:lnTo>
                <a:lnTo>
                  <a:pt x="17707" y="15619"/>
                </a:lnTo>
                <a:close/>
                <a:moveTo>
                  <a:pt x="17096" y="14441"/>
                </a:moveTo>
                <a:lnTo>
                  <a:pt x="18467" y="14441"/>
                </a:lnTo>
                <a:lnTo>
                  <a:pt x="17503" y="15415"/>
                </a:lnTo>
                <a:lnTo>
                  <a:pt x="17096" y="15009"/>
                </a:lnTo>
                <a:close/>
                <a:moveTo>
                  <a:pt x="17096" y="16229"/>
                </a:moveTo>
                <a:lnTo>
                  <a:pt x="17503" y="15833"/>
                </a:lnTo>
                <a:lnTo>
                  <a:pt x="18467" y="16796"/>
                </a:lnTo>
                <a:lnTo>
                  <a:pt x="17096" y="16796"/>
                </a:lnTo>
                <a:close/>
                <a:moveTo>
                  <a:pt x="16240" y="17096"/>
                </a:moveTo>
                <a:lnTo>
                  <a:pt x="16807" y="17096"/>
                </a:lnTo>
                <a:lnTo>
                  <a:pt x="16807" y="18466"/>
                </a:lnTo>
                <a:lnTo>
                  <a:pt x="15833" y="17492"/>
                </a:lnTo>
                <a:close/>
                <a:moveTo>
                  <a:pt x="14452" y="19740"/>
                </a:moveTo>
                <a:lnTo>
                  <a:pt x="14452" y="18884"/>
                </a:lnTo>
                <a:lnTo>
                  <a:pt x="15630" y="17706"/>
                </a:lnTo>
                <a:lnTo>
                  <a:pt x="16807" y="18884"/>
                </a:lnTo>
                <a:lnTo>
                  <a:pt x="16807" y="19740"/>
                </a:lnTo>
                <a:lnTo>
                  <a:pt x="15630" y="20500"/>
                </a:lnTo>
                <a:close/>
                <a:moveTo>
                  <a:pt x="14067" y="22288"/>
                </a:moveTo>
                <a:lnTo>
                  <a:pt x="14431" y="21164"/>
                </a:lnTo>
                <a:lnTo>
                  <a:pt x="15598" y="20843"/>
                </a:lnTo>
                <a:lnTo>
                  <a:pt x="15630" y="20864"/>
                </a:lnTo>
                <a:lnTo>
                  <a:pt x="15651" y="20843"/>
                </a:lnTo>
                <a:lnTo>
                  <a:pt x="16818" y="21164"/>
                </a:lnTo>
                <a:lnTo>
                  <a:pt x="17193" y="22309"/>
                </a:lnTo>
                <a:lnTo>
                  <a:pt x="16026" y="23027"/>
                </a:lnTo>
                <a:close/>
                <a:moveTo>
                  <a:pt x="13949" y="22556"/>
                </a:moveTo>
                <a:lnTo>
                  <a:pt x="15705" y="23219"/>
                </a:lnTo>
                <a:lnTo>
                  <a:pt x="14377" y="24033"/>
                </a:lnTo>
                <a:lnTo>
                  <a:pt x="13896" y="23733"/>
                </a:lnTo>
                <a:lnTo>
                  <a:pt x="13703" y="22984"/>
                </a:lnTo>
                <a:close/>
                <a:moveTo>
                  <a:pt x="12953" y="24204"/>
                </a:moveTo>
                <a:lnTo>
                  <a:pt x="13746" y="23990"/>
                </a:lnTo>
                <a:lnTo>
                  <a:pt x="14099" y="24204"/>
                </a:lnTo>
                <a:lnTo>
                  <a:pt x="13746" y="24418"/>
                </a:lnTo>
                <a:close/>
                <a:moveTo>
                  <a:pt x="13949" y="25853"/>
                </a:moveTo>
                <a:lnTo>
                  <a:pt x="13703" y="25425"/>
                </a:lnTo>
                <a:lnTo>
                  <a:pt x="13906" y="24675"/>
                </a:lnTo>
                <a:lnTo>
                  <a:pt x="14377" y="24376"/>
                </a:lnTo>
                <a:lnTo>
                  <a:pt x="15705" y="25189"/>
                </a:lnTo>
                <a:close/>
                <a:moveTo>
                  <a:pt x="15598" y="27566"/>
                </a:moveTo>
                <a:lnTo>
                  <a:pt x="14431" y="27244"/>
                </a:lnTo>
                <a:lnTo>
                  <a:pt x="14067" y="26120"/>
                </a:lnTo>
                <a:lnTo>
                  <a:pt x="16026" y="25382"/>
                </a:lnTo>
                <a:lnTo>
                  <a:pt x="17193" y="26099"/>
                </a:lnTo>
                <a:lnTo>
                  <a:pt x="16818" y="27244"/>
                </a:lnTo>
                <a:lnTo>
                  <a:pt x="15651" y="27566"/>
                </a:lnTo>
                <a:lnTo>
                  <a:pt x="15630" y="27544"/>
                </a:lnTo>
                <a:close/>
                <a:moveTo>
                  <a:pt x="15020" y="31312"/>
                </a:moveTo>
                <a:lnTo>
                  <a:pt x="14452" y="31312"/>
                </a:lnTo>
                <a:lnTo>
                  <a:pt x="14452" y="29953"/>
                </a:lnTo>
                <a:lnTo>
                  <a:pt x="15416" y="30916"/>
                </a:lnTo>
                <a:close/>
                <a:moveTo>
                  <a:pt x="16240" y="31312"/>
                </a:moveTo>
                <a:lnTo>
                  <a:pt x="15833" y="30916"/>
                </a:lnTo>
                <a:lnTo>
                  <a:pt x="16807" y="29953"/>
                </a:lnTo>
                <a:lnTo>
                  <a:pt x="16807" y="31312"/>
                </a:lnTo>
                <a:close/>
                <a:moveTo>
                  <a:pt x="17096" y="31612"/>
                </a:moveTo>
                <a:lnTo>
                  <a:pt x="18467" y="31612"/>
                </a:lnTo>
                <a:lnTo>
                  <a:pt x="17503" y="32576"/>
                </a:lnTo>
                <a:lnTo>
                  <a:pt x="17096" y="32179"/>
                </a:lnTo>
                <a:close/>
                <a:moveTo>
                  <a:pt x="20511" y="32790"/>
                </a:moveTo>
                <a:lnTo>
                  <a:pt x="19740" y="33967"/>
                </a:lnTo>
                <a:lnTo>
                  <a:pt x="18884" y="33967"/>
                </a:lnTo>
                <a:lnTo>
                  <a:pt x="17707" y="32790"/>
                </a:lnTo>
                <a:lnTo>
                  <a:pt x="18884" y="31612"/>
                </a:lnTo>
                <a:lnTo>
                  <a:pt x="19740" y="31612"/>
                </a:lnTo>
                <a:close/>
                <a:moveTo>
                  <a:pt x="19901" y="31312"/>
                </a:moveTo>
                <a:lnTo>
                  <a:pt x="19184" y="31312"/>
                </a:lnTo>
                <a:lnTo>
                  <a:pt x="19698" y="30809"/>
                </a:lnTo>
                <a:lnTo>
                  <a:pt x="19398" y="29407"/>
                </a:lnTo>
                <a:lnTo>
                  <a:pt x="20790" y="29696"/>
                </a:lnTo>
                <a:lnTo>
                  <a:pt x="21271" y="29300"/>
                </a:lnTo>
                <a:lnTo>
                  <a:pt x="21164" y="29910"/>
                </a:lnTo>
                <a:lnTo>
                  <a:pt x="22117" y="30970"/>
                </a:lnTo>
                <a:lnTo>
                  <a:pt x="20918" y="31366"/>
                </a:lnTo>
                <a:lnTo>
                  <a:pt x="20629" y="32426"/>
                </a:lnTo>
                <a:close/>
                <a:moveTo>
                  <a:pt x="22288" y="34353"/>
                </a:moveTo>
                <a:lnTo>
                  <a:pt x="21164" y="33978"/>
                </a:lnTo>
                <a:lnTo>
                  <a:pt x="20854" y="32811"/>
                </a:lnTo>
                <a:lnTo>
                  <a:pt x="20865" y="32790"/>
                </a:lnTo>
                <a:lnTo>
                  <a:pt x="20854" y="32758"/>
                </a:lnTo>
                <a:lnTo>
                  <a:pt x="21164" y="31591"/>
                </a:lnTo>
                <a:lnTo>
                  <a:pt x="22310" y="31216"/>
                </a:lnTo>
                <a:lnTo>
                  <a:pt x="23027" y="32394"/>
                </a:lnTo>
                <a:close/>
                <a:moveTo>
                  <a:pt x="22995" y="34717"/>
                </a:moveTo>
                <a:lnTo>
                  <a:pt x="22567" y="34470"/>
                </a:lnTo>
                <a:lnTo>
                  <a:pt x="23230" y="32715"/>
                </a:lnTo>
                <a:lnTo>
                  <a:pt x="24033" y="34031"/>
                </a:lnTo>
                <a:lnTo>
                  <a:pt x="23744" y="34513"/>
                </a:lnTo>
                <a:close/>
                <a:moveTo>
                  <a:pt x="24419" y="34663"/>
                </a:moveTo>
                <a:lnTo>
                  <a:pt x="24215" y="35455"/>
                </a:lnTo>
                <a:lnTo>
                  <a:pt x="24001" y="34663"/>
                </a:lnTo>
                <a:lnTo>
                  <a:pt x="24215" y="34320"/>
                </a:lnTo>
                <a:close/>
                <a:moveTo>
                  <a:pt x="25853" y="34470"/>
                </a:moveTo>
                <a:lnTo>
                  <a:pt x="25425" y="34717"/>
                </a:lnTo>
                <a:lnTo>
                  <a:pt x="24676" y="34513"/>
                </a:lnTo>
                <a:lnTo>
                  <a:pt x="24386" y="34031"/>
                </a:lnTo>
                <a:lnTo>
                  <a:pt x="25189" y="32715"/>
                </a:lnTo>
                <a:close/>
                <a:moveTo>
                  <a:pt x="27555" y="32790"/>
                </a:moveTo>
                <a:lnTo>
                  <a:pt x="27566" y="32811"/>
                </a:lnTo>
                <a:lnTo>
                  <a:pt x="27255" y="33978"/>
                </a:lnTo>
                <a:lnTo>
                  <a:pt x="26131" y="34353"/>
                </a:lnTo>
                <a:lnTo>
                  <a:pt x="25393" y="32394"/>
                </a:lnTo>
                <a:lnTo>
                  <a:pt x="26110" y="31216"/>
                </a:lnTo>
                <a:lnTo>
                  <a:pt x="27255" y="31591"/>
                </a:lnTo>
                <a:lnTo>
                  <a:pt x="27566" y="32758"/>
                </a:lnTo>
                <a:close/>
                <a:moveTo>
                  <a:pt x="27791" y="32426"/>
                </a:moveTo>
                <a:lnTo>
                  <a:pt x="27502" y="31366"/>
                </a:lnTo>
                <a:lnTo>
                  <a:pt x="26303" y="30970"/>
                </a:lnTo>
                <a:lnTo>
                  <a:pt x="27255" y="29910"/>
                </a:lnTo>
                <a:lnTo>
                  <a:pt x="27148" y="29300"/>
                </a:lnTo>
                <a:lnTo>
                  <a:pt x="27630" y="29696"/>
                </a:lnTo>
                <a:lnTo>
                  <a:pt x="29022" y="29407"/>
                </a:lnTo>
                <a:lnTo>
                  <a:pt x="28733" y="30809"/>
                </a:lnTo>
                <a:lnTo>
                  <a:pt x="29236" y="31312"/>
                </a:lnTo>
                <a:lnTo>
                  <a:pt x="28519" y="31312"/>
                </a:lnTo>
                <a:close/>
                <a:moveTo>
                  <a:pt x="29536" y="33967"/>
                </a:moveTo>
                <a:lnTo>
                  <a:pt x="28679" y="33967"/>
                </a:lnTo>
                <a:lnTo>
                  <a:pt x="27908" y="32790"/>
                </a:lnTo>
                <a:lnTo>
                  <a:pt x="28679" y="31612"/>
                </a:lnTo>
                <a:lnTo>
                  <a:pt x="29536" y="31612"/>
                </a:lnTo>
                <a:lnTo>
                  <a:pt x="30713" y="32790"/>
                </a:lnTo>
                <a:close/>
                <a:moveTo>
                  <a:pt x="31323" y="33967"/>
                </a:moveTo>
                <a:lnTo>
                  <a:pt x="29953" y="33967"/>
                </a:lnTo>
                <a:lnTo>
                  <a:pt x="30917" y="32993"/>
                </a:lnTo>
                <a:lnTo>
                  <a:pt x="31323" y="33400"/>
                </a:lnTo>
                <a:close/>
                <a:moveTo>
                  <a:pt x="35638" y="33967"/>
                </a:moveTo>
                <a:lnTo>
                  <a:pt x="34267" y="33967"/>
                </a:lnTo>
                <a:lnTo>
                  <a:pt x="34267" y="33400"/>
                </a:lnTo>
                <a:lnTo>
                  <a:pt x="34663" y="32993"/>
                </a:lnTo>
                <a:close/>
                <a:moveTo>
                  <a:pt x="37671" y="32790"/>
                </a:moveTo>
                <a:lnTo>
                  <a:pt x="36911" y="33967"/>
                </a:lnTo>
                <a:lnTo>
                  <a:pt x="36055" y="33967"/>
                </a:lnTo>
                <a:lnTo>
                  <a:pt x="34877" y="32790"/>
                </a:lnTo>
                <a:lnTo>
                  <a:pt x="36055" y="31612"/>
                </a:lnTo>
                <a:lnTo>
                  <a:pt x="36911" y="31612"/>
                </a:lnTo>
                <a:close/>
                <a:moveTo>
                  <a:pt x="37072" y="31312"/>
                </a:moveTo>
                <a:lnTo>
                  <a:pt x="36355" y="31312"/>
                </a:lnTo>
                <a:lnTo>
                  <a:pt x="36858" y="30809"/>
                </a:lnTo>
                <a:lnTo>
                  <a:pt x="36558" y="29364"/>
                </a:lnTo>
                <a:lnTo>
                  <a:pt x="36986" y="29364"/>
                </a:lnTo>
                <a:lnTo>
                  <a:pt x="37693" y="30060"/>
                </a:lnTo>
                <a:lnTo>
                  <a:pt x="38421" y="29321"/>
                </a:lnTo>
                <a:lnTo>
                  <a:pt x="38153" y="30328"/>
                </a:lnTo>
                <a:lnTo>
                  <a:pt x="39106" y="30584"/>
                </a:lnTo>
                <a:lnTo>
                  <a:pt x="39320" y="30959"/>
                </a:lnTo>
                <a:lnTo>
                  <a:pt x="38089" y="31366"/>
                </a:lnTo>
                <a:lnTo>
                  <a:pt x="37800" y="32426"/>
                </a:lnTo>
                <a:close/>
                <a:moveTo>
                  <a:pt x="39481" y="34353"/>
                </a:moveTo>
                <a:lnTo>
                  <a:pt x="38335" y="33978"/>
                </a:lnTo>
                <a:lnTo>
                  <a:pt x="38014" y="32811"/>
                </a:lnTo>
                <a:lnTo>
                  <a:pt x="38035" y="32790"/>
                </a:lnTo>
                <a:lnTo>
                  <a:pt x="38014" y="32758"/>
                </a:lnTo>
                <a:lnTo>
                  <a:pt x="38335" y="31601"/>
                </a:lnTo>
                <a:lnTo>
                  <a:pt x="39459" y="31227"/>
                </a:lnTo>
                <a:lnTo>
                  <a:pt x="40198" y="33186"/>
                </a:lnTo>
                <a:close/>
                <a:moveTo>
                  <a:pt x="39770" y="34449"/>
                </a:moveTo>
                <a:lnTo>
                  <a:pt x="40326" y="33539"/>
                </a:lnTo>
                <a:lnTo>
                  <a:pt x="40797" y="34792"/>
                </a:lnTo>
                <a:lnTo>
                  <a:pt x="40305" y="34631"/>
                </a:lnTo>
                <a:close/>
                <a:moveTo>
                  <a:pt x="41450" y="35263"/>
                </a:moveTo>
                <a:lnTo>
                  <a:pt x="41461" y="35263"/>
                </a:lnTo>
                <a:lnTo>
                  <a:pt x="41375" y="35487"/>
                </a:lnTo>
                <a:lnTo>
                  <a:pt x="41290" y="35263"/>
                </a:lnTo>
                <a:lnTo>
                  <a:pt x="41300" y="35263"/>
                </a:lnTo>
                <a:lnTo>
                  <a:pt x="41193" y="34973"/>
                </a:lnTo>
                <a:lnTo>
                  <a:pt x="41161" y="34909"/>
                </a:lnTo>
                <a:lnTo>
                  <a:pt x="41161" y="34909"/>
                </a:lnTo>
                <a:lnTo>
                  <a:pt x="40530" y="33218"/>
                </a:lnTo>
                <a:lnTo>
                  <a:pt x="41375" y="31826"/>
                </a:lnTo>
                <a:lnTo>
                  <a:pt x="42232" y="33218"/>
                </a:lnTo>
                <a:lnTo>
                  <a:pt x="41590" y="34909"/>
                </a:lnTo>
                <a:lnTo>
                  <a:pt x="41590" y="34909"/>
                </a:lnTo>
                <a:lnTo>
                  <a:pt x="41568" y="34973"/>
                </a:lnTo>
                <a:close/>
                <a:moveTo>
                  <a:pt x="42981" y="34449"/>
                </a:moveTo>
                <a:lnTo>
                  <a:pt x="41953" y="34792"/>
                </a:lnTo>
                <a:lnTo>
                  <a:pt x="42425" y="33539"/>
                </a:lnTo>
                <a:close/>
                <a:moveTo>
                  <a:pt x="44715" y="32790"/>
                </a:moveTo>
                <a:lnTo>
                  <a:pt x="44737" y="32811"/>
                </a:lnTo>
                <a:lnTo>
                  <a:pt x="44416" y="33978"/>
                </a:lnTo>
                <a:lnTo>
                  <a:pt x="43270" y="34353"/>
                </a:lnTo>
                <a:lnTo>
                  <a:pt x="42553" y="33186"/>
                </a:lnTo>
                <a:lnTo>
                  <a:pt x="43292" y="31227"/>
                </a:lnTo>
                <a:lnTo>
                  <a:pt x="44416" y="31601"/>
                </a:lnTo>
                <a:lnTo>
                  <a:pt x="44737" y="32758"/>
                </a:lnTo>
                <a:close/>
                <a:moveTo>
                  <a:pt x="46396" y="31312"/>
                </a:moveTo>
                <a:lnTo>
                  <a:pt x="45679" y="31312"/>
                </a:lnTo>
                <a:lnTo>
                  <a:pt x="44951" y="32426"/>
                </a:lnTo>
                <a:lnTo>
                  <a:pt x="44662" y="31366"/>
                </a:lnTo>
                <a:lnTo>
                  <a:pt x="43431" y="30959"/>
                </a:lnTo>
                <a:lnTo>
                  <a:pt x="43645" y="30584"/>
                </a:lnTo>
                <a:lnTo>
                  <a:pt x="44598" y="30328"/>
                </a:lnTo>
                <a:lnTo>
                  <a:pt x="44330" y="29321"/>
                </a:lnTo>
                <a:lnTo>
                  <a:pt x="45058" y="30060"/>
                </a:lnTo>
                <a:lnTo>
                  <a:pt x="45764" y="29364"/>
                </a:lnTo>
                <a:lnTo>
                  <a:pt x="46193" y="29364"/>
                </a:lnTo>
                <a:lnTo>
                  <a:pt x="45893" y="30809"/>
                </a:lnTo>
                <a:close/>
                <a:moveTo>
                  <a:pt x="46824" y="31312"/>
                </a:moveTo>
                <a:lnTo>
                  <a:pt x="46214" y="30713"/>
                </a:lnTo>
                <a:lnTo>
                  <a:pt x="46503" y="29353"/>
                </a:lnTo>
                <a:lnTo>
                  <a:pt x="46525" y="29353"/>
                </a:lnTo>
                <a:lnTo>
                  <a:pt x="46525" y="29332"/>
                </a:lnTo>
                <a:lnTo>
                  <a:pt x="47884" y="29043"/>
                </a:lnTo>
                <a:lnTo>
                  <a:pt x="48484" y="29653"/>
                </a:lnTo>
                <a:lnTo>
                  <a:pt x="48484" y="31312"/>
                </a:lnTo>
                <a:close/>
                <a:moveTo>
                  <a:pt x="49351" y="31312"/>
                </a:moveTo>
                <a:lnTo>
                  <a:pt x="48783" y="31312"/>
                </a:lnTo>
                <a:lnTo>
                  <a:pt x="48783" y="29953"/>
                </a:lnTo>
                <a:lnTo>
                  <a:pt x="49747" y="30916"/>
                </a:lnTo>
                <a:close/>
                <a:moveTo>
                  <a:pt x="50571" y="31312"/>
                </a:moveTo>
                <a:lnTo>
                  <a:pt x="50164" y="30916"/>
                </a:lnTo>
                <a:lnTo>
                  <a:pt x="51138" y="29953"/>
                </a:lnTo>
                <a:lnTo>
                  <a:pt x="51138" y="31312"/>
                </a:lnTo>
                <a:close/>
                <a:moveTo>
                  <a:pt x="51427" y="31612"/>
                </a:moveTo>
                <a:lnTo>
                  <a:pt x="52798" y="31612"/>
                </a:lnTo>
                <a:lnTo>
                  <a:pt x="51834" y="32576"/>
                </a:lnTo>
                <a:lnTo>
                  <a:pt x="51427" y="32179"/>
                </a:lnTo>
                <a:close/>
                <a:moveTo>
                  <a:pt x="54842" y="32790"/>
                </a:moveTo>
                <a:lnTo>
                  <a:pt x="54072" y="33967"/>
                </a:lnTo>
                <a:lnTo>
                  <a:pt x="53215" y="33967"/>
                </a:lnTo>
                <a:lnTo>
                  <a:pt x="52038" y="32790"/>
                </a:lnTo>
                <a:lnTo>
                  <a:pt x="53215" y="31612"/>
                </a:lnTo>
                <a:lnTo>
                  <a:pt x="54072" y="31612"/>
                </a:lnTo>
                <a:close/>
                <a:moveTo>
                  <a:pt x="54232" y="31312"/>
                </a:moveTo>
                <a:lnTo>
                  <a:pt x="53515" y="31312"/>
                </a:lnTo>
                <a:lnTo>
                  <a:pt x="54029" y="30809"/>
                </a:lnTo>
                <a:lnTo>
                  <a:pt x="53729" y="29407"/>
                </a:lnTo>
                <a:lnTo>
                  <a:pt x="55121" y="29696"/>
                </a:lnTo>
                <a:lnTo>
                  <a:pt x="55602" y="29300"/>
                </a:lnTo>
                <a:lnTo>
                  <a:pt x="55495" y="29910"/>
                </a:lnTo>
                <a:lnTo>
                  <a:pt x="56448" y="30970"/>
                </a:lnTo>
                <a:lnTo>
                  <a:pt x="55249" y="31366"/>
                </a:lnTo>
                <a:lnTo>
                  <a:pt x="54960" y="32426"/>
                </a:lnTo>
                <a:close/>
                <a:moveTo>
                  <a:pt x="56619" y="34353"/>
                </a:moveTo>
                <a:lnTo>
                  <a:pt x="55495" y="33978"/>
                </a:lnTo>
                <a:lnTo>
                  <a:pt x="55185" y="32811"/>
                </a:lnTo>
                <a:lnTo>
                  <a:pt x="55196" y="32790"/>
                </a:lnTo>
                <a:lnTo>
                  <a:pt x="55185" y="32758"/>
                </a:lnTo>
                <a:lnTo>
                  <a:pt x="55495" y="31591"/>
                </a:lnTo>
                <a:lnTo>
                  <a:pt x="56641" y="31216"/>
                </a:lnTo>
                <a:lnTo>
                  <a:pt x="57358" y="32394"/>
                </a:lnTo>
                <a:close/>
                <a:moveTo>
                  <a:pt x="57326" y="34717"/>
                </a:moveTo>
                <a:lnTo>
                  <a:pt x="56898" y="34470"/>
                </a:lnTo>
                <a:lnTo>
                  <a:pt x="57561" y="32715"/>
                </a:lnTo>
                <a:lnTo>
                  <a:pt x="58364" y="34031"/>
                </a:lnTo>
                <a:lnTo>
                  <a:pt x="58075" y="34513"/>
                </a:lnTo>
                <a:close/>
                <a:moveTo>
                  <a:pt x="58750" y="34663"/>
                </a:moveTo>
                <a:lnTo>
                  <a:pt x="58546" y="35455"/>
                </a:lnTo>
                <a:lnTo>
                  <a:pt x="58332" y="34663"/>
                </a:lnTo>
                <a:lnTo>
                  <a:pt x="58546" y="34320"/>
                </a:lnTo>
                <a:close/>
                <a:moveTo>
                  <a:pt x="60184" y="34470"/>
                </a:moveTo>
                <a:lnTo>
                  <a:pt x="59767" y="34717"/>
                </a:lnTo>
                <a:lnTo>
                  <a:pt x="59007" y="34513"/>
                </a:lnTo>
                <a:lnTo>
                  <a:pt x="58718" y="34031"/>
                </a:lnTo>
                <a:lnTo>
                  <a:pt x="59520" y="32715"/>
                </a:lnTo>
                <a:close/>
                <a:moveTo>
                  <a:pt x="61886" y="32790"/>
                </a:moveTo>
                <a:lnTo>
                  <a:pt x="61908" y="32811"/>
                </a:lnTo>
                <a:lnTo>
                  <a:pt x="61587" y="33978"/>
                </a:lnTo>
                <a:lnTo>
                  <a:pt x="60463" y="34353"/>
                </a:lnTo>
                <a:lnTo>
                  <a:pt x="59724" y="32394"/>
                </a:lnTo>
                <a:lnTo>
                  <a:pt x="60441" y="31216"/>
                </a:lnTo>
                <a:lnTo>
                  <a:pt x="61587" y="31591"/>
                </a:lnTo>
                <a:lnTo>
                  <a:pt x="61908" y="32758"/>
                </a:lnTo>
                <a:close/>
                <a:moveTo>
                  <a:pt x="62122" y="32426"/>
                </a:moveTo>
                <a:lnTo>
                  <a:pt x="61833" y="31366"/>
                </a:lnTo>
                <a:lnTo>
                  <a:pt x="60634" y="30970"/>
                </a:lnTo>
                <a:lnTo>
                  <a:pt x="61587" y="29910"/>
                </a:lnTo>
                <a:lnTo>
                  <a:pt x="61480" y="29300"/>
                </a:lnTo>
                <a:lnTo>
                  <a:pt x="61961" y="29696"/>
                </a:lnTo>
                <a:lnTo>
                  <a:pt x="63353" y="29407"/>
                </a:lnTo>
                <a:lnTo>
                  <a:pt x="63064" y="30809"/>
                </a:lnTo>
                <a:lnTo>
                  <a:pt x="63567" y="31312"/>
                </a:lnTo>
                <a:lnTo>
                  <a:pt x="62850" y="31312"/>
                </a:lnTo>
                <a:close/>
                <a:moveTo>
                  <a:pt x="63867" y="33967"/>
                </a:moveTo>
                <a:lnTo>
                  <a:pt x="63010" y="33967"/>
                </a:lnTo>
                <a:lnTo>
                  <a:pt x="62240" y="32790"/>
                </a:lnTo>
                <a:lnTo>
                  <a:pt x="63010" y="31612"/>
                </a:lnTo>
                <a:lnTo>
                  <a:pt x="63867" y="31612"/>
                </a:lnTo>
                <a:lnTo>
                  <a:pt x="65044" y="32790"/>
                </a:lnTo>
                <a:close/>
                <a:moveTo>
                  <a:pt x="65654" y="32179"/>
                </a:moveTo>
                <a:lnTo>
                  <a:pt x="65248" y="32576"/>
                </a:lnTo>
                <a:lnTo>
                  <a:pt x="64284" y="31612"/>
                </a:lnTo>
                <a:lnTo>
                  <a:pt x="65654" y="31612"/>
                </a:lnTo>
                <a:close/>
                <a:moveTo>
                  <a:pt x="66918" y="30916"/>
                </a:moveTo>
                <a:lnTo>
                  <a:pt x="66918" y="30916"/>
                </a:lnTo>
                <a:lnTo>
                  <a:pt x="66511" y="31312"/>
                </a:lnTo>
                <a:lnTo>
                  <a:pt x="65944" y="31312"/>
                </a:lnTo>
                <a:lnTo>
                  <a:pt x="65944" y="29942"/>
                </a:lnTo>
                <a:close/>
                <a:moveTo>
                  <a:pt x="68684" y="26120"/>
                </a:moveTo>
                <a:lnTo>
                  <a:pt x="68320" y="27244"/>
                </a:lnTo>
                <a:lnTo>
                  <a:pt x="67153" y="27566"/>
                </a:lnTo>
                <a:lnTo>
                  <a:pt x="67121" y="27544"/>
                </a:lnTo>
                <a:lnTo>
                  <a:pt x="67100" y="27566"/>
                </a:lnTo>
                <a:lnTo>
                  <a:pt x="65933" y="27244"/>
                </a:lnTo>
                <a:lnTo>
                  <a:pt x="65558" y="26099"/>
                </a:lnTo>
                <a:lnTo>
                  <a:pt x="66725" y="25382"/>
                </a:lnTo>
                <a:close/>
                <a:moveTo>
                  <a:pt x="68802" y="25853"/>
                </a:moveTo>
                <a:lnTo>
                  <a:pt x="67046" y="25189"/>
                </a:lnTo>
                <a:lnTo>
                  <a:pt x="68374" y="24376"/>
                </a:lnTo>
                <a:lnTo>
                  <a:pt x="68855" y="24675"/>
                </a:lnTo>
                <a:lnTo>
                  <a:pt x="69048" y="25425"/>
                </a:lnTo>
                <a:close/>
                <a:moveTo>
                  <a:pt x="69797" y="24204"/>
                </a:moveTo>
                <a:lnTo>
                  <a:pt x="69005" y="24418"/>
                </a:lnTo>
                <a:lnTo>
                  <a:pt x="68652" y="24204"/>
                </a:lnTo>
                <a:lnTo>
                  <a:pt x="69005" y="23990"/>
                </a:lnTo>
                <a:close/>
                <a:moveTo>
                  <a:pt x="68802" y="22556"/>
                </a:moveTo>
                <a:lnTo>
                  <a:pt x="69048" y="22984"/>
                </a:lnTo>
                <a:lnTo>
                  <a:pt x="68855" y="23733"/>
                </a:lnTo>
                <a:lnTo>
                  <a:pt x="68374" y="24033"/>
                </a:lnTo>
                <a:lnTo>
                  <a:pt x="67046" y="23219"/>
                </a:lnTo>
                <a:close/>
                <a:moveTo>
                  <a:pt x="67153" y="20843"/>
                </a:moveTo>
                <a:lnTo>
                  <a:pt x="68320" y="21164"/>
                </a:lnTo>
                <a:lnTo>
                  <a:pt x="68684" y="22288"/>
                </a:lnTo>
                <a:lnTo>
                  <a:pt x="66725" y="23027"/>
                </a:lnTo>
                <a:lnTo>
                  <a:pt x="65558" y="22309"/>
                </a:lnTo>
                <a:lnTo>
                  <a:pt x="65933" y="21164"/>
                </a:lnTo>
                <a:lnTo>
                  <a:pt x="67100" y="20843"/>
                </a:lnTo>
                <a:lnTo>
                  <a:pt x="67121" y="20864"/>
                </a:lnTo>
                <a:close/>
                <a:moveTo>
                  <a:pt x="65654" y="19184"/>
                </a:moveTo>
                <a:lnTo>
                  <a:pt x="65654" y="19901"/>
                </a:lnTo>
                <a:lnTo>
                  <a:pt x="66768" y="20629"/>
                </a:lnTo>
                <a:lnTo>
                  <a:pt x="65697" y="20918"/>
                </a:lnTo>
                <a:lnTo>
                  <a:pt x="65312" y="22106"/>
                </a:lnTo>
                <a:lnTo>
                  <a:pt x="64241" y="21153"/>
                </a:lnTo>
                <a:lnTo>
                  <a:pt x="63631" y="21260"/>
                </a:lnTo>
                <a:lnTo>
                  <a:pt x="64027" y="20789"/>
                </a:lnTo>
                <a:lnTo>
                  <a:pt x="63738" y="19398"/>
                </a:lnTo>
                <a:lnTo>
                  <a:pt x="65141" y="19687"/>
                </a:lnTo>
                <a:close/>
                <a:moveTo>
                  <a:pt x="61405" y="19558"/>
                </a:moveTo>
                <a:lnTo>
                  <a:pt x="62036" y="19034"/>
                </a:lnTo>
                <a:lnTo>
                  <a:pt x="63417" y="19323"/>
                </a:lnTo>
                <a:lnTo>
                  <a:pt x="63706" y="20714"/>
                </a:lnTo>
                <a:lnTo>
                  <a:pt x="63182" y="21346"/>
                </a:lnTo>
                <a:lnTo>
                  <a:pt x="61030" y="21710"/>
                </a:lnTo>
                <a:close/>
                <a:moveTo>
                  <a:pt x="61051" y="19858"/>
                </a:moveTo>
                <a:lnTo>
                  <a:pt x="60719" y="21764"/>
                </a:lnTo>
                <a:lnTo>
                  <a:pt x="59863" y="21913"/>
                </a:lnTo>
                <a:lnTo>
                  <a:pt x="59563" y="21100"/>
                </a:lnTo>
                <a:close/>
                <a:moveTo>
                  <a:pt x="56930" y="17289"/>
                </a:moveTo>
                <a:lnTo>
                  <a:pt x="57497" y="16368"/>
                </a:lnTo>
                <a:lnTo>
                  <a:pt x="57968" y="17621"/>
                </a:lnTo>
                <a:close/>
                <a:moveTo>
                  <a:pt x="56031" y="19858"/>
                </a:moveTo>
                <a:lnTo>
                  <a:pt x="57519" y="21100"/>
                </a:lnTo>
                <a:lnTo>
                  <a:pt x="57519" y="21100"/>
                </a:lnTo>
                <a:lnTo>
                  <a:pt x="57219" y="21913"/>
                </a:lnTo>
                <a:lnTo>
                  <a:pt x="56362" y="21764"/>
                </a:lnTo>
                <a:close/>
                <a:moveTo>
                  <a:pt x="55046" y="19034"/>
                </a:moveTo>
                <a:lnTo>
                  <a:pt x="55677" y="19558"/>
                </a:lnTo>
                <a:lnTo>
                  <a:pt x="56052" y="21710"/>
                </a:lnTo>
                <a:lnTo>
                  <a:pt x="53900" y="21346"/>
                </a:lnTo>
                <a:lnTo>
                  <a:pt x="53376" y="20714"/>
                </a:lnTo>
                <a:lnTo>
                  <a:pt x="53665" y="19323"/>
                </a:lnTo>
                <a:close/>
                <a:moveTo>
                  <a:pt x="51427" y="18755"/>
                </a:moveTo>
                <a:lnTo>
                  <a:pt x="51427" y="17096"/>
                </a:lnTo>
                <a:lnTo>
                  <a:pt x="53097" y="17096"/>
                </a:lnTo>
                <a:lnTo>
                  <a:pt x="53697" y="17696"/>
                </a:lnTo>
                <a:lnTo>
                  <a:pt x="53408" y="19077"/>
                </a:lnTo>
                <a:lnTo>
                  <a:pt x="52038" y="19366"/>
                </a:lnTo>
                <a:close/>
                <a:moveTo>
                  <a:pt x="51427" y="19901"/>
                </a:moveTo>
                <a:lnTo>
                  <a:pt x="51427" y="19184"/>
                </a:lnTo>
                <a:lnTo>
                  <a:pt x="51941" y="19687"/>
                </a:lnTo>
                <a:lnTo>
                  <a:pt x="53344" y="19398"/>
                </a:lnTo>
                <a:lnTo>
                  <a:pt x="53055" y="20789"/>
                </a:lnTo>
                <a:lnTo>
                  <a:pt x="53451" y="21260"/>
                </a:lnTo>
                <a:lnTo>
                  <a:pt x="52841" y="21153"/>
                </a:lnTo>
                <a:lnTo>
                  <a:pt x="51770" y="22106"/>
                </a:lnTo>
                <a:lnTo>
                  <a:pt x="51385" y="20918"/>
                </a:lnTo>
                <a:lnTo>
                  <a:pt x="50314" y="20629"/>
                </a:lnTo>
                <a:close/>
                <a:moveTo>
                  <a:pt x="48783" y="18884"/>
                </a:moveTo>
                <a:lnTo>
                  <a:pt x="49961" y="17706"/>
                </a:lnTo>
                <a:lnTo>
                  <a:pt x="51138" y="18884"/>
                </a:lnTo>
                <a:lnTo>
                  <a:pt x="51138" y="19740"/>
                </a:lnTo>
                <a:lnTo>
                  <a:pt x="49961" y="20500"/>
                </a:lnTo>
                <a:lnTo>
                  <a:pt x="48783" y="19740"/>
                </a:lnTo>
                <a:close/>
                <a:moveTo>
                  <a:pt x="46525" y="19387"/>
                </a:moveTo>
                <a:lnTo>
                  <a:pt x="47980" y="19687"/>
                </a:lnTo>
                <a:lnTo>
                  <a:pt x="48484" y="19184"/>
                </a:lnTo>
                <a:lnTo>
                  <a:pt x="48484" y="19901"/>
                </a:lnTo>
                <a:lnTo>
                  <a:pt x="49597" y="20629"/>
                </a:lnTo>
                <a:lnTo>
                  <a:pt x="48537" y="20918"/>
                </a:lnTo>
                <a:lnTo>
                  <a:pt x="48130" y="22149"/>
                </a:lnTo>
                <a:lnTo>
                  <a:pt x="47745" y="21935"/>
                </a:lnTo>
                <a:lnTo>
                  <a:pt x="47499" y="20982"/>
                </a:lnTo>
                <a:lnTo>
                  <a:pt x="46492" y="21250"/>
                </a:lnTo>
                <a:lnTo>
                  <a:pt x="47231" y="20522"/>
                </a:lnTo>
                <a:lnTo>
                  <a:pt x="46525" y="19826"/>
                </a:lnTo>
                <a:close/>
                <a:moveTo>
                  <a:pt x="44180" y="19655"/>
                </a:moveTo>
                <a:lnTo>
                  <a:pt x="45058" y="18777"/>
                </a:lnTo>
                <a:lnTo>
                  <a:pt x="45636" y="19355"/>
                </a:lnTo>
                <a:lnTo>
                  <a:pt x="46236" y="19355"/>
                </a:lnTo>
                <a:lnTo>
                  <a:pt x="46236" y="19944"/>
                </a:lnTo>
                <a:lnTo>
                  <a:pt x="46803" y="20522"/>
                </a:lnTo>
                <a:lnTo>
                  <a:pt x="45925" y="21400"/>
                </a:lnTo>
                <a:lnTo>
                  <a:pt x="43538" y="22042"/>
                </a:lnTo>
                <a:close/>
                <a:moveTo>
                  <a:pt x="43752" y="20083"/>
                </a:moveTo>
                <a:lnTo>
                  <a:pt x="43206" y="22127"/>
                </a:lnTo>
                <a:lnTo>
                  <a:pt x="42457" y="22331"/>
                </a:lnTo>
                <a:lnTo>
                  <a:pt x="42253" y="21582"/>
                </a:lnTo>
                <a:close/>
                <a:moveTo>
                  <a:pt x="41547" y="16871"/>
                </a:moveTo>
                <a:lnTo>
                  <a:pt x="42360" y="15544"/>
                </a:lnTo>
                <a:lnTo>
                  <a:pt x="43024" y="17300"/>
                </a:lnTo>
                <a:lnTo>
                  <a:pt x="42596" y="17546"/>
                </a:lnTo>
                <a:lnTo>
                  <a:pt x="41846" y="17353"/>
                </a:lnTo>
                <a:close/>
                <a:moveTo>
                  <a:pt x="41375" y="17150"/>
                </a:moveTo>
                <a:lnTo>
                  <a:pt x="41590" y="17503"/>
                </a:lnTo>
                <a:lnTo>
                  <a:pt x="41375" y="18295"/>
                </a:lnTo>
                <a:lnTo>
                  <a:pt x="41161" y="17503"/>
                </a:lnTo>
                <a:close/>
                <a:moveTo>
                  <a:pt x="39727" y="17300"/>
                </a:moveTo>
                <a:lnTo>
                  <a:pt x="40391" y="15544"/>
                </a:lnTo>
                <a:lnTo>
                  <a:pt x="41204" y="16871"/>
                </a:lnTo>
                <a:lnTo>
                  <a:pt x="40904" y="17353"/>
                </a:lnTo>
                <a:lnTo>
                  <a:pt x="40155" y="17546"/>
                </a:lnTo>
                <a:close/>
                <a:moveTo>
                  <a:pt x="38999" y="20083"/>
                </a:moveTo>
                <a:lnTo>
                  <a:pt x="40498" y="21582"/>
                </a:lnTo>
                <a:lnTo>
                  <a:pt x="40294" y="22331"/>
                </a:lnTo>
                <a:lnTo>
                  <a:pt x="39545" y="22127"/>
                </a:lnTo>
                <a:close/>
                <a:moveTo>
                  <a:pt x="36515" y="19944"/>
                </a:moveTo>
                <a:lnTo>
                  <a:pt x="36515" y="19355"/>
                </a:lnTo>
                <a:lnTo>
                  <a:pt x="37115" y="19355"/>
                </a:lnTo>
                <a:lnTo>
                  <a:pt x="37693" y="18777"/>
                </a:lnTo>
                <a:lnTo>
                  <a:pt x="38571" y="19655"/>
                </a:lnTo>
                <a:lnTo>
                  <a:pt x="39213" y="22042"/>
                </a:lnTo>
                <a:lnTo>
                  <a:pt x="36826" y="21400"/>
                </a:lnTo>
                <a:lnTo>
                  <a:pt x="35948" y="20522"/>
                </a:lnTo>
                <a:close/>
                <a:moveTo>
                  <a:pt x="33400" y="17096"/>
                </a:moveTo>
                <a:lnTo>
                  <a:pt x="33968" y="17096"/>
                </a:lnTo>
                <a:lnTo>
                  <a:pt x="33968" y="18466"/>
                </a:lnTo>
                <a:lnTo>
                  <a:pt x="33004" y="17492"/>
                </a:lnTo>
                <a:close/>
                <a:moveTo>
                  <a:pt x="31612" y="17096"/>
                </a:moveTo>
                <a:lnTo>
                  <a:pt x="32180" y="17096"/>
                </a:lnTo>
                <a:lnTo>
                  <a:pt x="32587" y="17492"/>
                </a:lnTo>
                <a:lnTo>
                  <a:pt x="31612" y="18466"/>
                </a:lnTo>
                <a:close/>
                <a:moveTo>
                  <a:pt x="27073" y="19558"/>
                </a:moveTo>
                <a:lnTo>
                  <a:pt x="27705" y="19034"/>
                </a:lnTo>
                <a:lnTo>
                  <a:pt x="29086" y="19323"/>
                </a:lnTo>
                <a:lnTo>
                  <a:pt x="29375" y="20714"/>
                </a:lnTo>
                <a:lnTo>
                  <a:pt x="28850" y="21346"/>
                </a:lnTo>
                <a:lnTo>
                  <a:pt x="26699" y="21710"/>
                </a:lnTo>
                <a:close/>
                <a:moveTo>
                  <a:pt x="26720" y="19858"/>
                </a:moveTo>
                <a:lnTo>
                  <a:pt x="26388" y="21764"/>
                </a:lnTo>
                <a:lnTo>
                  <a:pt x="25532" y="21913"/>
                </a:lnTo>
                <a:lnTo>
                  <a:pt x="25232" y="21100"/>
                </a:lnTo>
                <a:close/>
                <a:moveTo>
                  <a:pt x="22599" y="17289"/>
                </a:moveTo>
                <a:lnTo>
                  <a:pt x="23166" y="16368"/>
                </a:lnTo>
                <a:lnTo>
                  <a:pt x="23637" y="17621"/>
                </a:lnTo>
                <a:close/>
                <a:moveTo>
                  <a:pt x="21700" y="19858"/>
                </a:moveTo>
                <a:lnTo>
                  <a:pt x="23188" y="21100"/>
                </a:lnTo>
                <a:lnTo>
                  <a:pt x="23188" y="21100"/>
                </a:lnTo>
                <a:lnTo>
                  <a:pt x="22888" y="21913"/>
                </a:lnTo>
                <a:lnTo>
                  <a:pt x="22031" y="21764"/>
                </a:lnTo>
                <a:close/>
                <a:moveTo>
                  <a:pt x="20715" y="19034"/>
                </a:moveTo>
                <a:lnTo>
                  <a:pt x="21346" y="19558"/>
                </a:lnTo>
                <a:lnTo>
                  <a:pt x="21721" y="21710"/>
                </a:lnTo>
                <a:lnTo>
                  <a:pt x="19569" y="21346"/>
                </a:lnTo>
                <a:lnTo>
                  <a:pt x="19045" y="20714"/>
                </a:lnTo>
                <a:lnTo>
                  <a:pt x="19334" y="19323"/>
                </a:lnTo>
                <a:close/>
                <a:moveTo>
                  <a:pt x="17096" y="18755"/>
                </a:moveTo>
                <a:lnTo>
                  <a:pt x="17096" y="17096"/>
                </a:lnTo>
                <a:lnTo>
                  <a:pt x="18766" y="17096"/>
                </a:lnTo>
                <a:lnTo>
                  <a:pt x="19366" y="17696"/>
                </a:lnTo>
                <a:lnTo>
                  <a:pt x="19077" y="19077"/>
                </a:lnTo>
                <a:lnTo>
                  <a:pt x="17707" y="19366"/>
                </a:lnTo>
                <a:close/>
                <a:moveTo>
                  <a:pt x="17439" y="22106"/>
                </a:moveTo>
                <a:lnTo>
                  <a:pt x="17054" y="20918"/>
                </a:lnTo>
                <a:lnTo>
                  <a:pt x="15983" y="20629"/>
                </a:lnTo>
                <a:lnTo>
                  <a:pt x="17096" y="19901"/>
                </a:lnTo>
                <a:lnTo>
                  <a:pt x="17096" y="19184"/>
                </a:lnTo>
                <a:lnTo>
                  <a:pt x="17610" y="19687"/>
                </a:lnTo>
                <a:lnTo>
                  <a:pt x="19013" y="19398"/>
                </a:lnTo>
                <a:lnTo>
                  <a:pt x="18724" y="20789"/>
                </a:lnTo>
                <a:lnTo>
                  <a:pt x="19120" y="21260"/>
                </a:lnTo>
                <a:lnTo>
                  <a:pt x="18509" y="21153"/>
                </a:lnTo>
                <a:close/>
                <a:moveTo>
                  <a:pt x="16379" y="23155"/>
                </a:moveTo>
                <a:lnTo>
                  <a:pt x="17289" y="22599"/>
                </a:lnTo>
                <a:lnTo>
                  <a:pt x="17632" y="23626"/>
                </a:lnTo>
                <a:close/>
                <a:moveTo>
                  <a:pt x="16058" y="25061"/>
                </a:moveTo>
                <a:lnTo>
                  <a:pt x="14666" y="24204"/>
                </a:lnTo>
                <a:lnTo>
                  <a:pt x="16058" y="23359"/>
                </a:lnTo>
                <a:lnTo>
                  <a:pt x="17749" y="23990"/>
                </a:lnTo>
                <a:lnTo>
                  <a:pt x="17749" y="23990"/>
                </a:lnTo>
                <a:lnTo>
                  <a:pt x="17814" y="24022"/>
                </a:lnTo>
                <a:lnTo>
                  <a:pt x="18103" y="24129"/>
                </a:lnTo>
                <a:lnTo>
                  <a:pt x="18103" y="24119"/>
                </a:lnTo>
                <a:lnTo>
                  <a:pt x="18327" y="24204"/>
                </a:lnTo>
                <a:lnTo>
                  <a:pt x="18103" y="24290"/>
                </a:lnTo>
                <a:lnTo>
                  <a:pt x="18103" y="24279"/>
                </a:lnTo>
                <a:close/>
                <a:moveTo>
                  <a:pt x="17289" y="25810"/>
                </a:moveTo>
                <a:lnTo>
                  <a:pt x="16379" y="25253"/>
                </a:lnTo>
                <a:lnTo>
                  <a:pt x="17632" y="24782"/>
                </a:lnTo>
                <a:close/>
                <a:moveTo>
                  <a:pt x="19366" y="30713"/>
                </a:moveTo>
                <a:lnTo>
                  <a:pt x="18766" y="31312"/>
                </a:lnTo>
                <a:lnTo>
                  <a:pt x="17096" y="31312"/>
                </a:lnTo>
                <a:lnTo>
                  <a:pt x="17096" y="29653"/>
                </a:lnTo>
                <a:lnTo>
                  <a:pt x="17707" y="29043"/>
                </a:lnTo>
                <a:lnTo>
                  <a:pt x="19077" y="29332"/>
                </a:lnTo>
                <a:lnTo>
                  <a:pt x="19077" y="29332"/>
                </a:lnTo>
                <a:close/>
                <a:moveTo>
                  <a:pt x="21346" y="28850"/>
                </a:moveTo>
                <a:lnTo>
                  <a:pt x="20715" y="29375"/>
                </a:lnTo>
                <a:lnTo>
                  <a:pt x="19334" y="29086"/>
                </a:lnTo>
                <a:lnTo>
                  <a:pt x="19334" y="29086"/>
                </a:lnTo>
                <a:lnTo>
                  <a:pt x="19045" y="27705"/>
                </a:lnTo>
                <a:lnTo>
                  <a:pt x="19569" y="27073"/>
                </a:lnTo>
                <a:lnTo>
                  <a:pt x="21721" y="26699"/>
                </a:lnTo>
                <a:close/>
                <a:moveTo>
                  <a:pt x="21700" y="28550"/>
                </a:moveTo>
                <a:lnTo>
                  <a:pt x="22031" y="26645"/>
                </a:lnTo>
                <a:lnTo>
                  <a:pt x="22888" y="26495"/>
                </a:lnTo>
                <a:lnTo>
                  <a:pt x="23188" y="27309"/>
                </a:lnTo>
                <a:close/>
                <a:moveTo>
                  <a:pt x="25821" y="31120"/>
                </a:moveTo>
                <a:lnTo>
                  <a:pt x="25254" y="32040"/>
                </a:lnTo>
                <a:lnTo>
                  <a:pt x="24783" y="30788"/>
                </a:lnTo>
                <a:close/>
                <a:moveTo>
                  <a:pt x="26720" y="28550"/>
                </a:moveTo>
                <a:lnTo>
                  <a:pt x="25232" y="27309"/>
                </a:lnTo>
                <a:lnTo>
                  <a:pt x="25232" y="27309"/>
                </a:lnTo>
                <a:lnTo>
                  <a:pt x="25286" y="27159"/>
                </a:lnTo>
                <a:lnTo>
                  <a:pt x="25532" y="26495"/>
                </a:lnTo>
                <a:lnTo>
                  <a:pt x="26217" y="26613"/>
                </a:lnTo>
                <a:lnTo>
                  <a:pt x="26388" y="26645"/>
                </a:lnTo>
                <a:close/>
                <a:moveTo>
                  <a:pt x="29086" y="29086"/>
                </a:moveTo>
                <a:lnTo>
                  <a:pt x="27705" y="29375"/>
                </a:lnTo>
                <a:lnTo>
                  <a:pt x="27073" y="28850"/>
                </a:lnTo>
                <a:lnTo>
                  <a:pt x="26699" y="26699"/>
                </a:lnTo>
                <a:lnTo>
                  <a:pt x="28850" y="27073"/>
                </a:lnTo>
                <a:lnTo>
                  <a:pt x="29375" y="27705"/>
                </a:lnTo>
                <a:close/>
                <a:moveTo>
                  <a:pt x="29653" y="31312"/>
                </a:moveTo>
                <a:lnTo>
                  <a:pt x="29054" y="30713"/>
                </a:lnTo>
                <a:lnTo>
                  <a:pt x="29343" y="29332"/>
                </a:lnTo>
                <a:lnTo>
                  <a:pt x="30713" y="29043"/>
                </a:lnTo>
                <a:lnTo>
                  <a:pt x="31323" y="29653"/>
                </a:lnTo>
                <a:lnTo>
                  <a:pt x="31323" y="31312"/>
                </a:lnTo>
                <a:close/>
                <a:moveTo>
                  <a:pt x="32180" y="31312"/>
                </a:moveTo>
                <a:lnTo>
                  <a:pt x="31612" y="31312"/>
                </a:lnTo>
                <a:lnTo>
                  <a:pt x="31612" y="29942"/>
                </a:lnTo>
                <a:lnTo>
                  <a:pt x="32587" y="30916"/>
                </a:lnTo>
                <a:close/>
                <a:moveTo>
                  <a:pt x="33400" y="31312"/>
                </a:moveTo>
                <a:lnTo>
                  <a:pt x="33004" y="30916"/>
                </a:lnTo>
                <a:lnTo>
                  <a:pt x="33968" y="29942"/>
                </a:lnTo>
                <a:lnTo>
                  <a:pt x="33968" y="31312"/>
                </a:lnTo>
                <a:close/>
                <a:moveTo>
                  <a:pt x="36537" y="30713"/>
                </a:moveTo>
                <a:lnTo>
                  <a:pt x="35927" y="31312"/>
                </a:lnTo>
                <a:lnTo>
                  <a:pt x="34267" y="31312"/>
                </a:lnTo>
                <a:lnTo>
                  <a:pt x="34267" y="29653"/>
                </a:lnTo>
                <a:lnTo>
                  <a:pt x="34867" y="29043"/>
                </a:lnTo>
                <a:lnTo>
                  <a:pt x="36226" y="29332"/>
                </a:lnTo>
                <a:lnTo>
                  <a:pt x="36226" y="29353"/>
                </a:lnTo>
                <a:lnTo>
                  <a:pt x="36248" y="29353"/>
                </a:lnTo>
                <a:close/>
                <a:moveTo>
                  <a:pt x="38571" y="28754"/>
                </a:moveTo>
                <a:lnTo>
                  <a:pt x="37693" y="29632"/>
                </a:lnTo>
                <a:lnTo>
                  <a:pt x="37115" y="29064"/>
                </a:lnTo>
                <a:lnTo>
                  <a:pt x="36515" y="29064"/>
                </a:lnTo>
                <a:lnTo>
                  <a:pt x="36515" y="28465"/>
                </a:lnTo>
                <a:lnTo>
                  <a:pt x="35948" y="27897"/>
                </a:lnTo>
                <a:lnTo>
                  <a:pt x="36826" y="27009"/>
                </a:lnTo>
                <a:lnTo>
                  <a:pt x="39213" y="26367"/>
                </a:lnTo>
                <a:lnTo>
                  <a:pt x="39213" y="26367"/>
                </a:lnTo>
                <a:lnTo>
                  <a:pt x="39213" y="26367"/>
                </a:lnTo>
                <a:close/>
                <a:moveTo>
                  <a:pt x="38999" y="28326"/>
                </a:moveTo>
                <a:lnTo>
                  <a:pt x="39545" y="26281"/>
                </a:lnTo>
                <a:lnTo>
                  <a:pt x="40294" y="26078"/>
                </a:lnTo>
                <a:lnTo>
                  <a:pt x="40498" y="26827"/>
                </a:lnTo>
                <a:close/>
                <a:moveTo>
                  <a:pt x="41204" y="31537"/>
                </a:moveTo>
                <a:lnTo>
                  <a:pt x="40391" y="32865"/>
                </a:lnTo>
                <a:lnTo>
                  <a:pt x="39727" y="31109"/>
                </a:lnTo>
                <a:lnTo>
                  <a:pt x="40155" y="30863"/>
                </a:lnTo>
                <a:lnTo>
                  <a:pt x="40904" y="31066"/>
                </a:lnTo>
                <a:close/>
                <a:moveTo>
                  <a:pt x="41375" y="31259"/>
                </a:moveTo>
                <a:lnTo>
                  <a:pt x="41161" y="30906"/>
                </a:lnTo>
                <a:lnTo>
                  <a:pt x="41375" y="30113"/>
                </a:lnTo>
                <a:lnTo>
                  <a:pt x="41590" y="30906"/>
                </a:lnTo>
                <a:close/>
                <a:moveTo>
                  <a:pt x="43024" y="31109"/>
                </a:moveTo>
                <a:lnTo>
                  <a:pt x="42360" y="32865"/>
                </a:lnTo>
                <a:lnTo>
                  <a:pt x="41547" y="31537"/>
                </a:lnTo>
                <a:lnTo>
                  <a:pt x="41846" y="31066"/>
                </a:lnTo>
                <a:lnTo>
                  <a:pt x="42596" y="30863"/>
                </a:lnTo>
                <a:close/>
                <a:moveTo>
                  <a:pt x="43752" y="28326"/>
                </a:moveTo>
                <a:lnTo>
                  <a:pt x="42253" y="26827"/>
                </a:lnTo>
                <a:lnTo>
                  <a:pt x="42457" y="26078"/>
                </a:lnTo>
                <a:lnTo>
                  <a:pt x="43206" y="26281"/>
                </a:lnTo>
                <a:close/>
                <a:moveTo>
                  <a:pt x="46236" y="28465"/>
                </a:moveTo>
                <a:lnTo>
                  <a:pt x="46236" y="29064"/>
                </a:lnTo>
                <a:lnTo>
                  <a:pt x="45636" y="29064"/>
                </a:lnTo>
                <a:lnTo>
                  <a:pt x="45058" y="29632"/>
                </a:lnTo>
                <a:lnTo>
                  <a:pt x="44180" y="28754"/>
                </a:lnTo>
                <a:lnTo>
                  <a:pt x="43538" y="26367"/>
                </a:lnTo>
                <a:lnTo>
                  <a:pt x="43538" y="26367"/>
                </a:lnTo>
                <a:lnTo>
                  <a:pt x="45925" y="27009"/>
                </a:lnTo>
                <a:lnTo>
                  <a:pt x="46803" y="27897"/>
                </a:lnTo>
                <a:close/>
                <a:moveTo>
                  <a:pt x="48484" y="28508"/>
                </a:moveTo>
                <a:lnTo>
                  <a:pt x="48484" y="29225"/>
                </a:lnTo>
                <a:lnTo>
                  <a:pt x="47980" y="28722"/>
                </a:lnTo>
                <a:lnTo>
                  <a:pt x="46525" y="29022"/>
                </a:lnTo>
                <a:lnTo>
                  <a:pt x="46525" y="28593"/>
                </a:lnTo>
                <a:lnTo>
                  <a:pt x="47231" y="27897"/>
                </a:lnTo>
                <a:lnTo>
                  <a:pt x="46492" y="27159"/>
                </a:lnTo>
                <a:lnTo>
                  <a:pt x="47499" y="27426"/>
                </a:lnTo>
                <a:lnTo>
                  <a:pt x="47745" y="26474"/>
                </a:lnTo>
                <a:lnTo>
                  <a:pt x="48130" y="26260"/>
                </a:lnTo>
                <a:lnTo>
                  <a:pt x="48537" y="27491"/>
                </a:lnTo>
                <a:lnTo>
                  <a:pt x="49597" y="27780"/>
                </a:lnTo>
                <a:close/>
                <a:moveTo>
                  <a:pt x="51138" y="29525"/>
                </a:moveTo>
                <a:lnTo>
                  <a:pt x="49961" y="30702"/>
                </a:lnTo>
                <a:lnTo>
                  <a:pt x="48783" y="29525"/>
                </a:lnTo>
                <a:lnTo>
                  <a:pt x="48783" y="28668"/>
                </a:lnTo>
                <a:lnTo>
                  <a:pt x="49961" y="27908"/>
                </a:lnTo>
                <a:lnTo>
                  <a:pt x="51138" y="28668"/>
                </a:lnTo>
                <a:close/>
                <a:moveTo>
                  <a:pt x="51427" y="29225"/>
                </a:moveTo>
                <a:lnTo>
                  <a:pt x="51427" y="28508"/>
                </a:lnTo>
                <a:lnTo>
                  <a:pt x="50314" y="27780"/>
                </a:lnTo>
                <a:lnTo>
                  <a:pt x="51385" y="27491"/>
                </a:lnTo>
                <a:lnTo>
                  <a:pt x="51770" y="26302"/>
                </a:lnTo>
                <a:lnTo>
                  <a:pt x="52841" y="27255"/>
                </a:lnTo>
                <a:lnTo>
                  <a:pt x="53451" y="27148"/>
                </a:lnTo>
                <a:lnTo>
                  <a:pt x="53055" y="27619"/>
                </a:lnTo>
                <a:lnTo>
                  <a:pt x="53344" y="29022"/>
                </a:lnTo>
                <a:lnTo>
                  <a:pt x="51941" y="28722"/>
                </a:lnTo>
                <a:close/>
                <a:moveTo>
                  <a:pt x="53697" y="30713"/>
                </a:moveTo>
                <a:lnTo>
                  <a:pt x="53097" y="31312"/>
                </a:lnTo>
                <a:lnTo>
                  <a:pt x="51427" y="31312"/>
                </a:lnTo>
                <a:lnTo>
                  <a:pt x="51427" y="29653"/>
                </a:lnTo>
                <a:lnTo>
                  <a:pt x="52038" y="29043"/>
                </a:lnTo>
                <a:lnTo>
                  <a:pt x="53408" y="29332"/>
                </a:lnTo>
                <a:lnTo>
                  <a:pt x="53408" y="29332"/>
                </a:lnTo>
                <a:close/>
                <a:moveTo>
                  <a:pt x="55677" y="28850"/>
                </a:moveTo>
                <a:lnTo>
                  <a:pt x="55046" y="29375"/>
                </a:lnTo>
                <a:lnTo>
                  <a:pt x="53665" y="29086"/>
                </a:lnTo>
                <a:lnTo>
                  <a:pt x="53665" y="29086"/>
                </a:lnTo>
                <a:lnTo>
                  <a:pt x="53376" y="27705"/>
                </a:lnTo>
                <a:lnTo>
                  <a:pt x="53900" y="27073"/>
                </a:lnTo>
                <a:lnTo>
                  <a:pt x="56052" y="26699"/>
                </a:lnTo>
                <a:close/>
                <a:moveTo>
                  <a:pt x="56031" y="28550"/>
                </a:moveTo>
                <a:lnTo>
                  <a:pt x="56362" y="26645"/>
                </a:lnTo>
                <a:lnTo>
                  <a:pt x="57219" y="26495"/>
                </a:lnTo>
                <a:lnTo>
                  <a:pt x="57519" y="27309"/>
                </a:lnTo>
                <a:close/>
                <a:moveTo>
                  <a:pt x="60152" y="31120"/>
                </a:moveTo>
                <a:lnTo>
                  <a:pt x="59585" y="32040"/>
                </a:lnTo>
                <a:lnTo>
                  <a:pt x="59114" y="30788"/>
                </a:lnTo>
                <a:close/>
                <a:moveTo>
                  <a:pt x="61051" y="28550"/>
                </a:moveTo>
                <a:lnTo>
                  <a:pt x="59563" y="27309"/>
                </a:lnTo>
                <a:lnTo>
                  <a:pt x="59563" y="27309"/>
                </a:lnTo>
                <a:lnTo>
                  <a:pt x="59713" y="26913"/>
                </a:lnTo>
                <a:lnTo>
                  <a:pt x="59863" y="26495"/>
                </a:lnTo>
                <a:lnTo>
                  <a:pt x="60548" y="26613"/>
                </a:lnTo>
                <a:lnTo>
                  <a:pt x="60719" y="26645"/>
                </a:lnTo>
                <a:close/>
                <a:moveTo>
                  <a:pt x="63417" y="29086"/>
                </a:moveTo>
                <a:lnTo>
                  <a:pt x="62036" y="29375"/>
                </a:lnTo>
                <a:lnTo>
                  <a:pt x="61405" y="28850"/>
                </a:lnTo>
                <a:lnTo>
                  <a:pt x="61030" y="26699"/>
                </a:lnTo>
                <a:lnTo>
                  <a:pt x="63182" y="27073"/>
                </a:lnTo>
                <a:lnTo>
                  <a:pt x="63706" y="27705"/>
                </a:lnTo>
                <a:close/>
                <a:moveTo>
                  <a:pt x="65312" y="26302"/>
                </a:moveTo>
                <a:lnTo>
                  <a:pt x="65697" y="27491"/>
                </a:lnTo>
                <a:lnTo>
                  <a:pt x="66768" y="27780"/>
                </a:lnTo>
                <a:lnTo>
                  <a:pt x="65654" y="28508"/>
                </a:lnTo>
                <a:lnTo>
                  <a:pt x="65654" y="29225"/>
                </a:lnTo>
                <a:lnTo>
                  <a:pt x="65141" y="28722"/>
                </a:lnTo>
                <a:lnTo>
                  <a:pt x="63738" y="29022"/>
                </a:lnTo>
                <a:lnTo>
                  <a:pt x="64027" y="27619"/>
                </a:lnTo>
                <a:lnTo>
                  <a:pt x="63631" y="27148"/>
                </a:lnTo>
                <a:lnTo>
                  <a:pt x="64241" y="27255"/>
                </a:lnTo>
                <a:close/>
                <a:moveTo>
                  <a:pt x="66372" y="25253"/>
                </a:moveTo>
                <a:lnTo>
                  <a:pt x="65462" y="25810"/>
                </a:lnTo>
                <a:lnTo>
                  <a:pt x="65119" y="24782"/>
                </a:lnTo>
                <a:close/>
                <a:moveTo>
                  <a:pt x="66693" y="23348"/>
                </a:moveTo>
                <a:lnTo>
                  <a:pt x="68085" y="24204"/>
                </a:lnTo>
                <a:lnTo>
                  <a:pt x="66693" y="25050"/>
                </a:lnTo>
                <a:lnTo>
                  <a:pt x="64648" y="24279"/>
                </a:lnTo>
                <a:lnTo>
                  <a:pt x="64648" y="24290"/>
                </a:lnTo>
                <a:lnTo>
                  <a:pt x="64423" y="24204"/>
                </a:lnTo>
                <a:lnTo>
                  <a:pt x="64648" y="24119"/>
                </a:lnTo>
                <a:lnTo>
                  <a:pt x="64648" y="24129"/>
                </a:lnTo>
                <a:lnTo>
                  <a:pt x="64894" y="24033"/>
                </a:lnTo>
                <a:lnTo>
                  <a:pt x="65001" y="23990"/>
                </a:lnTo>
                <a:lnTo>
                  <a:pt x="65001" y="23990"/>
                </a:lnTo>
                <a:close/>
                <a:moveTo>
                  <a:pt x="65462" y="22599"/>
                </a:moveTo>
                <a:lnTo>
                  <a:pt x="66372" y="23155"/>
                </a:lnTo>
                <a:lnTo>
                  <a:pt x="65119" y="23626"/>
                </a:lnTo>
                <a:close/>
                <a:moveTo>
                  <a:pt x="63342" y="21614"/>
                </a:moveTo>
                <a:lnTo>
                  <a:pt x="64156" y="21474"/>
                </a:lnTo>
                <a:lnTo>
                  <a:pt x="65205" y="22417"/>
                </a:lnTo>
                <a:lnTo>
                  <a:pt x="64766" y="23765"/>
                </a:lnTo>
                <a:lnTo>
                  <a:pt x="63995" y="24044"/>
                </a:lnTo>
                <a:lnTo>
                  <a:pt x="61940" y="23294"/>
                </a:lnTo>
                <a:close/>
                <a:moveTo>
                  <a:pt x="62893" y="21699"/>
                </a:moveTo>
                <a:lnTo>
                  <a:pt x="61651" y="23187"/>
                </a:lnTo>
                <a:lnTo>
                  <a:pt x="60826" y="22888"/>
                </a:lnTo>
                <a:lnTo>
                  <a:pt x="60976" y="22020"/>
                </a:lnTo>
                <a:close/>
                <a:moveTo>
                  <a:pt x="61747" y="23541"/>
                </a:moveTo>
                <a:lnTo>
                  <a:pt x="63567" y="24204"/>
                </a:lnTo>
                <a:lnTo>
                  <a:pt x="61747" y="24879"/>
                </a:lnTo>
                <a:lnTo>
                  <a:pt x="61180" y="24204"/>
                </a:lnTo>
                <a:close/>
                <a:moveTo>
                  <a:pt x="65205" y="25992"/>
                </a:moveTo>
                <a:lnTo>
                  <a:pt x="64156" y="26934"/>
                </a:lnTo>
                <a:lnTo>
                  <a:pt x="63342" y="26795"/>
                </a:lnTo>
                <a:lnTo>
                  <a:pt x="61940" y="25114"/>
                </a:lnTo>
                <a:lnTo>
                  <a:pt x="63995" y="24365"/>
                </a:lnTo>
                <a:lnTo>
                  <a:pt x="64766" y="24643"/>
                </a:lnTo>
                <a:close/>
                <a:moveTo>
                  <a:pt x="60826" y="25532"/>
                </a:moveTo>
                <a:lnTo>
                  <a:pt x="61651" y="25221"/>
                </a:lnTo>
                <a:lnTo>
                  <a:pt x="62893" y="26720"/>
                </a:lnTo>
                <a:lnTo>
                  <a:pt x="60976" y="26388"/>
                </a:lnTo>
                <a:close/>
                <a:moveTo>
                  <a:pt x="59210" y="27405"/>
                </a:moveTo>
                <a:lnTo>
                  <a:pt x="58536" y="29225"/>
                </a:lnTo>
                <a:lnTo>
                  <a:pt x="57872" y="27405"/>
                </a:lnTo>
                <a:lnTo>
                  <a:pt x="58546" y="26848"/>
                </a:lnTo>
                <a:close/>
                <a:moveTo>
                  <a:pt x="54189" y="21699"/>
                </a:moveTo>
                <a:lnTo>
                  <a:pt x="56106" y="22020"/>
                </a:lnTo>
                <a:lnTo>
                  <a:pt x="56106" y="22020"/>
                </a:lnTo>
                <a:lnTo>
                  <a:pt x="56255" y="22888"/>
                </a:lnTo>
                <a:lnTo>
                  <a:pt x="55431" y="23187"/>
                </a:lnTo>
                <a:close/>
                <a:moveTo>
                  <a:pt x="51877" y="22417"/>
                </a:moveTo>
                <a:lnTo>
                  <a:pt x="52926" y="21474"/>
                </a:lnTo>
                <a:lnTo>
                  <a:pt x="53740" y="21614"/>
                </a:lnTo>
                <a:lnTo>
                  <a:pt x="55142" y="23294"/>
                </a:lnTo>
                <a:lnTo>
                  <a:pt x="53087" y="24044"/>
                </a:lnTo>
                <a:lnTo>
                  <a:pt x="52316" y="23765"/>
                </a:lnTo>
                <a:close/>
                <a:moveTo>
                  <a:pt x="48280" y="22556"/>
                </a:moveTo>
                <a:lnTo>
                  <a:pt x="50036" y="23219"/>
                </a:lnTo>
                <a:lnTo>
                  <a:pt x="48708" y="24033"/>
                </a:lnTo>
                <a:lnTo>
                  <a:pt x="48237" y="23733"/>
                </a:lnTo>
                <a:lnTo>
                  <a:pt x="48034" y="22984"/>
                </a:lnTo>
                <a:close/>
                <a:moveTo>
                  <a:pt x="48280" y="25853"/>
                </a:moveTo>
                <a:lnTo>
                  <a:pt x="48034" y="25425"/>
                </a:lnTo>
                <a:lnTo>
                  <a:pt x="48237" y="24675"/>
                </a:lnTo>
                <a:lnTo>
                  <a:pt x="48708" y="24376"/>
                </a:lnTo>
                <a:lnTo>
                  <a:pt x="50036" y="25189"/>
                </a:lnTo>
                <a:close/>
                <a:moveTo>
                  <a:pt x="51620" y="25810"/>
                </a:moveTo>
                <a:lnTo>
                  <a:pt x="50710" y="25253"/>
                </a:lnTo>
                <a:lnTo>
                  <a:pt x="51963" y="24782"/>
                </a:lnTo>
                <a:close/>
                <a:moveTo>
                  <a:pt x="51941" y="23562"/>
                </a:moveTo>
                <a:lnTo>
                  <a:pt x="51963" y="23626"/>
                </a:lnTo>
                <a:lnTo>
                  <a:pt x="50710" y="23155"/>
                </a:lnTo>
                <a:lnTo>
                  <a:pt x="51620" y="22599"/>
                </a:lnTo>
                <a:close/>
                <a:moveTo>
                  <a:pt x="52434" y="24290"/>
                </a:moveTo>
                <a:lnTo>
                  <a:pt x="52434" y="24279"/>
                </a:lnTo>
                <a:lnTo>
                  <a:pt x="50389" y="25061"/>
                </a:lnTo>
                <a:lnTo>
                  <a:pt x="48997" y="24204"/>
                </a:lnTo>
                <a:lnTo>
                  <a:pt x="50389" y="23359"/>
                </a:lnTo>
                <a:lnTo>
                  <a:pt x="52080" y="23990"/>
                </a:lnTo>
                <a:lnTo>
                  <a:pt x="52080" y="23990"/>
                </a:lnTo>
                <a:lnTo>
                  <a:pt x="52145" y="24022"/>
                </a:lnTo>
                <a:lnTo>
                  <a:pt x="52434" y="24129"/>
                </a:lnTo>
                <a:lnTo>
                  <a:pt x="52434" y="24119"/>
                </a:lnTo>
                <a:lnTo>
                  <a:pt x="52659" y="24204"/>
                </a:lnTo>
                <a:close/>
                <a:moveTo>
                  <a:pt x="53740" y="26795"/>
                </a:moveTo>
                <a:lnTo>
                  <a:pt x="52926" y="26934"/>
                </a:lnTo>
                <a:lnTo>
                  <a:pt x="51877" y="25992"/>
                </a:lnTo>
                <a:lnTo>
                  <a:pt x="52316" y="24643"/>
                </a:lnTo>
                <a:lnTo>
                  <a:pt x="53087" y="24365"/>
                </a:lnTo>
                <a:lnTo>
                  <a:pt x="55142" y="25114"/>
                </a:lnTo>
                <a:close/>
                <a:moveTo>
                  <a:pt x="55902" y="24204"/>
                </a:moveTo>
                <a:lnTo>
                  <a:pt x="55335" y="24879"/>
                </a:lnTo>
                <a:lnTo>
                  <a:pt x="53515" y="24204"/>
                </a:lnTo>
                <a:lnTo>
                  <a:pt x="55335" y="23541"/>
                </a:lnTo>
                <a:close/>
                <a:moveTo>
                  <a:pt x="56106" y="26388"/>
                </a:moveTo>
                <a:lnTo>
                  <a:pt x="54189" y="26720"/>
                </a:lnTo>
                <a:lnTo>
                  <a:pt x="55431" y="25221"/>
                </a:lnTo>
                <a:lnTo>
                  <a:pt x="56255" y="25532"/>
                </a:lnTo>
                <a:close/>
                <a:moveTo>
                  <a:pt x="49929" y="27566"/>
                </a:moveTo>
                <a:lnTo>
                  <a:pt x="48762" y="27244"/>
                </a:lnTo>
                <a:lnTo>
                  <a:pt x="48398" y="26120"/>
                </a:lnTo>
                <a:lnTo>
                  <a:pt x="50357" y="25382"/>
                </a:lnTo>
                <a:lnTo>
                  <a:pt x="51524" y="26099"/>
                </a:lnTo>
                <a:lnTo>
                  <a:pt x="51149" y="27244"/>
                </a:lnTo>
                <a:lnTo>
                  <a:pt x="49982" y="27566"/>
                </a:lnTo>
                <a:lnTo>
                  <a:pt x="49961" y="27544"/>
                </a:lnTo>
                <a:close/>
                <a:moveTo>
                  <a:pt x="48077" y="23990"/>
                </a:moveTo>
                <a:lnTo>
                  <a:pt x="48430" y="24204"/>
                </a:lnTo>
                <a:lnTo>
                  <a:pt x="48077" y="24418"/>
                </a:lnTo>
                <a:lnTo>
                  <a:pt x="47285" y="24204"/>
                </a:lnTo>
                <a:close/>
                <a:moveTo>
                  <a:pt x="46075" y="21667"/>
                </a:moveTo>
                <a:lnTo>
                  <a:pt x="47285" y="21346"/>
                </a:lnTo>
                <a:lnTo>
                  <a:pt x="47499" y="22127"/>
                </a:lnTo>
                <a:lnTo>
                  <a:pt x="48013" y="22427"/>
                </a:lnTo>
                <a:lnTo>
                  <a:pt x="47713" y="22941"/>
                </a:lnTo>
                <a:lnTo>
                  <a:pt x="47927" y="23723"/>
                </a:lnTo>
                <a:lnTo>
                  <a:pt x="46717" y="24054"/>
                </a:lnTo>
                <a:lnTo>
                  <a:pt x="44330" y="23412"/>
                </a:lnTo>
                <a:close/>
                <a:moveTo>
                  <a:pt x="43452" y="22374"/>
                </a:moveTo>
                <a:lnTo>
                  <a:pt x="45497" y="21828"/>
                </a:lnTo>
                <a:lnTo>
                  <a:pt x="43998" y="23326"/>
                </a:lnTo>
                <a:lnTo>
                  <a:pt x="43249" y="23123"/>
                </a:lnTo>
                <a:close/>
                <a:moveTo>
                  <a:pt x="42243" y="22695"/>
                </a:moveTo>
                <a:lnTo>
                  <a:pt x="43120" y="22459"/>
                </a:lnTo>
                <a:lnTo>
                  <a:pt x="42885" y="23337"/>
                </a:lnTo>
                <a:lnTo>
                  <a:pt x="43752" y="23573"/>
                </a:lnTo>
                <a:lnTo>
                  <a:pt x="43120" y="24204"/>
                </a:lnTo>
                <a:lnTo>
                  <a:pt x="43752" y="24847"/>
                </a:lnTo>
                <a:lnTo>
                  <a:pt x="42885" y="25082"/>
                </a:lnTo>
                <a:lnTo>
                  <a:pt x="43120" y="25949"/>
                </a:lnTo>
                <a:lnTo>
                  <a:pt x="42253" y="25714"/>
                </a:lnTo>
                <a:lnTo>
                  <a:pt x="42018" y="26591"/>
                </a:lnTo>
                <a:lnTo>
                  <a:pt x="41375" y="25949"/>
                </a:lnTo>
                <a:lnTo>
                  <a:pt x="40733" y="26591"/>
                </a:lnTo>
                <a:lnTo>
                  <a:pt x="40508" y="25714"/>
                </a:lnTo>
                <a:lnTo>
                  <a:pt x="39630" y="25949"/>
                </a:lnTo>
                <a:lnTo>
                  <a:pt x="39866" y="25082"/>
                </a:lnTo>
                <a:lnTo>
                  <a:pt x="38999" y="24847"/>
                </a:lnTo>
                <a:lnTo>
                  <a:pt x="39630" y="24204"/>
                </a:lnTo>
                <a:lnTo>
                  <a:pt x="38999" y="23573"/>
                </a:lnTo>
                <a:lnTo>
                  <a:pt x="39866" y="23337"/>
                </a:lnTo>
                <a:lnTo>
                  <a:pt x="39630" y="22459"/>
                </a:lnTo>
                <a:lnTo>
                  <a:pt x="40508" y="22695"/>
                </a:lnTo>
                <a:lnTo>
                  <a:pt x="40733" y="21828"/>
                </a:lnTo>
                <a:lnTo>
                  <a:pt x="41375" y="22459"/>
                </a:lnTo>
                <a:lnTo>
                  <a:pt x="42018" y="21828"/>
                </a:lnTo>
                <a:close/>
                <a:moveTo>
                  <a:pt x="40829" y="21496"/>
                </a:moveTo>
                <a:lnTo>
                  <a:pt x="40829" y="21496"/>
                </a:lnTo>
                <a:lnTo>
                  <a:pt x="41375" y="19441"/>
                </a:lnTo>
                <a:lnTo>
                  <a:pt x="41921" y="21496"/>
                </a:lnTo>
                <a:lnTo>
                  <a:pt x="41375" y="22042"/>
                </a:lnTo>
                <a:close/>
                <a:moveTo>
                  <a:pt x="37254" y="21828"/>
                </a:moveTo>
                <a:lnTo>
                  <a:pt x="39299" y="22374"/>
                </a:lnTo>
                <a:lnTo>
                  <a:pt x="39502" y="23123"/>
                </a:lnTo>
                <a:lnTo>
                  <a:pt x="38753" y="23326"/>
                </a:lnTo>
                <a:close/>
                <a:moveTo>
                  <a:pt x="36676" y="21667"/>
                </a:moveTo>
                <a:lnTo>
                  <a:pt x="38421" y="23412"/>
                </a:lnTo>
                <a:lnTo>
                  <a:pt x="36034" y="24054"/>
                </a:lnTo>
                <a:lnTo>
                  <a:pt x="34835" y="23723"/>
                </a:lnTo>
                <a:lnTo>
                  <a:pt x="35038" y="22941"/>
                </a:lnTo>
                <a:lnTo>
                  <a:pt x="34738" y="22427"/>
                </a:lnTo>
                <a:lnTo>
                  <a:pt x="35252" y="22127"/>
                </a:lnTo>
                <a:lnTo>
                  <a:pt x="35466" y="21346"/>
                </a:lnTo>
                <a:close/>
                <a:moveTo>
                  <a:pt x="31612" y="18884"/>
                </a:moveTo>
                <a:lnTo>
                  <a:pt x="32790" y="17706"/>
                </a:lnTo>
                <a:lnTo>
                  <a:pt x="33968" y="18884"/>
                </a:lnTo>
                <a:lnTo>
                  <a:pt x="33968" y="19740"/>
                </a:lnTo>
                <a:lnTo>
                  <a:pt x="32790" y="20500"/>
                </a:lnTo>
                <a:lnTo>
                  <a:pt x="31612" y="19740"/>
                </a:lnTo>
                <a:close/>
                <a:moveTo>
                  <a:pt x="29300" y="21260"/>
                </a:moveTo>
                <a:lnTo>
                  <a:pt x="29696" y="20789"/>
                </a:lnTo>
                <a:lnTo>
                  <a:pt x="29407" y="19398"/>
                </a:lnTo>
                <a:lnTo>
                  <a:pt x="30810" y="19687"/>
                </a:lnTo>
                <a:lnTo>
                  <a:pt x="31323" y="19184"/>
                </a:lnTo>
                <a:lnTo>
                  <a:pt x="31323" y="19901"/>
                </a:lnTo>
                <a:lnTo>
                  <a:pt x="32437" y="20629"/>
                </a:lnTo>
                <a:lnTo>
                  <a:pt x="31366" y="20918"/>
                </a:lnTo>
                <a:lnTo>
                  <a:pt x="30981" y="22106"/>
                </a:lnTo>
                <a:lnTo>
                  <a:pt x="29910" y="21153"/>
                </a:lnTo>
                <a:close/>
                <a:moveTo>
                  <a:pt x="29011" y="21614"/>
                </a:moveTo>
                <a:lnTo>
                  <a:pt x="29825" y="21474"/>
                </a:lnTo>
                <a:lnTo>
                  <a:pt x="30874" y="22417"/>
                </a:lnTo>
                <a:lnTo>
                  <a:pt x="30435" y="23765"/>
                </a:lnTo>
                <a:lnTo>
                  <a:pt x="29664" y="24044"/>
                </a:lnTo>
                <a:lnTo>
                  <a:pt x="27609" y="23294"/>
                </a:lnTo>
                <a:close/>
                <a:moveTo>
                  <a:pt x="28561" y="21699"/>
                </a:moveTo>
                <a:lnTo>
                  <a:pt x="27320" y="23187"/>
                </a:lnTo>
                <a:lnTo>
                  <a:pt x="26495" y="22888"/>
                </a:lnTo>
                <a:lnTo>
                  <a:pt x="26645" y="22020"/>
                </a:lnTo>
                <a:lnTo>
                  <a:pt x="26645" y="22020"/>
                </a:lnTo>
                <a:close/>
                <a:moveTo>
                  <a:pt x="28561" y="26720"/>
                </a:moveTo>
                <a:lnTo>
                  <a:pt x="26645" y="26388"/>
                </a:lnTo>
                <a:lnTo>
                  <a:pt x="26495" y="25532"/>
                </a:lnTo>
                <a:lnTo>
                  <a:pt x="27320" y="25221"/>
                </a:lnTo>
                <a:close/>
                <a:moveTo>
                  <a:pt x="27416" y="23541"/>
                </a:moveTo>
                <a:lnTo>
                  <a:pt x="29236" y="24204"/>
                </a:lnTo>
                <a:lnTo>
                  <a:pt x="27405" y="24879"/>
                </a:lnTo>
                <a:lnTo>
                  <a:pt x="26849" y="24204"/>
                </a:lnTo>
                <a:close/>
                <a:moveTo>
                  <a:pt x="29011" y="26795"/>
                </a:moveTo>
                <a:lnTo>
                  <a:pt x="27609" y="25114"/>
                </a:lnTo>
                <a:lnTo>
                  <a:pt x="29664" y="24365"/>
                </a:lnTo>
                <a:lnTo>
                  <a:pt x="30435" y="24643"/>
                </a:lnTo>
                <a:lnTo>
                  <a:pt x="30874" y="25992"/>
                </a:lnTo>
                <a:lnTo>
                  <a:pt x="29825" y="26934"/>
                </a:lnTo>
                <a:close/>
                <a:moveTo>
                  <a:pt x="31323" y="28508"/>
                </a:moveTo>
                <a:lnTo>
                  <a:pt x="31323" y="29225"/>
                </a:lnTo>
                <a:lnTo>
                  <a:pt x="30810" y="28722"/>
                </a:lnTo>
                <a:lnTo>
                  <a:pt x="29407" y="29022"/>
                </a:lnTo>
                <a:lnTo>
                  <a:pt x="29696" y="27619"/>
                </a:lnTo>
                <a:lnTo>
                  <a:pt x="29300" y="27148"/>
                </a:lnTo>
                <a:lnTo>
                  <a:pt x="29910" y="27255"/>
                </a:lnTo>
                <a:lnTo>
                  <a:pt x="30981" y="26302"/>
                </a:lnTo>
                <a:lnTo>
                  <a:pt x="31366" y="27491"/>
                </a:lnTo>
                <a:lnTo>
                  <a:pt x="32437" y="27780"/>
                </a:lnTo>
                <a:close/>
                <a:moveTo>
                  <a:pt x="33968" y="29525"/>
                </a:moveTo>
                <a:lnTo>
                  <a:pt x="32790" y="30702"/>
                </a:lnTo>
                <a:lnTo>
                  <a:pt x="31612" y="29525"/>
                </a:lnTo>
                <a:lnTo>
                  <a:pt x="31612" y="28668"/>
                </a:lnTo>
                <a:lnTo>
                  <a:pt x="32790" y="27908"/>
                </a:lnTo>
                <a:lnTo>
                  <a:pt x="33968" y="28668"/>
                </a:lnTo>
                <a:close/>
                <a:moveTo>
                  <a:pt x="36258" y="27159"/>
                </a:moveTo>
                <a:lnTo>
                  <a:pt x="35520" y="27897"/>
                </a:lnTo>
                <a:lnTo>
                  <a:pt x="36226" y="28593"/>
                </a:lnTo>
                <a:lnTo>
                  <a:pt x="36226" y="29022"/>
                </a:lnTo>
                <a:lnTo>
                  <a:pt x="34770" y="28722"/>
                </a:lnTo>
                <a:lnTo>
                  <a:pt x="34267" y="29225"/>
                </a:lnTo>
                <a:lnTo>
                  <a:pt x="34267" y="28508"/>
                </a:lnTo>
                <a:lnTo>
                  <a:pt x="33154" y="27780"/>
                </a:lnTo>
                <a:lnTo>
                  <a:pt x="34214" y="27491"/>
                </a:lnTo>
                <a:lnTo>
                  <a:pt x="34621" y="26260"/>
                </a:lnTo>
                <a:lnTo>
                  <a:pt x="35006" y="26474"/>
                </a:lnTo>
                <a:lnTo>
                  <a:pt x="35252" y="27426"/>
                </a:lnTo>
                <a:close/>
                <a:moveTo>
                  <a:pt x="35466" y="24204"/>
                </a:moveTo>
                <a:lnTo>
                  <a:pt x="34674" y="24418"/>
                </a:lnTo>
                <a:lnTo>
                  <a:pt x="34321" y="24204"/>
                </a:lnTo>
                <a:lnTo>
                  <a:pt x="34674" y="23990"/>
                </a:lnTo>
                <a:close/>
                <a:moveTo>
                  <a:pt x="34471" y="22556"/>
                </a:moveTo>
                <a:lnTo>
                  <a:pt x="34717" y="22984"/>
                </a:lnTo>
                <a:lnTo>
                  <a:pt x="34524" y="23733"/>
                </a:lnTo>
                <a:lnTo>
                  <a:pt x="34042" y="24033"/>
                </a:lnTo>
                <a:lnTo>
                  <a:pt x="32715" y="23219"/>
                </a:lnTo>
                <a:close/>
                <a:moveTo>
                  <a:pt x="31131" y="22599"/>
                </a:moveTo>
                <a:lnTo>
                  <a:pt x="32041" y="23155"/>
                </a:lnTo>
                <a:lnTo>
                  <a:pt x="30788" y="23626"/>
                </a:lnTo>
                <a:close/>
                <a:moveTo>
                  <a:pt x="30317" y="24279"/>
                </a:moveTo>
                <a:lnTo>
                  <a:pt x="30317" y="24290"/>
                </a:lnTo>
                <a:lnTo>
                  <a:pt x="30092" y="24204"/>
                </a:lnTo>
                <a:lnTo>
                  <a:pt x="30317" y="24119"/>
                </a:lnTo>
                <a:lnTo>
                  <a:pt x="30317" y="24129"/>
                </a:lnTo>
                <a:lnTo>
                  <a:pt x="30563" y="24033"/>
                </a:lnTo>
                <a:lnTo>
                  <a:pt x="30670" y="23990"/>
                </a:lnTo>
                <a:lnTo>
                  <a:pt x="30670" y="23990"/>
                </a:lnTo>
                <a:lnTo>
                  <a:pt x="32362" y="23348"/>
                </a:lnTo>
                <a:lnTo>
                  <a:pt x="33753" y="24204"/>
                </a:lnTo>
                <a:lnTo>
                  <a:pt x="32362" y="25050"/>
                </a:lnTo>
                <a:close/>
                <a:moveTo>
                  <a:pt x="30788" y="24782"/>
                </a:moveTo>
                <a:lnTo>
                  <a:pt x="32041" y="25253"/>
                </a:lnTo>
                <a:lnTo>
                  <a:pt x="31131" y="25810"/>
                </a:lnTo>
                <a:close/>
                <a:moveTo>
                  <a:pt x="34471" y="25853"/>
                </a:moveTo>
                <a:lnTo>
                  <a:pt x="32715" y="25189"/>
                </a:lnTo>
                <a:lnTo>
                  <a:pt x="34042" y="24376"/>
                </a:lnTo>
                <a:lnTo>
                  <a:pt x="34513" y="24675"/>
                </a:lnTo>
                <a:lnTo>
                  <a:pt x="34717" y="25425"/>
                </a:lnTo>
                <a:close/>
                <a:moveTo>
                  <a:pt x="32769" y="27566"/>
                </a:moveTo>
                <a:lnTo>
                  <a:pt x="31602" y="27244"/>
                </a:lnTo>
                <a:lnTo>
                  <a:pt x="31227" y="26099"/>
                </a:lnTo>
                <a:lnTo>
                  <a:pt x="32394" y="25382"/>
                </a:lnTo>
                <a:lnTo>
                  <a:pt x="34353" y="26120"/>
                </a:lnTo>
                <a:lnTo>
                  <a:pt x="33989" y="27244"/>
                </a:lnTo>
                <a:lnTo>
                  <a:pt x="32822" y="27566"/>
                </a:lnTo>
                <a:lnTo>
                  <a:pt x="32790" y="27544"/>
                </a:lnTo>
                <a:close/>
                <a:moveTo>
                  <a:pt x="32822" y="20843"/>
                </a:moveTo>
                <a:lnTo>
                  <a:pt x="33989" y="21164"/>
                </a:lnTo>
                <a:lnTo>
                  <a:pt x="34353" y="22288"/>
                </a:lnTo>
                <a:lnTo>
                  <a:pt x="32394" y="23027"/>
                </a:lnTo>
                <a:lnTo>
                  <a:pt x="31227" y="22309"/>
                </a:lnTo>
                <a:lnTo>
                  <a:pt x="31602" y="21164"/>
                </a:lnTo>
                <a:lnTo>
                  <a:pt x="32769" y="20843"/>
                </a:lnTo>
                <a:lnTo>
                  <a:pt x="32790" y="20864"/>
                </a:lnTo>
                <a:close/>
                <a:moveTo>
                  <a:pt x="36676" y="26741"/>
                </a:moveTo>
                <a:lnTo>
                  <a:pt x="35466" y="27062"/>
                </a:lnTo>
                <a:lnTo>
                  <a:pt x="35252" y="26281"/>
                </a:lnTo>
                <a:lnTo>
                  <a:pt x="34738" y="25981"/>
                </a:lnTo>
                <a:lnTo>
                  <a:pt x="35038" y="25467"/>
                </a:lnTo>
                <a:lnTo>
                  <a:pt x="34835" y="24686"/>
                </a:lnTo>
                <a:lnTo>
                  <a:pt x="36034" y="24354"/>
                </a:lnTo>
                <a:lnTo>
                  <a:pt x="38421" y="24996"/>
                </a:lnTo>
                <a:lnTo>
                  <a:pt x="38421" y="24996"/>
                </a:lnTo>
                <a:close/>
                <a:moveTo>
                  <a:pt x="39299" y="26035"/>
                </a:moveTo>
                <a:lnTo>
                  <a:pt x="37254" y="26591"/>
                </a:lnTo>
                <a:lnTo>
                  <a:pt x="38753" y="25082"/>
                </a:lnTo>
                <a:lnTo>
                  <a:pt x="39502" y="25285"/>
                </a:lnTo>
                <a:close/>
                <a:moveTo>
                  <a:pt x="39213" y="24204"/>
                </a:moveTo>
                <a:lnTo>
                  <a:pt x="38667" y="24750"/>
                </a:lnTo>
                <a:lnTo>
                  <a:pt x="36612" y="24204"/>
                </a:lnTo>
                <a:lnTo>
                  <a:pt x="38667" y="23658"/>
                </a:lnTo>
                <a:close/>
                <a:moveTo>
                  <a:pt x="41921" y="26923"/>
                </a:moveTo>
                <a:lnTo>
                  <a:pt x="41375" y="28968"/>
                </a:lnTo>
                <a:lnTo>
                  <a:pt x="40829" y="26923"/>
                </a:lnTo>
                <a:lnTo>
                  <a:pt x="41375" y="26367"/>
                </a:lnTo>
                <a:close/>
                <a:moveTo>
                  <a:pt x="45497" y="26591"/>
                </a:moveTo>
                <a:lnTo>
                  <a:pt x="43452" y="26035"/>
                </a:lnTo>
                <a:lnTo>
                  <a:pt x="43249" y="25285"/>
                </a:lnTo>
                <a:lnTo>
                  <a:pt x="43998" y="25082"/>
                </a:lnTo>
                <a:close/>
                <a:moveTo>
                  <a:pt x="46139" y="24204"/>
                </a:moveTo>
                <a:lnTo>
                  <a:pt x="44084" y="24750"/>
                </a:lnTo>
                <a:lnTo>
                  <a:pt x="43538" y="24204"/>
                </a:lnTo>
                <a:lnTo>
                  <a:pt x="44084" y="23658"/>
                </a:lnTo>
                <a:close/>
                <a:moveTo>
                  <a:pt x="47713" y="25467"/>
                </a:moveTo>
                <a:lnTo>
                  <a:pt x="48013" y="25981"/>
                </a:lnTo>
                <a:lnTo>
                  <a:pt x="47499" y="26281"/>
                </a:lnTo>
                <a:lnTo>
                  <a:pt x="47285" y="27062"/>
                </a:lnTo>
                <a:lnTo>
                  <a:pt x="46075" y="26741"/>
                </a:lnTo>
                <a:lnTo>
                  <a:pt x="44330" y="24996"/>
                </a:lnTo>
                <a:lnTo>
                  <a:pt x="46717" y="24354"/>
                </a:lnTo>
                <a:lnTo>
                  <a:pt x="47927" y="24686"/>
                </a:lnTo>
                <a:close/>
                <a:moveTo>
                  <a:pt x="24879" y="27405"/>
                </a:moveTo>
                <a:lnTo>
                  <a:pt x="24205" y="29225"/>
                </a:lnTo>
                <a:lnTo>
                  <a:pt x="23541" y="27405"/>
                </a:lnTo>
                <a:lnTo>
                  <a:pt x="24215" y="26848"/>
                </a:lnTo>
                <a:close/>
                <a:moveTo>
                  <a:pt x="19858" y="21699"/>
                </a:moveTo>
                <a:lnTo>
                  <a:pt x="21774" y="22020"/>
                </a:lnTo>
                <a:lnTo>
                  <a:pt x="21924" y="22888"/>
                </a:lnTo>
                <a:lnTo>
                  <a:pt x="21100" y="23187"/>
                </a:lnTo>
                <a:lnTo>
                  <a:pt x="21100" y="23187"/>
                </a:lnTo>
                <a:close/>
                <a:moveTo>
                  <a:pt x="19184" y="24204"/>
                </a:moveTo>
                <a:lnTo>
                  <a:pt x="21004" y="23541"/>
                </a:lnTo>
                <a:lnTo>
                  <a:pt x="21571" y="24204"/>
                </a:lnTo>
                <a:lnTo>
                  <a:pt x="21004" y="24879"/>
                </a:lnTo>
                <a:close/>
                <a:moveTo>
                  <a:pt x="21774" y="26388"/>
                </a:moveTo>
                <a:lnTo>
                  <a:pt x="19858" y="26720"/>
                </a:lnTo>
                <a:lnTo>
                  <a:pt x="21100" y="25221"/>
                </a:lnTo>
                <a:lnTo>
                  <a:pt x="21924" y="25532"/>
                </a:lnTo>
                <a:close/>
                <a:moveTo>
                  <a:pt x="17985" y="24643"/>
                </a:moveTo>
                <a:lnTo>
                  <a:pt x="18756" y="24365"/>
                </a:lnTo>
                <a:lnTo>
                  <a:pt x="20811" y="25114"/>
                </a:lnTo>
                <a:lnTo>
                  <a:pt x="19409" y="26795"/>
                </a:lnTo>
                <a:lnTo>
                  <a:pt x="18595" y="26934"/>
                </a:lnTo>
                <a:lnTo>
                  <a:pt x="17546" y="25992"/>
                </a:lnTo>
                <a:close/>
                <a:moveTo>
                  <a:pt x="17546" y="22417"/>
                </a:moveTo>
                <a:lnTo>
                  <a:pt x="18595" y="21474"/>
                </a:lnTo>
                <a:lnTo>
                  <a:pt x="19409" y="21614"/>
                </a:lnTo>
                <a:lnTo>
                  <a:pt x="20811" y="23294"/>
                </a:lnTo>
                <a:lnTo>
                  <a:pt x="18756" y="24044"/>
                </a:lnTo>
                <a:lnTo>
                  <a:pt x="17985" y="23765"/>
                </a:lnTo>
                <a:close/>
                <a:moveTo>
                  <a:pt x="25339" y="22256"/>
                </a:moveTo>
                <a:lnTo>
                  <a:pt x="26335" y="22074"/>
                </a:lnTo>
                <a:lnTo>
                  <a:pt x="26164" y="23080"/>
                </a:lnTo>
                <a:lnTo>
                  <a:pt x="27116" y="23423"/>
                </a:lnTo>
                <a:lnTo>
                  <a:pt x="26463" y="24204"/>
                </a:lnTo>
                <a:lnTo>
                  <a:pt x="27116" y="24986"/>
                </a:lnTo>
                <a:lnTo>
                  <a:pt x="26164" y="25339"/>
                </a:lnTo>
                <a:lnTo>
                  <a:pt x="26335" y="26335"/>
                </a:lnTo>
                <a:lnTo>
                  <a:pt x="25339" y="26163"/>
                </a:lnTo>
                <a:lnTo>
                  <a:pt x="24986" y="27105"/>
                </a:lnTo>
                <a:lnTo>
                  <a:pt x="24215" y="26463"/>
                </a:lnTo>
                <a:lnTo>
                  <a:pt x="23434" y="27105"/>
                </a:lnTo>
                <a:lnTo>
                  <a:pt x="23080" y="26163"/>
                </a:lnTo>
                <a:lnTo>
                  <a:pt x="22085" y="26335"/>
                </a:lnTo>
                <a:lnTo>
                  <a:pt x="22256" y="25339"/>
                </a:lnTo>
                <a:lnTo>
                  <a:pt x="21303" y="24986"/>
                </a:lnTo>
                <a:lnTo>
                  <a:pt x="21956" y="24204"/>
                </a:lnTo>
                <a:lnTo>
                  <a:pt x="21303" y="23423"/>
                </a:lnTo>
                <a:lnTo>
                  <a:pt x="22256" y="23080"/>
                </a:lnTo>
                <a:lnTo>
                  <a:pt x="22085" y="22074"/>
                </a:lnTo>
                <a:lnTo>
                  <a:pt x="23080" y="22256"/>
                </a:lnTo>
                <a:lnTo>
                  <a:pt x="23434" y="21303"/>
                </a:lnTo>
                <a:lnTo>
                  <a:pt x="24205" y="21946"/>
                </a:lnTo>
                <a:lnTo>
                  <a:pt x="24986" y="21303"/>
                </a:lnTo>
                <a:close/>
                <a:moveTo>
                  <a:pt x="23541" y="21003"/>
                </a:moveTo>
                <a:lnTo>
                  <a:pt x="24205" y="19184"/>
                </a:lnTo>
                <a:lnTo>
                  <a:pt x="24879" y="21003"/>
                </a:lnTo>
                <a:lnTo>
                  <a:pt x="24205" y="21560"/>
                </a:lnTo>
                <a:close/>
                <a:moveTo>
                  <a:pt x="36226" y="19826"/>
                </a:moveTo>
                <a:lnTo>
                  <a:pt x="35520" y="20522"/>
                </a:lnTo>
                <a:lnTo>
                  <a:pt x="36258" y="21250"/>
                </a:lnTo>
                <a:lnTo>
                  <a:pt x="35252" y="20982"/>
                </a:lnTo>
                <a:lnTo>
                  <a:pt x="35006" y="21935"/>
                </a:lnTo>
                <a:lnTo>
                  <a:pt x="34621" y="22149"/>
                </a:lnTo>
                <a:lnTo>
                  <a:pt x="34214" y="20918"/>
                </a:lnTo>
                <a:lnTo>
                  <a:pt x="33154" y="20629"/>
                </a:lnTo>
                <a:lnTo>
                  <a:pt x="34267" y="19901"/>
                </a:lnTo>
                <a:lnTo>
                  <a:pt x="34267" y="19184"/>
                </a:lnTo>
                <a:lnTo>
                  <a:pt x="34770" y="19687"/>
                </a:lnTo>
                <a:lnTo>
                  <a:pt x="36226" y="19387"/>
                </a:lnTo>
                <a:close/>
                <a:moveTo>
                  <a:pt x="49982" y="20843"/>
                </a:moveTo>
                <a:lnTo>
                  <a:pt x="51149" y="21164"/>
                </a:lnTo>
                <a:lnTo>
                  <a:pt x="51524" y="22309"/>
                </a:lnTo>
                <a:lnTo>
                  <a:pt x="50357" y="23027"/>
                </a:lnTo>
                <a:lnTo>
                  <a:pt x="48398" y="22288"/>
                </a:lnTo>
                <a:lnTo>
                  <a:pt x="48762" y="21164"/>
                </a:lnTo>
                <a:lnTo>
                  <a:pt x="49929" y="20843"/>
                </a:lnTo>
                <a:lnTo>
                  <a:pt x="49961" y="20864"/>
                </a:lnTo>
                <a:close/>
                <a:moveTo>
                  <a:pt x="59670" y="22256"/>
                </a:moveTo>
                <a:lnTo>
                  <a:pt x="60666" y="22074"/>
                </a:lnTo>
                <a:lnTo>
                  <a:pt x="60495" y="23080"/>
                </a:lnTo>
                <a:lnTo>
                  <a:pt x="61447" y="23423"/>
                </a:lnTo>
                <a:lnTo>
                  <a:pt x="60794" y="24204"/>
                </a:lnTo>
                <a:lnTo>
                  <a:pt x="61447" y="24986"/>
                </a:lnTo>
                <a:lnTo>
                  <a:pt x="60495" y="25339"/>
                </a:lnTo>
                <a:lnTo>
                  <a:pt x="60666" y="26335"/>
                </a:lnTo>
                <a:lnTo>
                  <a:pt x="59670" y="26163"/>
                </a:lnTo>
                <a:lnTo>
                  <a:pt x="59317" y="27105"/>
                </a:lnTo>
                <a:lnTo>
                  <a:pt x="58546" y="26463"/>
                </a:lnTo>
                <a:lnTo>
                  <a:pt x="57765" y="27105"/>
                </a:lnTo>
                <a:lnTo>
                  <a:pt x="57412" y="26163"/>
                </a:lnTo>
                <a:lnTo>
                  <a:pt x="56416" y="26335"/>
                </a:lnTo>
                <a:lnTo>
                  <a:pt x="56587" y="25339"/>
                </a:lnTo>
                <a:lnTo>
                  <a:pt x="55635" y="24986"/>
                </a:lnTo>
                <a:lnTo>
                  <a:pt x="56288" y="24204"/>
                </a:lnTo>
                <a:lnTo>
                  <a:pt x="55635" y="23423"/>
                </a:lnTo>
                <a:lnTo>
                  <a:pt x="56587" y="23080"/>
                </a:lnTo>
                <a:lnTo>
                  <a:pt x="56416" y="22074"/>
                </a:lnTo>
                <a:lnTo>
                  <a:pt x="57412" y="22256"/>
                </a:lnTo>
                <a:lnTo>
                  <a:pt x="57765" y="21303"/>
                </a:lnTo>
                <a:lnTo>
                  <a:pt x="58536" y="21946"/>
                </a:lnTo>
                <a:lnTo>
                  <a:pt x="59317" y="21303"/>
                </a:lnTo>
                <a:close/>
                <a:moveTo>
                  <a:pt x="57872" y="21003"/>
                </a:moveTo>
                <a:lnTo>
                  <a:pt x="58546" y="19184"/>
                </a:lnTo>
                <a:lnTo>
                  <a:pt x="59210" y="21003"/>
                </a:lnTo>
                <a:lnTo>
                  <a:pt x="58536" y="21560"/>
                </a:lnTo>
                <a:close/>
                <a:moveTo>
                  <a:pt x="65654" y="31312"/>
                </a:moveTo>
                <a:lnTo>
                  <a:pt x="63984" y="31312"/>
                </a:lnTo>
                <a:lnTo>
                  <a:pt x="63385" y="30713"/>
                </a:lnTo>
                <a:lnTo>
                  <a:pt x="63674" y="29332"/>
                </a:lnTo>
                <a:lnTo>
                  <a:pt x="65044" y="29043"/>
                </a:lnTo>
                <a:lnTo>
                  <a:pt x="65654" y="29653"/>
                </a:lnTo>
                <a:close/>
                <a:moveTo>
                  <a:pt x="61265" y="29814"/>
                </a:moveTo>
                <a:lnTo>
                  <a:pt x="60323" y="30873"/>
                </a:lnTo>
                <a:lnTo>
                  <a:pt x="58985" y="30424"/>
                </a:lnTo>
                <a:lnTo>
                  <a:pt x="58696" y="29653"/>
                </a:lnTo>
                <a:lnTo>
                  <a:pt x="59456" y="27608"/>
                </a:lnTo>
                <a:lnTo>
                  <a:pt x="61126" y="29000"/>
                </a:lnTo>
                <a:close/>
                <a:moveTo>
                  <a:pt x="58461" y="30306"/>
                </a:moveTo>
                <a:lnTo>
                  <a:pt x="58461" y="30306"/>
                </a:lnTo>
                <a:lnTo>
                  <a:pt x="58536" y="30092"/>
                </a:lnTo>
                <a:lnTo>
                  <a:pt x="58621" y="30306"/>
                </a:lnTo>
                <a:lnTo>
                  <a:pt x="58621" y="30306"/>
                </a:lnTo>
                <a:lnTo>
                  <a:pt x="58707" y="30542"/>
                </a:lnTo>
                <a:lnTo>
                  <a:pt x="58750" y="30670"/>
                </a:lnTo>
                <a:lnTo>
                  <a:pt x="58750" y="30670"/>
                </a:lnTo>
                <a:lnTo>
                  <a:pt x="59392" y="32361"/>
                </a:lnTo>
                <a:lnTo>
                  <a:pt x="58546" y="33753"/>
                </a:lnTo>
                <a:lnTo>
                  <a:pt x="57690" y="32361"/>
                </a:lnTo>
                <a:lnTo>
                  <a:pt x="58332" y="30670"/>
                </a:lnTo>
                <a:lnTo>
                  <a:pt x="58332" y="30670"/>
                </a:lnTo>
                <a:lnTo>
                  <a:pt x="58332" y="30659"/>
                </a:lnTo>
                <a:close/>
                <a:moveTo>
                  <a:pt x="57968" y="30788"/>
                </a:moveTo>
                <a:lnTo>
                  <a:pt x="57497" y="32040"/>
                </a:lnTo>
                <a:lnTo>
                  <a:pt x="56930" y="31120"/>
                </a:lnTo>
                <a:close/>
                <a:moveTo>
                  <a:pt x="55956" y="29011"/>
                </a:moveTo>
                <a:lnTo>
                  <a:pt x="57626" y="27608"/>
                </a:lnTo>
                <a:lnTo>
                  <a:pt x="58386" y="29653"/>
                </a:lnTo>
                <a:lnTo>
                  <a:pt x="58097" y="30424"/>
                </a:lnTo>
                <a:lnTo>
                  <a:pt x="56759" y="30873"/>
                </a:lnTo>
                <a:lnTo>
                  <a:pt x="55817" y="29814"/>
                </a:lnTo>
                <a:close/>
                <a:moveTo>
                  <a:pt x="44234" y="30113"/>
                </a:moveTo>
                <a:lnTo>
                  <a:pt x="43452" y="30328"/>
                </a:lnTo>
                <a:lnTo>
                  <a:pt x="43152" y="30841"/>
                </a:lnTo>
                <a:lnTo>
                  <a:pt x="42639" y="30542"/>
                </a:lnTo>
                <a:lnTo>
                  <a:pt x="41857" y="30756"/>
                </a:lnTo>
                <a:lnTo>
                  <a:pt x="41525" y="29546"/>
                </a:lnTo>
                <a:lnTo>
                  <a:pt x="42168" y="27159"/>
                </a:lnTo>
                <a:lnTo>
                  <a:pt x="43913" y="28904"/>
                </a:lnTo>
                <a:close/>
                <a:moveTo>
                  <a:pt x="38838" y="28904"/>
                </a:moveTo>
                <a:lnTo>
                  <a:pt x="40583" y="27159"/>
                </a:lnTo>
                <a:lnTo>
                  <a:pt x="41226" y="29546"/>
                </a:lnTo>
                <a:lnTo>
                  <a:pt x="40894" y="30756"/>
                </a:lnTo>
                <a:lnTo>
                  <a:pt x="40112" y="30542"/>
                </a:lnTo>
                <a:lnTo>
                  <a:pt x="39598" y="30841"/>
                </a:lnTo>
                <a:lnTo>
                  <a:pt x="39299" y="30328"/>
                </a:lnTo>
                <a:lnTo>
                  <a:pt x="38517" y="30113"/>
                </a:lnTo>
                <a:close/>
                <a:moveTo>
                  <a:pt x="34267" y="31612"/>
                </a:moveTo>
                <a:lnTo>
                  <a:pt x="35638" y="31612"/>
                </a:lnTo>
                <a:lnTo>
                  <a:pt x="34663" y="32576"/>
                </a:lnTo>
                <a:lnTo>
                  <a:pt x="34267" y="32179"/>
                </a:lnTo>
                <a:close/>
                <a:moveTo>
                  <a:pt x="30917" y="32576"/>
                </a:moveTo>
                <a:lnTo>
                  <a:pt x="29953" y="31612"/>
                </a:lnTo>
                <a:lnTo>
                  <a:pt x="31323" y="31612"/>
                </a:lnTo>
                <a:lnTo>
                  <a:pt x="31323" y="32179"/>
                </a:lnTo>
                <a:close/>
                <a:moveTo>
                  <a:pt x="26934" y="29814"/>
                </a:moveTo>
                <a:lnTo>
                  <a:pt x="25992" y="30873"/>
                </a:lnTo>
                <a:lnTo>
                  <a:pt x="24654" y="30424"/>
                </a:lnTo>
                <a:lnTo>
                  <a:pt x="24365" y="29653"/>
                </a:lnTo>
                <a:lnTo>
                  <a:pt x="25125" y="27608"/>
                </a:lnTo>
                <a:lnTo>
                  <a:pt x="26795" y="29000"/>
                </a:lnTo>
                <a:close/>
                <a:moveTo>
                  <a:pt x="24130" y="30306"/>
                </a:moveTo>
                <a:lnTo>
                  <a:pt x="24130" y="30306"/>
                </a:lnTo>
                <a:lnTo>
                  <a:pt x="24205" y="30092"/>
                </a:lnTo>
                <a:lnTo>
                  <a:pt x="24290" y="30306"/>
                </a:lnTo>
                <a:lnTo>
                  <a:pt x="24290" y="30306"/>
                </a:lnTo>
                <a:lnTo>
                  <a:pt x="24376" y="30542"/>
                </a:lnTo>
                <a:lnTo>
                  <a:pt x="24419" y="30670"/>
                </a:lnTo>
                <a:lnTo>
                  <a:pt x="24419" y="30670"/>
                </a:lnTo>
                <a:lnTo>
                  <a:pt x="25061" y="32361"/>
                </a:lnTo>
                <a:lnTo>
                  <a:pt x="24215" y="33753"/>
                </a:lnTo>
                <a:lnTo>
                  <a:pt x="23359" y="32361"/>
                </a:lnTo>
                <a:lnTo>
                  <a:pt x="24001" y="30670"/>
                </a:lnTo>
                <a:lnTo>
                  <a:pt x="24001" y="30659"/>
                </a:lnTo>
                <a:close/>
                <a:moveTo>
                  <a:pt x="23637" y="30788"/>
                </a:moveTo>
                <a:lnTo>
                  <a:pt x="23166" y="32040"/>
                </a:lnTo>
                <a:lnTo>
                  <a:pt x="22599" y="31120"/>
                </a:lnTo>
                <a:close/>
                <a:moveTo>
                  <a:pt x="21625" y="29011"/>
                </a:moveTo>
                <a:lnTo>
                  <a:pt x="23295" y="27608"/>
                </a:lnTo>
                <a:lnTo>
                  <a:pt x="24055" y="29653"/>
                </a:lnTo>
                <a:lnTo>
                  <a:pt x="23766" y="30424"/>
                </a:lnTo>
                <a:lnTo>
                  <a:pt x="22427" y="30873"/>
                </a:lnTo>
                <a:lnTo>
                  <a:pt x="21485" y="29814"/>
                </a:lnTo>
                <a:close/>
                <a:moveTo>
                  <a:pt x="17096" y="28508"/>
                </a:moveTo>
                <a:lnTo>
                  <a:pt x="15983" y="27780"/>
                </a:lnTo>
                <a:lnTo>
                  <a:pt x="17054" y="27491"/>
                </a:lnTo>
                <a:lnTo>
                  <a:pt x="17439" y="26302"/>
                </a:lnTo>
                <a:lnTo>
                  <a:pt x="18509" y="27255"/>
                </a:lnTo>
                <a:lnTo>
                  <a:pt x="19120" y="27148"/>
                </a:lnTo>
                <a:lnTo>
                  <a:pt x="18724" y="27619"/>
                </a:lnTo>
                <a:lnTo>
                  <a:pt x="19013" y="29022"/>
                </a:lnTo>
                <a:lnTo>
                  <a:pt x="17610" y="28722"/>
                </a:lnTo>
                <a:lnTo>
                  <a:pt x="17096" y="29225"/>
                </a:lnTo>
                <a:close/>
                <a:moveTo>
                  <a:pt x="21485" y="18595"/>
                </a:moveTo>
                <a:lnTo>
                  <a:pt x="22427" y="17535"/>
                </a:lnTo>
                <a:lnTo>
                  <a:pt x="23766" y="17985"/>
                </a:lnTo>
                <a:lnTo>
                  <a:pt x="24055" y="18755"/>
                </a:lnTo>
                <a:lnTo>
                  <a:pt x="23295" y="20800"/>
                </a:lnTo>
                <a:lnTo>
                  <a:pt x="21625" y="19408"/>
                </a:lnTo>
                <a:close/>
                <a:moveTo>
                  <a:pt x="24290" y="18102"/>
                </a:moveTo>
                <a:lnTo>
                  <a:pt x="24290" y="18102"/>
                </a:lnTo>
                <a:lnTo>
                  <a:pt x="24205" y="18317"/>
                </a:lnTo>
                <a:lnTo>
                  <a:pt x="24130" y="18102"/>
                </a:lnTo>
                <a:lnTo>
                  <a:pt x="24130" y="18102"/>
                </a:lnTo>
                <a:lnTo>
                  <a:pt x="24012" y="17781"/>
                </a:lnTo>
                <a:lnTo>
                  <a:pt x="24001" y="17738"/>
                </a:lnTo>
                <a:lnTo>
                  <a:pt x="24001" y="17738"/>
                </a:lnTo>
                <a:lnTo>
                  <a:pt x="23359" y="16047"/>
                </a:lnTo>
                <a:lnTo>
                  <a:pt x="24205" y="14655"/>
                </a:lnTo>
                <a:lnTo>
                  <a:pt x="25061" y="16047"/>
                </a:lnTo>
                <a:close/>
                <a:moveTo>
                  <a:pt x="24783" y="17621"/>
                </a:moveTo>
                <a:lnTo>
                  <a:pt x="25254" y="16368"/>
                </a:lnTo>
                <a:lnTo>
                  <a:pt x="25821" y="17289"/>
                </a:lnTo>
                <a:close/>
                <a:moveTo>
                  <a:pt x="26795" y="19408"/>
                </a:moveTo>
                <a:lnTo>
                  <a:pt x="25125" y="20800"/>
                </a:lnTo>
                <a:lnTo>
                  <a:pt x="24365" y="18755"/>
                </a:lnTo>
                <a:lnTo>
                  <a:pt x="24654" y="17985"/>
                </a:lnTo>
                <a:lnTo>
                  <a:pt x="25992" y="17546"/>
                </a:lnTo>
                <a:lnTo>
                  <a:pt x="26934" y="18595"/>
                </a:lnTo>
                <a:close/>
                <a:moveTo>
                  <a:pt x="31323" y="17096"/>
                </a:moveTo>
                <a:lnTo>
                  <a:pt x="31323" y="18755"/>
                </a:lnTo>
                <a:lnTo>
                  <a:pt x="30713" y="19366"/>
                </a:lnTo>
                <a:lnTo>
                  <a:pt x="29343" y="19077"/>
                </a:lnTo>
                <a:lnTo>
                  <a:pt x="29054" y="17696"/>
                </a:lnTo>
                <a:lnTo>
                  <a:pt x="29653" y="17096"/>
                </a:lnTo>
                <a:close/>
                <a:moveTo>
                  <a:pt x="31323" y="16796"/>
                </a:moveTo>
                <a:lnTo>
                  <a:pt x="29953" y="16796"/>
                </a:lnTo>
                <a:lnTo>
                  <a:pt x="30917" y="15833"/>
                </a:lnTo>
                <a:lnTo>
                  <a:pt x="31323" y="16229"/>
                </a:lnTo>
                <a:close/>
                <a:moveTo>
                  <a:pt x="34663" y="15833"/>
                </a:moveTo>
                <a:lnTo>
                  <a:pt x="35638" y="16796"/>
                </a:lnTo>
                <a:lnTo>
                  <a:pt x="34267" y="16796"/>
                </a:lnTo>
                <a:lnTo>
                  <a:pt x="34267" y="16229"/>
                </a:lnTo>
                <a:close/>
                <a:moveTo>
                  <a:pt x="36248" y="19055"/>
                </a:moveTo>
                <a:lnTo>
                  <a:pt x="36226" y="19055"/>
                </a:lnTo>
                <a:lnTo>
                  <a:pt x="36226" y="19077"/>
                </a:lnTo>
                <a:lnTo>
                  <a:pt x="34867" y="19366"/>
                </a:lnTo>
                <a:lnTo>
                  <a:pt x="34267" y="18755"/>
                </a:lnTo>
                <a:lnTo>
                  <a:pt x="34267" y="17096"/>
                </a:lnTo>
                <a:lnTo>
                  <a:pt x="35927" y="17096"/>
                </a:lnTo>
                <a:lnTo>
                  <a:pt x="36537" y="17696"/>
                </a:lnTo>
                <a:close/>
                <a:moveTo>
                  <a:pt x="38517" y="18295"/>
                </a:moveTo>
                <a:lnTo>
                  <a:pt x="39299" y="18092"/>
                </a:lnTo>
                <a:lnTo>
                  <a:pt x="39598" y="17567"/>
                </a:lnTo>
                <a:lnTo>
                  <a:pt x="40112" y="17867"/>
                </a:lnTo>
                <a:lnTo>
                  <a:pt x="40894" y="17664"/>
                </a:lnTo>
                <a:lnTo>
                  <a:pt x="41226" y="18873"/>
                </a:lnTo>
                <a:lnTo>
                  <a:pt x="40583" y="21250"/>
                </a:lnTo>
                <a:lnTo>
                  <a:pt x="38838" y="19505"/>
                </a:lnTo>
                <a:close/>
                <a:moveTo>
                  <a:pt x="43913" y="19505"/>
                </a:moveTo>
                <a:lnTo>
                  <a:pt x="42168" y="21250"/>
                </a:lnTo>
                <a:lnTo>
                  <a:pt x="41525" y="18873"/>
                </a:lnTo>
                <a:lnTo>
                  <a:pt x="41857" y="17664"/>
                </a:lnTo>
                <a:lnTo>
                  <a:pt x="42639" y="17867"/>
                </a:lnTo>
                <a:lnTo>
                  <a:pt x="43152" y="17567"/>
                </a:lnTo>
                <a:lnTo>
                  <a:pt x="43452" y="18092"/>
                </a:lnTo>
                <a:lnTo>
                  <a:pt x="44234" y="18295"/>
                </a:lnTo>
                <a:close/>
                <a:moveTo>
                  <a:pt x="55817" y="18595"/>
                </a:moveTo>
                <a:lnTo>
                  <a:pt x="56759" y="17535"/>
                </a:lnTo>
                <a:lnTo>
                  <a:pt x="58097" y="17985"/>
                </a:lnTo>
                <a:lnTo>
                  <a:pt x="58386" y="18755"/>
                </a:lnTo>
                <a:lnTo>
                  <a:pt x="57626" y="20800"/>
                </a:lnTo>
                <a:lnTo>
                  <a:pt x="55956" y="19408"/>
                </a:lnTo>
                <a:close/>
                <a:moveTo>
                  <a:pt x="58621" y="18102"/>
                </a:moveTo>
                <a:lnTo>
                  <a:pt x="58621" y="18102"/>
                </a:lnTo>
                <a:lnTo>
                  <a:pt x="58546" y="18317"/>
                </a:lnTo>
                <a:lnTo>
                  <a:pt x="58461" y="18102"/>
                </a:lnTo>
                <a:lnTo>
                  <a:pt x="58461" y="18102"/>
                </a:lnTo>
                <a:lnTo>
                  <a:pt x="58343" y="17781"/>
                </a:lnTo>
                <a:lnTo>
                  <a:pt x="58332" y="17738"/>
                </a:lnTo>
                <a:lnTo>
                  <a:pt x="58332" y="17738"/>
                </a:lnTo>
                <a:lnTo>
                  <a:pt x="57690" y="16047"/>
                </a:lnTo>
                <a:lnTo>
                  <a:pt x="58536" y="14655"/>
                </a:lnTo>
                <a:lnTo>
                  <a:pt x="59392" y="16047"/>
                </a:lnTo>
                <a:close/>
                <a:moveTo>
                  <a:pt x="59114" y="17621"/>
                </a:moveTo>
                <a:lnTo>
                  <a:pt x="59585" y="16368"/>
                </a:lnTo>
                <a:lnTo>
                  <a:pt x="60152" y="17289"/>
                </a:lnTo>
                <a:close/>
                <a:moveTo>
                  <a:pt x="61126" y="19408"/>
                </a:moveTo>
                <a:lnTo>
                  <a:pt x="59456" y="20800"/>
                </a:lnTo>
                <a:lnTo>
                  <a:pt x="58696" y="18755"/>
                </a:lnTo>
                <a:lnTo>
                  <a:pt x="58985" y="17985"/>
                </a:lnTo>
                <a:lnTo>
                  <a:pt x="60323" y="17546"/>
                </a:lnTo>
                <a:lnTo>
                  <a:pt x="61265" y="18595"/>
                </a:lnTo>
                <a:close/>
                <a:moveTo>
                  <a:pt x="65654" y="17096"/>
                </a:moveTo>
                <a:lnTo>
                  <a:pt x="65654" y="18755"/>
                </a:lnTo>
                <a:lnTo>
                  <a:pt x="65044" y="19366"/>
                </a:lnTo>
                <a:lnTo>
                  <a:pt x="63674" y="19077"/>
                </a:lnTo>
                <a:lnTo>
                  <a:pt x="63385" y="17696"/>
                </a:lnTo>
                <a:lnTo>
                  <a:pt x="63984" y="17096"/>
                </a:lnTo>
                <a:close/>
                <a:moveTo>
                  <a:pt x="65654" y="16229"/>
                </a:moveTo>
                <a:lnTo>
                  <a:pt x="65654" y="16796"/>
                </a:lnTo>
                <a:lnTo>
                  <a:pt x="64284" y="16796"/>
                </a:lnTo>
                <a:lnTo>
                  <a:pt x="65248" y="15833"/>
                </a:lnTo>
                <a:close/>
                <a:moveTo>
                  <a:pt x="68299" y="19740"/>
                </a:moveTo>
                <a:lnTo>
                  <a:pt x="67121" y="20500"/>
                </a:lnTo>
                <a:lnTo>
                  <a:pt x="65944" y="19740"/>
                </a:lnTo>
                <a:lnTo>
                  <a:pt x="65944" y="18884"/>
                </a:lnTo>
                <a:lnTo>
                  <a:pt x="67121" y="17706"/>
                </a:lnTo>
                <a:lnTo>
                  <a:pt x="68299" y="18884"/>
                </a:lnTo>
                <a:close/>
                <a:moveTo>
                  <a:pt x="68299" y="29525"/>
                </a:moveTo>
                <a:lnTo>
                  <a:pt x="67121" y="30702"/>
                </a:lnTo>
                <a:lnTo>
                  <a:pt x="65944" y="29525"/>
                </a:lnTo>
                <a:lnTo>
                  <a:pt x="65944" y="28668"/>
                </a:lnTo>
                <a:lnTo>
                  <a:pt x="67121" y="27908"/>
                </a:lnTo>
                <a:lnTo>
                  <a:pt x="68299" y="28668"/>
                </a:lnTo>
                <a:close/>
                <a:moveTo>
                  <a:pt x="67731" y="31312"/>
                </a:moveTo>
                <a:lnTo>
                  <a:pt x="67335" y="30916"/>
                </a:lnTo>
                <a:lnTo>
                  <a:pt x="68299" y="29942"/>
                </a:lnTo>
                <a:lnTo>
                  <a:pt x="68299" y="31312"/>
                </a:lnTo>
                <a:close/>
                <a:moveTo>
                  <a:pt x="65654" y="33967"/>
                </a:moveTo>
                <a:lnTo>
                  <a:pt x="64284" y="33967"/>
                </a:lnTo>
                <a:lnTo>
                  <a:pt x="65248" y="32993"/>
                </a:lnTo>
                <a:lnTo>
                  <a:pt x="65654" y="33400"/>
                </a:lnTo>
                <a:close/>
                <a:moveTo>
                  <a:pt x="51427" y="33400"/>
                </a:moveTo>
                <a:lnTo>
                  <a:pt x="51834" y="32993"/>
                </a:lnTo>
                <a:lnTo>
                  <a:pt x="52798" y="33967"/>
                </a:lnTo>
                <a:lnTo>
                  <a:pt x="51427" y="33967"/>
                </a:lnTo>
                <a:close/>
                <a:moveTo>
                  <a:pt x="48087" y="32576"/>
                </a:moveTo>
                <a:lnTo>
                  <a:pt x="47113" y="31612"/>
                </a:lnTo>
                <a:lnTo>
                  <a:pt x="48484" y="31612"/>
                </a:lnTo>
                <a:lnTo>
                  <a:pt x="48484" y="32179"/>
                </a:lnTo>
                <a:close/>
                <a:moveTo>
                  <a:pt x="32308" y="33967"/>
                </a:moveTo>
                <a:lnTo>
                  <a:pt x="31612" y="33967"/>
                </a:lnTo>
                <a:lnTo>
                  <a:pt x="31612" y="33271"/>
                </a:lnTo>
                <a:lnTo>
                  <a:pt x="31131" y="32790"/>
                </a:lnTo>
                <a:lnTo>
                  <a:pt x="31612" y="32297"/>
                </a:lnTo>
                <a:lnTo>
                  <a:pt x="31612" y="31612"/>
                </a:lnTo>
                <a:lnTo>
                  <a:pt x="32308" y="31612"/>
                </a:lnTo>
                <a:lnTo>
                  <a:pt x="32790" y="31120"/>
                </a:lnTo>
                <a:lnTo>
                  <a:pt x="33282" y="31612"/>
                </a:lnTo>
                <a:lnTo>
                  <a:pt x="33968" y="31612"/>
                </a:lnTo>
                <a:lnTo>
                  <a:pt x="33968" y="32297"/>
                </a:lnTo>
                <a:lnTo>
                  <a:pt x="34460" y="32790"/>
                </a:lnTo>
                <a:lnTo>
                  <a:pt x="33968" y="33271"/>
                </a:lnTo>
                <a:lnTo>
                  <a:pt x="33968" y="33967"/>
                </a:lnTo>
                <a:lnTo>
                  <a:pt x="33282" y="33967"/>
                </a:lnTo>
                <a:lnTo>
                  <a:pt x="32790" y="34449"/>
                </a:lnTo>
                <a:close/>
                <a:moveTo>
                  <a:pt x="17096" y="33400"/>
                </a:moveTo>
                <a:lnTo>
                  <a:pt x="17503" y="32993"/>
                </a:lnTo>
                <a:lnTo>
                  <a:pt x="18467" y="33967"/>
                </a:lnTo>
                <a:lnTo>
                  <a:pt x="17096" y="33967"/>
                </a:lnTo>
                <a:close/>
                <a:moveTo>
                  <a:pt x="14452" y="28668"/>
                </a:moveTo>
                <a:lnTo>
                  <a:pt x="15630" y="27908"/>
                </a:lnTo>
                <a:lnTo>
                  <a:pt x="16807" y="28668"/>
                </a:lnTo>
                <a:lnTo>
                  <a:pt x="16807" y="29525"/>
                </a:lnTo>
                <a:lnTo>
                  <a:pt x="15630" y="30702"/>
                </a:lnTo>
                <a:lnTo>
                  <a:pt x="14452" y="29525"/>
                </a:lnTo>
                <a:close/>
                <a:moveTo>
                  <a:pt x="14452" y="17096"/>
                </a:moveTo>
                <a:lnTo>
                  <a:pt x="15020" y="17096"/>
                </a:lnTo>
                <a:lnTo>
                  <a:pt x="15416" y="17492"/>
                </a:lnTo>
                <a:lnTo>
                  <a:pt x="14452" y="18466"/>
                </a:lnTo>
                <a:close/>
                <a:moveTo>
                  <a:pt x="33282" y="14441"/>
                </a:moveTo>
                <a:lnTo>
                  <a:pt x="33968" y="14441"/>
                </a:lnTo>
                <a:lnTo>
                  <a:pt x="33968" y="15137"/>
                </a:lnTo>
                <a:lnTo>
                  <a:pt x="34460" y="15619"/>
                </a:lnTo>
                <a:lnTo>
                  <a:pt x="33968" y="16111"/>
                </a:lnTo>
                <a:lnTo>
                  <a:pt x="33968" y="16796"/>
                </a:lnTo>
                <a:lnTo>
                  <a:pt x="33282" y="16796"/>
                </a:lnTo>
                <a:lnTo>
                  <a:pt x="32790" y="17289"/>
                </a:lnTo>
                <a:lnTo>
                  <a:pt x="32308" y="16796"/>
                </a:lnTo>
                <a:lnTo>
                  <a:pt x="31612" y="16796"/>
                </a:lnTo>
                <a:lnTo>
                  <a:pt x="31612" y="16111"/>
                </a:lnTo>
                <a:lnTo>
                  <a:pt x="31131" y="15619"/>
                </a:lnTo>
                <a:lnTo>
                  <a:pt x="31612" y="15137"/>
                </a:lnTo>
                <a:lnTo>
                  <a:pt x="31612" y="14441"/>
                </a:lnTo>
                <a:lnTo>
                  <a:pt x="32308" y="14441"/>
                </a:lnTo>
                <a:lnTo>
                  <a:pt x="32790" y="13960"/>
                </a:lnTo>
                <a:close/>
                <a:moveTo>
                  <a:pt x="48484" y="17096"/>
                </a:moveTo>
                <a:lnTo>
                  <a:pt x="48484" y="18755"/>
                </a:lnTo>
                <a:lnTo>
                  <a:pt x="47884" y="19366"/>
                </a:lnTo>
                <a:lnTo>
                  <a:pt x="46525" y="19077"/>
                </a:lnTo>
                <a:lnTo>
                  <a:pt x="46525" y="19055"/>
                </a:lnTo>
                <a:lnTo>
                  <a:pt x="46503" y="19055"/>
                </a:lnTo>
                <a:lnTo>
                  <a:pt x="46214" y="17696"/>
                </a:lnTo>
                <a:lnTo>
                  <a:pt x="46824" y="17096"/>
                </a:lnTo>
                <a:close/>
                <a:moveTo>
                  <a:pt x="48484" y="16796"/>
                </a:moveTo>
                <a:lnTo>
                  <a:pt x="47124" y="16796"/>
                </a:lnTo>
                <a:lnTo>
                  <a:pt x="48087" y="15833"/>
                </a:lnTo>
                <a:lnTo>
                  <a:pt x="48484" y="16229"/>
                </a:lnTo>
                <a:close/>
                <a:moveTo>
                  <a:pt x="65654" y="15009"/>
                </a:moveTo>
                <a:lnTo>
                  <a:pt x="65248" y="15415"/>
                </a:lnTo>
                <a:lnTo>
                  <a:pt x="64284" y="14441"/>
                </a:lnTo>
                <a:lnTo>
                  <a:pt x="65654" y="14441"/>
                </a:lnTo>
                <a:close/>
                <a:moveTo>
                  <a:pt x="70579" y="19055"/>
                </a:moveTo>
                <a:lnTo>
                  <a:pt x="70557" y="19055"/>
                </a:lnTo>
                <a:lnTo>
                  <a:pt x="70557" y="19077"/>
                </a:lnTo>
                <a:lnTo>
                  <a:pt x="69198" y="19366"/>
                </a:lnTo>
                <a:lnTo>
                  <a:pt x="68598" y="18755"/>
                </a:lnTo>
                <a:lnTo>
                  <a:pt x="68598" y="17096"/>
                </a:lnTo>
                <a:lnTo>
                  <a:pt x="70258" y="17096"/>
                </a:lnTo>
                <a:lnTo>
                  <a:pt x="70868" y="17696"/>
                </a:lnTo>
                <a:close/>
                <a:moveTo>
                  <a:pt x="73833" y="23123"/>
                </a:moveTo>
                <a:lnTo>
                  <a:pt x="73084" y="23326"/>
                </a:lnTo>
                <a:lnTo>
                  <a:pt x="71585" y="21828"/>
                </a:lnTo>
                <a:lnTo>
                  <a:pt x="73630" y="22374"/>
                </a:lnTo>
                <a:close/>
                <a:moveTo>
                  <a:pt x="59628" y="39502"/>
                </a:moveTo>
                <a:lnTo>
                  <a:pt x="59424" y="38742"/>
                </a:lnTo>
                <a:lnTo>
                  <a:pt x="60923" y="37243"/>
                </a:lnTo>
                <a:lnTo>
                  <a:pt x="60377" y="39298"/>
                </a:lnTo>
                <a:close/>
                <a:moveTo>
                  <a:pt x="56159" y="37243"/>
                </a:moveTo>
                <a:lnTo>
                  <a:pt x="57658" y="38742"/>
                </a:lnTo>
                <a:lnTo>
                  <a:pt x="57454" y="39502"/>
                </a:lnTo>
                <a:lnTo>
                  <a:pt x="56705" y="39298"/>
                </a:lnTo>
                <a:close/>
                <a:moveTo>
                  <a:pt x="42692" y="39084"/>
                </a:moveTo>
                <a:lnTo>
                  <a:pt x="42392" y="38260"/>
                </a:lnTo>
                <a:lnTo>
                  <a:pt x="43891" y="37018"/>
                </a:lnTo>
                <a:lnTo>
                  <a:pt x="43559" y="38934"/>
                </a:lnTo>
                <a:close/>
                <a:moveTo>
                  <a:pt x="39192" y="38934"/>
                </a:moveTo>
                <a:lnTo>
                  <a:pt x="38870" y="37018"/>
                </a:lnTo>
                <a:lnTo>
                  <a:pt x="40358" y="38260"/>
                </a:lnTo>
                <a:lnTo>
                  <a:pt x="40048" y="39084"/>
                </a:lnTo>
                <a:close/>
                <a:moveTo>
                  <a:pt x="33968" y="36900"/>
                </a:moveTo>
                <a:lnTo>
                  <a:pt x="32790" y="37671"/>
                </a:lnTo>
                <a:lnTo>
                  <a:pt x="31612" y="36900"/>
                </a:lnTo>
                <a:lnTo>
                  <a:pt x="31612" y="36044"/>
                </a:lnTo>
                <a:lnTo>
                  <a:pt x="32790" y="34866"/>
                </a:lnTo>
                <a:lnTo>
                  <a:pt x="33968" y="36044"/>
                </a:lnTo>
                <a:close/>
                <a:moveTo>
                  <a:pt x="25296" y="39502"/>
                </a:moveTo>
                <a:lnTo>
                  <a:pt x="25093" y="38742"/>
                </a:lnTo>
                <a:lnTo>
                  <a:pt x="26592" y="37243"/>
                </a:lnTo>
                <a:lnTo>
                  <a:pt x="26046" y="39298"/>
                </a:lnTo>
                <a:close/>
                <a:moveTo>
                  <a:pt x="21828" y="37243"/>
                </a:moveTo>
                <a:lnTo>
                  <a:pt x="23327" y="38742"/>
                </a:lnTo>
                <a:lnTo>
                  <a:pt x="23123" y="39502"/>
                </a:lnTo>
                <a:lnTo>
                  <a:pt x="22374" y="39298"/>
                </a:lnTo>
                <a:close/>
                <a:moveTo>
                  <a:pt x="12172" y="29353"/>
                </a:moveTo>
                <a:lnTo>
                  <a:pt x="12193" y="29353"/>
                </a:lnTo>
                <a:lnTo>
                  <a:pt x="12193" y="29332"/>
                </a:lnTo>
                <a:lnTo>
                  <a:pt x="13553" y="29043"/>
                </a:lnTo>
                <a:lnTo>
                  <a:pt x="14152" y="29653"/>
                </a:lnTo>
                <a:lnTo>
                  <a:pt x="14152" y="31312"/>
                </a:lnTo>
                <a:lnTo>
                  <a:pt x="12493" y="31312"/>
                </a:lnTo>
                <a:lnTo>
                  <a:pt x="11883" y="30713"/>
                </a:lnTo>
                <a:close/>
                <a:moveTo>
                  <a:pt x="14452" y="14441"/>
                </a:moveTo>
                <a:lnTo>
                  <a:pt x="15137" y="14441"/>
                </a:lnTo>
                <a:lnTo>
                  <a:pt x="15630" y="13960"/>
                </a:lnTo>
                <a:lnTo>
                  <a:pt x="16111" y="14441"/>
                </a:lnTo>
                <a:lnTo>
                  <a:pt x="16807" y="14441"/>
                </a:lnTo>
                <a:lnTo>
                  <a:pt x="16807" y="15137"/>
                </a:lnTo>
                <a:lnTo>
                  <a:pt x="17289" y="15619"/>
                </a:lnTo>
                <a:lnTo>
                  <a:pt x="16807" y="16111"/>
                </a:lnTo>
                <a:lnTo>
                  <a:pt x="16807" y="16796"/>
                </a:lnTo>
                <a:lnTo>
                  <a:pt x="16111" y="16796"/>
                </a:lnTo>
                <a:lnTo>
                  <a:pt x="15630" y="17289"/>
                </a:lnTo>
                <a:lnTo>
                  <a:pt x="15137" y="16796"/>
                </a:lnTo>
                <a:lnTo>
                  <a:pt x="14452" y="16796"/>
                </a:lnTo>
                <a:lnTo>
                  <a:pt x="14452" y="16111"/>
                </a:lnTo>
                <a:lnTo>
                  <a:pt x="13960" y="15619"/>
                </a:lnTo>
                <a:lnTo>
                  <a:pt x="14452" y="15137"/>
                </a:lnTo>
                <a:close/>
                <a:moveTo>
                  <a:pt x="23123" y="8918"/>
                </a:moveTo>
                <a:lnTo>
                  <a:pt x="23327" y="9667"/>
                </a:lnTo>
                <a:lnTo>
                  <a:pt x="21828" y="11166"/>
                </a:lnTo>
                <a:lnTo>
                  <a:pt x="22374" y="9110"/>
                </a:lnTo>
                <a:close/>
                <a:moveTo>
                  <a:pt x="26046" y="9110"/>
                </a:moveTo>
                <a:lnTo>
                  <a:pt x="26592" y="11166"/>
                </a:lnTo>
                <a:lnTo>
                  <a:pt x="25093" y="9667"/>
                </a:lnTo>
                <a:lnTo>
                  <a:pt x="25296" y="8918"/>
                </a:lnTo>
                <a:close/>
                <a:moveTo>
                  <a:pt x="31612" y="11508"/>
                </a:moveTo>
                <a:lnTo>
                  <a:pt x="32790" y="10737"/>
                </a:lnTo>
                <a:lnTo>
                  <a:pt x="33968" y="11508"/>
                </a:lnTo>
                <a:lnTo>
                  <a:pt x="33968" y="12365"/>
                </a:lnTo>
                <a:lnTo>
                  <a:pt x="32790" y="13542"/>
                </a:lnTo>
                <a:lnTo>
                  <a:pt x="31612" y="12365"/>
                </a:lnTo>
                <a:close/>
                <a:moveTo>
                  <a:pt x="40048" y="9324"/>
                </a:moveTo>
                <a:lnTo>
                  <a:pt x="40358" y="10149"/>
                </a:lnTo>
                <a:lnTo>
                  <a:pt x="38860" y="11390"/>
                </a:lnTo>
                <a:lnTo>
                  <a:pt x="39192" y="9474"/>
                </a:lnTo>
                <a:close/>
                <a:moveTo>
                  <a:pt x="43891" y="11390"/>
                </a:moveTo>
                <a:lnTo>
                  <a:pt x="42392" y="10149"/>
                </a:lnTo>
                <a:lnTo>
                  <a:pt x="42692" y="9324"/>
                </a:lnTo>
                <a:lnTo>
                  <a:pt x="43559" y="9474"/>
                </a:lnTo>
                <a:close/>
                <a:moveTo>
                  <a:pt x="57454" y="8918"/>
                </a:moveTo>
                <a:lnTo>
                  <a:pt x="57658" y="9667"/>
                </a:lnTo>
                <a:lnTo>
                  <a:pt x="56159" y="11166"/>
                </a:lnTo>
                <a:lnTo>
                  <a:pt x="56705" y="9110"/>
                </a:lnTo>
                <a:close/>
                <a:moveTo>
                  <a:pt x="60377" y="9110"/>
                </a:moveTo>
                <a:lnTo>
                  <a:pt x="60923" y="11166"/>
                </a:lnTo>
                <a:lnTo>
                  <a:pt x="59424" y="9667"/>
                </a:lnTo>
                <a:lnTo>
                  <a:pt x="59628" y="8918"/>
                </a:lnTo>
                <a:close/>
                <a:moveTo>
                  <a:pt x="72131" y="15983"/>
                </a:moveTo>
                <a:lnTo>
                  <a:pt x="72420" y="17043"/>
                </a:lnTo>
                <a:lnTo>
                  <a:pt x="73651" y="17449"/>
                </a:lnTo>
                <a:lnTo>
                  <a:pt x="73437" y="17835"/>
                </a:lnTo>
                <a:lnTo>
                  <a:pt x="72484" y="18092"/>
                </a:lnTo>
                <a:lnTo>
                  <a:pt x="72752" y="19087"/>
                </a:lnTo>
                <a:lnTo>
                  <a:pt x="72024" y="18359"/>
                </a:lnTo>
                <a:lnTo>
                  <a:pt x="71328" y="19055"/>
                </a:lnTo>
                <a:lnTo>
                  <a:pt x="70889" y="19055"/>
                </a:lnTo>
                <a:lnTo>
                  <a:pt x="71189" y="17599"/>
                </a:lnTo>
                <a:lnTo>
                  <a:pt x="70686" y="17096"/>
                </a:lnTo>
                <a:lnTo>
                  <a:pt x="71403" y="17096"/>
                </a:lnTo>
                <a:close/>
                <a:moveTo>
                  <a:pt x="75707" y="25949"/>
                </a:moveTo>
                <a:lnTo>
                  <a:pt x="75064" y="26591"/>
                </a:lnTo>
                <a:lnTo>
                  <a:pt x="74839" y="25714"/>
                </a:lnTo>
                <a:lnTo>
                  <a:pt x="73962" y="25949"/>
                </a:lnTo>
                <a:lnTo>
                  <a:pt x="74197" y="25071"/>
                </a:lnTo>
                <a:lnTo>
                  <a:pt x="73330" y="24847"/>
                </a:lnTo>
                <a:lnTo>
                  <a:pt x="73962" y="24204"/>
                </a:lnTo>
                <a:lnTo>
                  <a:pt x="73330" y="23573"/>
                </a:lnTo>
                <a:lnTo>
                  <a:pt x="74197" y="23337"/>
                </a:lnTo>
                <a:lnTo>
                  <a:pt x="73962" y="22459"/>
                </a:lnTo>
                <a:lnTo>
                  <a:pt x="74839" y="22695"/>
                </a:lnTo>
                <a:lnTo>
                  <a:pt x="75075" y="21828"/>
                </a:lnTo>
                <a:lnTo>
                  <a:pt x="75707" y="22459"/>
                </a:lnTo>
                <a:lnTo>
                  <a:pt x="76349" y="21828"/>
                </a:lnTo>
                <a:lnTo>
                  <a:pt x="76584" y="22695"/>
                </a:lnTo>
                <a:lnTo>
                  <a:pt x="77451" y="22459"/>
                </a:lnTo>
                <a:lnTo>
                  <a:pt x="77216" y="23337"/>
                </a:lnTo>
                <a:lnTo>
                  <a:pt x="78083" y="23573"/>
                </a:lnTo>
                <a:lnTo>
                  <a:pt x="77451" y="24204"/>
                </a:lnTo>
                <a:lnTo>
                  <a:pt x="78094" y="24847"/>
                </a:lnTo>
                <a:lnTo>
                  <a:pt x="77216" y="25071"/>
                </a:lnTo>
                <a:lnTo>
                  <a:pt x="77451" y="25949"/>
                </a:lnTo>
                <a:lnTo>
                  <a:pt x="76584" y="25714"/>
                </a:lnTo>
                <a:lnTo>
                  <a:pt x="76349" y="26591"/>
                </a:lnTo>
                <a:close/>
                <a:moveTo>
                  <a:pt x="71061" y="38506"/>
                </a:moveTo>
                <a:lnTo>
                  <a:pt x="70536" y="37875"/>
                </a:lnTo>
                <a:lnTo>
                  <a:pt x="70825" y="36494"/>
                </a:lnTo>
                <a:lnTo>
                  <a:pt x="72217" y="36205"/>
                </a:lnTo>
                <a:lnTo>
                  <a:pt x="72848" y="36729"/>
                </a:lnTo>
                <a:lnTo>
                  <a:pt x="73212" y="38881"/>
                </a:lnTo>
                <a:close/>
                <a:moveTo>
                  <a:pt x="72602" y="40347"/>
                </a:moveTo>
                <a:lnTo>
                  <a:pt x="71360" y="38859"/>
                </a:lnTo>
                <a:lnTo>
                  <a:pt x="73266" y="39191"/>
                </a:lnTo>
                <a:lnTo>
                  <a:pt x="73416" y="40048"/>
                </a:lnTo>
                <a:close/>
                <a:moveTo>
                  <a:pt x="73202" y="37018"/>
                </a:moveTo>
                <a:lnTo>
                  <a:pt x="74690" y="38260"/>
                </a:lnTo>
                <a:lnTo>
                  <a:pt x="74390" y="39084"/>
                </a:lnTo>
                <a:lnTo>
                  <a:pt x="73523" y="38934"/>
                </a:lnTo>
                <a:close/>
                <a:moveTo>
                  <a:pt x="73448" y="41375"/>
                </a:moveTo>
                <a:lnTo>
                  <a:pt x="72805" y="40594"/>
                </a:lnTo>
                <a:lnTo>
                  <a:pt x="73758" y="40240"/>
                </a:lnTo>
                <a:lnTo>
                  <a:pt x="73576" y="39245"/>
                </a:lnTo>
                <a:lnTo>
                  <a:pt x="74582" y="39416"/>
                </a:lnTo>
                <a:lnTo>
                  <a:pt x="74925" y="38463"/>
                </a:lnTo>
                <a:lnTo>
                  <a:pt x="75707" y="39116"/>
                </a:lnTo>
                <a:lnTo>
                  <a:pt x="76488" y="38463"/>
                </a:lnTo>
                <a:lnTo>
                  <a:pt x="76831" y="39416"/>
                </a:lnTo>
                <a:lnTo>
                  <a:pt x="77837" y="39245"/>
                </a:lnTo>
                <a:lnTo>
                  <a:pt x="77666" y="40240"/>
                </a:lnTo>
                <a:lnTo>
                  <a:pt x="78608" y="40594"/>
                </a:lnTo>
                <a:lnTo>
                  <a:pt x="77965" y="41375"/>
                </a:lnTo>
                <a:lnTo>
                  <a:pt x="78608" y="42146"/>
                </a:lnTo>
                <a:lnTo>
                  <a:pt x="77666" y="42499"/>
                </a:lnTo>
                <a:lnTo>
                  <a:pt x="77837" y="43495"/>
                </a:lnTo>
                <a:lnTo>
                  <a:pt x="76831" y="43323"/>
                </a:lnTo>
                <a:lnTo>
                  <a:pt x="76488" y="44276"/>
                </a:lnTo>
                <a:lnTo>
                  <a:pt x="75707" y="43623"/>
                </a:lnTo>
                <a:lnTo>
                  <a:pt x="74925" y="44276"/>
                </a:lnTo>
                <a:lnTo>
                  <a:pt x="74582" y="43323"/>
                </a:lnTo>
                <a:lnTo>
                  <a:pt x="73576" y="43495"/>
                </a:lnTo>
                <a:lnTo>
                  <a:pt x="73758" y="42499"/>
                </a:lnTo>
                <a:lnTo>
                  <a:pt x="72805" y="42146"/>
                </a:lnTo>
                <a:close/>
                <a:moveTo>
                  <a:pt x="68299" y="36900"/>
                </a:moveTo>
                <a:lnTo>
                  <a:pt x="67121" y="37671"/>
                </a:lnTo>
                <a:lnTo>
                  <a:pt x="65944" y="36900"/>
                </a:lnTo>
                <a:lnTo>
                  <a:pt x="65944" y="36044"/>
                </a:lnTo>
                <a:lnTo>
                  <a:pt x="67121" y="34866"/>
                </a:lnTo>
                <a:lnTo>
                  <a:pt x="68299" y="36044"/>
                </a:lnTo>
                <a:close/>
                <a:moveTo>
                  <a:pt x="64916" y="39095"/>
                </a:moveTo>
                <a:lnTo>
                  <a:pt x="64659" y="38142"/>
                </a:lnTo>
                <a:lnTo>
                  <a:pt x="63663" y="38410"/>
                </a:lnTo>
                <a:lnTo>
                  <a:pt x="64391" y="37682"/>
                </a:lnTo>
                <a:lnTo>
                  <a:pt x="63695" y="36986"/>
                </a:lnTo>
                <a:lnTo>
                  <a:pt x="63695" y="36547"/>
                </a:lnTo>
                <a:lnTo>
                  <a:pt x="65141" y="36847"/>
                </a:lnTo>
                <a:lnTo>
                  <a:pt x="65654" y="36344"/>
                </a:lnTo>
                <a:lnTo>
                  <a:pt x="65654" y="37061"/>
                </a:lnTo>
                <a:lnTo>
                  <a:pt x="66768" y="37789"/>
                </a:lnTo>
                <a:lnTo>
                  <a:pt x="65697" y="38078"/>
                </a:lnTo>
                <a:lnTo>
                  <a:pt x="65291" y="39320"/>
                </a:lnTo>
                <a:close/>
                <a:moveTo>
                  <a:pt x="60420" y="40294"/>
                </a:moveTo>
                <a:lnTo>
                  <a:pt x="60612" y="39534"/>
                </a:lnTo>
                <a:lnTo>
                  <a:pt x="60612" y="39534"/>
                </a:lnTo>
                <a:lnTo>
                  <a:pt x="62668" y="38988"/>
                </a:lnTo>
                <a:lnTo>
                  <a:pt x="61169" y="40487"/>
                </a:lnTo>
                <a:close/>
                <a:moveTo>
                  <a:pt x="56801" y="41375"/>
                </a:moveTo>
                <a:lnTo>
                  <a:pt x="56159" y="40733"/>
                </a:lnTo>
                <a:lnTo>
                  <a:pt x="57026" y="40497"/>
                </a:lnTo>
                <a:lnTo>
                  <a:pt x="56801" y="39630"/>
                </a:lnTo>
                <a:lnTo>
                  <a:pt x="57669" y="39866"/>
                </a:lnTo>
                <a:lnTo>
                  <a:pt x="57904" y="38988"/>
                </a:lnTo>
                <a:lnTo>
                  <a:pt x="58546" y="39630"/>
                </a:lnTo>
                <a:lnTo>
                  <a:pt x="59178" y="38988"/>
                </a:lnTo>
                <a:lnTo>
                  <a:pt x="59413" y="39866"/>
                </a:lnTo>
                <a:lnTo>
                  <a:pt x="60281" y="39630"/>
                </a:lnTo>
                <a:lnTo>
                  <a:pt x="60056" y="40497"/>
                </a:lnTo>
                <a:lnTo>
                  <a:pt x="60923" y="40733"/>
                </a:lnTo>
                <a:lnTo>
                  <a:pt x="60281" y="41375"/>
                </a:lnTo>
                <a:lnTo>
                  <a:pt x="60923" y="42007"/>
                </a:lnTo>
                <a:lnTo>
                  <a:pt x="60056" y="42242"/>
                </a:lnTo>
                <a:lnTo>
                  <a:pt x="60281" y="43109"/>
                </a:lnTo>
                <a:lnTo>
                  <a:pt x="59413" y="42884"/>
                </a:lnTo>
                <a:lnTo>
                  <a:pt x="59178" y="43752"/>
                </a:lnTo>
                <a:lnTo>
                  <a:pt x="58546" y="43109"/>
                </a:lnTo>
                <a:lnTo>
                  <a:pt x="57904" y="43752"/>
                </a:lnTo>
                <a:lnTo>
                  <a:pt x="57669" y="42884"/>
                </a:lnTo>
                <a:lnTo>
                  <a:pt x="56801" y="43109"/>
                </a:lnTo>
                <a:lnTo>
                  <a:pt x="57026" y="42242"/>
                </a:lnTo>
                <a:lnTo>
                  <a:pt x="56159" y="42007"/>
                </a:lnTo>
                <a:close/>
                <a:moveTo>
                  <a:pt x="51791" y="39320"/>
                </a:moveTo>
                <a:lnTo>
                  <a:pt x="51385" y="38078"/>
                </a:lnTo>
                <a:lnTo>
                  <a:pt x="50314" y="37789"/>
                </a:lnTo>
                <a:lnTo>
                  <a:pt x="51427" y="37061"/>
                </a:lnTo>
                <a:lnTo>
                  <a:pt x="51427" y="36344"/>
                </a:lnTo>
                <a:lnTo>
                  <a:pt x="51941" y="36858"/>
                </a:lnTo>
                <a:lnTo>
                  <a:pt x="53386" y="36547"/>
                </a:lnTo>
                <a:lnTo>
                  <a:pt x="53386" y="36986"/>
                </a:lnTo>
                <a:lnTo>
                  <a:pt x="52691" y="37682"/>
                </a:lnTo>
                <a:lnTo>
                  <a:pt x="53419" y="38421"/>
                </a:lnTo>
                <a:lnTo>
                  <a:pt x="52423" y="38153"/>
                </a:lnTo>
                <a:lnTo>
                  <a:pt x="52166" y="39095"/>
                </a:lnTo>
                <a:close/>
                <a:moveTo>
                  <a:pt x="48783" y="36044"/>
                </a:moveTo>
                <a:lnTo>
                  <a:pt x="49961" y="34877"/>
                </a:lnTo>
                <a:lnTo>
                  <a:pt x="51138" y="36044"/>
                </a:lnTo>
                <a:lnTo>
                  <a:pt x="51138" y="36900"/>
                </a:lnTo>
                <a:lnTo>
                  <a:pt x="49961" y="37671"/>
                </a:lnTo>
                <a:lnTo>
                  <a:pt x="48783" y="36900"/>
                </a:lnTo>
                <a:close/>
                <a:moveTo>
                  <a:pt x="39117" y="41375"/>
                </a:moveTo>
                <a:lnTo>
                  <a:pt x="38474" y="40594"/>
                </a:lnTo>
                <a:lnTo>
                  <a:pt x="39416" y="40240"/>
                </a:lnTo>
                <a:lnTo>
                  <a:pt x="39245" y="39245"/>
                </a:lnTo>
                <a:lnTo>
                  <a:pt x="40251" y="39416"/>
                </a:lnTo>
                <a:lnTo>
                  <a:pt x="40594" y="38463"/>
                </a:lnTo>
                <a:lnTo>
                  <a:pt x="41375" y="39116"/>
                </a:lnTo>
                <a:lnTo>
                  <a:pt x="42157" y="38463"/>
                </a:lnTo>
                <a:lnTo>
                  <a:pt x="42499" y="39416"/>
                </a:lnTo>
                <a:lnTo>
                  <a:pt x="43506" y="39245"/>
                </a:lnTo>
                <a:lnTo>
                  <a:pt x="43324" y="40240"/>
                </a:lnTo>
                <a:lnTo>
                  <a:pt x="44276" y="40594"/>
                </a:lnTo>
                <a:lnTo>
                  <a:pt x="43634" y="41375"/>
                </a:lnTo>
                <a:lnTo>
                  <a:pt x="44276" y="42146"/>
                </a:lnTo>
                <a:lnTo>
                  <a:pt x="43334" y="42499"/>
                </a:lnTo>
                <a:lnTo>
                  <a:pt x="43506" y="43495"/>
                </a:lnTo>
                <a:lnTo>
                  <a:pt x="42499" y="43323"/>
                </a:lnTo>
                <a:lnTo>
                  <a:pt x="42157" y="44276"/>
                </a:lnTo>
                <a:lnTo>
                  <a:pt x="41375" y="43623"/>
                </a:lnTo>
                <a:lnTo>
                  <a:pt x="40594" y="44276"/>
                </a:lnTo>
                <a:lnTo>
                  <a:pt x="40251" y="43323"/>
                </a:lnTo>
                <a:lnTo>
                  <a:pt x="39245" y="43495"/>
                </a:lnTo>
                <a:lnTo>
                  <a:pt x="39416" y="42499"/>
                </a:lnTo>
                <a:lnTo>
                  <a:pt x="38474" y="42146"/>
                </a:lnTo>
                <a:close/>
                <a:moveTo>
                  <a:pt x="30585" y="39095"/>
                </a:moveTo>
                <a:lnTo>
                  <a:pt x="30328" y="38142"/>
                </a:lnTo>
                <a:lnTo>
                  <a:pt x="29332" y="38410"/>
                </a:lnTo>
                <a:lnTo>
                  <a:pt x="30060" y="37682"/>
                </a:lnTo>
                <a:lnTo>
                  <a:pt x="29364" y="36986"/>
                </a:lnTo>
                <a:lnTo>
                  <a:pt x="29364" y="36547"/>
                </a:lnTo>
                <a:lnTo>
                  <a:pt x="30810" y="36847"/>
                </a:lnTo>
                <a:lnTo>
                  <a:pt x="31323" y="36344"/>
                </a:lnTo>
                <a:lnTo>
                  <a:pt x="31323" y="37061"/>
                </a:lnTo>
                <a:lnTo>
                  <a:pt x="32437" y="37789"/>
                </a:lnTo>
                <a:lnTo>
                  <a:pt x="31366" y="38078"/>
                </a:lnTo>
                <a:lnTo>
                  <a:pt x="30959" y="39320"/>
                </a:lnTo>
                <a:close/>
                <a:moveTo>
                  <a:pt x="26089" y="40294"/>
                </a:moveTo>
                <a:lnTo>
                  <a:pt x="26281" y="39534"/>
                </a:lnTo>
                <a:lnTo>
                  <a:pt x="28337" y="38988"/>
                </a:lnTo>
                <a:lnTo>
                  <a:pt x="26838" y="40487"/>
                </a:lnTo>
                <a:close/>
                <a:moveTo>
                  <a:pt x="22470" y="41375"/>
                </a:moveTo>
                <a:lnTo>
                  <a:pt x="21828" y="40733"/>
                </a:lnTo>
                <a:lnTo>
                  <a:pt x="22695" y="40497"/>
                </a:lnTo>
                <a:lnTo>
                  <a:pt x="22470" y="39630"/>
                </a:lnTo>
                <a:lnTo>
                  <a:pt x="23337" y="39866"/>
                </a:lnTo>
                <a:lnTo>
                  <a:pt x="23573" y="38988"/>
                </a:lnTo>
                <a:lnTo>
                  <a:pt x="24215" y="39630"/>
                </a:lnTo>
                <a:lnTo>
                  <a:pt x="24847" y="38988"/>
                </a:lnTo>
                <a:lnTo>
                  <a:pt x="25082" y="39866"/>
                </a:lnTo>
                <a:lnTo>
                  <a:pt x="25949" y="39630"/>
                </a:lnTo>
                <a:lnTo>
                  <a:pt x="25714" y="40497"/>
                </a:lnTo>
                <a:lnTo>
                  <a:pt x="26592" y="40733"/>
                </a:lnTo>
                <a:lnTo>
                  <a:pt x="25949" y="41375"/>
                </a:lnTo>
                <a:lnTo>
                  <a:pt x="26592" y="42007"/>
                </a:lnTo>
                <a:lnTo>
                  <a:pt x="25714" y="42242"/>
                </a:lnTo>
                <a:lnTo>
                  <a:pt x="25949" y="43109"/>
                </a:lnTo>
                <a:lnTo>
                  <a:pt x="25082" y="42884"/>
                </a:lnTo>
                <a:lnTo>
                  <a:pt x="24847" y="43752"/>
                </a:lnTo>
                <a:lnTo>
                  <a:pt x="24215" y="43109"/>
                </a:lnTo>
                <a:lnTo>
                  <a:pt x="23573" y="43752"/>
                </a:lnTo>
                <a:lnTo>
                  <a:pt x="23337" y="42884"/>
                </a:lnTo>
                <a:lnTo>
                  <a:pt x="22470" y="43109"/>
                </a:lnTo>
                <a:lnTo>
                  <a:pt x="22695" y="42242"/>
                </a:lnTo>
                <a:lnTo>
                  <a:pt x="21828" y="42007"/>
                </a:lnTo>
                <a:close/>
                <a:moveTo>
                  <a:pt x="17460" y="39320"/>
                </a:moveTo>
                <a:lnTo>
                  <a:pt x="17054" y="38078"/>
                </a:lnTo>
                <a:lnTo>
                  <a:pt x="15983" y="37789"/>
                </a:lnTo>
                <a:lnTo>
                  <a:pt x="17096" y="37061"/>
                </a:lnTo>
                <a:lnTo>
                  <a:pt x="17096" y="36344"/>
                </a:lnTo>
                <a:lnTo>
                  <a:pt x="17610" y="36858"/>
                </a:lnTo>
                <a:lnTo>
                  <a:pt x="19055" y="36547"/>
                </a:lnTo>
                <a:lnTo>
                  <a:pt x="19055" y="36986"/>
                </a:lnTo>
                <a:lnTo>
                  <a:pt x="18360" y="37682"/>
                </a:lnTo>
                <a:lnTo>
                  <a:pt x="19087" y="38421"/>
                </a:lnTo>
                <a:lnTo>
                  <a:pt x="18092" y="38153"/>
                </a:lnTo>
                <a:lnTo>
                  <a:pt x="17835" y="39095"/>
                </a:lnTo>
                <a:close/>
                <a:moveTo>
                  <a:pt x="14452" y="36044"/>
                </a:moveTo>
                <a:lnTo>
                  <a:pt x="15630" y="34877"/>
                </a:lnTo>
                <a:lnTo>
                  <a:pt x="16807" y="36044"/>
                </a:lnTo>
                <a:lnTo>
                  <a:pt x="16807" y="36900"/>
                </a:lnTo>
                <a:lnTo>
                  <a:pt x="15630" y="37671"/>
                </a:lnTo>
                <a:lnTo>
                  <a:pt x="14452" y="36900"/>
                </a:lnTo>
                <a:close/>
                <a:moveTo>
                  <a:pt x="9903" y="36729"/>
                </a:moveTo>
                <a:lnTo>
                  <a:pt x="10534" y="36205"/>
                </a:lnTo>
                <a:lnTo>
                  <a:pt x="11926" y="36494"/>
                </a:lnTo>
                <a:lnTo>
                  <a:pt x="12215" y="37875"/>
                </a:lnTo>
                <a:lnTo>
                  <a:pt x="11690" y="38506"/>
                </a:lnTo>
                <a:lnTo>
                  <a:pt x="9539" y="38881"/>
                </a:lnTo>
                <a:close/>
                <a:moveTo>
                  <a:pt x="8061" y="38260"/>
                </a:moveTo>
                <a:lnTo>
                  <a:pt x="8061" y="38260"/>
                </a:lnTo>
                <a:lnTo>
                  <a:pt x="9560" y="37018"/>
                </a:lnTo>
                <a:lnTo>
                  <a:pt x="9228" y="38934"/>
                </a:lnTo>
                <a:lnTo>
                  <a:pt x="8361" y="39084"/>
                </a:lnTo>
                <a:close/>
                <a:moveTo>
                  <a:pt x="11391" y="38859"/>
                </a:moveTo>
                <a:lnTo>
                  <a:pt x="10149" y="40347"/>
                </a:lnTo>
                <a:lnTo>
                  <a:pt x="9335" y="40048"/>
                </a:lnTo>
                <a:lnTo>
                  <a:pt x="9485" y="39191"/>
                </a:lnTo>
                <a:close/>
                <a:moveTo>
                  <a:pt x="7044" y="39116"/>
                </a:moveTo>
                <a:lnTo>
                  <a:pt x="7826" y="38463"/>
                </a:lnTo>
                <a:lnTo>
                  <a:pt x="8168" y="39416"/>
                </a:lnTo>
                <a:lnTo>
                  <a:pt x="9175" y="39245"/>
                </a:lnTo>
                <a:lnTo>
                  <a:pt x="8993" y="40240"/>
                </a:lnTo>
                <a:lnTo>
                  <a:pt x="9945" y="40594"/>
                </a:lnTo>
                <a:lnTo>
                  <a:pt x="9303" y="41375"/>
                </a:lnTo>
                <a:lnTo>
                  <a:pt x="9945" y="42146"/>
                </a:lnTo>
                <a:lnTo>
                  <a:pt x="9003" y="42499"/>
                </a:lnTo>
                <a:lnTo>
                  <a:pt x="9175" y="43495"/>
                </a:lnTo>
                <a:lnTo>
                  <a:pt x="8168" y="43323"/>
                </a:lnTo>
                <a:lnTo>
                  <a:pt x="7826" y="44276"/>
                </a:lnTo>
                <a:lnTo>
                  <a:pt x="7044" y="43623"/>
                </a:lnTo>
                <a:lnTo>
                  <a:pt x="6263" y="44276"/>
                </a:lnTo>
                <a:lnTo>
                  <a:pt x="5920" y="43323"/>
                </a:lnTo>
                <a:lnTo>
                  <a:pt x="4914" y="43495"/>
                </a:lnTo>
                <a:lnTo>
                  <a:pt x="5085" y="42499"/>
                </a:lnTo>
                <a:lnTo>
                  <a:pt x="4143" y="42146"/>
                </a:lnTo>
                <a:lnTo>
                  <a:pt x="4786" y="41375"/>
                </a:lnTo>
                <a:lnTo>
                  <a:pt x="4143" y="40594"/>
                </a:lnTo>
                <a:lnTo>
                  <a:pt x="5085" y="40240"/>
                </a:lnTo>
                <a:lnTo>
                  <a:pt x="4914" y="39245"/>
                </a:lnTo>
                <a:lnTo>
                  <a:pt x="5920" y="39416"/>
                </a:lnTo>
                <a:lnTo>
                  <a:pt x="6263" y="38463"/>
                </a:lnTo>
                <a:close/>
                <a:moveTo>
                  <a:pt x="7044" y="22459"/>
                </a:moveTo>
                <a:lnTo>
                  <a:pt x="7687" y="21828"/>
                </a:lnTo>
                <a:lnTo>
                  <a:pt x="7911" y="22695"/>
                </a:lnTo>
                <a:lnTo>
                  <a:pt x="8789" y="22459"/>
                </a:lnTo>
                <a:lnTo>
                  <a:pt x="8554" y="23337"/>
                </a:lnTo>
                <a:lnTo>
                  <a:pt x="9421" y="23573"/>
                </a:lnTo>
                <a:lnTo>
                  <a:pt x="8789" y="24204"/>
                </a:lnTo>
                <a:lnTo>
                  <a:pt x="9421" y="24847"/>
                </a:lnTo>
                <a:lnTo>
                  <a:pt x="8554" y="25082"/>
                </a:lnTo>
                <a:lnTo>
                  <a:pt x="8789" y="25949"/>
                </a:lnTo>
                <a:lnTo>
                  <a:pt x="7911" y="25714"/>
                </a:lnTo>
                <a:lnTo>
                  <a:pt x="7687" y="26591"/>
                </a:lnTo>
                <a:lnTo>
                  <a:pt x="7044" y="25949"/>
                </a:lnTo>
                <a:lnTo>
                  <a:pt x="6402" y="26591"/>
                </a:lnTo>
                <a:lnTo>
                  <a:pt x="6177" y="25714"/>
                </a:lnTo>
                <a:lnTo>
                  <a:pt x="5299" y="25949"/>
                </a:lnTo>
                <a:lnTo>
                  <a:pt x="5535" y="25082"/>
                </a:lnTo>
                <a:lnTo>
                  <a:pt x="4668" y="24847"/>
                </a:lnTo>
                <a:lnTo>
                  <a:pt x="5299" y="24204"/>
                </a:lnTo>
                <a:lnTo>
                  <a:pt x="4668" y="23573"/>
                </a:lnTo>
                <a:lnTo>
                  <a:pt x="5535" y="23337"/>
                </a:lnTo>
                <a:lnTo>
                  <a:pt x="5299" y="22459"/>
                </a:lnTo>
                <a:lnTo>
                  <a:pt x="6177" y="22695"/>
                </a:lnTo>
                <a:lnTo>
                  <a:pt x="6402" y="21828"/>
                </a:lnTo>
                <a:close/>
                <a:moveTo>
                  <a:pt x="11348" y="17096"/>
                </a:moveTo>
                <a:lnTo>
                  <a:pt x="12065" y="17096"/>
                </a:lnTo>
                <a:lnTo>
                  <a:pt x="11562" y="17599"/>
                </a:lnTo>
                <a:lnTo>
                  <a:pt x="11862" y="19055"/>
                </a:lnTo>
                <a:lnTo>
                  <a:pt x="11433" y="19055"/>
                </a:lnTo>
                <a:lnTo>
                  <a:pt x="10727" y="18359"/>
                </a:lnTo>
                <a:lnTo>
                  <a:pt x="9999" y="19087"/>
                </a:lnTo>
                <a:lnTo>
                  <a:pt x="10267" y="18092"/>
                </a:lnTo>
                <a:lnTo>
                  <a:pt x="9314" y="17835"/>
                </a:lnTo>
                <a:lnTo>
                  <a:pt x="9100" y="17449"/>
                </a:lnTo>
                <a:lnTo>
                  <a:pt x="10331" y="17043"/>
                </a:lnTo>
                <a:lnTo>
                  <a:pt x="10620" y="15983"/>
                </a:lnTo>
                <a:close/>
                <a:moveTo>
                  <a:pt x="12172" y="12172"/>
                </a:moveTo>
                <a:lnTo>
                  <a:pt x="13553" y="11883"/>
                </a:lnTo>
                <a:lnTo>
                  <a:pt x="14152" y="12482"/>
                </a:lnTo>
                <a:lnTo>
                  <a:pt x="14152" y="14152"/>
                </a:lnTo>
                <a:lnTo>
                  <a:pt x="12493" y="14152"/>
                </a:lnTo>
                <a:lnTo>
                  <a:pt x="11883" y="13542"/>
                </a:lnTo>
                <a:close/>
                <a:moveTo>
                  <a:pt x="11690" y="9902"/>
                </a:moveTo>
                <a:lnTo>
                  <a:pt x="12215" y="10534"/>
                </a:lnTo>
                <a:lnTo>
                  <a:pt x="11926" y="11915"/>
                </a:lnTo>
                <a:lnTo>
                  <a:pt x="10534" y="12204"/>
                </a:lnTo>
                <a:lnTo>
                  <a:pt x="9903" y="11679"/>
                </a:lnTo>
                <a:lnTo>
                  <a:pt x="9539" y="9528"/>
                </a:lnTo>
                <a:close/>
                <a:moveTo>
                  <a:pt x="10149" y="8061"/>
                </a:moveTo>
                <a:lnTo>
                  <a:pt x="11391" y="9549"/>
                </a:lnTo>
                <a:lnTo>
                  <a:pt x="9485" y="9217"/>
                </a:lnTo>
                <a:lnTo>
                  <a:pt x="9335" y="8361"/>
                </a:lnTo>
                <a:close/>
                <a:moveTo>
                  <a:pt x="9560" y="11390"/>
                </a:moveTo>
                <a:lnTo>
                  <a:pt x="8061" y="10149"/>
                </a:lnTo>
                <a:lnTo>
                  <a:pt x="8361" y="9324"/>
                </a:lnTo>
                <a:lnTo>
                  <a:pt x="9228" y="9474"/>
                </a:lnTo>
                <a:close/>
                <a:moveTo>
                  <a:pt x="9303" y="7033"/>
                </a:moveTo>
                <a:lnTo>
                  <a:pt x="9945" y="7815"/>
                </a:lnTo>
                <a:lnTo>
                  <a:pt x="8993" y="8168"/>
                </a:lnTo>
                <a:lnTo>
                  <a:pt x="9175" y="9164"/>
                </a:lnTo>
                <a:lnTo>
                  <a:pt x="8168" y="8992"/>
                </a:lnTo>
                <a:lnTo>
                  <a:pt x="7826" y="9945"/>
                </a:lnTo>
                <a:lnTo>
                  <a:pt x="7044" y="9292"/>
                </a:lnTo>
                <a:lnTo>
                  <a:pt x="6263" y="9945"/>
                </a:lnTo>
                <a:lnTo>
                  <a:pt x="5920" y="8992"/>
                </a:lnTo>
                <a:lnTo>
                  <a:pt x="4914" y="9164"/>
                </a:lnTo>
                <a:lnTo>
                  <a:pt x="5085" y="8168"/>
                </a:lnTo>
                <a:lnTo>
                  <a:pt x="4143" y="7815"/>
                </a:lnTo>
                <a:lnTo>
                  <a:pt x="4786" y="7033"/>
                </a:lnTo>
                <a:lnTo>
                  <a:pt x="4143" y="6263"/>
                </a:lnTo>
                <a:lnTo>
                  <a:pt x="5085" y="5909"/>
                </a:lnTo>
                <a:lnTo>
                  <a:pt x="4914" y="4914"/>
                </a:lnTo>
                <a:lnTo>
                  <a:pt x="5920" y="5085"/>
                </a:lnTo>
                <a:lnTo>
                  <a:pt x="6263" y="4132"/>
                </a:lnTo>
                <a:lnTo>
                  <a:pt x="7044" y="4785"/>
                </a:lnTo>
                <a:lnTo>
                  <a:pt x="7826" y="4132"/>
                </a:lnTo>
                <a:lnTo>
                  <a:pt x="8168" y="5085"/>
                </a:lnTo>
                <a:lnTo>
                  <a:pt x="9175" y="4914"/>
                </a:lnTo>
                <a:lnTo>
                  <a:pt x="9003" y="5909"/>
                </a:lnTo>
                <a:lnTo>
                  <a:pt x="9945" y="6263"/>
                </a:lnTo>
                <a:close/>
                <a:moveTo>
                  <a:pt x="14452" y="11508"/>
                </a:moveTo>
                <a:lnTo>
                  <a:pt x="15630" y="10737"/>
                </a:lnTo>
                <a:lnTo>
                  <a:pt x="16807" y="11508"/>
                </a:lnTo>
                <a:lnTo>
                  <a:pt x="16807" y="12365"/>
                </a:lnTo>
                <a:lnTo>
                  <a:pt x="15630" y="13542"/>
                </a:lnTo>
                <a:lnTo>
                  <a:pt x="14452" y="12365"/>
                </a:lnTo>
                <a:close/>
                <a:moveTo>
                  <a:pt x="17835" y="9314"/>
                </a:moveTo>
                <a:lnTo>
                  <a:pt x="18092" y="10266"/>
                </a:lnTo>
                <a:lnTo>
                  <a:pt x="19087" y="9999"/>
                </a:lnTo>
                <a:lnTo>
                  <a:pt x="18360" y="10727"/>
                </a:lnTo>
                <a:lnTo>
                  <a:pt x="19055" y="11422"/>
                </a:lnTo>
                <a:lnTo>
                  <a:pt x="19055" y="11861"/>
                </a:lnTo>
                <a:lnTo>
                  <a:pt x="17610" y="11562"/>
                </a:lnTo>
                <a:lnTo>
                  <a:pt x="17096" y="12065"/>
                </a:lnTo>
                <a:lnTo>
                  <a:pt x="17096" y="11348"/>
                </a:lnTo>
                <a:lnTo>
                  <a:pt x="15983" y="10620"/>
                </a:lnTo>
                <a:lnTo>
                  <a:pt x="17054" y="10331"/>
                </a:lnTo>
                <a:lnTo>
                  <a:pt x="17460" y="9089"/>
                </a:lnTo>
                <a:close/>
                <a:moveTo>
                  <a:pt x="22331" y="8125"/>
                </a:moveTo>
                <a:lnTo>
                  <a:pt x="22138" y="8875"/>
                </a:lnTo>
                <a:lnTo>
                  <a:pt x="20083" y="9421"/>
                </a:lnTo>
                <a:lnTo>
                  <a:pt x="21582" y="7922"/>
                </a:lnTo>
                <a:close/>
                <a:moveTo>
                  <a:pt x="25949" y="7044"/>
                </a:moveTo>
                <a:lnTo>
                  <a:pt x="26592" y="7676"/>
                </a:lnTo>
                <a:lnTo>
                  <a:pt x="25725" y="7911"/>
                </a:lnTo>
                <a:lnTo>
                  <a:pt x="25949" y="8778"/>
                </a:lnTo>
                <a:lnTo>
                  <a:pt x="25082" y="8554"/>
                </a:lnTo>
                <a:lnTo>
                  <a:pt x="24847" y="9421"/>
                </a:lnTo>
                <a:lnTo>
                  <a:pt x="24215" y="8778"/>
                </a:lnTo>
                <a:lnTo>
                  <a:pt x="23573" y="9421"/>
                </a:lnTo>
                <a:lnTo>
                  <a:pt x="23337" y="8554"/>
                </a:lnTo>
                <a:lnTo>
                  <a:pt x="22470" y="8778"/>
                </a:lnTo>
                <a:lnTo>
                  <a:pt x="22706" y="7911"/>
                </a:lnTo>
                <a:lnTo>
                  <a:pt x="21828" y="7676"/>
                </a:lnTo>
                <a:lnTo>
                  <a:pt x="22470" y="7044"/>
                </a:lnTo>
                <a:lnTo>
                  <a:pt x="21828" y="6402"/>
                </a:lnTo>
                <a:lnTo>
                  <a:pt x="22706" y="6166"/>
                </a:lnTo>
                <a:lnTo>
                  <a:pt x="22470" y="5299"/>
                </a:lnTo>
                <a:lnTo>
                  <a:pt x="23337" y="5535"/>
                </a:lnTo>
                <a:lnTo>
                  <a:pt x="23573" y="4657"/>
                </a:lnTo>
                <a:lnTo>
                  <a:pt x="24215" y="5299"/>
                </a:lnTo>
                <a:lnTo>
                  <a:pt x="24847" y="4657"/>
                </a:lnTo>
                <a:lnTo>
                  <a:pt x="25082" y="5524"/>
                </a:lnTo>
                <a:lnTo>
                  <a:pt x="25949" y="5299"/>
                </a:lnTo>
                <a:lnTo>
                  <a:pt x="25725" y="6166"/>
                </a:lnTo>
                <a:lnTo>
                  <a:pt x="26592" y="6402"/>
                </a:lnTo>
                <a:close/>
                <a:moveTo>
                  <a:pt x="30959" y="9089"/>
                </a:moveTo>
                <a:lnTo>
                  <a:pt x="31366" y="10331"/>
                </a:lnTo>
                <a:lnTo>
                  <a:pt x="32437" y="10620"/>
                </a:lnTo>
                <a:lnTo>
                  <a:pt x="31323" y="11348"/>
                </a:lnTo>
                <a:lnTo>
                  <a:pt x="31323" y="12065"/>
                </a:lnTo>
                <a:lnTo>
                  <a:pt x="30810" y="11551"/>
                </a:lnTo>
                <a:lnTo>
                  <a:pt x="29364" y="11861"/>
                </a:lnTo>
                <a:lnTo>
                  <a:pt x="29364" y="11422"/>
                </a:lnTo>
                <a:lnTo>
                  <a:pt x="30060" y="10727"/>
                </a:lnTo>
                <a:lnTo>
                  <a:pt x="29332" y="9999"/>
                </a:lnTo>
                <a:lnTo>
                  <a:pt x="30328" y="10266"/>
                </a:lnTo>
                <a:lnTo>
                  <a:pt x="30585" y="9314"/>
                </a:lnTo>
                <a:close/>
                <a:moveTo>
                  <a:pt x="43634" y="7033"/>
                </a:moveTo>
                <a:lnTo>
                  <a:pt x="44276" y="7815"/>
                </a:lnTo>
                <a:lnTo>
                  <a:pt x="43324" y="8168"/>
                </a:lnTo>
                <a:lnTo>
                  <a:pt x="43506" y="9164"/>
                </a:lnTo>
                <a:lnTo>
                  <a:pt x="42499" y="8992"/>
                </a:lnTo>
                <a:lnTo>
                  <a:pt x="42157" y="9945"/>
                </a:lnTo>
                <a:lnTo>
                  <a:pt x="41375" y="9292"/>
                </a:lnTo>
                <a:lnTo>
                  <a:pt x="40594" y="9945"/>
                </a:lnTo>
                <a:lnTo>
                  <a:pt x="40251" y="8992"/>
                </a:lnTo>
                <a:lnTo>
                  <a:pt x="39245" y="9164"/>
                </a:lnTo>
                <a:lnTo>
                  <a:pt x="39416" y="8168"/>
                </a:lnTo>
                <a:lnTo>
                  <a:pt x="38474" y="7815"/>
                </a:lnTo>
                <a:lnTo>
                  <a:pt x="39117" y="7033"/>
                </a:lnTo>
                <a:lnTo>
                  <a:pt x="38474" y="6263"/>
                </a:lnTo>
                <a:lnTo>
                  <a:pt x="39416" y="5909"/>
                </a:lnTo>
                <a:lnTo>
                  <a:pt x="39245" y="4914"/>
                </a:lnTo>
                <a:lnTo>
                  <a:pt x="40251" y="5085"/>
                </a:lnTo>
                <a:lnTo>
                  <a:pt x="40594" y="4132"/>
                </a:lnTo>
                <a:lnTo>
                  <a:pt x="41375" y="4785"/>
                </a:lnTo>
                <a:lnTo>
                  <a:pt x="42157" y="4132"/>
                </a:lnTo>
                <a:lnTo>
                  <a:pt x="42499" y="5085"/>
                </a:lnTo>
                <a:lnTo>
                  <a:pt x="43506" y="4914"/>
                </a:lnTo>
                <a:lnTo>
                  <a:pt x="43334" y="5909"/>
                </a:lnTo>
                <a:lnTo>
                  <a:pt x="44276" y="6263"/>
                </a:lnTo>
                <a:close/>
                <a:moveTo>
                  <a:pt x="48783" y="11508"/>
                </a:moveTo>
                <a:lnTo>
                  <a:pt x="49961" y="10737"/>
                </a:lnTo>
                <a:lnTo>
                  <a:pt x="51138" y="11508"/>
                </a:lnTo>
                <a:lnTo>
                  <a:pt x="51138" y="12365"/>
                </a:lnTo>
                <a:lnTo>
                  <a:pt x="49961" y="13542"/>
                </a:lnTo>
                <a:lnTo>
                  <a:pt x="48783" y="12365"/>
                </a:lnTo>
                <a:close/>
                <a:moveTo>
                  <a:pt x="52166" y="9314"/>
                </a:moveTo>
                <a:lnTo>
                  <a:pt x="52423" y="10266"/>
                </a:lnTo>
                <a:lnTo>
                  <a:pt x="53419" y="9999"/>
                </a:lnTo>
                <a:lnTo>
                  <a:pt x="52691" y="10727"/>
                </a:lnTo>
                <a:lnTo>
                  <a:pt x="53386" y="11422"/>
                </a:lnTo>
                <a:lnTo>
                  <a:pt x="53386" y="11861"/>
                </a:lnTo>
                <a:lnTo>
                  <a:pt x="51941" y="11562"/>
                </a:lnTo>
                <a:lnTo>
                  <a:pt x="51427" y="12065"/>
                </a:lnTo>
                <a:lnTo>
                  <a:pt x="51427" y="11348"/>
                </a:lnTo>
                <a:lnTo>
                  <a:pt x="50314" y="10620"/>
                </a:lnTo>
                <a:lnTo>
                  <a:pt x="51385" y="10331"/>
                </a:lnTo>
                <a:lnTo>
                  <a:pt x="51791" y="9089"/>
                </a:lnTo>
                <a:close/>
                <a:moveTo>
                  <a:pt x="56673" y="8125"/>
                </a:moveTo>
                <a:lnTo>
                  <a:pt x="56470" y="8875"/>
                </a:lnTo>
                <a:lnTo>
                  <a:pt x="54414" y="9421"/>
                </a:lnTo>
                <a:lnTo>
                  <a:pt x="55913" y="7922"/>
                </a:lnTo>
                <a:close/>
                <a:moveTo>
                  <a:pt x="60281" y="7044"/>
                </a:moveTo>
                <a:lnTo>
                  <a:pt x="60923" y="7676"/>
                </a:lnTo>
                <a:lnTo>
                  <a:pt x="60056" y="7911"/>
                </a:lnTo>
                <a:lnTo>
                  <a:pt x="60281" y="8778"/>
                </a:lnTo>
                <a:lnTo>
                  <a:pt x="59413" y="8554"/>
                </a:lnTo>
                <a:lnTo>
                  <a:pt x="59178" y="9421"/>
                </a:lnTo>
                <a:lnTo>
                  <a:pt x="58546" y="8778"/>
                </a:lnTo>
                <a:lnTo>
                  <a:pt x="57904" y="9421"/>
                </a:lnTo>
                <a:lnTo>
                  <a:pt x="57669" y="8554"/>
                </a:lnTo>
                <a:lnTo>
                  <a:pt x="56801" y="8778"/>
                </a:lnTo>
                <a:lnTo>
                  <a:pt x="57037" y="7911"/>
                </a:lnTo>
                <a:lnTo>
                  <a:pt x="56159" y="7676"/>
                </a:lnTo>
                <a:lnTo>
                  <a:pt x="56801" y="7044"/>
                </a:lnTo>
                <a:lnTo>
                  <a:pt x="56159" y="6402"/>
                </a:lnTo>
                <a:lnTo>
                  <a:pt x="57037" y="6166"/>
                </a:lnTo>
                <a:lnTo>
                  <a:pt x="56801" y="5299"/>
                </a:lnTo>
                <a:lnTo>
                  <a:pt x="57669" y="5535"/>
                </a:lnTo>
                <a:lnTo>
                  <a:pt x="57904" y="4657"/>
                </a:lnTo>
                <a:lnTo>
                  <a:pt x="58546" y="5299"/>
                </a:lnTo>
                <a:lnTo>
                  <a:pt x="59178" y="4657"/>
                </a:lnTo>
                <a:lnTo>
                  <a:pt x="59413" y="5524"/>
                </a:lnTo>
                <a:lnTo>
                  <a:pt x="60281" y="5299"/>
                </a:lnTo>
                <a:lnTo>
                  <a:pt x="60056" y="6166"/>
                </a:lnTo>
                <a:lnTo>
                  <a:pt x="60923" y="6402"/>
                </a:lnTo>
                <a:close/>
                <a:moveTo>
                  <a:pt x="65291" y="9089"/>
                </a:moveTo>
                <a:lnTo>
                  <a:pt x="65697" y="10331"/>
                </a:lnTo>
                <a:lnTo>
                  <a:pt x="66768" y="10620"/>
                </a:lnTo>
                <a:lnTo>
                  <a:pt x="65654" y="11348"/>
                </a:lnTo>
                <a:lnTo>
                  <a:pt x="65654" y="12065"/>
                </a:lnTo>
                <a:lnTo>
                  <a:pt x="65141" y="11551"/>
                </a:lnTo>
                <a:lnTo>
                  <a:pt x="63695" y="11861"/>
                </a:lnTo>
                <a:lnTo>
                  <a:pt x="63695" y="11422"/>
                </a:lnTo>
                <a:lnTo>
                  <a:pt x="64391" y="10727"/>
                </a:lnTo>
                <a:lnTo>
                  <a:pt x="63663" y="9999"/>
                </a:lnTo>
                <a:lnTo>
                  <a:pt x="64659" y="10266"/>
                </a:lnTo>
                <a:lnTo>
                  <a:pt x="64916" y="9314"/>
                </a:lnTo>
                <a:close/>
                <a:moveTo>
                  <a:pt x="68299" y="12365"/>
                </a:moveTo>
                <a:lnTo>
                  <a:pt x="67121" y="13542"/>
                </a:lnTo>
                <a:lnTo>
                  <a:pt x="65944" y="12365"/>
                </a:lnTo>
                <a:lnTo>
                  <a:pt x="65944" y="11508"/>
                </a:lnTo>
                <a:lnTo>
                  <a:pt x="67121" y="10737"/>
                </a:lnTo>
                <a:lnTo>
                  <a:pt x="68299" y="11508"/>
                </a:lnTo>
                <a:close/>
                <a:moveTo>
                  <a:pt x="77666" y="8168"/>
                </a:moveTo>
                <a:lnTo>
                  <a:pt x="77837" y="9164"/>
                </a:lnTo>
                <a:lnTo>
                  <a:pt x="76831" y="8992"/>
                </a:lnTo>
                <a:lnTo>
                  <a:pt x="76488" y="9945"/>
                </a:lnTo>
                <a:lnTo>
                  <a:pt x="75707" y="9292"/>
                </a:lnTo>
                <a:lnTo>
                  <a:pt x="74925" y="9945"/>
                </a:lnTo>
                <a:lnTo>
                  <a:pt x="74582" y="8992"/>
                </a:lnTo>
                <a:lnTo>
                  <a:pt x="73576" y="9164"/>
                </a:lnTo>
                <a:lnTo>
                  <a:pt x="73758" y="8168"/>
                </a:lnTo>
                <a:lnTo>
                  <a:pt x="72805" y="7815"/>
                </a:lnTo>
                <a:lnTo>
                  <a:pt x="73448" y="7033"/>
                </a:lnTo>
                <a:lnTo>
                  <a:pt x="72805" y="6263"/>
                </a:lnTo>
                <a:lnTo>
                  <a:pt x="73758" y="5909"/>
                </a:lnTo>
                <a:lnTo>
                  <a:pt x="73587" y="4914"/>
                </a:lnTo>
                <a:lnTo>
                  <a:pt x="74582" y="5085"/>
                </a:lnTo>
                <a:lnTo>
                  <a:pt x="74925" y="4132"/>
                </a:lnTo>
                <a:lnTo>
                  <a:pt x="75707" y="4785"/>
                </a:lnTo>
                <a:lnTo>
                  <a:pt x="76488" y="4132"/>
                </a:lnTo>
                <a:lnTo>
                  <a:pt x="76841" y="5085"/>
                </a:lnTo>
                <a:lnTo>
                  <a:pt x="77837" y="4914"/>
                </a:lnTo>
                <a:lnTo>
                  <a:pt x="77666" y="5909"/>
                </a:lnTo>
                <a:lnTo>
                  <a:pt x="78608" y="6263"/>
                </a:lnTo>
                <a:lnTo>
                  <a:pt x="77965" y="7044"/>
                </a:lnTo>
                <a:lnTo>
                  <a:pt x="78608" y="7815"/>
                </a:lnTo>
                <a:close/>
                <a:moveTo>
                  <a:pt x="75921" y="17503"/>
                </a:moveTo>
                <a:lnTo>
                  <a:pt x="75707" y="18295"/>
                </a:lnTo>
                <a:lnTo>
                  <a:pt x="75492" y="17503"/>
                </a:lnTo>
                <a:lnTo>
                  <a:pt x="75707" y="17150"/>
                </a:lnTo>
                <a:close/>
                <a:moveTo>
                  <a:pt x="75878" y="16871"/>
                </a:moveTo>
                <a:lnTo>
                  <a:pt x="76691" y="15544"/>
                </a:lnTo>
                <a:lnTo>
                  <a:pt x="77355" y="17300"/>
                </a:lnTo>
                <a:lnTo>
                  <a:pt x="76927" y="17546"/>
                </a:lnTo>
                <a:lnTo>
                  <a:pt x="76178" y="17353"/>
                </a:lnTo>
                <a:close/>
                <a:moveTo>
                  <a:pt x="75707" y="31259"/>
                </a:moveTo>
                <a:lnTo>
                  <a:pt x="75492" y="30906"/>
                </a:lnTo>
                <a:lnTo>
                  <a:pt x="75707" y="30113"/>
                </a:lnTo>
                <a:lnTo>
                  <a:pt x="75921" y="30906"/>
                </a:lnTo>
                <a:close/>
                <a:moveTo>
                  <a:pt x="76927" y="30863"/>
                </a:moveTo>
                <a:lnTo>
                  <a:pt x="77355" y="31109"/>
                </a:lnTo>
                <a:lnTo>
                  <a:pt x="76691" y="32865"/>
                </a:lnTo>
                <a:lnTo>
                  <a:pt x="75878" y="31537"/>
                </a:lnTo>
                <a:lnTo>
                  <a:pt x="76178" y="31066"/>
                </a:lnTo>
                <a:close/>
                <a:moveTo>
                  <a:pt x="78351" y="41375"/>
                </a:moveTo>
                <a:lnTo>
                  <a:pt x="78907" y="40701"/>
                </a:lnTo>
                <a:lnTo>
                  <a:pt x="80727" y="41375"/>
                </a:lnTo>
                <a:lnTo>
                  <a:pt x="78907" y="42039"/>
                </a:lnTo>
                <a:close/>
                <a:moveTo>
                  <a:pt x="64456" y="41375"/>
                </a:moveTo>
                <a:lnTo>
                  <a:pt x="65248" y="41161"/>
                </a:lnTo>
                <a:lnTo>
                  <a:pt x="65590" y="41375"/>
                </a:lnTo>
                <a:lnTo>
                  <a:pt x="65248" y="41578"/>
                </a:lnTo>
                <a:close/>
                <a:moveTo>
                  <a:pt x="65879" y="41546"/>
                </a:moveTo>
                <a:lnTo>
                  <a:pt x="67196" y="42360"/>
                </a:lnTo>
                <a:lnTo>
                  <a:pt x="65440" y="43024"/>
                </a:lnTo>
                <a:lnTo>
                  <a:pt x="65194" y="42595"/>
                </a:lnTo>
                <a:lnTo>
                  <a:pt x="65398" y="41835"/>
                </a:lnTo>
                <a:close/>
                <a:moveTo>
                  <a:pt x="56662" y="42456"/>
                </a:moveTo>
                <a:lnTo>
                  <a:pt x="56470" y="43206"/>
                </a:lnTo>
                <a:lnTo>
                  <a:pt x="54414" y="43752"/>
                </a:lnTo>
                <a:lnTo>
                  <a:pt x="55913" y="42253"/>
                </a:lnTo>
                <a:close/>
                <a:moveTo>
                  <a:pt x="51492" y="41375"/>
                </a:moveTo>
                <a:lnTo>
                  <a:pt x="51834" y="41161"/>
                </a:lnTo>
                <a:lnTo>
                  <a:pt x="52626" y="41375"/>
                </a:lnTo>
                <a:lnTo>
                  <a:pt x="51834" y="41578"/>
                </a:lnTo>
                <a:close/>
                <a:moveTo>
                  <a:pt x="51642" y="43024"/>
                </a:moveTo>
                <a:lnTo>
                  <a:pt x="49886" y="42360"/>
                </a:lnTo>
                <a:lnTo>
                  <a:pt x="51203" y="41546"/>
                </a:lnTo>
                <a:lnTo>
                  <a:pt x="51684" y="41835"/>
                </a:lnTo>
                <a:lnTo>
                  <a:pt x="51888" y="42595"/>
                </a:lnTo>
                <a:close/>
                <a:moveTo>
                  <a:pt x="41375" y="44019"/>
                </a:moveTo>
                <a:lnTo>
                  <a:pt x="42050" y="44576"/>
                </a:lnTo>
                <a:lnTo>
                  <a:pt x="41375" y="46396"/>
                </a:lnTo>
                <a:lnTo>
                  <a:pt x="40701" y="44576"/>
                </a:lnTo>
                <a:close/>
                <a:moveTo>
                  <a:pt x="30917" y="41578"/>
                </a:moveTo>
                <a:lnTo>
                  <a:pt x="30124" y="41375"/>
                </a:lnTo>
                <a:lnTo>
                  <a:pt x="30917" y="41161"/>
                </a:lnTo>
                <a:lnTo>
                  <a:pt x="31259" y="41375"/>
                </a:lnTo>
                <a:close/>
                <a:moveTo>
                  <a:pt x="30863" y="42595"/>
                </a:moveTo>
                <a:lnTo>
                  <a:pt x="31066" y="41835"/>
                </a:lnTo>
                <a:lnTo>
                  <a:pt x="31548" y="41546"/>
                </a:lnTo>
                <a:lnTo>
                  <a:pt x="32865" y="42360"/>
                </a:lnTo>
                <a:lnTo>
                  <a:pt x="31109" y="43024"/>
                </a:lnTo>
                <a:close/>
                <a:moveTo>
                  <a:pt x="22331" y="42456"/>
                </a:moveTo>
                <a:lnTo>
                  <a:pt x="22138" y="43206"/>
                </a:lnTo>
                <a:lnTo>
                  <a:pt x="20083" y="43752"/>
                </a:lnTo>
                <a:lnTo>
                  <a:pt x="21582" y="42253"/>
                </a:lnTo>
                <a:close/>
                <a:moveTo>
                  <a:pt x="17161" y="41375"/>
                </a:moveTo>
                <a:lnTo>
                  <a:pt x="17503" y="41161"/>
                </a:lnTo>
                <a:lnTo>
                  <a:pt x="18295" y="41375"/>
                </a:lnTo>
                <a:lnTo>
                  <a:pt x="17503" y="41578"/>
                </a:lnTo>
                <a:close/>
                <a:moveTo>
                  <a:pt x="17310" y="43024"/>
                </a:moveTo>
                <a:lnTo>
                  <a:pt x="15555" y="42360"/>
                </a:lnTo>
                <a:lnTo>
                  <a:pt x="16872" y="41546"/>
                </a:lnTo>
                <a:lnTo>
                  <a:pt x="17353" y="41835"/>
                </a:lnTo>
                <a:lnTo>
                  <a:pt x="17557" y="42595"/>
                </a:lnTo>
                <a:close/>
                <a:moveTo>
                  <a:pt x="7044" y="44019"/>
                </a:moveTo>
                <a:lnTo>
                  <a:pt x="7719" y="44576"/>
                </a:lnTo>
                <a:lnTo>
                  <a:pt x="7044" y="46396"/>
                </a:lnTo>
                <a:lnTo>
                  <a:pt x="6370" y="44576"/>
                </a:lnTo>
                <a:close/>
                <a:moveTo>
                  <a:pt x="4400" y="41375"/>
                </a:moveTo>
                <a:lnTo>
                  <a:pt x="3843" y="42039"/>
                </a:lnTo>
                <a:lnTo>
                  <a:pt x="2024" y="41375"/>
                </a:lnTo>
                <a:lnTo>
                  <a:pt x="3843" y="40701"/>
                </a:lnTo>
                <a:close/>
                <a:moveTo>
                  <a:pt x="8404" y="34845"/>
                </a:moveTo>
                <a:lnTo>
                  <a:pt x="8832" y="34706"/>
                </a:lnTo>
                <a:lnTo>
                  <a:pt x="9774" y="35755"/>
                </a:lnTo>
                <a:lnTo>
                  <a:pt x="9635" y="36569"/>
                </a:lnTo>
                <a:lnTo>
                  <a:pt x="7954" y="37971"/>
                </a:lnTo>
                <a:lnTo>
                  <a:pt x="7205" y="35916"/>
                </a:lnTo>
                <a:lnTo>
                  <a:pt x="7483" y="35145"/>
                </a:lnTo>
                <a:close/>
                <a:moveTo>
                  <a:pt x="6830" y="30906"/>
                </a:moveTo>
                <a:lnTo>
                  <a:pt x="7044" y="30113"/>
                </a:lnTo>
                <a:lnTo>
                  <a:pt x="7258" y="30906"/>
                </a:lnTo>
                <a:lnTo>
                  <a:pt x="7044" y="31259"/>
                </a:lnTo>
                <a:close/>
                <a:moveTo>
                  <a:pt x="6873" y="31537"/>
                </a:moveTo>
                <a:lnTo>
                  <a:pt x="6059" y="32865"/>
                </a:lnTo>
                <a:lnTo>
                  <a:pt x="5396" y="31109"/>
                </a:lnTo>
                <a:lnTo>
                  <a:pt x="5824" y="30863"/>
                </a:lnTo>
                <a:lnTo>
                  <a:pt x="6573" y="31066"/>
                </a:lnTo>
                <a:close/>
                <a:moveTo>
                  <a:pt x="5963" y="26078"/>
                </a:moveTo>
                <a:lnTo>
                  <a:pt x="6166" y="26827"/>
                </a:lnTo>
                <a:lnTo>
                  <a:pt x="4668" y="28326"/>
                </a:lnTo>
                <a:lnTo>
                  <a:pt x="5214" y="26281"/>
                </a:lnTo>
                <a:close/>
                <a:moveTo>
                  <a:pt x="7044" y="17150"/>
                </a:moveTo>
                <a:lnTo>
                  <a:pt x="7258" y="17503"/>
                </a:lnTo>
                <a:lnTo>
                  <a:pt x="7044" y="18295"/>
                </a:lnTo>
                <a:lnTo>
                  <a:pt x="6830" y="17503"/>
                </a:lnTo>
                <a:close/>
                <a:moveTo>
                  <a:pt x="5824" y="17546"/>
                </a:moveTo>
                <a:lnTo>
                  <a:pt x="5396" y="17300"/>
                </a:lnTo>
                <a:lnTo>
                  <a:pt x="6059" y="15544"/>
                </a:lnTo>
                <a:lnTo>
                  <a:pt x="6873" y="16871"/>
                </a:lnTo>
                <a:lnTo>
                  <a:pt x="6573" y="17353"/>
                </a:lnTo>
                <a:close/>
                <a:moveTo>
                  <a:pt x="4400" y="7033"/>
                </a:moveTo>
                <a:lnTo>
                  <a:pt x="3843" y="7708"/>
                </a:lnTo>
                <a:lnTo>
                  <a:pt x="2024" y="7033"/>
                </a:lnTo>
                <a:lnTo>
                  <a:pt x="3843" y="6370"/>
                </a:lnTo>
                <a:close/>
                <a:moveTo>
                  <a:pt x="18295" y="7044"/>
                </a:moveTo>
                <a:lnTo>
                  <a:pt x="17503" y="7248"/>
                </a:lnTo>
                <a:lnTo>
                  <a:pt x="17161" y="7033"/>
                </a:lnTo>
                <a:lnTo>
                  <a:pt x="17503" y="6830"/>
                </a:lnTo>
                <a:close/>
                <a:moveTo>
                  <a:pt x="16872" y="6862"/>
                </a:moveTo>
                <a:lnTo>
                  <a:pt x="15555" y="6059"/>
                </a:lnTo>
                <a:lnTo>
                  <a:pt x="17310" y="5396"/>
                </a:lnTo>
                <a:lnTo>
                  <a:pt x="17557" y="5824"/>
                </a:lnTo>
                <a:lnTo>
                  <a:pt x="17353" y="6573"/>
                </a:lnTo>
                <a:close/>
                <a:moveTo>
                  <a:pt x="26089" y="5952"/>
                </a:moveTo>
                <a:lnTo>
                  <a:pt x="26281" y="5203"/>
                </a:lnTo>
                <a:lnTo>
                  <a:pt x="28337" y="4657"/>
                </a:lnTo>
                <a:lnTo>
                  <a:pt x="26838" y="6156"/>
                </a:lnTo>
                <a:close/>
                <a:moveTo>
                  <a:pt x="31259" y="7033"/>
                </a:moveTo>
                <a:lnTo>
                  <a:pt x="30917" y="7248"/>
                </a:lnTo>
                <a:lnTo>
                  <a:pt x="30124" y="7044"/>
                </a:lnTo>
                <a:lnTo>
                  <a:pt x="30917" y="6830"/>
                </a:lnTo>
                <a:close/>
                <a:moveTo>
                  <a:pt x="31109" y="5396"/>
                </a:moveTo>
                <a:lnTo>
                  <a:pt x="32865" y="6059"/>
                </a:lnTo>
                <a:lnTo>
                  <a:pt x="31548" y="6862"/>
                </a:lnTo>
                <a:lnTo>
                  <a:pt x="31066" y="6573"/>
                </a:lnTo>
                <a:lnTo>
                  <a:pt x="30863" y="5813"/>
                </a:lnTo>
                <a:close/>
                <a:moveTo>
                  <a:pt x="38731" y="7033"/>
                </a:moveTo>
                <a:lnTo>
                  <a:pt x="38175" y="7708"/>
                </a:lnTo>
                <a:lnTo>
                  <a:pt x="36355" y="7033"/>
                </a:lnTo>
                <a:lnTo>
                  <a:pt x="38175" y="6370"/>
                </a:lnTo>
                <a:close/>
                <a:moveTo>
                  <a:pt x="51834" y="6830"/>
                </a:moveTo>
                <a:lnTo>
                  <a:pt x="52626" y="7044"/>
                </a:lnTo>
                <a:lnTo>
                  <a:pt x="51834" y="7248"/>
                </a:lnTo>
                <a:lnTo>
                  <a:pt x="51492" y="7033"/>
                </a:lnTo>
                <a:close/>
                <a:moveTo>
                  <a:pt x="51888" y="5824"/>
                </a:moveTo>
                <a:lnTo>
                  <a:pt x="51684" y="6573"/>
                </a:lnTo>
                <a:lnTo>
                  <a:pt x="51203" y="6862"/>
                </a:lnTo>
                <a:lnTo>
                  <a:pt x="49886" y="6059"/>
                </a:lnTo>
                <a:lnTo>
                  <a:pt x="51642" y="5396"/>
                </a:lnTo>
                <a:close/>
                <a:moveTo>
                  <a:pt x="58546" y="4871"/>
                </a:moveTo>
                <a:lnTo>
                  <a:pt x="57990" y="4325"/>
                </a:lnTo>
                <a:lnTo>
                  <a:pt x="58546" y="2280"/>
                </a:lnTo>
                <a:lnTo>
                  <a:pt x="59092" y="4325"/>
                </a:lnTo>
                <a:close/>
                <a:moveTo>
                  <a:pt x="60420" y="5952"/>
                </a:moveTo>
                <a:lnTo>
                  <a:pt x="60612" y="5203"/>
                </a:lnTo>
                <a:lnTo>
                  <a:pt x="60612" y="5203"/>
                </a:lnTo>
                <a:lnTo>
                  <a:pt x="62668" y="4657"/>
                </a:lnTo>
                <a:lnTo>
                  <a:pt x="61169" y="6156"/>
                </a:lnTo>
                <a:close/>
                <a:moveTo>
                  <a:pt x="65590" y="7033"/>
                </a:moveTo>
                <a:lnTo>
                  <a:pt x="65248" y="7248"/>
                </a:lnTo>
                <a:lnTo>
                  <a:pt x="64456" y="7044"/>
                </a:lnTo>
                <a:lnTo>
                  <a:pt x="65248" y="6830"/>
                </a:lnTo>
                <a:close/>
                <a:moveTo>
                  <a:pt x="65440" y="5396"/>
                </a:moveTo>
                <a:lnTo>
                  <a:pt x="67196" y="6059"/>
                </a:lnTo>
                <a:lnTo>
                  <a:pt x="65879" y="6862"/>
                </a:lnTo>
                <a:lnTo>
                  <a:pt x="65398" y="6573"/>
                </a:lnTo>
                <a:lnTo>
                  <a:pt x="65194" y="5813"/>
                </a:lnTo>
                <a:close/>
                <a:moveTo>
                  <a:pt x="73416" y="5717"/>
                </a:moveTo>
                <a:lnTo>
                  <a:pt x="72602" y="6016"/>
                </a:lnTo>
                <a:lnTo>
                  <a:pt x="71360" y="4528"/>
                </a:lnTo>
                <a:lnTo>
                  <a:pt x="73266" y="4860"/>
                </a:lnTo>
                <a:close/>
                <a:moveTo>
                  <a:pt x="78351" y="7044"/>
                </a:moveTo>
                <a:lnTo>
                  <a:pt x="78907" y="6370"/>
                </a:lnTo>
                <a:lnTo>
                  <a:pt x="80727" y="7033"/>
                </a:lnTo>
                <a:lnTo>
                  <a:pt x="78907" y="7708"/>
                </a:lnTo>
                <a:close/>
                <a:moveTo>
                  <a:pt x="78575" y="11679"/>
                </a:moveTo>
                <a:lnTo>
                  <a:pt x="78201" y="9528"/>
                </a:lnTo>
                <a:lnTo>
                  <a:pt x="80353" y="9902"/>
                </a:lnTo>
                <a:lnTo>
                  <a:pt x="80877" y="10534"/>
                </a:lnTo>
                <a:lnTo>
                  <a:pt x="80588" y="11915"/>
                </a:lnTo>
                <a:lnTo>
                  <a:pt x="79207" y="12204"/>
                </a:lnTo>
                <a:close/>
                <a:moveTo>
                  <a:pt x="82172" y="7248"/>
                </a:moveTo>
                <a:lnTo>
                  <a:pt x="81594" y="7033"/>
                </a:lnTo>
                <a:lnTo>
                  <a:pt x="82172" y="6830"/>
                </a:lnTo>
                <a:lnTo>
                  <a:pt x="82718" y="5160"/>
                </a:lnTo>
                <a:lnTo>
                  <a:pt x="81412" y="3993"/>
                </a:lnTo>
                <a:lnTo>
                  <a:pt x="80802" y="4100"/>
                </a:lnTo>
                <a:lnTo>
                  <a:pt x="81198" y="3619"/>
                </a:lnTo>
                <a:lnTo>
                  <a:pt x="80834" y="1906"/>
                </a:lnTo>
                <a:lnTo>
                  <a:pt x="79121" y="1552"/>
                </a:lnTo>
                <a:lnTo>
                  <a:pt x="78650" y="1949"/>
                </a:lnTo>
                <a:lnTo>
                  <a:pt x="78757" y="1338"/>
                </a:lnTo>
                <a:lnTo>
                  <a:pt x="77580" y="32"/>
                </a:lnTo>
                <a:lnTo>
                  <a:pt x="75921" y="578"/>
                </a:lnTo>
                <a:lnTo>
                  <a:pt x="75707" y="1156"/>
                </a:lnTo>
                <a:lnTo>
                  <a:pt x="75492" y="578"/>
                </a:lnTo>
                <a:lnTo>
                  <a:pt x="73833" y="32"/>
                </a:lnTo>
                <a:lnTo>
                  <a:pt x="72666" y="1338"/>
                </a:lnTo>
                <a:lnTo>
                  <a:pt x="72763" y="1949"/>
                </a:lnTo>
                <a:lnTo>
                  <a:pt x="72292" y="1552"/>
                </a:lnTo>
                <a:lnTo>
                  <a:pt x="70579" y="1906"/>
                </a:lnTo>
                <a:lnTo>
                  <a:pt x="70215" y="3619"/>
                </a:lnTo>
                <a:lnTo>
                  <a:pt x="70611" y="4100"/>
                </a:lnTo>
                <a:lnTo>
                  <a:pt x="70001" y="3993"/>
                </a:lnTo>
                <a:lnTo>
                  <a:pt x="68941" y="4946"/>
                </a:lnTo>
                <a:lnTo>
                  <a:pt x="68545" y="3747"/>
                </a:lnTo>
                <a:lnTo>
                  <a:pt x="67164" y="3372"/>
                </a:lnTo>
                <a:lnTo>
                  <a:pt x="67121" y="3511"/>
                </a:lnTo>
                <a:lnTo>
                  <a:pt x="67089" y="3372"/>
                </a:lnTo>
                <a:lnTo>
                  <a:pt x="65697" y="3747"/>
                </a:lnTo>
                <a:lnTo>
                  <a:pt x="65291" y="4989"/>
                </a:lnTo>
                <a:lnTo>
                  <a:pt x="64916" y="4764"/>
                </a:lnTo>
                <a:lnTo>
                  <a:pt x="64659" y="3811"/>
                </a:lnTo>
                <a:lnTo>
                  <a:pt x="63663" y="4079"/>
                </a:lnTo>
                <a:lnTo>
                  <a:pt x="64391" y="3351"/>
                </a:lnTo>
                <a:lnTo>
                  <a:pt x="63695" y="2655"/>
                </a:lnTo>
                <a:lnTo>
                  <a:pt x="63695" y="1884"/>
                </a:lnTo>
                <a:lnTo>
                  <a:pt x="62925" y="1884"/>
                </a:lnTo>
                <a:lnTo>
                  <a:pt x="62229" y="1188"/>
                </a:lnTo>
                <a:lnTo>
                  <a:pt x="61501" y="1916"/>
                </a:lnTo>
                <a:lnTo>
                  <a:pt x="61769" y="921"/>
                </a:lnTo>
                <a:lnTo>
                  <a:pt x="60816" y="664"/>
                </a:lnTo>
                <a:lnTo>
                  <a:pt x="60430" y="0"/>
                </a:lnTo>
                <a:lnTo>
                  <a:pt x="59767" y="386"/>
                </a:lnTo>
                <a:lnTo>
                  <a:pt x="58814" y="129"/>
                </a:lnTo>
                <a:lnTo>
                  <a:pt x="58546" y="1124"/>
                </a:lnTo>
                <a:lnTo>
                  <a:pt x="58279" y="129"/>
                </a:lnTo>
                <a:lnTo>
                  <a:pt x="57326" y="386"/>
                </a:lnTo>
                <a:lnTo>
                  <a:pt x="56652" y="0"/>
                </a:lnTo>
                <a:lnTo>
                  <a:pt x="56266" y="664"/>
                </a:lnTo>
                <a:lnTo>
                  <a:pt x="55313" y="921"/>
                </a:lnTo>
                <a:lnTo>
                  <a:pt x="55581" y="1916"/>
                </a:lnTo>
                <a:lnTo>
                  <a:pt x="54853" y="1188"/>
                </a:lnTo>
                <a:lnTo>
                  <a:pt x="54157" y="1884"/>
                </a:lnTo>
                <a:lnTo>
                  <a:pt x="53386" y="1884"/>
                </a:lnTo>
                <a:lnTo>
                  <a:pt x="53386" y="2655"/>
                </a:lnTo>
                <a:lnTo>
                  <a:pt x="52691" y="3351"/>
                </a:lnTo>
                <a:lnTo>
                  <a:pt x="53419" y="4079"/>
                </a:lnTo>
                <a:lnTo>
                  <a:pt x="52423" y="3811"/>
                </a:lnTo>
                <a:lnTo>
                  <a:pt x="52166" y="4764"/>
                </a:lnTo>
                <a:lnTo>
                  <a:pt x="51791" y="4989"/>
                </a:lnTo>
                <a:lnTo>
                  <a:pt x="51385" y="3747"/>
                </a:lnTo>
                <a:lnTo>
                  <a:pt x="49993" y="3372"/>
                </a:lnTo>
                <a:lnTo>
                  <a:pt x="49961" y="3511"/>
                </a:lnTo>
                <a:lnTo>
                  <a:pt x="49918" y="3372"/>
                </a:lnTo>
                <a:lnTo>
                  <a:pt x="48537" y="3747"/>
                </a:lnTo>
                <a:lnTo>
                  <a:pt x="48141" y="4946"/>
                </a:lnTo>
                <a:lnTo>
                  <a:pt x="47081" y="3993"/>
                </a:lnTo>
                <a:lnTo>
                  <a:pt x="46471" y="4100"/>
                </a:lnTo>
                <a:lnTo>
                  <a:pt x="46867" y="3619"/>
                </a:lnTo>
                <a:lnTo>
                  <a:pt x="46503" y="1906"/>
                </a:lnTo>
                <a:lnTo>
                  <a:pt x="44790" y="1552"/>
                </a:lnTo>
                <a:lnTo>
                  <a:pt x="44319" y="1949"/>
                </a:lnTo>
                <a:lnTo>
                  <a:pt x="44426" y="1338"/>
                </a:lnTo>
                <a:lnTo>
                  <a:pt x="43249" y="32"/>
                </a:lnTo>
                <a:lnTo>
                  <a:pt x="41590" y="578"/>
                </a:lnTo>
                <a:lnTo>
                  <a:pt x="41375" y="1156"/>
                </a:lnTo>
                <a:lnTo>
                  <a:pt x="41161" y="578"/>
                </a:lnTo>
                <a:lnTo>
                  <a:pt x="39502" y="32"/>
                </a:lnTo>
                <a:lnTo>
                  <a:pt x="38324" y="1338"/>
                </a:lnTo>
                <a:lnTo>
                  <a:pt x="38432" y="1949"/>
                </a:lnTo>
                <a:lnTo>
                  <a:pt x="37961" y="1552"/>
                </a:lnTo>
                <a:lnTo>
                  <a:pt x="36248" y="1906"/>
                </a:lnTo>
                <a:lnTo>
                  <a:pt x="35884" y="3619"/>
                </a:lnTo>
                <a:lnTo>
                  <a:pt x="36280" y="4100"/>
                </a:lnTo>
                <a:lnTo>
                  <a:pt x="35670" y="3993"/>
                </a:lnTo>
                <a:lnTo>
                  <a:pt x="34610" y="4946"/>
                </a:lnTo>
                <a:lnTo>
                  <a:pt x="34214" y="3747"/>
                </a:lnTo>
                <a:lnTo>
                  <a:pt x="32833" y="3372"/>
                </a:lnTo>
                <a:lnTo>
                  <a:pt x="32790" y="3511"/>
                </a:lnTo>
                <a:lnTo>
                  <a:pt x="32758" y="3372"/>
                </a:lnTo>
                <a:lnTo>
                  <a:pt x="31366" y="3747"/>
                </a:lnTo>
                <a:lnTo>
                  <a:pt x="30959" y="4989"/>
                </a:lnTo>
                <a:lnTo>
                  <a:pt x="30585" y="4764"/>
                </a:lnTo>
                <a:lnTo>
                  <a:pt x="30328" y="3811"/>
                </a:lnTo>
                <a:lnTo>
                  <a:pt x="29332" y="4079"/>
                </a:lnTo>
                <a:lnTo>
                  <a:pt x="30060" y="3351"/>
                </a:lnTo>
                <a:lnTo>
                  <a:pt x="29364" y="2655"/>
                </a:lnTo>
                <a:lnTo>
                  <a:pt x="29364" y="1884"/>
                </a:lnTo>
                <a:lnTo>
                  <a:pt x="28594" y="1884"/>
                </a:lnTo>
                <a:lnTo>
                  <a:pt x="27898" y="1188"/>
                </a:lnTo>
                <a:lnTo>
                  <a:pt x="27170" y="1916"/>
                </a:lnTo>
                <a:lnTo>
                  <a:pt x="27437" y="921"/>
                </a:lnTo>
                <a:lnTo>
                  <a:pt x="26485" y="664"/>
                </a:lnTo>
                <a:lnTo>
                  <a:pt x="26099" y="0"/>
                </a:lnTo>
                <a:lnTo>
                  <a:pt x="25436" y="386"/>
                </a:lnTo>
                <a:lnTo>
                  <a:pt x="24483" y="129"/>
                </a:lnTo>
                <a:lnTo>
                  <a:pt x="24215" y="1124"/>
                </a:lnTo>
                <a:lnTo>
                  <a:pt x="23948" y="129"/>
                </a:lnTo>
                <a:lnTo>
                  <a:pt x="22995" y="386"/>
                </a:lnTo>
                <a:lnTo>
                  <a:pt x="22320" y="0"/>
                </a:lnTo>
                <a:lnTo>
                  <a:pt x="21935" y="664"/>
                </a:lnTo>
                <a:lnTo>
                  <a:pt x="20982" y="921"/>
                </a:lnTo>
                <a:lnTo>
                  <a:pt x="21250" y="1916"/>
                </a:lnTo>
                <a:lnTo>
                  <a:pt x="20522" y="1188"/>
                </a:lnTo>
                <a:lnTo>
                  <a:pt x="19826" y="1884"/>
                </a:lnTo>
                <a:lnTo>
                  <a:pt x="19055" y="1884"/>
                </a:lnTo>
                <a:lnTo>
                  <a:pt x="19055" y="2655"/>
                </a:lnTo>
                <a:lnTo>
                  <a:pt x="18360" y="3351"/>
                </a:lnTo>
                <a:lnTo>
                  <a:pt x="19087" y="4079"/>
                </a:lnTo>
                <a:lnTo>
                  <a:pt x="18092" y="3811"/>
                </a:lnTo>
                <a:lnTo>
                  <a:pt x="17835" y="4764"/>
                </a:lnTo>
                <a:lnTo>
                  <a:pt x="17460" y="4989"/>
                </a:lnTo>
                <a:lnTo>
                  <a:pt x="17054" y="3747"/>
                </a:lnTo>
                <a:lnTo>
                  <a:pt x="15662" y="3372"/>
                </a:lnTo>
                <a:lnTo>
                  <a:pt x="15630" y="3511"/>
                </a:lnTo>
                <a:lnTo>
                  <a:pt x="15587" y="3372"/>
                </a:lnTo>
                <a:lnTo>
                  <a:pt x="14206" y="3747"/>
                </a:lnTo>
                <a:lnTo>
                  <a:pt x="13810" y="4946"/>
                </a:lnTo>
                <a:lnTo>
                  <a:pt x="12750" y="3993"/>
                </a:lnTo>
                <a:lnTo>
                  <a:pt x="12140" y="4100"/>
                </a:lnTo>
                <a:lnTo>
                  <a:pt x="12536" y="3619"/>
                </a:lnTo>
                <a:lnTo>
                  <a:pt x="12172" y="1906"/>
                </a:lnTo>
                <a:lnTo>
                  <a:pt x="10459" y="1552"/>
                </a:lnTo>
                <a:lnTo>
                  <a:pt x="9988" y="1949"/>
                </a:lnTo>
                <a:lnTo>
                  <a:pt x="10095" y="1338"/>
                </a:lnTo>
                <a:lnTo>
                  <a:pt x="8918" y="32"/>
                </a:lnTo>
                <a:lnTo>
                  <a:pt x="7258" y="578"/>
                </a:lnTo>
                <a:lnTo>
                  <a:pt x="7044" y="1156"/>
                </a:lnTo>
                <a:lnTo>
                  <a:pt x="6830" y="578"/>
                </a:lnTo>
                <a:lnTo>
                  <a:pt x="5171" y="32"/>
                </a:lnTo>
                <a:lnTo>
                  <a:pt x="3993" y="1338"/>
                </a:lnTo>
                <a:lnTo>
                  <a:pt x="4100" y="1949"/>
                </a:lnTo>
                <a:lnTo>
                  <a:pt x="3629" y="1552"/>
                </a:lnTo>
                <a:lnTo>
                  <a:pt x="1917" y="1906"/>
                </a:lnTo>
                <a:lnTo>
                  <a:pt x="1553" y="3619"/>
                </a:lnTo>
                <a:lnTo>
                  <a:pt x="1949" y="4100"/>
                </a:lnTo>
                <a:lnTo>
                  <a:pt x="1339" y="3993"/>
                </a:lnTo>
                <a:lnTo>
                  <a:pt x="32" y="5160"/>
                </a:lnTo>
                <a:lnTo>
                  <a:pt x="578" y="6830"/>
                </a:lnTo>
                <a:lnTo>
                  <a:pt x="1157" y="7033"/>
                </a:lnTo>
                <a:lnTo>
                  <a:pt x="578" y="7248"/>
                </a:lnTo>
                <a:lnTo>
                  <a:pt x="32" y="8918"/>
                </a:lnTo>
                <a:lnTo>
                  <a:pt x="1339" y="10084"/>
                </a:lnTo>
                <a:lnTo>
                  <a:pt x="1949" y="9977"/>
                </a:lnTo>
                <a:lnTo>
                  <a:pt x="1553" y="10459"/>
                </a:lnTo>
                <a:lnTo>
                  <a:pt x="1917" y="12172"/>
                </a:lnTo>
                <a:lnTo>
                  <a:pt x="3629" y="12525"/>
                </a:lnTo>
                <a:lnTo>
                  <a:pt x="4100" y="12129"/>
                </a:lnTo>
                <a:lnTo>
                  <a:pt x="3993" y="12739"/>
                </a:lnTo>
                <a:lnTo>
                  <a:pt x="4946" y="13810"/>
                </a:lnTo>
                <a:lnTo>
                  <a:pt x="3758" y="14195"/>
                </a:lnTo>
                <a:lnTo>
                  <a:pt x="3383" y="15587"/>
                </a:lnTo>
                <a:lnTo>
                  <a:pt x="3522" y="15619"/>
                </a:lnTo>
                <a:lnTo>
                  <a:pt x="3383" y="15662"/>
                </a:lnTo>
                <a:lnTo>
                  <a:pt x="3758" y="17043"/>
                </a:lnTo>
                <a:lnTo>
                  <a:pt x="4989" y="17449"/>
                </a:lnTo>
                <a:lnTo>
                  <a:pt x="4775" y="17835"/>
                </a:lnTo>
                <a:lnTo>
                  <a:pt x="3822" y="18092"/>
                </a:lnTo>
                <a:lnTo>
                  <a:pt x="4090" y="19087"/>
                </a:lnTo>
                <a:lnTo>
                  <a:pt x="3362" y="18359"/>
                </a:lnTo>
                <a:lnTo>
                  <a:pt x="2655" y="19055"/>
                </a:lnTo>
                <a:lnTo>
                  <a:pt x="1895" y="19055"/>
                </a:lnTo>
                <a:lnTo>
                  <a:pt x="1895" y="19826"/>
                </a:lnTo>
                <a:lnTo>
                  <a:pt x="1189" y="20522"/>
                </a:lnTo>
                <a:lnTo>
                  <a:pt x="1927" y="21250"/>
                </a:lnTo>
                <a:lnTo>
                  <a:pt x="921" y="20982"/>
                </a:lnTo>
                <a:lnTo>
                  <a:pt x="675" y="21935"/>
                </a:lnTo>
                <a:lnTo>
                  <a:pt x="0" y="22320"/>
                </a:lnTo>
                <a:lnTo>
                  <a:pt x="386" y="22984"/>
                </a:lnTo>
                <a:lnTo>
                  <a:pt x="129" y="23937"/>
                </a:lnTo>
                <a:lnTo>
                  <a:pt x="1135" y="24204"/>
                </a:lnTo>
                <a:lnTo>
                  <a:pt x="129" y="24472"/>
                </a:lnTo>
                <a:lnTo>
                  <a:pt x="386" y="25425"/>
                </a:lnTo>
                <a:lnTo>
                  <a:pt x="0" y="26088"/>
                </a:lnTo>
                <a:lnTo>
                  <a:pt x="675" y="26474"/>
                </a:lnTo>
                <a:lnTo>
                  <a:pt x="921" y="27426"/>
                </a:lnTo>
                <a:lnTo>
                  <a:pt x="1927" y="27159"/>
                </a:lnTo>
                <a:lnTo>
                  <a:pt x="1189" y="27897"/>
                </a:lnTo>
                <a:lnTo>
                  <a:pt x="1895" y="28593"/>
                </a:lnTo>
                <a:lnTo>
                  <a:pt x="1895" y="29353"/>
                </a:lnTo>
                <a:lnTo>
                  <a:pt x="2655" y="29364"/>
                </a:lnTo>
                <a:lnTo>
                  <a:pt x="3362" y="30060"/>
                </a:lnTo>
                <a:lnTo>
                  <a:pt x="4090" y="29321"/>
                </a:lnTo>
                <a:lnTo>
                  <a:pt x="3822" y="30328"/>
                </a:lnTo>
                <a:lnTo>
                  <a:pt x="4775" y="30584"/>
                </a:lnTo>
                <a:lnTo>
                  <a:pt x="4989" y="30959"/>
                </a:lnTo>
                <a:lnTo>
                  <a:pt x="3758" y="31366"/>
                </a:lnTo>
                <a:lnTo>
                  <a:pt x="3383" y="32747"/>
                </a:lnTo>
                <a:lnTo>
                  <a:pt x="3522" y="32790"/>
                </a:lnTo>
                <a:lnTo>
                  <a:pt x="3383" y="32822"/>
                </a:lnTo>
                <a:lnTo>
                  <a:pt x="3758" y="34213"/>
                </a:lnTo>
                <a:lnTo>
                  <a:pt x="4946" y="34610"/>
                </a:lnTo>
                <a:lnTo>
                  <a:pt x="3993" y="35669"/>
                </a:lnTo>
                <a:lnTo>
                  <a:pt x="4100" y="36280"/>
                </a:lnTo>
                <a:lnTo>
                  <a:pt x="3629" y="35883"/>
                </a:lnTo>
                <a:lnTo>
                  <a:pt x="1917" y="36237"/>
                </a:lnTo>
                <a:lnTo>
                  <a:pt x="1553" y="37960"/>
                </a:lnTo>
                <a:lnTo>
                  <a:pt x="1949" y="38431"/>
                </a:lnTo>
                <a:lnTo>
                  <a:pt x="1339" y="38324"/>
                </a:lnTo>
                <a:lnTo>
                  <a:pt x="32" y="39491"/>
                </a:lnTo>
                <a:lnTo>
                  <a:pt x="578" y="41161"/>
                </a:lnTo>
                <a:lnTo>
                  <a:pt x="1157" y="41375"/>
                </a:lnTo>
                <a:lnTo>
                  <a:pt x="578" y="41589"/>
                </a:lnTo>
                <a:lnTo>
                  <a:pt x="32" y="43248"/>
                </a:lnTo>
                <a:lnTo>
                  <a:pt x="1339" y="44415"/>
                </a:lnTo>
                <a:lnTo>
                  <a:pt x="1949" y="44308"/>
                </a:lnTo>
                <a:lnTo>
                  <a:pt x="1553" y="44790"/>
                </a:lnTo>
                <a:lnTo>
                  <a:pt x="1917" y="46503"/>
                </a:lnTo>
                <a:lnTo>
                  <a:pt x="3629" y="46856"/>
                </a:lnTo>
                <a:lnTo>
                  <a:pt x="4100" y="46471"/>
                </a:lnTo>
                <a:lnTo>
                  <a:pt x="3993" y="47070"/>
                </a:lnTo>
                <a:lnTo>
                  <a:pt x="5171" y="48376"/>
                </a:lnTo>
                <a:lnTo>
                  <a:pt x="6830" y="47830"/>
                </a:lnTo>
                <a:lnTo>
                  <a:pt x="7044" y="47252"/>
                </a:lnTo>
                <a:lnTo>
                  <a:pt x="7258" y="47830"/>
                </a:lnTo>
                <a:lnTo>
                  <a:pt x="8918" y="48376"/>
                </a:lnTo>
                <a:lnTo>
                  <a:pt x="10095" y="47070"/>
                </a:lnTo>
                <a:lnTo>
                  <a:pt x="9988" y="46471"/>
                </a:lnTo>
                <a:lnTo>
                  <a:pt x="10459" y="46856"/>
                </a:lnTo>
                <a:lnTo>
                  <a:pt x="12172" y="46503"/>
                </a:lnTo>
                <a:lnTo>
                  <a:pt x="12536" y="44790"/>
                </a:lnTo>
                <a:lnTo>
                  <a:pt x="12140" y="44308"/>
                </a:lnTo>
                <a:lnTo>
                  <a:pt x="12750" y="44415"/>
                </a:lnTo>
                <a:lnTo>
                  <a:pt x="13810" y="43463"/>
                </a:lnTo>
                <a:lnTo>
                  <a:pt x="14206" y="44662"/>
                </a:lnTo>
                <a:lnTo>
                  <a:pt x="15587" y="45036"/>
                </a:lnTo>
                <a:lnTo>
                  <a:pt x="15630" y="44897"/>
                </a:lnTo>
                <a:lnTo>
                  <a:pt x="15662" y="45036"/>
                </a:lnTo>
                <a:lnTo>
                  <a:pt x="17054" y="44662"/>
                </a:lnTo>
                <a:lnTo>
                  <a:pt x="17460" y="43420"/>
                </a:lnTo>
                <a:lnTo>
                  <a:pt x="17835" y="43645"/>
                </a:lnTo>
                <a:lnTo>
                  <a:pt x="18092" y="44597"/>
                </a:lnTo>
                <a:lnTo>
                  <a:pt x="19087" y="44330"/>
                </a:lnTo>
                <a:lnTo>
                  <a:pt x="18360" y="45058"/>
                </a:lnTo>
                <a:lnTo>
                  <a:pt x="19055" y="45753"/>
                </a:lnTo>
                <a:lnTo>
                  <a:pt x="19055" y="46524"/>
                </a:lnTo>
                <a:lnTo>
                  <a:pt x="19826" y="46524"/>
                </a:lnTo>
                <a:lnTo>
                  <a:pt x="20522" y="47220"/>
                </a:lnTo>
                <a:lnTo>
                  <a:pt x="21250" y="46492"/>
                </a:lnTo>
                <a:lnTo>
                  <a:pt x="20982" y="47488"/>
                </a:lnTo>
                <a:lnTo>
                  <a:pt x="21935" y="47745"/>
                </a:lnTo>
                <a:lnTo>
                  <a:pt x="22320" y="48408"/>
                </a:lnTo>
                <a:lnTo>
                  <a:pt x="22995" y="48023"/>
                </a:lnTo>
                <a:lnTo>
                  <a:pt x="23948" y="48280"/>
                </a:lnTo>
                <a:lnTo>
                  <a:pt x="24215" y="47284"/>
                </a:lnTo>
                <a:lnTo>
                  <a:pt x="24483" y="48280"/>
                </a:lnTo>
                <a:lnTo>
                  <a:pt x="25436" y="48023"/>
                </a:lnTo>
                <a:lnTo>
                  <a:pt x="26099" y="48408"/>
                </a:lnTo>
                <a:lnTo>
                  <a:pt x="26485" y="47745"/>
                </a:lnTo>
                <a:lnTo>
                  <a:pt x="27437" y="47488"/>
                </a:lnTo>
                <a:lnTo>
                  <a:pt x="27170" y="46492"/>
                </a:lnTo>
                <a:lnTo>
                  <a:pt x="27898" y="47220"/>
                </a:lnTo>
                <a:lnTo>
                  <a:pt x="28594" y="46524"/>
                </a:lnTo>
                <a:lnTo>
                  <a:pt x="29364" y="46524"/>
                </a:lnTo>
                <a:lnTo>
                  <a:pt x="29364" y="45753"/>
                </a:lnTo>
                <a:lnTo>
                  <a:pt x="30060" y="45058"/>
                </a:lnTo>
                <a:lnTo>
                  <a:pt x="29332" y="44330"/>
                </a:lnTo>
                <a:lnTo>
                  <a:pt x="30328" y="44597"/>
                </a:lnTo>
                <a:lnTo>
                  <a:pt x="30585" y="43645"/>
                </a:lnTo>
                <a:lnTo>
                  <a:pt x="30959" y="43420"/>
                </a:lnTo>
                <a:lnTo>
                  <a:pt x="31366" y="44662"/>
                </a:lnTo>
                <a:lnTo>
                  <a:pt x="32758" y="45036"/>
                </a:lnTo>
                <a:lnTo>
                  <a:pt x="32790" y="44897"/>
                </a:lnTo>
                <a:lnTo>
                  <a:pt x="32833" y="45036"/>
                </a:lnTo>
                <a:lnTo>
                  <a:pt x="34214" y="44662"/>
                </a:lnTo>
                <a:lnTo>
                  <a:pt x="34610" y="43463"/>
                </a:lnTo>
                <a:lnTo>
                  <a:pt x="35670" y="44415"/>
                </a:lnTo>
                <a:lnTo>
                  <a:pt x="36280" y="44308"/>
                </a:lnTo>
                <a:lnTo>
                  <a:pt x="35884" y="44790"/>
                </a:lnTo>
                <a:lnTo>
                  <a:pt x="36248" y="46503"/>
                </a:lnTo>
                <a:lnTo>
                  <a:pt x="37961" y="46856"/>
                </a:lnTo>
                <a:lnTo>
                  <a:pt x="38432" y="46471"/>
                </a:lnTo>
                <a:lnTo>
                  <a:pt x="38324" y="47070"/>
                </a:lnTo>
                <a:lnTo>
                  <a:pt x="39502" y="48376"/>
                </a:lnTo>
                <a:lnTo>
                  <a:pt x="41161" y="47830"/>
                </a:lnTo>
                <a:lnTo>
                  <a:pt x="41375" y="47252"/>
                </a:lnTo>
                <a:lnTo>
                  <a:pt x="41590" y="47830"/>
                </a:lnTo>
                <a:lnTo>
                  <a:pt x="43249" y="48376"/>
                </a:lnTo>
                <a:lnTo>
                  <a:pt x="44426" y="47070"/>
                </a:lnTo>
                <a:lnTo>
                  <a:pt x="44319" y="46471"/>
                </a:lnTo>
                <a:lnTo>
                  <a:pt x="44790" y="46856"/>
                </a:lnTo>
                <a:lnTo>
                  <a:pt x="46503" y="46503"/>
                </a:lnTo>
                <a:lnTo>
                  <a:pt x="46867" y="44790"/>
                </a:lnTo>
                <a:lnTo>
                  <a:pt x="46471" y="44308"/>
                </a:lnTo>
                <a:lnTo>
                  <a:pt x="47081" y="44415"/>
                </a:lnTo>
                <a:lnTo>
                  <a:pt x="48141" y="43463"/>
                </a:lnTo>
                <a:lnTo>
                  <a:pt x="48537" y="44662"/>
                </a:lnTo>
                <a:lnTo>
                  <a:pt x="49918" y="45036"/>
                </a:lnTo>
                <a:lnTo>
                  <a:pt x="49961" y="44897"/>
                </a:lnTo>
                <a:lnTo>
                  <a:pt x="49993" y="45036"/>
                </a:lnTo>
                <a:lnTo>
                  <a:pt x="51385" y="44662"/>
                </a:lnTo>
                <a:lnTo>
                  <a:pt x="51791" y="43420"/>
                </a:lnTo>
                <a:lnTo>
                  <a:pt x="52166" y="43645"/>
                </a:lnTo>
                <a:lnTo>
                  <a:pt x="52423" y="44597"/>
                </a:lnTo>
                <a:lnTo>
                  <a:pt x="53419" y="44330"/>
                </a:lnTo>
                <a:lnTo>
                  <a:pt x="52691" y="45058"/>
                </a:lnTo>
                <a:lnTo>
                  <a:pt x="53386" y="45753"/>
                </a:lnTo>
                <a:lnTo>
                  <a:pt x="53386" y="46524"/>
                </a:lnTo>
                <a:lnTo>
                  <a:pt x="54157" y="46524"/>
                </a:lnTo>
                <a:lnTo>
                  <a:pt x="54853" y="47220"/>
                </a:lnTo>
                <a:lnTo>
                  <a:pt x="55581" y="46492"/>
                </a:lnTo>
                <a:lnTo>
                  <a:pt x="55313" y="47488"/>
                </a:lnTo>
                <a:lnTo>
                  <a:pt x="56266" y="47745"/>
                </a:lnTo>
                <a:lnTo>
                  <a:pt x="56652" y="48408"/>
                </a:lnTo>
                <a:lnTo>
                  <a:pt x="57326" y="48023"/>
                </a:lnTo>
                <a:lnTo>
                  <a:pt x="58279" y="48280"/>
                </a:lnTo>
                <a:lnTo>
                  <a:pt x="58546" y="47284"/>
                </a:lnTo>
                <a:lnTo>
                  <a:pt x="58814" y="48280"/>
                </a:lnTo>
                <a:lnTo>
                  <a:pt x="59767" y="48023"/>
                </a:lnTo>
                <a:lnTo>
                  <a:pt x="60430" y="48408"/>
                </a:lnTo>
                <a:lnTo>
                  <a:pt x="60816" y="47745"/>
                </a:lnTo>
                <a:lnTo>
                  <a:pt x="61769" y="47488"/>
                </a:lnTo>
                <a:lnTo>
                  <a:pt x="61501" y="46492"/>
                </a:lnTo>
                <a:lnTo>
                  <a:pt x="62229" y="47220"/>
                </a:lnTo>
                <a:lnTo>
                  <a:pt x="62925" y="46524"/>
                </a:lnTo>
                <a:lnTo>
                  <a:pt x="63695" y="46524"/>
                </a:lnTo>
                <a:lnTo>
                  <a:pt x="63695" y="45753"/>
                </a:lnTo>
                <a:lnTo>
                  <a:pt x="64391" y="45058"/>
                </a:lnTo>
                <a:lnTo>
                  <a:pt x="63663" y="44330"/>
                </a:lnTo>
                <a:lnTo>
                  <a:pt x="64659" y="44597"/>
                </a:lnTo>
                <a:lnTo>
                  <a:pt x="64916" y="43645"/>
                </a:lnTo>
                <a:lnTo>
                  <a:pt x="65291" y="43420"/>
                </a:lnTo>
                <a:lnTo>
                  <a:pt x="65697" y="44662"/>
                </a:lnTo>
                <a:lnTo>
                  <a:pt x="67089" y="45036"/>
                </a:lnTo>
                <a:lnTo>
                  <a:pt x="67121" y="44897"/>
                </a:lnTo>
                <a:lnTo>
                  <a:pt x="67164" y="45036"/>
                </a:lnTo>
                <a:lnTo>
                  <a:pt x="68545" y="44662"/>
                </a:lnTo>
                <a:lnTo>
                  <a:pt x="68941" y="43463"/>
                </a:lnTo>
                <a:lnTo>
                  <a:pt x="70001" y="44415"/>
                </a:lnTo>
                <a:lnTo>
                  <a:pt x="70611" y="44308"/>
                </a:lnTo>
                <a:lnTo>
                  <a:pt x="70215" y="44790"/>
                </a:lnTo>
                <a:lnTo>
                  <a:pt x="70579" y="46503"/>
                </a:lnTo>
                <a:lnTo>
                  <a:pt x="72292" y="46856"/>
                </a:lnTo>
                <a:lnTo>
                  <a:pt x="72763" y="46471"/>
                </a:lnTo>
                <a:lnTo>
                  <a:pt x="72656" y="47070"/>
                </a:lnTo>
                <a:lnTo>
                  <a:pt x="73833" y="48376"/>
                </a:lnTo>
                <a:lnTo>
                  <a:pt x="75492" y="47830"/>
                </a:lnTo>
                <a:lnTo>
                  <a:pt x="75707" y="47252"/>
                </a:lnTo>
                <a:lnTo>
                  <a:pt x="75921" y="47830"/>
                </a:lnTo>
                <a:lnTo>
                  <a:pt x="77580" y="48376"/>
                </a:lnTo>
                <a:lnTo>
                  <a:pt x="78757" y="47070"/>
                </a:lnTo>
                <a:lnTo>
                  <a:pt x="78650" y="46471"/>
                </a:lnTo>
                <a:lnTo>
                  <a:pt x="79121" y="46856"/>
                </a:lnTo>
                <a:lnTo>
                  <a:pt x="80834" y="46503"/>
                </a:lnTo>
                <a:lnTo>
                  <a:pt x="81198" y="44790"/>
                </a:lnTo>
                <a:lnTo>
                  <a:pt x="80802" y="44308"/>
                </a:lnTo>
                <a:lnTo>
                  <a:pt x="81412" y="44415"/>
                </a:lnTo>
                <a:lnTo>
                  <a:pt x="82718" y="43248"/>
                </a:lnTo>
                <a:lnTo>
                  <a:pt x="82172" y="41589"/>
                </a:lnTo>
                <a:lnTo>
                  <a:pt x="81594" y="41375"/>
                </a:lnTo>
                <a:lnTo>
                  <a:pt x="82172" y="41161"/>
                </a:lnTo>
                <a:lnTo>
                  <a:pt x="82718" y="39491"/>
                </a:lnTo>
                <a:lnTo>
                  <a:pt x="81412" y="38324"/>
                </a:lnTo>
                <a:lnTo>
                  <a:pt x="80802" y="38431"/>
                </a:lnTo>
                <a:lnTo>
                  <a:pt x="81198" y="37960"/>
                </a:lnTo>
                <a:lnTo>
                  <a:pt x="80834" y="36237"/>
                </a:lnTo>
                <a:lnTo>
                  <a:pt x="79121" y="35883"/>
                </a:lnTo>
                <a:lnTo>
                  <a:pt x="78650" y="36280"/>
                </a:lnTo>
                <a:lnTo>
                  <a:pt x="78757" y="35669"/>
                </a:lnTo>
                <a:lnTo>
                  <a:pt x="77805" y="34610"/>
                </a:lnTo>
                <a:lnTo>
                  <a:pt x="78993" y="34213"/>
                </a:lnTo>
                <a:lnTo>
                  <a:pt x="79368" y="32822"/>
                </a:lnTo>
                <a:lnTo>
                  <a:pt x="79228" y="32790"/>
                </a:lnTo>
                <a:lnTo>
                  <a:pt x="79368" y="32747"/>
                </a:lnTo>
                <a:lnTo>
                  <a:pt x="78993" y="31366"/>
                </a:lnTo>
                <a:lnTo>
                  <a:pt x="77762" y="30959"/>
                </a:lnTo>
                <a:lnTo>
                  <a:pt x="77976" y="30574"/>
                </a:lnTo>
                <a:lnTo>
                  <a:pt x="78929" y="30328"/>
                </a:lnTo>
                <a:lnTo>
                  <a:pt x="78661" y="29321"/>
                </a:lnTo>
                <a:lnTo>
                  <a:pt x="79400" y="30060"/>
                </a:lnTo>
                <a:lnTo>
                  <a:pt x="80096" y="29364"/>
                </a:lnTo>
                <a:lnTo>
                  <a:pt x="80856" y="29353"/>
                </a:lnTo>
                <a:lnTo>
                  <a:pt x="80856" y="28593"/>
                </a:lnTo>
                <a:lnTo>
                  <a:pt x="81562" y="27887"/>
                </a:lnTo>
                <a:lnTo>
                  <a:pt x="80824" y="27159"/>
                </a:lnTo>
                <a:lnTo>
                  <a:pt x="81830" y="27426"/>
                </a:lnTo>
                <a:lnTo>
                  <a:pt x="82076" y="26474"/>
                </a:lnTo>
                <a:lnTo>
                  <a:pt x="82750" y="26088"/>
                </a:lnTo>
                <a:lnTo>
                  <a:pt x="82365" y="25425"/>
                </a:lnTo>
                <a:lnTo>
                  <a:pt x="82622" y="24472"/>
                </a:lnTo>
                <a:lnTo>
                  <a:pt x="81616" y="24204"/>
                </a:lnTo>
                <a:lnTo>
                  <a:pt x="82622" y="23937"/>
                </a:lnTo>
                <a:lnTo>
                  <a:pt x="82365" y="22984"/>
                </a:lnTo>
                <a:lnTo>
                  <a:pt x="82750" y="22320"/>
                </a:lnTo>
                <a:lnTo>
                  <a:pt x="82076" y="21935"/>
                </a:lnTo>
                <a:lnTo>
                  <a:pt x="81830" y="20982"/>
                </a:lnTo>
                <a:lnTo>
                  <a:pt x="80824" y="21250"/>
                </a:lnTo>
                <a:lnTo>
                  <a:pt x="81562" y="20522"/>
                </a:lnTo>
                <a:lnTo>
                  <a:pt x="80856" y="19826"/>
                </a:lnTo>
                <a:lnTo>
                  <a:pt x="80856" y="19055"/>
                </a:lnTo>
                <a:lnTo>
                  <a:pt x="80096" y="19055"/>
                </a:lnTo>
                <a:lnTo>
                  <a:pt x="79389" y="18359"/>
                </a:lnTo>
                <a:lnTo>
                  <a:pt x="78661" y="19087"/>
                </a:lnTo>
                <a:lnTo>
                  <a:pt x="78929" y="18092"/>
                </a:lnTo>
                <a:lnTo>
                  <a:pt x="77976" y="17835"/>
                </a:lnTo>
                <a:lnTo>
                  <a:pt x="77762" y="17449"/>
                </a:lnTo>
                <a:lnTo>
                  <a:pt x="78993" y="17043"/>
                </a:lnTo>
                <a:lnTo>
                  <a:pt x="79368" y="15662"/>
                </a:lnTo>
                <a:lnTo>
                  <a:pt x="79228" y="15619"/>
                </a:lnTo>
                <a:lnTo>
                  <a:pt x="79368" y="15587"/>
                </a:lnTo>
                <a:lnTo>
                  <a:pt x="78993" y="14195"/>
                </a:lnTo>
                <a:lnTo>
                  <a:pt x="77805" y="13810"/>
                </a:lnTo>
                <a:lnTo>
                  <a:pt x="78757" y="12739"/>
                </a:lnTo>
                <a:lnTo>
                  <a:pt x="78650" y="12129"/>
                </a:lnTo>
                <a:lnTo>
                  <a:pt x="79121" y="12525"/>
                </a:lnTo>
                <a:lnTo>
                  <a:pt x="80834" y="12172"/>
                </a:lnTo>
                <a:lnTo>
                  <a:pt x="81198" y="10459"/>
                </a:lnTo>
                <a:lnTo>
                  <a:pt x="80802" y="9977"/>
                </a:lnTo>
                <a:lnTo>
                  <a:pt x="81412" y="10084"/>
                </a:lnTo>
                <a:lnTo>
                  <a:pt x="82718" y="8918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4572000" y="1215800"/>
            <a:ext cx="3556200" cy="17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7" name="Google Shape;777;p42"/>
          <p:cNvSpPr txBox="1">
            <a:spLocks noGrp="1"/>
          </p:cNvSpPr>
          <p:nvPr>
            <p:ph type="subTitle" idx="1"/>
          </p:nvPr>
        </p:nvSpPr>
        <p:spPr>
          <a:xfrm>
            <a:off x="4572132" y="3068500"/>
            <a:ext cx="35562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778" name="Google Shape;778;p42"/>
          <p:cNvGrpSpPr/>
          <p:nvPr/>
        </p:nvGrpSpPr>
        <p:grpSpPr>
          <a:xfrm flipH="1">
            <a:off x="237028" y="1215807"/>
            <a:ext cx="8599673" cy="3616628"/>
            <a:chOff x="450147" y="1084782"/>
            <a:chExt cx="8599673" cy="3616628"/>
          </a:xfrm>
        </p:grpSpPr>
        <p:sp>
          <p:nvSpPr>
            <p:cNvPr id="779" name="Google Shape;779;p42"/>
            <p:cNvSpPr/>
            <p:nvPr/>
          </p:nvSpPr>
          <p:spPr>
            <a:xfrm>
              <a:off x="729912" y="1320441"/>
              <a:ext cx="183612" cy="182277"/>
            </a:xfrm>
            <a:custGeom>
              <a:avLst/>
              <a:gdLst/>
              <a:ahLst/>
              <a:cxnLst/>
              <a:rect l="l" t="t" r="r" b="b"/>
              <a:pathLst>
                <a:path w="9074" h="9008" extrusionOk="0">
                  <a:moveTo>
                    <a:pt x="4541" y="1"/>
                  </a:moveTo>
                  <a:cubicBezTo>
                    <a:pt x="4489" y="1"/>
                    <a:pt x="4436" y="34"/>
                    <a:pt x="4418" y="99"/>
                  </a:cubicBezTo>
                  <a:lnTo>
                    <a:pt x="3644" y="3528"/>
                  </a:lnTo>
                  <a:cubicBezTo>
                    <a:pt x="3644" y="3576"/>
                    <a:pt x="3596" y="3599"/>
                    <a:pt x="3561" y="3611"/>
                  </a:cubicBezTo>
                  <a:lnTo>
                    <a:pt x="132" y="4385"/>
                  </a:lnTo>
                  <a:cubicBezTo>
                    <a:pt x="1" y="4421"/>
                    <a:pt x="1" y="4600"/>
                    <a:pt x="132" y="4623"/>
                  </a:cubicBezTo>
                  <a:lnTo>
                    <a:pt x="3561" y="5397"/>
                  </a:lnTo>
                  <a:cubicBezTo>
                    <a:pt x="3596" y="5397"/>
                    <a:pt x="3632" y="5445"/>
                    <a:pt x="3644" y="5493"/>
                  </a:cubicBezTo>
                  <a:lnTo>
                    <a:pt x="4418" y="8910"/>
                  </a:lnTo>
                  <a:cubicBezTo>
                    <a:pt x="4436" y="8975"/>
                    <a:pt x="4489" y="9008"/>
                    <a:pt x="4541" y="9008"/>
                  </a:cubicBezTo>
                  <a:cubicBezTo>
                    <a:pt x="4594" y="9008"/>
                    <a:pt x="4644" y="8975"/>
                    <a:pt x="4656" y="8910"/>
                  </a:cubicBezTo>
                  <a:lnTo>
                    <a:pt x="5430" y="5493"/>
                  </a:lnTo>
                  <a:cubicBezTo>
                    <a:pt x="5430" y="5445"/>
                    <a:pt x="5478" y="5409"/>
                    <a:pt x="5525" y="5397"/>
                  </a:cubicBezTo>
                  <a:lnTo>
                    <a:pt x="8942" y="4623"/>
                  </a:lnTo>
                  <a:cubicBezTo>
                    <a:pt x="9073" y="4600"/>
                    <a:pt x="9073" y="4421"/>
                    <a:pt x="8942" y="4385"/>
                  </a:cubicBezTo>
                  <a:lnTo>
                    <a:pt x="5525" y="3611"/>
                  </a:lnTo>
                  <a:cubicBezTo>
                    <a:pt x="5478" y="3611"/>
                    <a:pt x="5442" y="3576"/>
                    <a:pt x="5430" y="3528"/>
                  </a:cubicBezTo>
                  <a:lnTo>
                    <a:pt x="4656" y="99"/>
                  </a:lnTo>
                  <a:cubicBezTo>
                    <a:pt x="4644" y="34"/>
                    <a:pt x="4594" y="1"/>
                    <a:pt x="4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8848291" y="1084782"/>
              <a:ext cx="201528" cy="200020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1" y="0"/>
                  </a:moveTo>
                  <a:cubicBezTo>
                    <a:pt x="4489" y="0"/>
                    <a:pt x="4436" y="33"/>
                    <a:pt x="4418" y="98"/>
                  </a:cubicBezTo>
                  <a:lnTo>
                    <a:pt x="3644" y="3527"/>
                  </a:lnTo>
                  <a:cubicBezTo>
                    <a:pt x="3644" y="3575"/>
                    <a:pt x="3608" y="3599"/>
                    <a:pt x="3560" y="3611"/>
                  </a:cubicBezTo>
                  <a:lnTo>
                    <a:pt x="131" y="4385"/>
                  </a:lnTo>
                  <a:cubicBezTo>
                    <a:pt x="1" y="4420"/>
                    <a:pt x="1" y="4599"/>
                    <a:pt x="131" y="4623"/>
                  </a:cubicBezTo>
                  <a:lnTo>
                    <a:pt x="3560" y="5397"/>
                  </a:lnTo>
                  <a:cubicBezTo>
                    <a:pt x="3608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6" y="8980"/>
                    <a:pt x="4489" y="9016"/>
                    <a:pt x="4541" y="9016"/>
                  </a:cubicBezTo>
                  <a:cubicBezTo>
                    <a:pt x="4593" y="9016"/>
                    <a:pt x="4644" y="8980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7" y="5420"/>
                    <a:pt x="5525" y="5397"/>
                  </a:cubicBezTo>
                  <a:lnTo>
                    <a:pt x="8942" y="4623"/>
                  </a:lnTo>
                  <a:cubicBezTo>
                    <a:pt x="9085" y="4599"/>
                    <a:pt x="9085" y="4420"/>
                    <a:pt x="8942" y="4385"/>
                  </a:cubicBezTo>
                  <a:lnTo>
                    <a:pt x="5525" y="3611"/>
                  </a:lnTo>
                  <a:cubicBezTo>
                    <a:pt x="5477" y="3611"/>
                    <a:pt x="5454" y="3575"/>
                    <a:pt x="5430" y="3527"/>
                  </a:cubicBezTo>
                  <a:lnTo>
                    <a:pt x="4656" y="98"/>
                  </a:lnTo>
                  <a:cubicBezTo>
                    <a:pt x="4644" y="33"/>
                    <a:pt x="4593" y="0"/>
                    <a:pt x="4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574614" y="3130981"/>
              <a:ext cx="174431" cy="172944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450147" y="4577988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acondo Swash Caps"/>
              <a:buNone/>
              <a:defRPr sz="3200" b="1">
                <a:solidFill>
                  <a:schemeClr val="lt2"/>
                </a:solidFill>
                <a:latin typeface="Macondo Swash Caps"/>
                <a:ea typeface="Macondo Swash Caps"/>
                <a:cs typeface="Macondo Swash Caps"/>
                <a:sym typeface="Macondo Swash Cap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70" r:id="rId7"/>
    <p:sldLayoutId id="2147483677" r:id="rId8"/>
    <p:sldLayoutId id="2147483688" r:id="rId9"/>
    <p:sldLayoutId id="2147483694" r:id="rId10"/>
    <p:sldLayoutId id="2147483695" r:id="rId11"/>
    <p:sldLayoutId id="214748369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06">
          <p15:clr>
            <a:srgbClr val="EA4335"/>
          </p15:clr>
        </p15:guide>
        <p15:guide id="6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>
            <a:spLocks noGrp="1"/>
          </p:cNvSpPr>
          <p:nvPr>
            <p:ph type="ctrTitle"/>
          </p:nvPr>
        </p:nvSpPr>
        <p:spPr>
          <a:xfrm>
            <a:off x="1739007" y="1326303"/>
            <a:ext cx="60977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-ID" dirty="0"/>
              <a:t>k</a:t>
            </a:r>
            <a:r>
              <a:rPr lang="en" dirty="0"/>
              <a:t>hlak kepada Rasulullah SAW</a:t>
            </a:r>
            <a:endParaRPr dirty="0"/>
          </a:p>
        </p:txBody>
      </p:sp>
      <p:grpSp>
        <p:nvGrpSpPr>
          <p:cNvPr id="868" name="Google Shape;868;p53"/>
          <p:cNvGrpSpPr/>
          <p:nvPr/>
        </p:nvGrpSpPr>
        <p:grpSpPr>
          <a:xfrm>
            <a:off x="962029" y="552166"/>
            <a:ext cx="6936912" cy="4024145"/>
            <a:chOff x="962029" y="537052"/>
            <a:chExt cx="6936912" cy="4024145"/>
          </a:xfrm>
        </p:grpSpPr>
        <p:sp>
          <p:nvSpPr>
            <p:cNvPr id="869" name="Google Shape;869;p53"/>
            <p:cNvSpPr/>
            <p:nvPr/>
          </p:nvSpPr>
          <p:spPr>
            <a:xfrm>
              <a:off x="1468810" y="537052"/>
              <a:ext cx="395470" cy="406564"/>
            </a:xfrm>
            <a:custGeom>
              <a:avLst/>
              <a:gdLst/>
              <a:ahLst/>
              <a:cxnLst/>
              <a:rect l="l" t="t" r="r" b="b"/>
              <a:pathLst>
                <a:path w="17824" h="18324" extrusionOk="0">
                  <a:moveTo>
                    <a:pt x="5799" y="0"/>
                  </a:moveTo>
                  <a:lnTo>
                    <a:pt x="5799" y="0"/>
                  </a:lnTo>
                  <a:cubicBezTo>
                    <a:pt x="2381" y="1465"/>
                    <a:pt x="0" y="4846"/>
                    <a:pt x="0" y="8787"/>
                  </a:cubicBezTo>
                  <a:cubicBezTo>
                    <a:pt x="0" y="14050"/>
                    <a:pt x="4275" y="18324"/>
                    <a:pt x="9549" y="18324"/>
                  </a:cubicBezTo>
                  <a:cubicBezTo>
                    <a:pt x="13085" y="18324"/>
                    <a:pt x="16169" y="16395"/>
                    <a:pt x="17824" y="13538"/>
                  </a:cubicBezTo>
                  <a:lnTo>
                    <a:pt x="17824" y="13538"/>
                  </a:lnTo>
                  <a:cubicBezTo>
                    <a:pt x="16669" y="14026"/>
                    <a:pt x="15407" y="14288"/>
                    <a:pt x="14073" y="14311"/>
                  </a:cubicBezTo>
                  <a:cubicBezTo>
                    <a:pt x="8799" y="14311"/>
                    <a:pt x="4525" y="10037"/>
                    <a:pt x="4525" y="4763"/>
                  </a:cubicBezTo>
                  <a:cubicBezTo>
                    <a:pt x="4525" y="3036"/>
                    <a:pt x="4989" y="1405"/>
                    <a:pt x="5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1291717" y="2417003"/>
              <a:ext cx="177089" cy="187058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1" y="0"/>
                  </a:moveTo>
                  <a:cubicBezTo>
                    <a:pt x="4489" y="0"/>
                    <a:pt x="4436" y="33"/>
                    <a:pt x="4418" y="98"/>
                  </a:cubicBezTo>
                  <a:lnTo>
                    <a:pt x="3644" y="3527"/>
                  </a:lnTo>
                  <a:cubicBezTo>
                    <a:pt x="3644" y="3575"/>
                    <a:pt x="3608" y="3599"/>
                    <a:pt x="3560" y="3611"/>
                  </a:cubicBezTo>
                  <a:lnTo>
                    <a:pt x="131" y="4385"/>
                  </a:lnTo>
                  <a:cubicBezTo>
                    <a:pt x="1" y="4420"/>
                    <a:pt x="1" y="4599"/>
                    <a:pt x="131" y="4623"/>
                  </a:cubicBezTo>
                  <a:lnTo>
                    <a:pt x="3560" y="5397"/>
                  </a:lnTo>
                  <a:cubicBezTo>
                    <a:pt x="3608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6" y="8980"/>
                    <a:pt x="4489" y="9016"/>
                    <a:pt x="4541" y="9016"/>
                  </a:cubicBezTo>
                  <a:cubicBezTo>
                    <a:pt x="4593" y="9016"/>
                    <a:pt x="4644" y="8980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7" y="5420"/>
                    <a:pt x="5525" y="5397"/>
                  </a:cubicBezTo>
                  <a:lnTo>
                    <a:pt x="8942" y="4623"/>
                  </a:lnTo>
                  <a:cubicBezTo>
                    <a:pt x="9085" y="4599"/>
                    <a:pt x="9085" y="4420"/>
                    <a:pt x="8942" y="4385"/>
                  </a:cubicBezTo>
                  <a:lnTo>
                    <a:pt x="5525" y="3611"/>
                  </a:lnTo>
                  <a:cubicBezTo>
                    <a:pt x="5477" y="3611"/>
                    <a:pt x="5454" y="3575"/>
                    <a:pt x="5430" y="3527"/>
                  </a:cubicBezTo>
                  <a:lnTo>
                    <a:pt x="4656" y="98"/>
                  </a:lnTo>
                  <a:cubicBezTo>
                    <a:pt x="4644" y="33"/>
                    <a:pt x="4593" y="0"/>
                    <a:pt x="4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332388" y="998331"/>
              <a:ext cx="287101" cy="285013"/>
            </a:xfrm>
            <a:custGeom>
              <a:avLst/>
              <a:gdLst/>
              <a:ahLst/>
              <a:cxnLst/>
              <a:rect l="l" t="t" r="r" b="b"/>
              <a:pathLst>
                <a:path w="9074" h="9008" extrusionOk="0">
                  <a:moveTo>
                    <a:pt x="4532" y="0"/>
                  </a:moveTo>
                  <a:cubicBezTo>
                    <a:pt x="4480" y="0"/>
                    <a:pt x="4430" y="33"/>
                    <a:pt x="4418" y="98"/>
                  </a:cubicBezTo>
                  <a:lnTo>
                    <a:pt x="3644" y="3527"/>
                  </a:lnTo>
                  <a:cubicBezTo>
                    <a:pt x="3644" y="3563"/>
                    <a:pt x="3596" y="3599"/>
                    <a:pt x="3549" y="3611"/>
                  </a:cubicBezTo>
                  <a:lnTo>
                    <a:pt x="132" y="4385"/>
                  </a:lnTo>
                  <a:cubicBezTo>
                    <a:pt x="1" y="4420"/>
                    <a:pt x="1" y="4599"/>
                    <a:pt x="132" y="4623"/>
                  </a:cubicBezTo>
                  <a:lnTo>
                    <a:pt x="3549" y="5397"/>
                  </a:lnTo>
                  <a:cubicBezTo>
                    <a:pt x="3596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0" y="8974"/>
                    <a:pt x="4480" y="9007"/>
                    <a:pt x="4532" y="9007"/>
                  </a:cubicBezTo>
                  <a:cubicBezTo>
                    <a:pt x="4585" y="9007"/>
                    <a:pt x="4638" y="8974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8" y="5409"/>
                    <a:pt x="5513" y="5397"/>
                  </a:cubicBezTo>
                  <a:lnTo>
                    <a:pt x="8942" y="4623"/>
                  </a:lnTo>
                  <a:cubicBezTo>
                    <a:pt x="9073" y="4599"/>
                    <a:pt x="9073" y="4420"/>
                    <a:pt x="8942" y="4385"/>
                  </a:cubicBezTo>
                  <a:lnTo>
                    <a:pt x="5513" y="3611"/>
                  </a:lnTo>
                  <a:cubicBezTo>
                    <a:pt x="5478" y="3611"/>
                    <a:pt x="5442" y="3563"/>
                    <a:pt x="5430" y="3527"/>
                  </a:cubicBezTo>
                  <a:lnTo>
                    <a:pt x="4656" y="98"/>
                  </a:lnTo>
                  <a:cubicBezTo>
                    <a:pt x="4638" y="33"/>
                    <a:pt x="4585" y="0"/>
                    <a:pt x="4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2144198" y="1830803"/>
              <a:ext cx="159854" cy="158823"/>
            </a:xfrm>
            <a:custGeom>
              <a:avLst/>
              <a:gdLst/>
              <a:ahLst/>
              <a:cxnLst/>
              <a:rect l="l" t="t" r="r" b="b"/>
              <a:pathLst>
                <a:path w="6514" h="6472" extrusionOk="0">
                  <a:moveTo>
                    <a:pt x="3252" y="0"/>
                  </a:moveTo>
                  <a:cubicBezTo>
                    <a:pt x="3212" y="0"/>
                    <a:pt x="3174" y="21"/>
                    <a:pt x="3168" y="63"/>
                  </a:cubicBezTo>
                  <a:lnTo>
                    <a:pt x="2620" y="2528"/>
                  </a:lnTo>
                  <a:cubicBezTo>
                    <a:pt x="2608" y="2563"/>
                    <a:pt x="2572" y="2587"/>
                    <a:pt x="2537" y="2599"/>
                  </a:cubicBezTo>
                  <a:lnTo>
                    <a:pt x="84" y="3147"/>
                  </a:lnTo>
                  <a:cubicBezTo>
                    <a:pt x="1" y="3170"/>
                    <a:pt x="1" y="3313"/>
                    <a:pt x="84" y="3325"/>
                  </a:cubicBezTo>
                  <a:lnTo>
                    <a:pt x="2537" y="3873"/>
                  </a:lnTo>
                  <a:cubicBezTo>
                    <a:pt x="2584" y="3885"/>
                    <a:pt x="2608" y="3921"/>
                    <a:pt x="2620" y="3944"/>
                  </a:cubicBezTo>
                  <a:lnTo>
                    <a:pt x="3168" y="6409"/>
                  </a:lnTo>
                  <a:cubicBezTo>
                    <a:pt x="3186" y="6451"/>
                    <a:pt x="3227" y="6471"/>
                    <a:pt x="3266" y="6471"/>
                  </a:cubicBezTo>
                  <a:cubicBezTo>
                    <a:pt x="3305" y="6471"/>
                    <a:pt x="3340" y="6451"/>
                    <a:pt x="3346" y="6409"/>
                  </a:cubicBezTo>
                  <a:lnTo>
                    <a:pt x="3894" y="3944"/>
                  </a:lnTo>
                  <a:cubicBezTo>
                    <a:pt x="3918" y="3909"/>
                    <a:pt x="3942" y="3885"/>
                    <a:pt x="3977" y="3873"/>
                  </a:cubicBezTo>
                  <a:lnTo>
                    <a:pt x="6430" y="3325"/>
                  </a:lnTo>
                  <a:cubicBezTo>
                    <a:pt x="6513" y="3290"/>
                    <a:pt x="6513" y="3159"/>
                    <a:pt x="6430" y="3147"/>
                  </a:cubicBezTo>
                  <a:lnTo>
                    <a:pt x="3977" y="2599"/>
                  </a:lnTo>
                  <a:cubicBezTo>
                    <a:pt x="3930" y="2587"/>
                    <a:pt x="3918" y="2551"/>
                    <a:pt x="3894" y="2528"/>
                  </a:cubicBezTo>
                  <a:lnTo>
                    <a:pt x="3346" y="63"/>
                  </a:lnTo>
                  <a:cubicBezTo>
                    <a:pt x="3334" y="21"/>
                    <a:pt x="3293" y="0"/>
                    <a:pt x="3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7425297" y="3972943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962029" y="1249001"/>
              <a:ext cx="177109" cy="186871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937523" y="3142476"/>
              <a:ext cx="174083" cy="172944"/>
            </a:xfrm>
            <a:custGeom>
              <a:avLst/>
              <a:gdLst/>
              <a:ahLst/>
              <a:cxnLst/>
              <a:rect l="l" t="t" r="r" b="b"/>
              <a:pathLst>
                <a:path w="5502" h="5466" extrusionOk="0">
                  <a:moveTo>
                    <a:pt x="2751" y="0"/>
                  </a:moveTo>
                  <a:cubicBezTo>
                    <a:pt x="2719" y="0"/>
                    <a:pt x="2686" y="18"/>
                    <a:pt x="2680" y="54"/>
                  </a:cubicBezTo>
                  <a:lnTo>
                    <a:pt x="2204" y="2125"/>
                  </a:lnTo>
                  <a:cubicBezTo>
                    <a:pt x="2180" y="2149"/>
                    <a:pt x="2168" y="2185"/>
                    <a:pt x="2144" y="2185"/>
                  </a:cubicBezTo>
                  <a:lnTo>
                    <a:pt x="72" y="2661"/>
                  </a:lnTo>
                  <a:cubicBezTo>
                    <a:pt x="1" y="2673"/>
                    <a:pt x="1" y="2792"/>
                    <a:pt x="72" y="2804"/>
                  </a:cubicBezTo>
                  <a:lnTo>
                    <a:pt x="2144" y="3280"/>
                  </a:lnTo>
                  <a:cubicBezTo>
                    <a:pt x="2168" y="3292"/>
                    <a:pt x="2204" y="3316"/>
                    <a:pt x="2204" y="3340"/>
                  </a:cubicBezTo>
                  <a:lnTo>
                    <a:pt x="2680" y="5411"/>
                  </a:lnTo>
                  <a:cubicBezTo>
                    <a:pt x="2686" y="5447"/>
                    <a:pt x="2719" y="5465"/>
                    <a:pt x="2751" y="5465"/>
                  </a:cubicBezTo>
                  <a:cubicBezTo>
                    <a:pt x="2784" y="5465"/>
                    <a:pt x="2817" y="5447"/>
                    <a:pt x="2823" y="5411"/>
                  </a:cubicBezTo>
                  <a:lnTo>
                    <a:pt x="3299" y="3340"/>
                  </a:lnTo>
                  <a:cubicBezTo>
                    <a:pt x="3323" y="3316"/>
                    <a:pt x="3335" y="3280"/>
                    <a:pt x="3359" y="3280"/>
                  </a:cubicBezTo>
                  <a:lnTo>
                    <a:pt x="5430" y="2804"/>
                  </a:lnTo>
                  <a:cubicBezTo>
                    <a:pt x="5502" y="2792"/>
                    <a:pt x="5502" y="2673"/>
                    <a:pt x="5430" y="2661"/>
                  </a:cubicBezTo>
                  <a:lnTo>
                    <a:pt x="3359" y="2185"/>
                  </a:lnTo>
                  <a:cubicBezTo>
                    <a:pt x="3335" y="2173"/>
                    <a:pt x="3299" y="2149"/>
                    <a:pt x="3299" y="2125"/>
                  </a:cubicBezTo>
                  <a:lnTo>
                    <a:pt x="2823" y="54"/>
                  </a:lnTo>
                  <a:cubicBezTo>
                    <a:pt x="2817" y="18"/>
                    <a:pt x="2784" y="0"/>
                    <a:pt x="2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2279264" y="3178606"/>
              <a:ext cx="174431" cy="172944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3813914" y="741831"/>
              <a:ext cx="174431" cy="172944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5038372" y="62985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5389972" y="44377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7774472" y="219415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3100859" y="41585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81E13E5-5E70-706D-8317-1F996EA36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Reza Diva Alfiansyah</a:t>
            </a:r>
          </a:p>
          <a:p>
            <a:r>
              <a:rPr lang="en-US" dirty="0"/>
              <a:t>2200016094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6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55"/>
          <p:cNvGrpSpPr/>
          <p:nvPr/>
        </p:nvGrpSpPr>
        <p:grpSpPr>
          <a:xfrm>
            <a:off x="1299097" y="618675"/>
            <a:ext cx="6362341" cy="3746459"/>
            <a:chOff x="1299097" y="618675"/>
            <a:chExt cx="6362341" cy="3746459"/>
          </a:xfrm>
        </p:grpSpPr>
        <p:sp>
          <p:nvSpPr>
            <p:cNvPr id="913" name="Google Shape;913;p55"/>
            <p:cNvSpPr/>
            <p:nvPr/>
          </p:nvSpPr>
          <p:spPr>
            <a:xfrm>
              <a:off x="1299097" y="1963169"/>
              <a:ext cx="162849" cy="161630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1" y="0"/>
                  </a:moveTo>
                  <a:cubicBezTo>
                    <a:pt x="4489" y="0"/>
                    <a:pt x="4436" y="33"/>
                    <a:pt x="4418" y="98"/>
                  </a:cubicBezTo>
                  <a:lnTo>
                    <a:pt x="3644" y="3527"/>
                  </a:lnTo>
                  <a:cubicBezTo>
                    <a:pt x="3644" y="3575"/>
                    <a:pt x="3608" y="3599"/>
                    <a:pt x="3560" y="3611"/>
                  </a:cubicBezTo>
                  <a:lnTo>
                    <a:pt x="131" y="4385"/>
                  </a:lnTo>
                  <a:cubicBezTo>
                    <a:pt x="1" y="4420"/>
                    <a:pt x="1" y="4599"/>
                    <a:pt x="131" y="4623"/>
                  </a:cubicBezTo>
                  <a:lnTo>
                    <a:pt x="3560" y="5397"/>
                  </a:lnTo>
                  <a:cubicBezTo>
                    <a:pt x="3608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6" y="8980"/>
                    <a:pt x="4489" y="9016"/>
                    <a:pt x="4541" y="9016"/>
                  </a:cubicBezTo>
                  <a:cubicBezTo>
                    <a:pt x="4593" y="9016"/>
                    <a:pt x="4644" y="8980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7" y="5420"/>
                    <a:pt x="5525" y="5397"/>
                  </a:cubicBezTo>
                  <a:lnTo>
                    <a:pt x="8942" y="4623"/>
                  </a:lnTo>
                  <a:cubicBezTo>
                    <a:pt x="9085" y="4599"/>
                    <a:pt x="9085" y="4420"/>
                    <a:pt x="8942" y="4385"/>
                  </a:cubicBezTo>
                  <a:lnTo>
                    <a:pt x="5525" y="3611"/>
                  </a:lnTo>
                  <a:cubicBezTo>
                    <a:pt x="5477" y="3611"/>
                    <a:pt x="5454" y="3575"/>
                    <a:pt x="5430" y="3527"/>
                  </a:cubicBezTo>
                  <a:lnTo>
                    <a:pt x="4656" y="98"/>
                  </a:lnTo>
                  <a:cubicBezTo>
                    <a:pt x="4644" y="33"/>
                    <a:pt x="4593" y="0"/>
                    <a:pt x="4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5"/>
            <p:cNvSpPr/>
            <p:nvPr/>
          </p:nvSpPr>
          <p:spPr>
            <a:xfrm>
              <a:off x="1516870" y="4228302"/>
              <a:ext cx="137834" cy="136832"/>
            </a:xfrm>
            <a:custGeom>
              <a:avLst/>
              <a:gdLst/>
              <a:ahLst/>
              <a:cxnLst/>
              <a:rect l="l" t="t" r="r" b="b"/>
              <a:pathLst>
                <a:path w="9074" h="9008" extrusionOk="0">
                  <a:moveTo>
                    <a:pt x="4532" y="0"/>
                  </a:moveTo>
                  <a:cubicBezTo>
                    <a:pt x="4480" y="0"/>
                    <a:pt x="4430" y="33"/>
                    <a:pt x="4418" y="98"/>
                  </a:cubicBezTo>
                  <a:lnTo>
                    <a:pt x="3644" y="3527"/>
                  </a:lnTo>
                  <a:cubicBezTo>
                    <a:pt x="3644" y="3563"/>
                    <a:pt x="3596" y="3599"/>
                    <a:pt x="3549" y="3611"/>
                  </a:cubicBezTo>
                  <a:lnTo>
                    <a:pt x="132" y="4385"/>
                  </a:lnTo>
                  <a:cubicBezTo>
                    <a:pt x="1" y="4420"/>
                    <a:pt x="1" y="4599"/>
                    <a:pt x="132" y="4623"/>
                  </a:cubicBezTo>
                  <a:lnTo>
                    <a:pt x="3549" y="5397"/>
                  </a:lnTo>
                  <a:cubicBezTo>
                    <a:pt x="3596" y="5397"/>
                    <a:pt x="3632" y="5444"/>
                    <a:pt x="3644" y="5492"/>
                  </a:cubicBezTo>
                  <a:lnTo>
                    <a:pt x="4418" y="8909"/>
                  </a:lnTo>
                  <a:cubicBezTo>
                    <a:pt x="4430" y="8974"/>
                    <a:pt x="4480" y="9007"/>
                    <a:pt x="4532" y="9007"/>
                  </a:cubicBezTo>
                  <a:cubicBezTo>
                    <a:pt x="4585" y="9007"/>
                    <a:pt x="4638" y="8974"/>
                    <a:pt x="4656" y="8909"/>
                  </a:cubicBezTo>
                  <a:lnTo>
                    <a:pt x="5430" y="5492"/>
                  </a:lnTo>
                  <a:cubicBezTo>
                    <a:pt x="5430" y="5444"/>
                    <a:pt x="5478" y="5409"/>
                    <a:pt x="5513" y="5397"/>
                  </a:cubicBezTo>
                  <a:lnTo>
                    <a:pt x="8942" y="4623"/>
                  </a:lnTo>
                  <a:cubicBezTo>
                    <a:pt x="9073" y="4599"/>
                    <a:pt x="9073" y="4420"/>
                    <a:pt x="8942" y="4385"/>
                  </a:cubicBezTo>
                  <a:lnTo>
                    <a:pt x="5513" y="3611"/>
                  </a:lnTo>
                  <a:cubicBezTo>
                    <a:pt x="5478" y="3611"/>
                    <a:pt x="5442" y="3563"/>
                    <a:pt x="5430" y="3527"/>
                  </a:cubicBezTo>
                  <a:lnTo>
                    <a:pt x="4656" y="98"/>
                  </a:lnTo>
                  <a:cubicBezTo>
                    <a:pt x="4638" y="33"/>
                    <a:pt x="4585" y="0"/>
                    <a:pt x="4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5"/>
            <p:cNvSpPr/>
            <p:nvPr/>
          </p:nvSpPr>
          <p:spPr>
            <a:xfrm>
              <a:off x="6237338" y="618675"/>
              <a:ext cx="162850" cy="161800"/>
            </a:xfrm>
            <a:custGeom>
              <a:avLst/>
              <a:gdLst/>
              <a:ahLst/>
              <a:cxnLst/>
              <a:rect l="l" t="t" r="r" b="b"/>
              <a:pathLst>
                <a:path w="6514" h="6472" extrusionOk="0">
                  <a:moveTo>
                    <a:pt x="3252" y="0"/>
                  </a:moveTo>
                  <a:cubicBezTo>
                    <a:pt x="3212" y="0"/>
                    <a:pt x="3174" y="21"/>
                    <a:pt x="3168" y="63"/>
                  </a:cubicBezTo>
                  <a:lnTo>
                    <a:pt x="2620" y="2528"/>
                  </a:lnTo>
                  <a:cubicBezTo>
                    <a:pt x="2608" y="2563"/>
                    <a:pt x="2572" y="2587"/>
                    <a:pt x="2537" y="2599"/>
                  </a:cubicBezTo>
                  <a:lnTo>
                    <a:pt x="84" y="3147"/>
                  </a:lnTo>
                  <a:cubicBezTo>
                    <a:pt x="1" y="3170"/>
                    <a:pt x="1" y="3313"/>
                    <a:pt x="84" y="3325"/>
                  </a:cubicBezTo>
                  <a:lnTo>
                    <a:pt x="2537" y="3873"/>
                  </a:lnTo>
                  <a:cubicBezTo>
                    <a:pt x="2584" y="3885"/>
                    <a:pt x="2608" y="3921"/>
                    <a:pt x="2620" y="3944"/>
                  </a:cubicBezTo>
                  <a:lnTo>
                    <a:pt x="3168" y="6409"/>
                  </a:lnTo>
                  <a:cubicBezTo>
                    <a:pt x="3186" y="6451"/>
                    <a:pt x="3227" y="6471"/>
                    <a:pt x="3266" y="6471"/>
                  </a:cubicBezTo>
                  <a:cubicBezTo>
                    <a:pt x="3305" y="6471"/>
                    <a:pt x="3340" y="6451"/>
                    <a:pt x="3346" y="6409"/>
                  </a:cubicBezTo>
                  <a:lnTo>
                    <a:pt x="3894" y="3944"/>
                  </a:lnTo>
                  <a:cubicBezTo>
                    <a:pt x="3918" y="3909"/>
                    <a:pt x="3942" y="3885"/>
                    <a:pt x="3977" y="3873"/>
                  </a:cubicBezTo>
                  <a:lnTo>
                    <a:pt x="6430" y="3325"/>
                  </a:lnTo>
                  <a:cubicBezTo>
                    <a:pt x="6513" y="3290"/>
                    <a:pt x="6513" y="3159"/>
                    <a:pt x="6430" y="3147"/>
                  </a:cubicBezTo>
                  <a:lnTo>
                    <a:pt x="3977" y="2599"/>
                  </a:lnTo>
                  <a:cubicBezTo>
                    <a:pt x="3930" y="2587"/>
                    <a:pt x="3918" y="2551"/>
                    <a:pt x="3894" y="2528"/>
                  </a:cubicBezTo>
                  <a:lnTo>
                    <a:pt x="3346" y="63"/>
                  </a:lnTo>
                  <a:cubicBezTo>
                    <a:pt x="3334" y="21"/>
                    <a:pt x="3293" y="0"/>
                    <a:pt x="3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5"/>
            <p:cNvSpPr/>
            <p:nvPr/>
          </p:nvSpPr>
          <p:spPr>
            <a:xfrm>
              <a:off x="7432721" y="3069539"/>
              <a:ext cx="138448" cy="137259"/>
            </a:xfrm>
            <a:custGeom>
              <a:avLst/>
              <a:gdLst/>
              <a:ahLst/>
              <a:cxnLst/>
              <a:rect l="l" t="t" r="r" b="b"/>
              <a:pathLst>
                <a:path w="9086" h="9008" extrusionOk="0">
                  <a:moveTo>
                    <a:pt x="4545" y="0"/>
                  </a:moveTo>
                  <a:cubicBezTo>
                    <a:pt x="4493" y="0"/>
                    <a:pt x="4442" y="33"/>
                    <a:pt x="4430" y="99"/>
                  </a:cubicBezTo>
                  <a:lnTo>
                    <a:pt x="3656" y="3528"/>
                  </a:lnTo>
                  <a:cubicBezTo>
                    <a:pt x="3656" y="3563"/>
                    <a:pt x="3609" y="3599"/>
                    <a:pt x="3561" y="3611"/>
                  </a:cubicBezTo>
                  <a:lnTo>
                    <a:pt x="144" y="4385"/>
                  </a:lnTo>
                  <a:cubicBezTo>
                    <a:pt x="1" y="4409"/>
                    <a:pt x="1" y="4599"/>
                    <a:pt x="144" y="4623"/>
                  </a:cubicBezTo>
                  <a:lnTo>
                    <a:pt x="3561" y="5397"/>
                  </a:lnTo>
                  <a:cubicBezTo>
                    <a:pt x="3609" y="5397"/>
                    <a:pt x="3632" y="5445"/>
                    <a:pt x="3656" y="5480"/>
                  </a:cubicBezTo>
                  <a:lnTo>
                    <a:pt x="4430" y="8909"/>
                  </a:lnTo>
                  <a:cubicBezTo>
                    <a:pt x="4442" y="8975"/>
                    <a:pt x="4493" y="9008"/>
                    <a:pt x="4545" y="9008"/>
                  </a:cubicBezTo>
                  <a:cubicBezTo>
                    <a:pt x="4597" y="9008"/>
                    <a:pt x="4650" y="8975"/>
                    <a:pt x="4668" y="8909"/>
                  </a:cubicBezTo>
                  <a:lnTo>
                    <a:pt x="5442" y="5480"/>
                  </a:lnTo>
                  <a:cubicBezTo>
                    <a:pt x="5442" y="5445"/>
                    <a:pt x="5478" y="5409"/>
                    <a:pt x="5525" y="5397"/>
                  </a:cubicBezTo>
                  <a:lnTo>
                    <a:pt x="8954" y="4623"/>
                  </a:lnTo>
                  <a:cubicBezTo>
                    <a:pt x="9085" y="4599"/>
                    <a:pt x="9085" y="4409"/>
                    <a:pt x="8954" y="4385"/>
                  </a:cubicBezTo>
                  <a:lnTo>
                    <a:pt x="5525" y="3611"/>
                  </a:lnTo>
                  <a:cubicBezTo>
                    <a:pt x="5478" y="3611"/>
                    <a:pt x="5454" y="3563"/>
                    <a:pt x="5442" y="3528"/>
                  </a:cubicBezTo>
                  <a:lnTo>
                    <a:pt x="4668" y="99"/>
                  </a:lnTo>
                  <a:cubicBezTo>
                    <a:pt x="4650" y="33"/>
                    <a:pt x="4597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5"/>
            <p:cNvSpPr/>
            <p:nvPr/>
          </p:nvSpPr>
          <p:spPr>
            <a:xfrm>
              <a:off x="1506313" y="844100"/>
              <a:ext cx="137825" cy="136650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5"/>
            <p:cNvSpPr/>
            <p:nvPr/>
          </p:nvSpPr>
          <p:spPr>
            <a:xfrm>
              <a:off x="7523888" y="2048600"/>
              <a:ext cx="137550" cy="136650"/>
            </a:xfrm>
            <a:custGeom>
              <a:avLst/>
              <a:gdLst/>
              <a:ahLst/>
              <a:cxnLst/>
              <a:rect l="l" t="t" r="r" b="b"/>
              <a:pathLst>
                <a:path w="5502" h="5466" extrusionOk="0">
                  <a:moveTo>
                    <a:pt x="2751" y="0"/>
                  </a:moveTo>
                  <a:cubicBezTo>
                    <a:pt x="2719" y="0"/>
                    <a:pt x="2686" y="18"/>
                    <a:pt x="2680" y="54"/>
                  </a:cubicBezTo>
                  <a:lnTo>
                    <a:pt x="2204" y="2125"/>
                  </a:lnTo>
                  <a:cubicBezTo>
                    <a:pt x="2180" y="2149"/>
                    <a:pt x="2168" y="2185"/>
                    <a:pt x="2144" y="2185"/>
                  </a:cubicBezTo>
                  <a:lnTo>
                    <a:pt x="72" y="2661"/>
                  </a:lnTo>
                  <a:cubicBezTo>
                    <a:pt x="1" y="2673"/>
                    <a:pt x="1" y="2792"/>
                    <a:pt x="72" y="2804"/>
                  </a:cubicBezTo>
                  <a:lnTo>
                    <a:pt x="2144" y="3280"/>
                  </a:lnTo>
                  <a:cubicBezTo>
                    <a:pt x="2168" y="3292"/>
                    <a:pt x="2204" y="3316"/>
                    <a:pt x="2204" y="3340"/>
                  </a:cubicBezTo>
                  <a:lnTo>
                    <a:pt x="2680" y="5411"/>
                  </a:lnTo>
                  <a:cubicBezTo>
                    <a:pt x="2686" y="5447"/>
                    <a:pt x="2719" y="5465"/>
                    <a:pt x="2751" y="5465"/>
                  </a:cubicBezTo>
                  <a:cubicBezTo>
                    <a:pt x="2784" y="5465"/>
                    <a:pt x="2817" y="5447"/>
                    <a:pt x="2823" y="5411"/>
                  </a:cubicBezTo>
                  <a:lnTo>
                    <a:pt x="3299" y="3340"/>
                  </a:lnTo>
                  <a:cubicBezTo>
                    <a:pt x="3323" y="3316"/>
                    <a:pt x="3335" y="3280"/>
                    <a:pt x="3359" y="3280"/>
                  </a:cubicBezTo>
                  <a:lnTo>
                    <a:pt x="5430" y="2804"/>
                  </a:lnTo>
                  <a:cubicBezTo>
                    <a:pt x="5502" y="2792"/>
                    <a:pt x="5502" y="2673"/>
                    <a:pt x="5430" y="2661"/>
                  </a:cubicBezTo>
                  <a:lnTo>
                    <a:pt x="3359" y="2185"/>
                  </a:lnTo>
                  <a:cubicBezTo>
                    <a:pt x="3335" y="2173"/>
                    <a:pt x="3299" y="2149"/>
                    <a:pt x="3299" y="2125"/>
                  </a:cubicBezTo>
                  <a:lnTo>
                    <a:pt x="2823" y="54"/>
                  </a:lnTo>
                  <a:cubicBezTo>
                    <a:pt x="2817" y="18"/>
                    <a:pt x="2784" y="0"/>
                    <a:pt x="2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55"/>
          <p:cNvSpPr txBox="1">
            <a:spLocks noGrp="1"/>
          </p:cNvSpPr>
          <p:nvPr>
            <p:ph type="title"/>
          </p:nvPr>
        </p:nvSpPr>
        <p:spPr>
          <a:xfrm>
            <a:off x="2094300" y="445025"/>
            <a:ext cx="49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20" name="Google Shape;920;p55"/>
          <p:cNvSpPr txBox="1">
            <a:spLocks noGrp="1"/>
          </p:cNvSpPr>
          <p:nvPr>
            <p:ph type="subTitle" idx="1"/>
          </p:nvPr>
        </p:nvSpPr>
        <p:spPr>
          <a:xfrm>
            <a:off x="1884938" y="1787669"/>
            <a:ext cx="25266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Mencintai dan Memuliakan</a:t>
            </a:r>
            <a:endParaRPr dirty="0"/>
          </a:p>
        </p:txBody>
      </p:sp>
      <p:sp>
        <p:nvSpPr>
          <p:cNvPr id="921" name="Google Shape;921;p55"/>
          <p:cNvSpPr txBox="1">
            <a:spLocks noGrp="1"/>
          </p:cNvSpPr>
          <p:nvPr>
            <p:ph type="subTitle" idx="2"/>
          </p:nvPr>
        </p:nvSpPr>
        <p:spPr>
          <a:xfrm>
            <a:off x="1884938" y="2077109"/>
            <a:ext cx="2526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22" name="Google Shape;922;p55"/>
          <p:cNvSpPr txBox="1">
            <a:spLocks noGrp="1"/>
          </p:cNvSpPr>
          <p:nvPr>
            <p:ph type="subTitle" idx="3"/>
          </p:nvPr>
        </p:nvSpPr>
        <p:spPr>
          <a:xfrm>
            <a:off x="4732454" y="1898098"/>
            <a:ext cx="25266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/>
              <a:t>Mengikuti</a:t>
            </a:r>
            <a:r>
              <a:rPr lang="en-US" dirty="0"/>
              <a:t> dan </a:t>
            </a:r>
            <a:r>
              <a:rPr lang="en-US" dirty="0" err="1"/>
              <a:t>Mentaati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55"/>
          <p:cNvSpPr txBox="1">
            <a:spLocks noGrp="1"/>
          </p:cNvSpPr>
          <p:nvPr>
            <p:ph type="subTitle" idx="4"/>
          </p:nvPr>
        </p:nvSpPr>
        <p:spPr>
          <a:xfrm>
            <a:off x="4732454" y="2077100"/>
            <a:ext cx="2526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24" name="Google Shape;924;p55"/>
          <p:cNvSpPr txBox="1">
            <a:spLocks noGrp="1"/>
          </p:cNvSpPr>
          <p:nvPr>
            <p:ph type="subTitle" idx="5"/>
          </p:nvPr>
        </p:nvSpPr>
        <p:spPr>
          <a:xfrm>
            <a:off x="3308700" y="3151580"/>
            <a:ext cx="2526600" cy="3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Mengucapkan</a:t>
            </a:r>
            <a:r>
              <a:rPr lang="en-US" dirty="0"/>
              <a:t> </a:t>
            </a:r>
            <a:r>
              <a:rPr lang="en-US" dirty="0" err="1"/>
              <a:t>Shalawat</a:t>
            </a:r>
            <a:r>
              <a:rPr lang="en-US" dirty="0"/>
              <a:t> dan Salam</a:t>
            </a:r>
            <a:endParaRPr dirty="0"/>
          </a:p>
        </p:txBody>
      </p:sp>
      <p:sp>
        <p:nvSpPr>
          <p:cNvPr id="925" name="Google Shape;925;p55"/>
          <p:cNvSpPr txBox="1">
            <a:spLocks noGrp="1"/>
          </p:cNvSpPr>
          <p:nvPr>
            <p:ph type="subTitle" idx="6"/>
          </p:nvPr>
        </p:nvSpPr>
        <p:spPr>
          <a:xfrm>
            <a:off x="1884938" y="3653175"/>
            <a:ext cx="2526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27" name="Google Shape;927;p55"/>
          <p:cNvSpPr txBox="1">
            <a:spLocks noGrp="1"/>
          </p:cNvSpPr>
          <p:nvPr>
            <p:ph type="subTitle" idx="8"/>
          </p:nvPr>
        </p:nvSpPr>
        <p:spPr>
          <a:xfrm>
            <a:off x="4732454" y="3653173"/>
            <a:ext cx="2526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28" name="Google Shape;928;p5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2700488" y="1270675"/>
            <a:ext cx="89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9" name="Google Shape;929;p5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4124250" y="2574295"/>
            <a:ext cx="89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1" name="Google Shape;931;p55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548004" y="1270675"/>
            <a:ext cx="8955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4"/>
          <p:cNvSpPr txBox="1">
            <a:spLocks noGrp="1"/>
          </p:cNvSpPr>
          <p:nvPr>
            <p:ph type="title"/>
          </p:nvPr>
        </p:nvSpPr>
        <p:spPr>
          <a:xfrm>
            <a:off x="2111700" y="445025"/>
            <a:ext cx="49206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Mencintai dan memuliakan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87" name="Google Shape;887;p54"/>
          <p:cNvSpPr txBox="1">
            <a:spLocks noGrp="1"/>
          </p:cNvSpPr>
          <p:nvPr>
            <p:ph type="body" idx="1"/>
          </p:nvPr>
        </p:nvSpPr>
        <p:spPr>
          <a:xfrm>
            <a:off x="721750" y="1073525"/>
            <a:ext cx="77004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Rasulullah </a:t>
            </a:r>
            <a:r>
              <a:rPr lang="en-ID" sz="1400" dirty="0" err="1"/>
              <a:t>Shallallahu</a:t>
            </a:r>
            <a:r>
              <a:rPr lang="en-ID" sz="1400" dirty="0"/>
              <a:t> ‘</a:t>
            </a:r>
            <a:r>
              <a:rPr lang="en-ID" sz="1400" dirty="0" err="1"/>
              <a:t>alaihi</a:t>
            </a:r>
            <a:r>
              <a:rPr lang="en-ID" sz="1400" dirty="0"/>
              <a:t> </a:t>
            </a:r>
            <a:r>
              <a:rPr lang="en-ID" sz="1400" dirty="0" err="1"/>
              <a:t>wa</a:t>
            </a:r>
            <a:r>
              <a:rPr lang="en-ID" sz="1400" dirty="0"/>
              <a:t> </a:t>
            </a:r>
            <a:r>
              <a:rPr lang="en-ID" sz="1400" dirty="0" err="1"/>
              <a:t>sallam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nabi</a:t>
            </a:r>
            <a:r>
              <a:rPr lang="en-ID" sz="1400" dirty="0"/>
              <a:t> </a:t>
            </a:r>
            <a:r>
              <a:rPr lang="en-ID" sz="1400" dirty="0" err="1"/>
              <a:t>terakhir</a:t>
            </a:r>
            <a:r>
              <a:rPr lang="en-ID" sz="1400" dirty="0"/>
              <a:t> yang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/>
              <a:t>pedoman</a:t>
            </a:r>
            <a:r>
              <a:rPr lang="en-ID" sz="1400" dirty="0"/>
              <a:t> </a:t>
            </a:r>
            <a:r>
              <a:rPr lang="en-ID" sz="1400" dirty="0" err="1"/>
              <a:t>bagi</a:t>
            </a:r>
            <a:r>
              <a:rPr lang="en-ID" sz="1400" dirty="0"/>
              <a:t> </a:t>
            </a:r>
            <a:r>
              <a:rPr lang="en-ID" sz="1400" dirty="0" err="1"/>
              <a:t>umat</a:t>
            </a:r>
            <a:r>
              <a:rPr lang="en-ID" sz="1400" dirty="0"/>
              <a:t> </a:t>
            </a:r>
            <a:r>
              <a:rPr lang="en-ID" sz="1400" dirty="0" err="1"/>
              <a:t>islam</a:t>
            </a:r>
            <a:r>
              <a:rPr lang="en-ID" sz="1400" dirty="0"/>
              <a:t> agar </a:t>
            </a:r>
            <a:r>
              <a:rPr lang="en-ID" sz="1400" dirty="0" err="1"/>
              <a:t>selamat</a:t>
            </a:r>
            <a:r>
              <a:rPr lang="en-ID" sz="1400" dirty="0"/>
              <a:t> dunia </a:t>
            </a:r>
            <a:r>
              <a:rPr lang="en-ID" sz="1400" dirty="0" err="1"/>
              <a:t>akhirat</a:t>
            </a:r>
            <a:r>
              <a:rPr lang="en-ID" sz="1400" dirty="0"/>
              <a:t>. Iman </a:t>
            </a:r>
            <a:r>
              <a:rPr lang="en-ID" sz="1400" dirty="0" err="1"/>
              <a:t>kepada</a:t>
            </a:r>
            <a:r>
              <a:rPr lang="en-ID" sz="1400" dirty="0"/>
              <a:t> Rasulullah </a:t>
            </a:r>
            <a:r>
              <a:rPr lang="en-ID" sz="1400" dirty="0" err="1"/>
              <a:t>Shallallahu</a:t>
            </a:r>
            <a:r>
              <a:rPr lang="en-ID" sz="1400" dirty="0"/>
              <a:t> ‘</a:t>
            </a:r>
            <a:r>
              <a:rPr lang="en-ID" sz="1400" dirty="0" err="1"/>
              <a:t>alahi</a:t>
            </a:r>
            <a:r>
              <a:rPr lang="en-ID" sz="1400" dirty="0"/>
              <a:t> </a:t>
            </a:r>
            <a:r>
              <a:rPr lang="en-ID" sz="1400" dirty="0" err="1"/>
              <a:t>wa</a:t>
            </a:r>
            <a:r>
              <a:rPr lang="en-ID" sz="1400" dirty="0"/>
              <a:t> </a:t>
            </a:r>
            <a:r>
              <a:rPr lang="en-ID" sz="1400" dirty="0" err="1"/>
              <a:t>sallam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iman</a:t>
            </a:r>
            <a:r>
              <a:rPr lang="en-ID" sz="1400" dirty="0"/>
              <a:t> yang </a:t>
            </a:r>
            <a:r>
              <a:rPr lang="en-ID" sz="1400" dirty="0" err="1"/>
              <a:t>kedua</a:t>
            </a:r>
            <a:r>
              <a:rPr lang="en-ID" sz="1400" dirty="0"/>
              <a:t> </a:t>
            </a:r>
            <a:r>
              <a:rPr lang="en-ID" sz="1400" dirty="0" err="1"/>
              <a:t>setelah</a:t>
            </a:r>
            <a:r>
              <a:rPr lang="en-ID" sz="1400" dirty="0"/>
              <a:t> </a:t>
            </a:r>
            <a:r>
              <a:rPr lang="en-ID" sz="1400" dirty="0" err="1"/>
              <a:t>iman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Allah </a:t>
            </a:r>
            <a:r>
              <a:rPr lang="en-ID" sz="1400" dirty="0" err="1"/>
              <a:t>Shubhanahu</a:t>
            </a:r>
            <a:r>
              <a:rPr lang="en-ID" sz="1400" dirty="0"/>
              <a:t> </a:t>
            </a:r>
            <a:r>
              <a:rPr lang="en-ID" sz="1400" dirty="0" err="1"/>
              <a:t>wa</a:t>
            </a:r>
            <a:r>
              <a:rPr lang="en-ID" sz="1400" dirty="0"/>
              <a:t> </a:t>
            </a:r>
            <a:r>
              <a:rPr lang="en-ID" sz="1400" dirty="0" err="1"/>
              <a:t>ta’ala</a:t>
            </a:r>
            <a:r>
              <a:rPr lang="en-ID" sz="1400" dirty="0"/>
              <a:t>. Oleh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umat</a:t>
            </a:r>
            <a:r>
              <a:rPr lang="en-ID" sz="1400" dirty="0"/>
              <a:t> </a:t>
            </a:r>
            <a:r>
              <a:rPr lang="en-ID" sz="1400" dirty="0" err="1"/>
              <a:t>nabi</a:t>
            </a:r>
            <a:r>
              <a:rPr lang="en-ID" sz="1400" dirty="0"/>
              <a:t> Muhammad </a:t>
            </a:r>
            <a:r>
              <a:rPr lang="en-ID" sz="1400" dirty="0" err="1"/>
              <a:t>Shallallahu</a:t>
            </a:r>
            <a:r>
              <a:rPr lang="en-ID" sz="1400" dirty="0"/>
              <a:t> ‘</a:t>
            </a:r>
            <a:r>
              <a:rPr lang="en-ID" sz="1400" dirty="0" err="1"/>
              <a:t>alaihi</a:t>
            </a:r>
            <a:r>
              <a:rPr lang="en-ID" sz="1400" dirty="0"/>
              <a:t> </a:t>
            </a:r>
            <a:r>
              <a:rPr lang="en-ID" sz="1400" dirty="0" err="1"/>
              <a:t>wa</a:t>
            </a:r>
            <a:r>
              <a:rPr lang="en-ID" sz="1400" dirty="0"/>
              <a:t> </a:t>
            </a:r>
            <a:r>
              <a:rPr lang="en-ID" sz="1400" dirty="0" err="1"/>
              <a:t>sallam</a:t>
            </a:r>
            <a:r>
              <a:rPr lang="en-ID" sz="1400" dirty="0"/>
              <a:t> </a:t>
            </a:r>
            <a:r>
              <a:rPr lang="en-ID" sz="1400" dirty="0" err="1"/>
              <a:t>wajib</a:t>
            </a:r>
            <a:r>
              <a:rPr lang="en-ID" sz="1400" dirty="0"/>
              <a:t> </a:t>
            </a:r>
            <a:r>
              <a:rPr lang="en-ID" sz="1400" dirty="0" err="1"/>
              <a:t>menghormati</a:t>
            </a:r>
            <a:r>
              <a:rPr lang="en-ID" sz="1400" dirty="0"/>
              <a:t> dan </a:t>
            </a:r>
            <a:r>
              <a:rPr lang="en-ID" sz="1400" dirty="0" err="1"/>
              <a:t>memuliakan</a:t>
            </a:r>
            <a:r>
              <a:rPr lang="en-ID" sz="1400" dirty="0"/>
              <a:t> </a:t>
            </a:r>
            <a:r>
              <a:rPr lang="en-ID" sz="1400" dirty="0" err="1"/>
              <a:t>baginda</a:t>
            </a:r>
            <a:r>
              <a:rPr lang="en-ID" sz="1400" dirty="0"/>
              <a:t> Rasulullah </a:t>
            </a:r>
            <a:r>
              <a:rPr lang="en-ID" sz="1400" dirty="0" err="1"/>
              <a:t>Shallallahu</a:t>
            </a:r>
            <a:r>
              <a:rPr lang="en-ID" sz="1400" dirty="0"/>
              <a:t> ‘</a:t>
            </a:r>
            <a:r>
              <a:rPr lang="en-ID" sz="1400" dirty="0" err="1"/>
              <a:t>alaihi</a:t>
            </a:r>
            <a:r>
              <a:rPr lang="en-ID" sz="1400" dirty="0"/>
              <a:t> </a:t>
            </a:r>
            <a:r>
              <a:rPr lang="en-ID" sz="1400" dirty="0" err="1"/>
              <a:t>wa</a:t>
            </a:r>
            <a:r>
              <a:rPr lang="en-ID" sz="1400" dirty="0"/>
              <a:t> </a:t>
            </a:r>
            <a:r>
              <a:rPr lang="en-ID" sz="1400" dirty="0" err="1"/>
              <a:t>sallam</a:t>
            </a:r>
            <a:endParaRPr lang="en-ID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Mencintai</a:t>
            </a:r>
            <a:r>
              <a:rPr lang="en-ID" sz="1400" dirty="0"/>
              <a:t> Rasulullah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dua </a:t>
            </a:r>
            <a:r>
              <a:rPr lang="en-ID" sz="1400" dirty="0" err="1"/>
              <a:t>cara</a:t>
            </a:r>
            <a:r>
              <a:rPr lang="en-ID" sz="1400" dirty="0"/>
              <a:t> :</a:t>
            </a:r>
          </a:p>
          <a:p>
            <a:pPr marL="342900" indent="-342900"/>
            <a:r>
              <a:rPr lang="fi-FI" sz="1400" dirty="0"/>
              <a:t>meneledani sikap dan perilakunya serta taat kepada perintahnya</a:t>
            </a:r>
          </a:p>
          <a:p>
            <a:pPr marL="342900" indent="-342900"/>
            <a:r>
              <a:rPr lang="en-ID" sz="1400" dirty="0" err="1"/>
              <a:t>selalu</a:t>
            </a:r>
            <a:r>
              <a:rPr lang="en-ID" sz="1400" dirty="0"/>
              <a:t> </a:t>
            </a:r>
            <a:r>
              <a:rPr lang="en-ID" sz="1400" dirty="0" err="1"/>
              <a:t>merindukan</a:t>
            </a:r>
            <a:r>
              <a:rPr lang="en-ID" sz="1400" dirty="0"/>
              <a:t> dan </a:t>
            </a:r>
            <a:r>
              <a:rPr lang="en-ID" sz="1400" dirty="0" err="1"/>
              <a:t>mengingatnya</a:t>
            </a:r>
            <a:r>
              <a:rPr lang="en-ID" sz="1400" dirty="0"/>
              <a:t>. Orang yang </a:t>
            </a:r>
            <a:r>
              <a:rPr lang="en-ID" sz="1400" dirty="0" err="1"/>
              <a:t>merindukan</a:t>
            </a:r>
            <a:r>
              <a:rPr lang="en-ID" sz="1400" dirty="0"/>
              <a:t> Rasulullah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selalu</a:t>
            </a:r>
            <a:r>
              <a:rPr lang="en-ID" sz="1400" dirty="0"/>
              <a:t> </a:t>
            </a:r>
            <a:r>
              <a:rPr lang="en-ID" sz="1400" dirty="0" err="1"/>
              <a:t>berusaha</a:t>
            </a:r>
            <a:r>
              <a:rPr lang="en-ID" sz="1400" dirty="0"/>
              <a:t> </a:t>
            </a:r>
            <a:r>
              <a:rPr lang="en-ID" sz="1400" dirty="0" err="1"/>
              <a:t>mengerjakan</a:t>
            </a:r>
            <a:r>
              <a:rPr lang="en-ID" sz="1400" dirty="0"/>
              <a:t> </a:t>
            </a:r>
            <a:r>
              <a:rPr lang="en-ID" sz="1400" dirty="0" err="1"/>
              <a:t>amalan-amalan</a:t>
            </a:r>
            <a:r>
              <a:rPr lang="en-ID" sz="1400" dirty="0"/>
              <a:t> yang </a:t>
            </a:r>
            <a:r>
              <a:rPr lang="en-ID" sz="1400" dirty="0" err="1"/>
              <a:t>beliau</a:t>
            </a:r>
            <a:r>
              <a:rPr lang="en-ID" sz="1400" dirty="0"/>
              <a:t> </a:t>
            </a:r>
            <a:r>
              <a:rPr lang="en-ID" sz="1400" dirty="0" err="1"/>
              <a:t>contohkan</a:t>
            </a:r>
            <a:r>
              <a:rPr lang="en-ID" sz="1400" dirty="0"/>
              <a:t> agar </a:t>
            </a:r>
            <a:r>
              <a:rPr lang="en-ID" sz="1400" dirty="0" err="1"/>
              <a:t>kelak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mendekatkan</a:t>
            </a:r>
            <a:r>
              <a:rPr lang="en-ID" sz="1400" dirty="0"/>
              <a:t> </a:t>
            </a:r>
            <a:r>
              <a:rPr lang="en-ID" sz="1400" dirty="0" err="1"/>
              <a:t>posisinya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Rasulullah</a:t>
            </a:r>
          </a:p>
          <a:p>
            <a:pPr marL="0" indent="0">
              <a:buNone/>
            </a:pPr>
            <a:endParaRPr lang="en-ID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Yunahar</a:t>
            </a:r>
            <a:r>
              <a:rPr lang="en-ID" dirty="0"/>
              <a:t> Ilyas, </a:t>
            </a:r>
            <a:r>
              <a:rPr lang="en-ID" dirty="0" err="1"/>
              <a:t>Jurnal</a:t>
            </a:r>
            <a:r>
              <a:rPr lang="en-ID" dirty="0"/>
              <a:t> </a:t>
            </a:r>
            <a:r>
              <a:rPr lang="en-ID" dirty="0" err="1"/>
              <a:t>tarjih</a:t>
            </a:r>
            <a:r>
              <a:rPr lang="en-ID" dirty="0"/>
              <a:t> Volume 11, Universitas Muhammadiyah Yogyakarta, 2019</a:t>
            </a:r>
          </a:p>
        </p:txBody>
      </p:sp>
      <p:grpSp>
        <p:nvGrpSpPr>
          <p:cNvPr id="888" name="Google Shape;888;p54"/>
          <p:cNvGrpSpPr/>
          <p:nvPr/>
        </p:nvGrpSpPr>
        <p:grpSpPr>
          <a:xfrm>
            <a:off x="7052469" y="-727072"/>
            <a:ext cx="406679" cy="1800591"/>
            <a:chOff x="7928487" y="-1058648"/>
            <a:chExt cx="720679" cy="3191405"/>
          </a:xfrm>
        </p:grpSpPr>
        <p:sp>
          <p:nvSpPr>
            <p:cNvPr id="889" name="Google Shape;889;p54"/>
            <p:cNvSpPr/>
            <p:nvPr/>
          </p:nvSpPr>
          <p:spPr>
            <a:xfrm>
              <a:off x="8047683" y="1070723"/>
              <a:ext cx="485090" cy="252118"/>
            </a:xfrm>
            <a:custGeom>
              <a:avLst/>
              <a:gdLst/>
              <a:ahLst/>
              <a:cxnLst/>
              <a:rect l="l" t="t" r="r" b="b"/>
              <a:pathLst>
                <a:path w="12795" h="6650" extrusionOk="0">
                  <a:moveTo>
                    <a:pt x="6363" y="1"/>
                  </a:moveTo>
                  <a:cubicBezTo>
                    <a:pt x="6363" y="1"/>
                    <a:pt x="2504" y="2362"/>
                    <a:pt x="1573" y="3362"/>
                  </a:cubicBezTo>
                  <a:cubicBezTo>
                    <a:pt x="1" y="4934"/>
                    <a:pt x="2076" y="6649"/>
                    <a:pt x="2076" y="6649"/>
                  </a:cubicBezTo>
                  <a:lnTo>
                    <a:pt x="10651" y="6649"/>
                  </a:lnTo>
                  <a:cubicBezTo>
                    <a:pt x="10651" y="6649"/>
                    <a:pt x="12795" y="4934"/>
                    <a:pt x="11222" y="3362"/>
                  </a:cubicBezTo>
                  <a:cubicBezTo>
                    <a:pt x="10222" y="2362"/>
                    <a:pt x="6363" y="1"/>
                    <a:pt x="6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8169723" y="1070723"/>
              <a:ext cx="241010" cy="252118"/>
            </a:xfrm>
            <a:custGeom>
              <a:avLst/>
              <a:gdLst/>
              <a:ahLst/>
              <a:cxnLst/>
              <a:rect l="l" t="t" r="r" b="b"/>
              <a:pathLst>
                <a:path w="6357" h="6650" extrusionOk="0">
                  <a:moveTo>
                    <a:pt x="3144" y="1"/>
                  </a:moveTo>
                  <a:cubicBezTo>
                    <a:pt x="3144" y="1"/>
                    <a:pt x="1212" y="2362"/>
                    <a:pt x="783" y="3362"/>
                  </a:cubicBezTo>
                  <a:cubicBezTo>
                    <a:pt x="0" y="4934"/>
                    <a:pt x="1000" y="6649"/>
                    <a:pt x="1000" y="6649"/>
                  </a:cubicBezTo>
                  <a:lnTo>
                    <a:pt x="5288" y="6649"/>
                  </a:lnTo>
                  <a:cubicBezTo>
                    <a:pt x="5288" y="6649"/>
                    <a:pt x="6357" y="4934"/>
                    <a:pt x="5574" y="3362"/>
                  </a:cubicBezTo>
                  <a:cubicBezTo>
                    <a:pt x="5071" y="2362"/>
                    <a:pt x="3144" y="1"/>
                    <a:pt x="3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8047683" y="1880866"/>
              <a:ext cx="485090" cy="251891"/>
            </a:xfrm>
            <a:custGeom>
              <a:avLst/>
              <a:gdLst/>
              <a:ahLst/>
              <a:cxnLst/>
              <a:rect l="l" t="t" r="r" b="b"/>
              <a:pathLst>
                <a:path w="12795" h="6644" extrusionOk="0">
                  <a:moveTo>
                    <a:pt x="2076" y="1"/>
                  </a:moveTo>
                  <a:cubicBezTo>
                    <a:pt x="2076" y="1"/>
                    <a:pt x="1" y="1716"/>
                    <a:pt x="1573" y="3288"/>
                  </a:cubicBezTo>
                  <a:cubicBezTo>
                    <a:pt x="2504" y="4288"/>
                    <a:pt x="6363" y="6644"/>
                    <a:pt x="6363" y="6644"/>
                  </a:cubicBezTo>
                  <a:cubicBezTo>
                    <a:pt x="6363" y="6644"/>
                    <a:pt x="10222" y="4288"/>
                    <a:pt x="11222" y="3288"/>
                  </a:cubicBezTo>
                  <a:cubicBezTo>
                    <a:pt x="12795" y="1716"/>
                    <a:pt x="10651" y="1"/>
                    <a:pt x="10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8169723" y="1880866"/>
              <a:ext cx="241010" cy="251891"/>
            </a:xfrm>
            <a:custGeom>
              <a:avLst/>
              <a:gdLst/>
              <a:ahLst/>
              <a:cxnLst/>
              <a:rect l="l" t="t" r="r" b="b"/>
              <a:pathLst>
                <a:path w="6357" h="6644" extrusionOk="0">
                  <a:moveTo>
                    <a:pt x="1000" y="1"/>
                  </a:moveTo>
                  <a:cubicBezTo>
                    <a:pt x="1000" y="1"/>
                    <a:pt x="0" y="1716"/>
                    <a:pt x="783" y="3288"/>
                  </a:cubicBezTo>
                  <a:cubicBezTo>
                    <a:pt x="1212" y="4288"/>
                    <a:pt x="3144" y="6644"/>
                    <a:pt x="3144" y="6644"/>
                  </a:cubicBezTo>
                  <a:cubicBezTo>
                    <a:pt x="3144" y="6644"/>
                    <a:pt x="5071" y="4288"/>
                    <a:pt x="5574" y="3288"/>
                  </a:cubicBezTo>
                  <a:cubicBezTo>
                    <a:pt x="6357" y="1716"/>
                    <a:pt x="5288" y="1"/>
                    <a:pt x="5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7928487" y="1328222"/>
              <a:ext cx="720679" cy="547267"/>
            </a:xfrm>
            <a:custGeom>
              <a:avLst/>
              <a:gdLst/>
              <a:ahLst/>
              <a:cxnLst/>
              <a:rect l="l" t="t" r="r" b="b"/>
              <a:pathLst>
                <a:path w="19009" h="14435" extrusionOk="0">
                  <a:moveTo>
                    <a:pt x="4002" y="0"/>
                  </a:moveTo>
                  <a:cubicBezTo>
                    <a:pt x="0" y="4002"/>
                    <a:pt x="0" y="10433"/>
                    <a:pt x="4002" y="14435"/>
                  </a:cubicBezTo>
                  <a:lnTo>
                    <a:pt x="15081" y="14435"/>
                  </a:lnTo>
                  <a:cubicBezTo>
                    <a:pt x="19008" y="10433"/>
                    <a:pt x="19008" y="4002"/>
                    <a:pt x="15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8139810" y="1328222"/>
              <a:ext cx="298030" cy="547267"/>
            </a:xfrm>
            <a:custGeom>
              <a:avLst/>
              <a:gdLst/>
              <a:ahLst/>
              <a:cxnLst/>
              <a:rect l="l" t="t" r="r" b="b"/>
              <a:pathLst>
                <a:path w="7861" h="14435" extrusionOk="0">
                  <a:moveTo>
                    <a:pt x="1647" y="0"/>
                  </a:moveTo>
                  <a:cubicBezTo>
                    <a:pt x="0" y="4002"/>
                    <a:pt x="0" y="10433"/>
                    <a:pt x="1647" y="14435"/>
                  </a:cubicBezTo>
                  <a:lnTo>
                    <a:pt x="6220" y="14435"/>
                  </a:lnTo>
                  <a:cubicBezTo>
                    <a:pt x="7861" y="10433"/>
                    <a:pt x="7861" y="4002"/>
                    <a:pt x="6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8183144" y="1368750"/>
              <a:ext cx="214168" cy="468826"/>
            </a:xfrm>
            <a:custGeom>
              <a:avLst/>
              <a:gdLst/>
              <a:ahLst/>
              <a:cxnLst/>
              <a:rect l="l" t="t" r="r" b="b"/>
              <a:pathLst>
                <a:path w="5649" h="12366" extrusionOk="0">
                  <a:moveTo>
                    <a:pt x="1218" y="0"/>
                  </a:moveTo>
                  <a:cubicBezTo>
                    <a:pt x="0" y="3505"/>
                    <a:pt x="0" y="8792"/>
                    <a:pt x="1218" y="12365"/>
                  </a:cubicBezTo>
                  <a:lnTo>
                    <a:pt x="4431" y="12365"/>
                  </a:lnTo>
                  <a:cubicBezTo>
                    <a:pt x="5649" y="8792"/>
                    <a:pt x="5649" y="3505"/>
                    <a:pt x="4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7952979" y="1368750"/>
              <a:ext cx="213940" cy="468826"/>
            </a:xfrm>
            <a:custGeom>
              <a:avLst/>
              <a:gdLst/>
              <a:ahLst/>
              <a:cxnLst/>
              <a:rect l="l" t="t" r="r" b="b"/>
              <a:pathLst>
                <a:path w="5643" h="12366" extrusionOk="0">
                  <a:moveTo>
                    <a:pt x="3145" y="0"/>
                  </a:moveTo>
                  <a:cubicBezTo>
                    <a:pt x="0" y="4145"/>
                    <a:pt x="784" y="9004"/>
                    <a:pt x="3145" y="12365"/>
                  </a:cubicBezTo>
                  <a:lnTo>
                    <a:pt x="5643" y="12365"/>
                  </a:lnTo>
                  <a:cubicBezTo>
                    <a:pt x="4431" y="8792"/>
                    <a:pt x="4431" y="3505"/>
                    <a:pt x="5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8410731" y="1368750"/>
              <a:ext cx="214168" cy="468826"/>
            </a:xfrm>
            <a:custGeom>
              <a:avLst/>
              <a:gdLst/>
              <a:ahLst/>
              <a:cxnLst/>
              <a:rect l="l" t="t" r="r" b="b"/>
              <a:pathLst>
                <a:path w="5649" h="12366" extrusionOk="0">
                  <a:moveTo>
                    <a:pt x="0" y="0"/>
                  </a:moveTo>
                  <a:cubicBezTo>
                    <a:pt x="1286" y="3505"/>
                    <a:pt x="1286" y="8792"/>
                    <a:pt x="0" y="12365"/>
                  </a:cubicBezTo>
                  <a:lnTo>
                    <a:pt x="2573" y="12365"/>
                  </a:lnTo>
                  <a:cubicBezTo>
                    <a:pt x="4934" y="9004"/>
                    <a:pt x="5648" y="4145"/>
                    <a:pt x="2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8063948" y="1861797"/>
              <a:ext cx="452562" cy="35372"/>
            </a:xfrm>
            <a:custGeom>
              <a:avLst/>
              <a:gdLst/>
              <a:ahLst/>
              <a:cxnLst/>
              <a:rect l="l" t="t" r="r" b="b"/>
              <a:pathLst>
                <a:path w="11937" h="933" extrusionOk="0">
                  <a:moveTo>
                    <a:pt x="429" y="1"/>
                  </a:moveTo>
                  <a:cubicBezTo>
                    <a:pt x="218" y="1"/>
                    <a:pt x="0" y="218"/>
                    <a:pt x="0" y="504"/>
                  </a:cubicBezTo>
                  <a:cubicBezTo>
                    <a:pt x="0" y="790"/>
                    <a:pt x="218" y="933"/>
                    <a:pt x="429" y="933"/>
                  </a:cubicBezTo>
                  <a:lnTo>
                    <a:pt x="11434" y="933"/>
                  </a:lnTo>
                  <a:cubicBezTo>
                    <a:pt x="11720" y="933"/>
                    <a:pt x="11937" y="790"/>
                    <a:pt x="11937" y="504"/>
                  </a:cubicBezTo>
                  <a:cubicBezTo>
                    <a:pt x="11937" y="218"/>
                    <a:pt x="11720" y="1"/>
                    <a:pt x="11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8185949" y="1861797"/>
              <a:ext cx="205941" cy="35372"/>
            </a:xfrm>
            <a:custGeom>
              <a:avLst/>
              <a:gdLst/>
              <a:ahLst/>
              <a:cxnLst/>
              <a:rect l="l" t="t" r="r" b="b"/>
              <a:pathLst>
                <a:path w="5432" h="933" extrusionOk="0">
                  <a:moveTo>
                    <a:pt x="498" y="1"/>
                  </a:moveTo>
                  <a:cubicBezTo>
                    <a:pt x="212" y="1"/>
                    <a:pt x="1" y="218"/>
                    <a:pt x="1" y="504"/>
                  </a:cubicBezTo>
                  <a:cubicBezTo>
                    <a:pt x="1" y="790"/>
                    <a:pt x="212" y="933"/>
                    <a:pt x="498" y="933"/>
                  </a:cubicBezTo>
                  <a:lnTo>
                    <a:pt x="5003" y="933"/>
                  </a:lnTo>
                  <a:cubicBezTo>
                    <a:pt x="5214" y="933"/>
                    <a:pt x="5432" y="790"/>
                    <a:pt x="5432" y="504"/>
                  </a:cubicBezTo>
                  <a:cubicBezTo>
                    <a:pt x="5432" y="218"/>
                    <a:pt x="5214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8063948" y="1306536"/>
              <a:ext cx="452562" cy="35145"/>
            </a:xfrm>
            <a:custGeom>
              <a:avLst/>
              <a:gdLst/>
              <a:ahLst/>
              <a:cxnLst/>
              <a:rect l="l" t="t" r="r" b="b"/>
              <a:pathLst>
                <a:path w="11937" h="927" extrusionOk="0">
                  <a:moveTo>
                    <a:pt x="429" y="0"/>
                  </a:moveTo>
                  <a:cubicBezTo>
                    <a:pt x="218" y="0"/>
                    <a:pt x="0" y="212"/>
                    <a:pt x="0" y="429"/>
                  </a:cubicBezTo>
                  <a:cubicBezTo>
                    <a:pt x="0" y="715"/>
                    <a:pt x="218" y="927"/>
                    <a:pt x="429" y="927"/>
                  </a:cubicBezTo>
                  <a:lnTo>
                    <a:pt x="11434" y="927"/>
                  </a:lnTo>
                  <a:cubicBezTo>
                    <a:pt x="11720" y="927"/>
                    <a:pt x="11937" y="715"/>
                    <a:pt x="11937" y="429"/>
                  </a:cubicBezTo>
                  <a:cubicBezTo>
                    <a:pt x="11937" y="212"/>
                    <a:pt x="11720" y="0"/>
                    <a:pt x="1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8185949" y="1306536"/>
              <a:ext cx="205941" cy="35145"/>
            </a:xfrm>
            <a:custGeom>
              <a:avLst/>
              <a:gdLst/>
              <a:ahLst/>
              <a:cxnLst/>
              <a:rect l="l" t="t" r="r" b="b"/>
              <a:pathLst>
                <a:path w="5432" h="927" extrusionOk="0">
                  <a:moveTo>
                    <a:pt x="498" y="0"/>
                  </a:moveTo>
                  <a:cubicBezTo>
                    <a:pt x="212" y="0"/>
                    <a:pt x="1" y="212"/>
                    <a:pt x="1" y="429"/>
                  </a:cubicBezTo>
                  <a:cubicBezTo>
                    <a:pt x="1" y="715"/>
                    <a:pt x="212" y="927"/>
                    <a:pt x="498" y="927"/>
                  </a:cubicBezTo>
                  <a:lnTo>
                    <a:pt x="5003" y="927"/>
                  </a:lnTo>
                  <a:cubicBezTo>
                    <a:pt x="5214" y="927"/>
                    <a:pt x="5432" y="715"/>
                    <a:pt x="5432" y="429"/>
                  </a:cubicBezTo>
                  <a:cubicBezTo>
                    <a:pt x="5432" y="212"/>
                    <a:pt x="5214" y="0"/>
                    <a:pt x="5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8245547" y="994861"/>
              <a:ext cx="86744" cy="86744"/>
            </a:xfrm>
            <a:custGeom>
              <a:avLst/>
              <a:gdLst/>
              <a:ahLst/>
              <a:cxnLst/>
              <a:rect l="l" t="t" r="r" b="b"/>
              <a:pathLst>
                <a:path w="2288" h="2288" extrusionOk="0">
                  <a:moveTo>
                    <a:pt x="1144" y="287"/>
                  </a:moveTo>
                  <a:cubicBezTo>
                    <a:pt x="1642" y="287"/>
                    <a:pt x="2002" y="647"/>
                    <a:pt x="2002" y="1144"/>
                  </a:cubicBezTo>
                  <a:cubicBezTo>
                    <a:pt x="2002" y="1647"/>
                    <a:pt x="1642" y="2002"/>
                    <a:pt x="1144" y="2002"/>
                  </a:cubicBezTo>
                  <a:cubicBezTo>
                    <a:pt x="715" y="2002"/>
                    <a:pt x="287" y="1647"/>
                    <a:pt x="287" y="1144"/>
                  </a:cubicBezTo>
                  <a:cubicBezTo>
                    <a:pt x="287" y="647"/>
                    <a:pt x="715" y="287"/>
                    <a:pt x="1144" y="287"/>
                  </a:cubicBezTo>
                  <a:close/>
                  <a:moveTo>
                    <a:pt x="1144" y="1"/>
                  </a:moveTo>
                  <a:cubicBezTo>
                    <a:pt x="498" y="1"/>
                    <a:pt x="1" y="504"/>
                    <a:pt x="1" y="1144"/>
                  </a:cubicBezTo>
                  <a:cubicBezTo>
                    <a:pt x="1" y="1790"/>
                    <a:pt x="498" y="2288"/>
                    <a:pt x="1144" y="2288"/>
                  </a:cubicBezTo>
                  <a:cubicBezTo>
                    <a:pt x="1784" y="2288"/>
                    <a:pt x="2288" y="1790"/>
                    <a:pt x="2288" y="1144"/>
                  </a:cubicBezTo>
                  <a:cubicBezTo>
                    <a:pt x="2288" y="504"/>
                    <a:pt x="1784" y="1"/>
                    <a:pt x="1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8280654" y="-1058648"/>
              <a:ext cx="19146" cy="2078060"/>
            </a:xfrm>
            <a:custGeom>
              <a:avLst/>
              <a:gdLst/>
              <a:ahLst/>
              <a:cxnLst/>
              <a:rect l="l" t="t" r="r" b="b"/>
              <a:pathLst>
                <a:path w="505" h="54812" extrusionOk="0">
                  <a:moveTo>
                    <a:pt x="1" y="0"/>
                  </a:moveTo>
                  <a:lnTo>
                    <a:pt x="1" y="54595"/>
                  </a:lnTo>
                  <a:cubicBezTo>
                    <a:pt x="1" y="54738"/>
                    <a:pt x="75" y="54812"/>
                    <a:pt x="218" y="54812"/>
                  </a:cubicBezTo>
                  <a:cubicBezTo>
                    <a:pt x="361" y="54812"/>
                    <a:pt x="504" y="54738"/>
                    <a:pt x="504" y="54595"/>
                  </a:cubicBezTo>
                  <a:lnTo>
                    <a:pt x="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54"/>
          <p:cNvGrpSpPr/>
          <p:nvPr/>
        </p:nvGrpSpPr>
        <p:grpSpPr>
          <a:xfrm>
            <a:off x="790484" y="626625"/>
            <a:ext cx="7433219" cy="347097"/>
            <a:chOff x="790484" y="626625"/>
            <a:chExt cx="7433219" cy="347097"/>
          </a:xfrm>
        </p:grpSpPr>
        <p:sp>
          <p:nvSpPr>
            <p:cNvPr id="905" name="Google Shape;905;p54"/>
            <p:cNvSpPr/>
            <p:nvPr/>
          </p:nvSpPr>
          <p:spPr>
            <a:xfrm>
              <a:off x="8036822" y="710081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790484" y="850300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2163547" y="6266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4D23-5B39-8DE1-7A03-A8DB167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Memuliakan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2A30F-9737-E90E-A2C7-E1F2825BE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 sz="1400" dirty="0" err="1"/>
              <a:t>Memuliakan</a:t>
            </a:r>
            <a:r>
              <a:rPr lang="en-ID" sz="1400" dirty="0"/>
              <a:t> Rasulullah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cara</a:t>
            </a:r>
            <a:r>
              <a:rPr lang="en-ID" sz="1400" dirty="0"/>
              <a:t> :</a:t>
            </a:r>
          </a:p>
          <a:p>
            <a:r>
              <a:rPr lang="en-ID" sz="1400" dirty="0" err="1"/>
              <a:t>memperbanyak</a:t>
            </a:r>
            <a:r>
              <a:rPr lang="en-ID" sz="1400" dirty="0"/>
              <a:t> </a:t>
            </a:r>
            <a:r>
              <a:rPr lang="en-ID" sz="1400" dirty="0" err="1"/>
              <a:t>shalawat</a:t>
            </a:r>
            <a:r>
              <a:rPr lang="en-ID" sz="1400" dirty="0"/>
              <a:t> </a:t>
            </a:r>
            <a:r>
              <a:rPr lang="en-ID" sz="1400" dirty="0" err="1"/>
              <a:t>kepadanya</a:t>
            </a:r>
            <a:r>
              <a:rPr lang="en-ID" sz="1400" dirty="0"/>
              <a:t> dan </a:t>
            </a:r>
            <a:r>
              <a:rPr lang="en-ID" sz="1400" dirty="0" err="1"/>
              <a:t>meneladani</a:t>
            </a:r>
            <a:r>
              <a:rPr lang="en-ID" sz="1400" dirty="0"/>
              <a:t> </a:t>
            </a:r>
            <a:r>
              <a:rPr lang="en-ID" sz="1400" dirty="0" err="1"/>
              <a:t>sikap</a:t>
            </a:r>
            <a:r>
              <a:rPr lang="en-ID" sz="1400" dirty="0"/>
              <a:t> </a:t>
            </a:r>
            <a:r>
              <a:rPr lang="en-ID" sz="1400" dirty="0" err="1"/>
              <a:t>mulia</a:t>
            </a:r>
            <a:r>
              <a:rPr lang="en-ID" sz="1400" dirty="0"/>
              <a:t> yang </a:t>
            </a:r>
            <a:r>
              <a:rPr lang="en-ID" sz="1400" dirty="0" err="1"/>
              <a:t>disunnahkan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umatnya</a:t>
            </a:r>
            <a:r>
              <a:rPr lang="en-ID" sz="1400" dirty="0"/>
              <a:t>.</a:t>
            </a:r>
          </a:p>
          <a:p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melaksanakan</a:t>
            </a:r>
            <a:r>
              <a:rPr lang="en-ID" sz="1400" dirty="0"/>
              <a:t> </a:t>
            </a:r>
            <a:r>
              <a:rPr lang="en-ID" sz="1400" dirty="0" err="1"/>
              <a:t>perintah</a:t>
            </a:r>
            <a:r>
              <a:rPr lang="en-ID" sz="1400" dirty="0"/>
              <a:t> yang Rasulullah </a:t>
            </a:r>
            <a:r>
              <a:rPr lang="en-ID" sz="1400" dirty="0" err="1"/>
              <a:t>larang</a:t>
            </a:r>
            <a:r>
              <a:rPr lang="en-ID" sz="1400" dirty="0"/>
              <a:t>, </a:t>
            </a:r>
            <a:r>
              <a:rPr lang="en-ID" sz="1400" dirty="0" err="1"/>
              <a:t>baik</a:t>
            </a:r>
            <a:r>
              <a:rPr lang="en-ID" sz="1400" dirty="0"/>
              <a:t> yang </a:t>
            </a:r>
            <a:r>
              <a:rPr lang="en-ID" sz="1400" dirty="0" err="1"/>
              <a:t>itu</a:t>
            </a:r>
            <a:r>
              <a:rPr lang="en-ID" sz="1400" dirty="0"/>
              <a:t> </a:t>
            </a:r>
            <a:r>
              <a:rPr lang="en-ID" sz="1400" dirty="0" err="1"/>
              <a:t>sifatnya</a:t>
            </a:r>
            <a:r>
              <a:rPr lang="en-ID" sz="1400" dirty="0"/>
              <a:t> haram </a:t>
            </a:r>
            <a:r>
              <a:rPr lang="en-ID" sz="1400" dirty="0" err="1"/>
              <a:t>ataupun</a:t>
            </a:r>
            <a:r>
              <a:rPr lang="en-ID" sz="1400" dirty="0"/>
              <a:t> </a:t>
            </a:r>
            <a:r>
              <a:rPr lang="en-ID" sz="1400" dirty="0" err="1"/>
              <a:t>makruh</a:t>
            </a:r>
            <a:r>
              <a:rPr lang="en-ID" sz="1400" dirty="0"/>
              <a:t>.</a:t>
            </a:r>
          </a:p>
          <a:p>
            <a:r>
              <a:rPr lang="en-ID" sz="1400" dirty="0" err="1"/>
              <a:t>Mempelajari</a:t>
            </a:r>
            <a:r>
              <a:rPr lang="en-ID" sz="1400" dirty="0"/>
              <a:t>, </a:t>
            </a:r>
            <a:r>
              <a:rPr lang="en-ID" sz="1400" dirty="0" err="1"/>
              <a:t>mengamalkan</a:t>
            </a:r>
            <a:r>
              <a:rPr lang="en-ID" sz="1400" dirty="0"/>
              <a:t>, </a:t>
            </a:r>
            <a:r>
              <a:rPr lang="en-ID" sz="1400" dirty="0" err="1"/>
              <a:t>mengajarkan</a:t>
            </a:r>
            <a:r>
              <a:rPr lang="en-ID" sz="1400" dirty="0"/>
              <a:t>, </a:t>
            </a:r>
            <a:r>
              <a:rPr lang="en-ID" sz="1400" dirty="0" err="1"/>
              <a:t>mendakwahkan</a:t>
            </a:r>
            <a:r>
              <a:rPr lang="en-ID" sz="1400" dirty="0"/>
              <a:t>, dan </a:t>
            </a:r>
            <a:r>
              <a:rPr lang="en-ID" sz="1400" dirty="0" err="1"/>
              <a:t>memperjuangkan</a:t>
            </a:r>
            <a:r>
              <a:rPr lang="en-ID" sz="1400" dirty="0"/>
              <a:t> </a:t>
            </a:r>
            <a:r>
              <a:rPr lang="en-ID" sz="1400" dirty="0" err="1"/>
              <a:t>ajaran</a:t>
            </a:r>
            <a:r>
              <a:rPr lang="en-ID" sz="1400" dirty="0"/>
              <a:t> Islam yang </a:t>
            </a:r>
            <a:r>
              <a:rPr lang="en-ID" sz="1400" dirty="0" err="1"/>
              <a:t>beliau</a:t>
            </a:r>
            <a:r>
              <a:rPr lang="en-ID" sz="1400" dirty="0"/>
              <a:t> </a:t>
            </a:r>
            <a:r>
              <a:rPr lang="en-ID" sz="1400" dirty="0" err="1"/>
              <a:t>bawa</a:t>
            </a:r>
            <a:r>
              <a:rPr lang="en-ID" sz="1400" dirty="0"/>
              <a:t>..</a:t>
            </a:r>
          </a:p>
          <a:p>
            <a:r>
              <a:rPr lang="en-ID" sz="1400" dirty="0" err="1"/>
              <a:t>Selalu</a:t>
            </a:r>
            <a:r>
              <a:rPr lang="en-ID" sz="1400" dirty="0"/>
              <a:t> </a:t>
            </a:r>
            <a:r>
              <a:rPr lang="en-ID" sz="1400" dirty="0" err="1"/>
              <a:t>bersholawat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</a:t>
            </a:r>
            <a:r>
              <a:rPr lang="en-ID" sz="1400" dirty="0" err="1"/>
              <a:t>beliau</a:t>
            </a:r>
            <a:r>
              <a:rPr lang="en-ID" sz="1400" dirty="0"/>
              <a:t>, </a:t>
            </a:r>
            <a:r>
              <a:rPr lang="en-ID" sz="1400" dirty="0" err="1"/>
              <a:t>terutama</a:t>
            </a:r>
            <a:r>
              <a:rPr lang="en-ID" sz="1400" dirty="0"/>
              <a:t> pada </a:t>
            </a:r>
            <a:r>
              <a:rPr lang="en-ID" sz="1400" dirty="0" err="1"/>
              <a:t>hari</a:t>
            </a:r>
            <a:r>
              <a:rPr lang="en-ID" sz="1400" dirty="0"/>
              <a:t> </a:t>
            </a:r>
            <a:r>
              <a:rPr lang="en-ID" sz="1400" dirty="0" err="1"/>
              <a:t>jum’at</a:t>
            </a:r>
            <a:r>
              <a:rPr lang="en-ID" sz="1400" dirty="0"/>
              <a:t>, agar </a:t>
            </a:r>
            <a:r>
              <a:rPr lang="en-ID" sz="1400" dirty="0" err="1"/>
              <a:t>kelak</a:t>
            </a:r>
            <a:r>
              <a:rPr lang="en-ID" sz="1400" dirty="0"/>
              <a:t> di </a:t>
            </a:r>
            <a:r>
              <a:rPr lang="en-ID" sz="1400" dirty="0" err="1"/>
              <a:t>akhirat</a:t>
            </a:r>
            <a:r>
              <a:rPr lang="en-ID" sz="1400" dirty="0"/>
              <a:t> </a:t>
            </a:r>
            <a:r>
              <a:rPr lang="en-ID" sz="1400" dirty="0" err="1"/>
              <a:t>nanti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mendapatkan</a:t>
            </a:r>
            <a:r>
              <a:rPr lang="en-ID" sz="1400" dirty="0"/>
              <a:t> </a:t>
            </a:r>
            <a:r>
              <a:rPr lang="en-ID" sz="1400" dirty="0" err="1"/>
              <a:t>syafa’at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beliau</a:t>
            </a:r>
            <a:endParaRPr lang="en-ID" sz="1400" dirty="0"/>
          </a:p>
          <a:p>
            <a:pPr marL="139700" indent="0">
              <a:buNone/>
            </a:pPr>
            <a:endParaRPr lang="en-ID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Mencintai</a:t>
            </a:r>
            <a:r>
              <a:rPr lang="en-ID" sz="1400" dirty="0"/>
              <a:t> Rasulullah, pada </a:t>
            </a:r>
            <a:r>
              <a:rPr lang="en-ID" sz="1400" dirty="0" err="1"/>
              <a:t>hakikatnya</a:t>
            </a:r>
            <a:r>
              <a:rPr lang="en-ID" sz="1400" dirty="0"/>
              <a:t>,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cinta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Allah. Allah </a:t>
            </a:r>
            <a:r>
              <a:rPr lang="en-ID" sz="1400" dirty="0" err="1"/>
              <a:t>berfirman</a:t>
            </a:r>
            <a:r>
              <a:rPr lang="en-ID" sz="1400" dirty="0"/>
              <a:t>, yang </a:t>
            </a:r>
            <a:r>
              <a:rPr lang="en-ID" sz="1400" dirty="0" err="1"/>
              <a:t>artinya</a:t>
            </a:r>
            <a:r>
              <a:rPr lang="en-ID" sz="1400" dirty="0"/>
              <a:t>, "</a:t>
            </a:r>
            <a:r>
              <a:rPr lang="en-ID" sz="1400" dirty="0" err="1"/>
              <a:t>Katakanlah</a:t>
            </a:r>
            <a:r>
              <a:rPr lang="en-ID" sz="1400" dirty="0"/>
              <a:t>, 'Jika </a:t>
            </a:r>
            <a:r>
              <a:rPr lang="en-ID" sz="1400" dirty="0" err="1"/>
              <a:t>kamu</a:t>
            </a:r>
            <a:r>
              <a:rPr lang="en-ID" sz="1400" dirty="0"/>
              <a:t> </a:t>
            </a:r>
            <a:r>
              <a:rPr lang="en-ID" sz="1400" dirty="0" err="1"/>
              <a:t>mencintai</a:t>
            </a:r>
            <a:r>
              <a:rPr lang="en-ID" sz="1400" dirty="0"/>
              <a:t> Allah, </a:t>
            </a:r>
            <a:r>
              <a:rPr lang="en-ID" sz="1400" dirty="0" err="1"/>
              <a:t>ikutilah</a:t>
            </a:r>
            <a:r>
              <a:rPr lang="en-ID" sz="1400" dirty="0"/>
              <a:t> </a:t>
            </a:r>
            <a:r>
              <a:rPr lang="en-ID" sz="1400" dirty="0" err="1"/>
              <a:t>aku</a:t>
            </a:r>
            <a:r>
              <a:rPr lang="en-ID" sz="1400" dirty="0"/>
              <a:t> (Muhammad), </a:t>
            </a:r>
            <a:r>
              <a:rPr lang="en-ID" sz="1400" dirty="0" err="1"/>
              <a:t>niscaya</a:t>
            </a:r>
            <a:r>
              <a:rPr lang="en-ID" sz="1400" dirty="0"/>
              <a:t> Allah </a:t>
            </a:r>
            <a:r>
              <a:rPr lang="en-ID" sz="1400" dirty="0" err="1"/>
              <a:t>mengasihi</a:t>
            </a:r>
            <a:r>
              <a:rPr lang="en-ID" sz="1400" dirty="0"/>
              <a:t> dan </a:t>
            </a:r>
            <a:r>
              <a:rPr lang="en-ID" sz="1400" dirty="0" err="1"/>
              <a:t>mengampuni</a:t>
            </a:r>
            <a:r>
              <a:rPr lang="en-ID" sz="1400" dirty="0"/>
              <a:t> dosa-</a:t>
            </a:r>
            <a:r>
              <a:rPr lang="en-ID" sz="1400" dirty="0" err="1"/>
              <a:t>dosamu</a:t>
            </a:r>
            <a:r>
              <a:rPr lang="en-ID" sz="1400" dirty="0"/>
              <a:t>'. Allah </a:t>
            </a:r>
            <a:r>
              <a:rPr lang="en-ID" sz="1400" dirty="0" err="1"/>
              <a:t>Maha</a:t>
            </a:r>
            <a:r>
              <a:rPr lang="en-ID" sz="1400" dirty="0"/>
              <a:t> </a:t>
            </a:r>
            <a:r>
              <a:rPr lang="en-ID" sz="1400" dirty="0" err="1"/>
              <a:t>Pengampun</a:t>
            </a:r>
            <a:r>
              <a:rPr lang="en-ID" sz="1400" dirty="0"/>
              <a:t> </a:t>
            </a:r>
            <a:r>
              <a:rPr lang="en-ID" sz="1400" dirty="0" err="1"/>
              <a:t>lagi</a:t>
            </a:r>
            <a:r>
              <a:rPr lang="en-ID" sz="1400" dirty="0"/>
              <a:t> </a:t>
            </a:r>
            <a:r>
              <a:rPr lang="en-ID" sz="1400" dirty="0" err="1"/>
              <a:t>Maha</a:t>
            </a:r>
            <a:r>
              <a:rPr lang="en-ID" sz="1400" dirty="0"/>
              <a:t> </a:t>
            </a:r>
            <a:r>
              <a:rPr lang="en-ID" sz="1400" dirty="0" err="1"/>
              <a:t>Penyayang</a:t>
            </a:r>
            <a:r>
              <a:rPr lang="en-ID" sz="1400" dirty="0"/>
              <a:t>" (</a:t>
            </a:r>
            <a:r>
              <a:rPr lang="en-ID" sz="1400" dirty="0" err="1"/>
              <a:t>QS.Ali</a:t>
            </a:r>
            <a:r>
              <a:rPr lang="en-ID" sz="1400" dirty="0"/>
              <a:t> Imran 3: 31).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Yunahar</a:t>
            </a:r>
            <a:r>
              <a:rPr lang="en-ID" sz="1400" dirty="0"/>
              <a:t> Ilyas, </a:t>
            </a:r>
            <a:r>
              <a:rPr lang="en-ID" sz="1400" dirty="0" err="1"/>
              <a:t>Jurnal</a:t>
            </a:r>
            <a:r>
              <a:rPr lang="en-ID" sz="1400" dirty="0"/>
              <a:t> </a:t>
            </a:r>
            <a:r>
              <a:rPr lang="en-ID" sz="1400" dirty="0" err="1"/>
              <a:t>tarjih</a:t>
            </a:r>
            <a:r>
              <a:rPr lang="en-ID" sz="1400" dirty="0"/>
              <a:t> Volume 11, Universitas Muhammadiyah Yogyakarta, 2019</a:t>
            </a:r>
          </a:p>
          <a:p>
            <a:pPr marL="139700" indent="0">
              <a:buNone/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2517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7"/>
          <p:cNvSpPr txBox="1">
            <a:spLocks noGrp="1"/>
          </p:cNvSpPr>
          <p:nvPr>
            <p:ph type="title"/>
          </p:nvPr>
        </p:nvSpPr>
        <p:spPr>
          <a:xfrm>
            <a:off x="1549361" y="187541"/>
            <a:ext cx="5650310" cy="854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 err="1"/>
              <a:t>Mengikuti</a:t>
            </a:r>
            <a:r>
              <a:rPr lang="en-US" sz="3200" dirty="0"/>
              <a:t> dan </a:t>
            </a:r>
            <a:r>
              <a:rPr lang="en-US" sz="3200" dirty="0" err="1"/>
              <a:t>Mentaati</a:t>
            </a:r>
            <a:br>
              <a:rPr lang="en-US" sz="3200" dirty="0"/>
            </a:br>
            <a:endParaRPr sz="3200" dirty="0"/>
          </a:p>
        </p:txBody>
      </p:sp>
      <p:grpSp>
        <p:nvGrpSpPr>
          <p:cNvPr id="964" name="Google Shape;964;p57"/>
          <p:cNvGrpSpPr/>
          <p:nvPr/>
        </p:nvGrpSpPr>
        <p:grpSpPr>
          <a:xfrm>
            <a:off x="934574" y="708252"/>
            <a:ext cx="7274824" cy="3802145"/>
            <a:chOff x="934574" y="708252"/>
            <a:chExt cx="7274824" cy="3802145"/>
          </a:xfrm>
        </p:grpSpPr>
        <p:grpSp>
          <p:nvGrpSpPr>
            <p:cNvPr id="965" name="Google Shape;965;p57"/>
            <p:cNvGrpSpPr/>
            <p:nvPr/>
          </p:nvGrpSpPr>
          <p:grpSpPr>
            <a:xfrm>
              <a:off x="934574" y="708252"/>
              <a:ext cx="7274824" cy="3573670"/>
              <a:chOff x="934574" y="708252"/>
              <a:chExt cx="7274824" cy="3573670"/>
            </a:xfrm>
          </p:grpSpPr>
          <p:sp>
            <p:nvSpPr>
              <p:cNvPr id="966" name="Google Shape;966;p57"/>
              <p:cNvSpPr/>
              <p:nvPr/>
            </p:nvSpPr>
            <p:spPr>
              <a:xfrm>
                <a:off x="1977078" y="907396"/>
                <a:ext cx="505444" cy="519623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18324" extrusionOk="0">
                    <a:moveTo>
                      <a:pt x="5799" y="0"/>
                    </a:moveTo>
                    <a:lnTo>
                      <a:pt x="5799" y="0"/>
                    </a:lnTo>
                    <a:cubicBezTo>
                      <a:pt x="2381" y="1465"/>
                      <a:pt x="0" y="4846"/>
                      <a:pt x="0" y="8787"/>
                    </a:cubicBezTo>
                    <a:cubicBezTo>
                      <a:pt x="0" y="14050"/>
                      <a:pt x="4275" y="18324"/>
                      <a:pt x="9549" y="18324"/>
                    </a:cubicBezTo>
                    <a:cubicBezTo>
                      <a:pt x="13085" y="18324"/>
                      <a:pt x="16169" y="16395"/>
                      <a:pt x="17824" y="13538"/>
                    </a:cubicBezTo>
                    <a:lnTo>
                      <a:pt x="17824" y="13538"/>
                    </a:lnTo>
                    <a:cubicBezTo>
                      <a:pt x="16669" y="14026"/>
                      <a:pt x="15407" y="14288"/>
                      <a:pt x="14073" y="14311"/>
                    </a:cubicBezTo>
                    <a:cubicBezTo>
                      <a:pt x="8799" y="14311"/>
                      <a:pt x="4525" y="10037"/>
                      <a:pt x="4525" y="4763"/>
                    </a:cubicBezTo>
                    <a:cubicBezTo>
                      <a:pt x="4525" y="3036"/>
                      <a:pt x="4989" y="1405"/>
                      <a:pt x="57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7"/>
              <p:cNvSpPr/>
              <p:nvPr/>
            </p:nvSpPr>
            <p:spPr>
              <a:xfrm>
                <a:off x="7879173" y="2550225"/>
                <a:ext cx="330226" cy="327824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32" y="0"/>
                    </a:moveTo>
                    <a:cubicBezTo>
                      <a:pt x="4480" y="0"/>
                      <a:pt x="4430" y="33"/>
                      <a:pt x="4418" y="98"/>
                    </a:cubicBezTo>
                    <a:lnTo>
                      <a:pt x="3644" y="3527"/>
                    </a:lnTo>
                    <a:cubicBezTo>
                      <a:pt x="3644" y="3563"/>
                      <a:pt x="3596" y="3599"/>
                      <a:pt x="3549" y="3611"/>
                    </a:cubicBezTo>
                    <a:lnTo>
                      <a:pt x="132" y="4385"/>
                    </a:lnTo>
                    <a:cubicBezTo>
                      <a:pt x="1" y="4420"/>
                      <a:pt x="1" y="4599"/>
                      <a:pt x="132" y="4623"/>
                    </a:cubicBezTo>
                    <a:lnTo>
                      <a:pt x="3549" y="5397"/>
                    </a:lnTo>
                    <a:cubicBezTo>
                      <a:pt x="3596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0" y="8974"/>
                      <a:pt x="4480" y="9007"/>
                      <a:pt x="4532" y="9007"/>
                    </a:cubicBezTo>
                    <a:cubicBezTo>
                      <a:pt x="4585" y="9007"/>
                      <a:pt x="4638" y="8974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8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99"/>
                      <a:pt x="9073" y="4420"/>
                      <a:pt x="8942" y="4385"/>
                    </a:cubicBezTo>
                    <a:lnTo>
                      <a:pt x="5513" y="3611"/>
                    </a:lnTo>
                    <a:cubicBezTo>
                      <a:pt x="5478" y="3611"/>
                      <a:pt x="5442" y="3563"/>
                      <a:pt x="5430" y="3527"/>
                    </a:cubicBezTo>
                    <a:lnTo>
                      <a:pt x="4656" y="98"/>
                    </a:lnTo>
                    <a:cubicBezTo>
                      <a:pt x="4638" y="33"/>
                      <a:pt x="4585" y="0"/>
                      <a:pt x="4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7"/>
              <p:cNvSpPr/>
              <p:nvPr/>
            </p:nvSpPr>
            <p:spPr>
              <a:xfrm>
                <a:off x="934574" y="2367941"/>
                <a:ext cx="183612" cy="182277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41" y="1"/>
                    </a:moveTo>
                    <a:cubicBezTo>
                      <a:pt x="4489" y="1"/>
                      <a:pt x="4436" y="34"/>
                      <a:pt x="4418" y="99"/>
                    </a:cubicBezTo>
                    <a:lnTo>
                      <a:pt x="3644" y="3528"/>
                    </a:lnTo>
                    <a:cubicBezTo>
                      <a:pt x="3644" y="3576"/>
                      <a:pt x="3596" y="3599"/>
                      <a:pt x="3561" y="3611"/>
                    </a:cubicBezTo>
                    <a:lnTo>
                      <a:pt x="132" y="4385"/>
                    </a:lnTo>
                    <a:cubicBezTo>
                      <a:pt x="1" y="4421"/>
                      <a:pt x="1" y="4600"/>
                      <a:pt x="132" y="4623"/>
                    </a:cubicBezTo>
                    <a:lnTo>
                      <a:pt x="3561" y="5397"/>
                    </a:lnTo>
                    <a:cubicBezTo>
                      <a:pt x="3596" y="5397"/>
                      <a:pt x="3632" y="5445"/>
                      <a:pt x="3644" y="5493"/>
                    </a:cubicBezTo>
                    <a:lnTo>
                      <a:pt x="4418" y="8910"/>
                    </a:lnTo>
                    <a:cubicBezTo>
                      <a:pt x="4436" y="8975"/>
                      <a:pt x="4489" y="9008"/>
                      <a:pt x="4541" y="9008"/>
                    </a:cubicBezTo>
                    <a:cubicBezTo>
                      <a:pt x="4594" y="9008"/>
                      <a:pt x="4644" y="8975"/>
                      <a:pt x="4656" y="8910"/>
                    </a:cubicBezTo>
                    <a:lnTo>
                      <a:pt x="5430" y="5493"/>
                    </a:lnTo>
                    <a:cubicBezTo>
                      <a:pt x="5430" y="5445"/>
                      <a:pt x="5478" y="5409"/>
                      <a:pt x="5525" y="5397"/>
                    </a:cubicBezTo>
                    <a:lnTo>
                      <a:pt x="8942" y="4623"/>
                    </a:lnTo>
                    <a:cubicBezTo>
                      <a:pt x="9073" y="4600"/>
                      <a:pt x="9073" y="4421"/>
                      <a:pt x="8942" y="4385"/>
                    </a:cubicBezTo>
                    <a:lnTo>
                      <a:pt x="5525" y="3611"/>
                    </a:lnTo>
                    <a:cubicBezTo>
                      <a:pt x="5478" y="3611"/>
                      <a:pt x="5442" y="3576"/>
                      <a:pt x="5430" y="3528"/>
                    </a:cubicBezTo>
                    <a:lnTo>
                      <a:pt x="4656" y="99"/>
                    </a:lnTo>
                    <a:cubicBezTo>
                      <a:pt x="4644" y="34"/>
                      <a:pt x="4594" y="1"/>
                      <a:pt x="45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7"/>
              <p:cNvSpPr/>
              <p:nvPr/>
            </p:nvSpPr>
            <p:spPr>
              <a:xfrm>
                <a:off x="3828473" y="708252"/>
                <a:ext cx="201105" cy="19914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472" extrusionOk="0">
                    <a:moveTo>
                      <a:pt x="2764" y="0"/>
                    </a:moveTo>
                    <a:cubicBezTo>
                      <a:pt x="2731" y="0"/>
                      <a:pt x="2696" y="18"/>
                      <a:pt x="2680" y="51"/>
                    </a:cubicBezTo>
                    <a:lnTo>
                      <a:pt x="2204" y="2123"/>
                    </a:lnTo>
                    <a:cubicBezTo>
                      <a:pt x="2192" y="2158"/>
                      <a:pt x="2180" y="2182"/>
                      <a:pt x="2144" y="2182"/>
                    </a:cubicBezTo>
                    <a:lnTo>
                      <a:pt x="72" y="2659"/>
                    </a:lnTo>
                    <a:cubicBezTo>
                      <a:pt x="1" y="2670"/>
                      <a:pt x="1" y="2790"/>
                      <a:pt x="72" y="2813"/>
                    </a:cubicBezTo>
                    <a:lnTo>
                      <a:pt x="2144" y="3290"/>
                    </a:lnTo>
                    <a:cubicBezTo>
                      <a:pt x="2168" y="3301"/>
                      <a:pt x="2204" y="3313"/>
                      <a:pt x="2204" y="3349"/>
                    </a:cubicBezTo>
                    <a:lnTo>
                      <a:pt x="2680" y="5409"/>
                    </a:lnTo>
                    <a:cubicBezTo>
                      <a:pt x="2686" y="5451"/>
                      <a:pt x="2719" y="5471"/>
                      <a:pt x="2753" y="5471"/>
                    </a:cubicBezTo>
                    <a:cubicBezTo>
                      <a:pt x="2787" y="5471"/>
                      <a:pt x="2823" y="5451"/>
                      <a:pt x="2835" y="5409"/>
                    </a:cubicBezTo>
                    <a:lnTo>
                      <a:pt x="3311" y="3349"/>
                    </a:lnTo>
                    <a:cubicBezTo>
                      <a:pt x="3323" y="3313"/>
                      <a:pt x="3335" y="3290"/>
                      <a:pt x="3370" y="3290"/>
                    </a:cubicBezTo>
                    <a:lnTo>
                      <a:pt x="5454" y="2825"/>
                    </a:lnTo>
                    <a:cubicBezTo>
                      <a:pt x="5525" y="2813"/>
                      <a:pt x="5525" y="2694"/>
                      <a:pt x="5454" y="2670"/>
                    </a:cubicBezTo>
                    <a:lnTo>
                      <a:pt x="3382" y="2194"/>
                    </a:lnTo>
                    <a:cubicBezTo>
                      <a:pt x="3347" y="2182"/>
                      <a:pt x="3323" y="2170"/>
                      <a:pt x="3323" y="2135"/>
                    </a:cubicBezTo>
                    <a:lnTo>
                      <a:pt x="2847" y="75"/>
                    </a:lnTo>
                    <a:cubicBezTo>
                      <a:pt x="2840" y="24"/>
                      <a:pt x="2803" y="0"/>
                      <a:pt x="2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7"/>
              <p:cNvSpPr/>
              <p:nvPr/>
            </p:nvSpPr>
            <p:spPr>
              <a:xfrm>
                <a:off x="5249104" y="997897"/>
                <a:ext cx="200632" cy="19892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7"/>
              <p:cNvSpPr/>
              <p:nvPr/>
            </p:nvSpPr>
            <p:spPr>
              <a:xfrm>
                <a:off x="7371916" y="1619507"/>
                <a:ext cx="201528" cy="20002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9017" extrusionOk="0">
                    <a:moveTo>
                      <a:pt x="4541" y="0"/>
                    </a:moveTo>
                    <a:cubicBezTo>
                      <a:pt x="4489" y="0"/>
                      <a:pt x="4436" y="33"/>
                      <a:pt x="4418" y="98"/>
                    </a:cubicBezTo>
                    <a:lnTo>
                      <a:pt x="3644" y="3527"/>
                    </a:lnTo>
                    <a:cubicBezTo>
                      <a:pt x="3644" y="3575"/>
                      <a:pt x="3608" y="3599"/>
                      <a:pt x="3560" y="3611"/>
                    </a:cubicBezTo>
                    <a:lnTo>
                      <a:pt x="131" y="4385"/>
                    </a:lnTo>
                    <a:cubicBezTo>
                      <a:pt x="1" y="4420"/>
                      <a:pt x="1" y="4599"/>
                      <a:pt x="131" y="4623"/>
                    </a:cubicBezTo>
                    <a:lnTo>
                      <a:pt x="3560" y="5397"/>
                    </a:lnTo>
                    <a:cubicBezTo>
                      <a:pt x="3608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6" y="8980"/>
                      <a:pt x="4489" y="9016"/>
                      <a:pt x="4541" y="9016"/>
                    </a:cubicBezTo>
                    <a:cubicBezTo>
                      <a:pt x="4593" y="9016"/>
                      <a:pt x="4644" y="8980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7" y="5420"/>
                      <a:pt x="5525" y="5397"/>
                    </a:cubicBezTo>
                    <a:lnTo>
                      <a:pt x="8942" y="4623"/>
                    </a:lnTo>
                    <a:cubicBezTo>
                      <a:pt x="9085" y="4599"/>
                      <a:pt x="9085" y="4420"/>
                      <a:pt x="8942" y="4385"/>
                    </a:cubicBezTo>
                    <a:lnTo>
                      <a:pt x="5525" y="3611"/>
                    </a:lnTo>
                    <a:cubicBezTo>
                      <a:pt x="5477" y="3611"/>
                      <a:pt x="5454" y="3575"/>
                      <a:pt x="5430" y="3527"/>
                    </a:cubicBezTo>
                    <a:lnTo>
                      <a:pt x="4656" y="98"/>
                    </a:lnTo>
                    <a:cubicBezTo>
                      <a:pt x="4644" y="33"/>
                      <a:pt x="4593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7"/>
              <p:cNvSpPr/>
              <p:nvPr/>
            </p:nvSpPr>
            <p:spPr>
              <a:xfrm>
                <a:off x="6390785" y="2126395"/>
                <a:ext cx="143173" cy="141966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7"/>
              <p:cNvSpPr/>
              <p:nvPr/>
            </p:nvSpPr>
            <p:spPr>
              <a:xfrm>
                <a:off x="7178847" y="3972943"/>
                <a:ext cx="186881" cy="185565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008" extrusionOk="0">
                    <a:moveTo>
                      <a:pt x="4528" y="0"/>
                    </a:moveTo>
                    <a:cubicBezTo>
                      <a:pt x="4474" y="0"/>
                      <a:pt x="4423" y="33"/>
                      <a:pt x="4417" y="98"/>
                    </a:cubicBezTo>
                    <a:lnTo>
                      <a:pt x="3643" y="3515"/>
                    </a:lnTo>
                    <a:cubicBezTo>
                      <a:pt x="3643" y="3563"/>
                      <a:pt x="3596" y="3599"/>
                      <a:pt x="3548" y="3611"/>
                    </a:cubicBezTo>
                    <a:lnTo>
                      <a:pt x="131" y="4385"/>
                    </a:lnTo>
                    <a:cubicBezTo>
                      <a:pt x="0" y="4408"/>
                      <a:pt x="0" y="4587"/>
                      <a:pt x="131" y="4623"/>
                    </a:cubicBezTo>
                    <a:lnTo>
                      <a:pt x="3548" y="5397"/>
                    </a:lnTo>
                    <a:cubicBezTo>
                      <a:pt x="3596" y="5397"/>
                      <a:pt x="3632" y="5444"/>
                      <a:pt x="3643" y="5480"/>
                    </a:cubicBezTo>
                    <a:lnTo>
                      <a:pt x="4417" y="8909"/>
                    </a:lnTo>
                    <a:cubicBezTo>
                      <a:pt x="4429" y="8974"/>
                      <a:pt x="4480" y="9007"/>
                      <a:pt x="4532" y="9007"/>
                    </a:cubicBezTo>
                    <a:cubicBezTo>
                      <a:pt x="4584" y="9007"/>
                      <a:pt x="4638" y="8974"/>
                      <a:pt x="4656" y="8909"/>
                    </a:cubicBezTo>
                    <a:lnTo>
                      <a:pt x="5429" y="5480"/>
                    </a:lnTo>
                    <a:cubicBezTo>
                      <a:pt x="5429" y="5444"/>
                      <a:pt x="5477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87"/>
                      <a:pt x="9073" y="4408"/>
                      <a:pt x="8942" y="4385"/>
                    </a:cubicBezTo>
                    <a:lnTo>
                      <a:pt x="5513" y="3611"/>
                    </a:lnTo>
                    <a:cubicBezTo>
                      <a:pt x="5477" y="3611"/>
                      <a:pt x="5441" y="3563"/>
                      <a:pt x="5429" y="3515"/>
                    </a:cubicBezTo>
                    <a:lnTo>
                      <a:pt x="4656" y="98"/>
                    </a:lnTo>
                    <a:cubicBezTo>
                      <a:pt x="4638" y="33"/>
                      <a:pt x="4581" y="0"/>
                      <a:pt x="4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7"/>
              <p:cNvSpPr/>
              <p:nvPr/>
            </p:nvSpPr>
            <p:spPr>
              <a:xfrm>
                <a:off x="2032814" y="3178606"/>
                <a:ext cx="174431" cy="172944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7"/>
              <p:cNvSpPr/>
              <p:nvPr/>
            </p:nvSpPr>
            <p:spPr>
              <a:xfrm>
                <a:off x="1659822" y="3814213"/>
                <a:ext cx="124470" cy="12342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7"/>
              <p:cNvSpPr/>
              <p:nvPr/>
            </p:nvSpPr>
            <p:spPr>
              <a:xfrm>
                <a:off x="2854409" y="4158500"/>
                <a:ext cx="124470" cy="12342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7" name="Google Shape;977;p57"/>
            <p:cNvSpPr/>
            <p:nvPr/>
          </p:nvSpPr>
          <p:spPr>
            <a:xfrm>
              <a:off x="3857335" y="3835295"/>
              <a:ext cx="143173" cy="141966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4867584" y="438697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5869628" y="3800646"/>
              <a:ext cx="81027" cy="80323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5823DA1-7F20-722C-18ED-ED3679797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19" y="861578"/>
            <a:ext cx="8269357" cy="3964864"/>
          </a:xfrm>
        </p:spPr>
        <p:txBody>
          <a:bodyPr/>
          <a:lstStyle/>
          <a:p>
            <a:pPr algn="l"/>
            <a:r>
              <a:rPr lang="en-ID" dirty="0"/>
              <a:t>	</a:t>
            </a:r>
            <a:r>
              <a:rPr lang="en-ID" dirty="0" err="1"/>
              <a:t>Perintah</a:t>
            </a:r>
            <a:r>
              <a:rPr lang="en-ID" dirty="0"/>
              <a:t> Rasulullah yang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dilaksanakan</a:t>
            </a:r>
            <a:r>
              <a:rPr lang="en-ID" dirty="0"/>
              <a:t> oleh </a:t>
            </a:r>
            <a:r>
              <a:rPr lang="en-ID" dirty="0" err="1"/>
              <a:t>muslim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 </a:t>
            </a:r>
            <a:r>
              <a:rPr lang="en-ID" dirty="0" err="1"/>
              <a:t>Begitu</a:t>
            </a:r>
            <a:r>
              <a:rPr lang="en-ID" dirty="0"/>
              <a:t> pula yang </a:t>
            </a:r>
            <a:r>
              <a:rPr lang="en-ID" dirty="0" err="1"/>
              <a:t>dilarangnya</a:t>
            </a:r>
            <a:r>
              <a:rPr lang="en-ID" dirty="0"/>
              <a:t> juga </a:t>
            </a:r>
            <a:r>
              <a:rPr lang="en-ID" dirty="0" err="1"/>
              <a:t>banyak</a:t>
            </a:r>
            <a:r>
              <a:rPr lang="en-ID" dirty="0"/>
              <a:t>. Masing-masing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yang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dan </a:t>
            </a:r>
            <a:r>
              <a:rPr lang="en-ID" dirty="0" err="1"/>
              <a:t>larangan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dipisahkan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Allah SWT di </a:t>
            </a:r>
            <a:r>
              <a:rPr lang="en-ID" dirty="0" err="1"/>
              <a:t>dalam</a:t>
            </a:r>
            <a:r>
              <a:rPr lang="en-ID" dirty="0"/>
              <a:t> Al-Qur’an.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muslim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setia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dan </a:t>
            </a:r>
            <a:r>
              <a:rPr lang="en-ID" dirty="0" err="1"/>
              <a:t>meninggalkan</a:t>
            </a:r>
            <a:r>
              <a:rPr lang="en-ID" dirty="0"/>
              <a:t> </a:t>
            </a:r>
            <a:r>
              <a:rPr lang="en-ID" dirty="0" err="1"/>
              <a:t>larangan</a:t>
            </a:r>
            <a:r>
              <a:rPr lang="en-ID" dirty="0"/>
              <a:t> Rasulullah saw. Hal </a:t>
            </a:r>
            <a:r>
              <a:rPr lang="en-ID" dirty="0" err="1"/>
              <a:t>itu</a:t>
            </a:r>
            <a:r>
              <a:rPr lang="en-ID" dirty="0"/>
              <a:t> juga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muslim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</a:t>
            </a:r>
            <a:r>
              <a:rPr lang="en-ID" dirty="0" err="1"/>
              <a:t>pendapat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kiyai</a:t>
            </a:r>
            <a:r>
              <a:rPr lang="en-ID" dirty="0"/>
              <a:t>, </a:t>
            </a:r>
            <a:r>
              <a:rPr lang="en-ID" dirty="0" err="1"/>
              <a:t>mazhab</a:t>
            </a:r>
            <a:r>
              <a:rPr lang="en-ID" dirty="0"/>
              <a:t>, </a:t>
            </a:r>
            <a:r>
              <a:rPr lang="en-ID" dirty="0" err="1"/>
              <a:t>kelompok</a:t>
            </a:r>
            <a:r>
              <a:rPr lang="en-ID" dirty="0"/>
              <a:t>, </a:t>
            </a:r>
            <a:r>
              <a:rPr lang="en-ID" dirty="0" err="1"/>
              <a:t>jemaah</a:t>
            </a:r>
            <a:r>
              <a:rPr lang="en-ID" dirty="0"/>
              <a:t>, (</a:t>
            </a:r>
            <a:r>
              <a:rPr lang="en-ID" dirty="0" err="1"/>
              <a:t>aturan</a:t>
            </a:r>
            <a:r>
              <a:rPr lang="en-ID" dirty="0"/>
              <a:t>) </a:t>
            </a:r>
            <a:r>
              <a:rPr lang="en-ID" dirty="0" err="1"/>
              <a:t>politik</a:t>
            </a:r>
            <a:r>
              <a:rPr lang="en-ID" dirty="0"/>
              <a:t>, </a:t>
            </a:r>
            <a:r>
              <a:rPr lang="en-ID" dirty="0" err="1"/>
              <a:t>adat</a:t>
            </a:r>
            <a:r>
              <a:rPr lang="en-ID" dirty="0"/>
              <a:t>, </a:t>
            </a:r>
            <a:r>
              <a:rPr lang="en-ID" dirty="0" err="1"/>
              <a:t>budaya</a:t>
            </a:r>
            <a:r>
              <a:rPr lang="en-ID" dirty="0"/>
              <a:t>, </a:t>
            </a:r>
            <a:r>
              <a:rPr lang="en-ID" dirty="0" err="1"/>
              <a:t>warisan</a:t>
            </a:r>
            <a:r>
              <a:rPr lang="en-ID" dirty="0"/>
              <a:t> </a:t>
            </a:r>
            <a:r>
              <a:rPr lang="en-ID" dirty="0" err="1"/>
              <a:t>nenek</a:t>
            </a:r>
            <a:r>
              <a:rPr lang="en-ID" dirty="0"/>
              <a:t> </a:t>
            </a:r>
            <a:r>
              <a:rPr lang="en-ID" dirty="0" err="1"/>
              <a:t>moyang</a:t>
            </a:r>
            <a:r>
              <a:rPr lang="en-ID" dirty="0"/>
              <a:t>,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panutan</a:t>
            </a:r>
            <a:r>
              <a:rPr lang="en-ID" dirty="0"/>
              <a:t> dan </a:t>
            </a:r>
            <a:r>
              <a:rPr lang="en-ID" dirty="0" err="1"/>
              <a:t>diterima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dalil</a:t>
            </a:r>
            <a:r>
              <a:rPr lang="en-ID" dirty="0"/>
              <a:t> </a:t>
            </a:r>
            <a:r>
              <a:rPr lang="en-ID" dirty="0" err="1"/>
              <a:t>kesesuaiannya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Al-Qur;an</a:t>
            </a:r>
            <a:r>
              <a:rPr lang="en-ID" dirty="0"/>
              <a:t> dan </a:t>
            </a:r>
            <a:r>
              <a:rPr lang="en-ID" dirty="0" err="1"/>
              <a:t>sunah</a:t>
            </a:r>
            <a:r>
              <a:rPr lang="en-ID" dirty="0"/>
              <a:t> Rasulullah saw</a:t>
            </a:r>
          </a:p>
          <a:p>
            <a:pPr algn="l"/>
            <a:endParaRPr lang="en-ID" dirty="0"/>
          </a:p>
          <a:p>
            <a:pPr algn="l"/>
            <a:endParaRPr lang="en-ID" dirty="0"/>
          </a:p>
          <a:p>
            <a:r>
              <a:rPr lang="ar-AE" sz="1600" dirty="0"/>
              <a:t>وَ مَاۤ اٰتٰىکُمُ الرَّسُوۡلُ فَخُذُوۡہُ ٭ وَ مَا نَہٰىکُمۡ عَنۡہُ فَانۡتَہُوۡا</a:t>
            </a:r>
          </a:p>
          <a:p>
            <a:r>
              <a:rPr lang="ar-AE" sz="1600" dirty="0"/>
              <a:t>“</a:t>
            </a:r>
            <a:r>
              <a:rPr lang="en-ID" sz="1600" dirty="0" err="1"/>
              <a:t>Apa</a:t>
            </a:r>
            <a:r>
              <a:rPr lang="en-ID" sz="1600" dirty="0"/>
              <a:t> yang </a:t>
            </a:r>
            <a:r>
              <a:rPr lang="en-ID" sz="1600" dirty="0" err="1"/>
              <a:t>diberikan</a:t>
            </a:r>
            <a:r>
              <a:rPr lang="en-ID" sz="1600" dirty="0"/>
              <a:t> Rasul </a:t>
            </a:r>
            <a:r>
              <a:rPr lang="en-ID" sz="1600" dirty="0" err="1"/>
              <a:t>kepadamu</a:t>
            </a:r>
            <a:r>
              <a:rPr lang="en-ID" sz="1600" dirty="0"/>
              <a:t> </a:t>
            </a:r>
            <a:r>
              <a:rPr lang="en-ID" sz="1600" dirty="0" err="1"/>
              <a:t>terimalah</a:t>
            </a:r>
            <a:r>
              <a:rPr lang="en-ID" sz="1600" dirty="0"/>
              <a:t> dan </a:t>
            </a:r>
            <a:r>
              <a:rPr lang="en-ID" sz="1600" dirty="0" err="1"/>
              <a:t>apa</a:t>
            </a:r>
            <a:r>
              <a:rPr lang="en-ID" sz="1600" dirty="0"/>
              <a:t> yang </a:t>
            </a:r>
            <a:r>
              <a:rPr lang="en-ID" sz="1600" dirty="0" err="1"/>
              <a:t>dilarangnya</a:t>
            </a:r>
            <a:r>
              <a:rPr lang="en-ID" sz="1600" dirty="0"/>
              <a:t> </a:t>
            </a:r>
            <a:r>
              <a:rPr lang="en-ID" sz="1600" dirty="0" err="1"/>
              <a:t>bagimu</a:t>
            </a:r>
            <a:r>
              <a:rPr lang="en-ID" sz="1600" dirty="0"/>
              <a:t> </a:t>
            </a:r>
            <a:r>
              <a:rPr lang="en-ID" sz="1600" dirty="0" err="1"/>
              <a:t>tinggalkanlah</a:t>
            </a:r>
            <a:r>
              <a:rPr lang="en-ID" sz="1600" dirty="0"/>
              <a:t>.” (QS Al-</a:t>
            </a:r>
            <a:r>
              <a:rPr lang="en-ID" sz="1600" dirty="0" err="1"/>
              <a:t>Hasyr</a:t>
            </a:r>
            <a:r>
              <a:rPr lang="en-ID" sz="1600" dirty="0"/>
              <a:t>: 7)</a:t>
            </a:r>
          </a:p>
          <a:p>
            <a:pPr algn="l"/>
            <a:endParaRPr lang="en-ID" sz="1600" dirty="0"/>
          </a:p>
          <a:p>
            <a:pPr algn="l"/>
            <a:endParaRPr lang="en-ID" sz="1600" dirty="0"/>
          </a:p>
          <a:p>
            <a:pPr algn="l"/>
            <a:endParaRPr lang="it-IT" sz="1600" dirty="0"/>
          </a:p>
          <a:p>
            <a:pPr algn="l"/>
            <a:r>
              <a:rPr lang="it-IT" sz="1600" dirty="0"/>
              <a:t>Akilah Mahmud, Sulesana Volume 11 Nomor 2, Makassar 2019</a:t>
            </a:r>
            <a:endParaRPr lang="en-ID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9"/>
          <p:cNvSpPr txBox="1">
            <a:spLocks noGrp="1"/>
          </p:cNvSpPr>
          <p:nvPr>
            <p:ph type="title"/>
          </p:nvPr>
        </p:nvSpPr>
        <p:spPr>
          <a:xfrm>
            <a:off x="52936" y="74423"/>
            <a:ext cx="6431323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Mengucapkan</a:t>
            </a:r>
            <a:r>
              <a:rPr lang="en-US" dirty="0"/>
              <a:t> </a:t>
            </a:r>
            <a:r>
              <a:rPr lang="en-US" dirty="0" err="1"/>
              <a:t>Shalawat</a:t>
            </a:r>
            <a:r>
              <a:rPr lang="en-US" dirty="0"/>
              <a:t> dan Salam</a:t>
            </a:r>
            <a:br>
              <a:rPr lang="en-US" dirty="0"/>
            </a:br>
            <a:endParaRPr dirty="0"/>
          </a:p>
        </p:txBody>
      </p:sp>
      <p:sp>
        <p:nvSpPr>
          <p:cNvPr id="1038" name="Google Shape;1038;p59"/>
          <p:cNvSpPr/>
          <p:nvPr/>
        </p:nvSpPr>
        <p:spPr>
          <a:xfrm>
            <a:off x="8864116" y="0"/>
            <a:ext cx="13559" cy="13522"/>
          </a:xfrm>
          <a:custGeom>
            <a:avLst/>
            <a:gdLst/>
            <a:ahLst/>
            <a:cxnLst/>
            <a:rect l="l" t="t" r="r" b="b"/>
            <a:pathLst>
              <a:path w="367" h="366" extrusionOk="0">
                <a:moveTo>
                  <a:pt x="1" y="0"/>
                </a:moveTo>
                <a:lnTo>
                  <a:pt x="367" y="366"/>
                </a:lnTo>
                <a:lnTo>
                  <a:pt x="367" y="0"/>
                </a:lnTo>
                <a:close/>
              </a:path>
            </a:pathLst>
          </a:custGeom>
          <a:solidFill>
            <a:srgbClr val="7D9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9"/>
          <p:cNvSpPr txBox="1">
            <a:spLocks noGrp="1"/>
          </p:cNvSpPr>
          <p:nvPr>
            <p:ph type="body" idx="1"/>
          </p:nvPr>
        </p:nvSpPr>
        <p:spPr>
          <a:xfrm>
            <a:off x="422622" y="860375"/>
            <a:ext cx="5991156" cy="4026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Shalawat</a:t>
            </a:r>
            <a:r>
              <a:rPr lang="en-ID" dirty="0"/>
              <a:t> dan </a:t>
            </a:r>
            <a:r>
              <a:rPr lang="en-ID" dirty="0" err="1"/>
              <a:t>salam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Rasulullah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berdoa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Allah </a:t>
            </a:r>
            <a:r>
              <a:rPr lang="en-ID" dirty="0" err="1"/>
              <a:t>untuk</a:t>
            </a:r>
            <a:r>
              <a:rPr lang="en-ID" dirty="0"/>
              <a:t> Nabi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keselamatan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cacat</a:t>
            </a:r>
            <a:r>
              <a:rPr lang="en-ID" dirty="0"/>
              <a:t>/</a:t>
            </a:r>
            <a:r>
              <a:rPr lang="en-ID" dirty="0" err="1"/>
              <a:t>kecelakaan</a:t>
            </a:r>
            <a:r>
              <a:rPr lang="en-ID" dirty="0"/>
              <a:t> di masa </a:t>
            </a:r>
            <a:r>
              <a:rPr lang="en-ID" dirty="0" err="1"/>
              <a:t>hidupnya</a:t>
            </a:r>
            <a:r>
              <a:rPr lang="en-ID" dirty="0"/>
              <a:t> dan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meninggalnya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berdoa</a:t>
            </a:r>
            <a:r>
              <a:rPr lang="en-ID" dirty="0"/>
              <a:t> </a:t>
            </a:r>
            <a:r>
              <a:rPr lang="en-ID" dirty="0" err="1"/>
              <a:t>untuknya</a:t>
            </a:r>
            <a:r>
              <a:rPr lang="en-ID" dirty="0"/>
              <a:t> </a:t>
            </a:r>
            <a:r>
              <a:rPr lang="en-ID" dirty="0" err="1"/>
              <a:t>keselamatan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menakutkannya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kiamat</a:t>
            </a:r>
            <a:r>
              <a:rPr lang="en-ID" dirty="0"/>
              <a:t> dan </a:t>
            </a:r>
            <a:r>
              <a:rPr lang="en-ID" dirty="0" err="1"/>
              <a:t>berdoa</a:t>
            </a:r>
            <a:r>
              <a:rPr lang="en-ID" dirty="0"/>
              <a:t> </a:t>
            </a:r>
            <a:r>
              <a:rPr lang="en-ID" dirty="0" err="1"/>
              <a:t>semoga</a:t>
            </a:r>
            <a:r>
              <a:rPr lang="en-ID" dirty="0"/>
              <a:t> sunnah dan </a:t>
            </a:r>
            <a:r>
              <a:rPr lang="en-ID" dirty="0" err="1"/>
              <a:t>syariatnya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dikuasai</a:t>
            </a:r>
            <a:r>
              <a:rPr lang="en-ID" dirty="0"/>
              <a:t> oleh orang </a:t>
            </a:r>
            <a:r>
              <a:rPr lang="en-ID" dirty="0" err="1"/>
              <a:t>orang</a:t>
            </a:r>
            <a:r>
              <a:rPr lang="en-ID" dirty="0"/>
              <a:t> yang </a:t>
            </a:r>
            <a:r>
              <a:rPr lang="en-ID" dirty="0" err="1"/>
              <a:t>lalai</a:t>
            </a:r>
            <a:r>
              <a:rPr lang="en-ID" dirty="0"/>
              <a:t> dan </a:t>
            </a:r>
            <a:r>
              <a:rPr lang="en-ID" dirty="0" err="1"/>
              <a:t>mempermainkan</a:t>
            </a:r>
            <a:r>
              <a:rPr lang="en-ID" dirty="0"/>
              <a:t> </a:t>
            </a:r>
            <a:r>
              <a:rPr lang="en-ID" dirty="0" err="1"/>
              <a:t>syariat</a:t>
            </a:r>
            <a:r>
              <a:rPr lang="en-ID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AE" dirty="0"/>
              <a:t>﴿ يَا أَيُّهَا الَّذِينَ آمَنُوا صَلُّوا عَلَيْهِ وَسَلِّمُوا تَسْلِيماً ﴾ [الأحزاب: 56]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ar-AE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“Hai orang-orang yang </a:t>
            </a:r>
            <a:r>
              <a:rPr lang="en-ID" dirty="0" err="1"/>
              <a:t>beriman</a:t>
            </a:r>
            <a:r>
              <a:rPr lang="en-ID" dirty="0"/>
              <a:t>, </a:t>
            </a:r>
            <a:r>
              <a:rPr lang="en-ID" dirty="0" err="1"/>
              <a:t>bersalawatlah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Nabi dan </a:t>
            </a:r>
            <a:r>
              <a:rPr lang="en-ID" dirty="0" err="1"/>
              <a:t>ucapkanlah</a:t>
            </a:r>
            <a:r>
              <a:rPr lang="en-ID" dirty="0"/>
              <a:t> </a:t>
            </a:r>
            <a:r>
              <a:rPr lang="en-ID" dirty="0" err="1"/>
              <a:t>salam</a:t>
            </a:r>
            <a:r>
              <a:rPr lang="en-ID" dirty="0"/>
              <a:t> </a:t>
            </a:r>
            <a:r>
              <a:rPr lang="en-ID" dirty="0" err="1"/>
              <a:t>penghormatan</a:t>
            </a:r>
            <a:r>
              <a:rPr lang="en-ID" dirty="0"/>
              <a:t> </a:t>
            </a:r>
            <a:r>
              <a:rPr lang="en-ID" dirty="0" err="1"/>
              <a:t>kepadanya</a:t>
            </a:r>
            <a:r>
              <a:rPr lang="en-ID" dirty="0"/>
              <a:t>.” (QS. Az-</a:t>
            </a:r>
            <a:r>
              <a:rPr lang="en-ID" dirty="0" err="1"/>
              <a:t>Zumar</a:t>
            </a:r>
            <a:r>
              <a:rPr lang="en-ID" dirty="0"/>
              <a:t> 39: 56)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indent="0" algn="l">
              <a:buClr>
                <a:schemeClr val="dk1"/>
              </a:buClr>
              <a:buSzPts val="1100"/>
              <a:buNone/>
            </a:pPr>
            <a:r>
              <a:rPr lang="en-ID" dirty="0"/>
              <a:t>Ira Suryani, Wahyu </a:t>
            </a:r>
            <a:r>
              <a:rPr lang="en-ID" dirty="0" err="1"/>
              <a:t>Sakban</a:t>
            </a:r>
            <a:r>
              <a:rPr lang="en-ID" dirty="0"/>
              <a:t>, Universitas Islam Negeri Sumatera Utara Medan,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Akhlak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, Allah SWT., dan Rasulullah SAW,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</p:txBody>
      </p:sp>
      <p:grpSp>
        <p:nvGrpSpPr>
          <p:cNvPr id="1040" name="Google Shape;1040;p59"/>
          <p:cNvGrpSpPr/>
          <p:nvPr/>
        </p:nvGrpSpPr>
        <p:grpSpPr>
          <a:xfrm>
            <a:off x="986698" y="860376"/>
            <a:ext cx="6052813" cy="3375153"/>
            <a:chOff x="986698" y="860376"/>
            <a:chExt cx="6052813" cy="3375153"/>
          </a:xfrm>
        </p:grpSpPr>
        <p:sp>
          <p:nvSpPr>
            <p:cNvPr id="1041" name="Google Shape;1041;p59"/>
            <p:cNvSpPr/>
            <p:nvPr/>
          </p:nvSpPr>
          <p:spPr>
            <a:xfrm>
              <a:off x="986698" y="1998300"/>
              <a:ext cx="159851" cy="158654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4" y="0"/>
                  </a:moveTo>
                  <a:cubicBezTo>
                    <a:pt x="4492" y="0"/>
                    <a:pt x="4441" y="36"/>
                    <a:pt x="4429" y="108"/>
                  </a:cubicBezTo>
                  <a:lnTo>
                    <a:pt x="3655" y="3525"/>
                  </a:lnTo>
                  <a:cubicBezTo>
                    <a:pt x="3655" y="3572"/>
                    <a:pt x="3608" y="3596"/>
                    <a:pt x="3560" y="3620"/>
                  </a:cubicBezTo>
                  <a:lnTo>
                    <a:pt x="143" y="4394"/>
                  </a:lnTo>
                  <a:cubicBezTo>
                    <a:pt x="0" y="4418"/>
                    <a:pt x="0" y="4596"/>
                    <a:pt x="143" y="4632"/>
                  </a:cubicBezTo>
                  <a:lnTo>
                    <a:pt x="3560" y="5406"/>
                  </a:lnTo>
                  <a:cubicBezTo>
                    <a:pt x="3608" y="5406"/>
                    <a:pt x="3632" y="5442"/>
                    <a:pt x="3655" y="5489"/>
                  </a:cubicBezTo>
                  <a:lnTo>
                    <a:pt x="4429" y="8918"/>
                  </a:lnTo>
                  <a:cubicBezTo>
                    <a:pt x="4441" y="8984"/>
                    <a:pt x="4492" y="9016"/>
                    <a:pt x="4544" y="9016"/>
                  </a:cubicBezTo>
                  <a:cubicBezTo>
                    <a:pt x="4596" y="9016"/>
                    <a:pt x="4650" y="8984"/>
                    <a:pt x="4667" y="8918"/>
                  </a:cubicBezTo>
                  <a:lnTo>
                    <a:pt x="5441" y="5489"/>
                  </a:lnTo>
                  <a:cubicBezTo>
                    <a:pt x="5441" y="5442"/>
                    <a:pt x="5477" y="5418"/>
                    <a:pt x="5525" y="5406"/>
                  </a:cubicBezTo>
                  <a:lnTo>
                    <a:pt x="8954" y="4632"/>
                  </a:lnTo>
                  <a:cubicBezTo>
                    <a:pt x="9085" y="4596"/>
                    <a:pt x="9085" y="4418"/>
                    <a:pt x="8954" y="4394"/>
                  </a:cubicBezTo>
                  <a:lnTo>
                    <a:pt x="5525" y="3620"/>
                  </a:lnTo>
                  <a:cubicBezTo>
                    <a:pt x="5477" y="3620"/>
                    <a:pt x="5453" y="3572"/>
                    <a:pt x="5441" y="3525"/>
                  </a:cubicBezTo>
                  <a:lnTo>
                    <a:pt x="4667" y="108"/>
                  </a:lnTo>
                  <a:cubicBezTo>
                    <a:pt x="4650" y="36"/>
                    <a:pt x="4596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9"/>
            <p:cNvSpPr/>
            <p:nvPr/>
          </p:nvSpPr>
          <p:spPr>
            <a:xfrm>
              <a:off x="6864289" y="182430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9"/>
            <p:cNvSpPr/>
            <p:nvPr/>
          </p:nvSpPr>
          <p:spPr>
            <a:xfrm>
              <a:off x="5802897" y="2944918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9"/>
            <p:cNvSpPr/>
            <p:nvPr/>
          </p:nvSpPr>
          <p:spPr>
            <a:xfrm>
              <a:off x="3664648" y="4076875"/>
              <a:ext cx="159851" cy="158654"/>
            </a:xfrm>
            <a:custGeom>
              <a:avLst/>
              <a:gdLst/>
              <a:ahLst/>
              <a:cxnLst/>
              <a:rect l="l" t="t" r="r" b="b"/>
              <a:pathLst>
                <a:path w="9085" h="9017" extrusionOk="0">
                  <a:moveTo>
                    <a:pt x="4544" y="0"/>
                  </a:moveTo>
                  <a:cubicBezTo>
                    <a:pt x="4492" y="0"/>
                    <a:pt x="4441" y="36"/>
                    <a:pt x="4429" y="108"/>
                  </a:cubicBezTo>
                  <a:lnTo>
                    <a:pt x="3655" y="3525"/>
                  </a:lnTo>
                  <a:cubicBezTo>
                    <a:pt x="3655" y="3572"/>
                    <a:pt x="3608" y="3596"/>
                    <a:pt x="3560" y="3620"/>
                  </a:cubicBezTo>
                  <a:lnTo>
                    <a:pt x="143" y="4394"/>
                  </a:lnTo>
                  <a:cubicBezTo>
                    <a:pt x="0" y="4418"/>
                    <a:pt x="0" y="4596"/>
                    <a:pt x="143" y="4632"/>
                  </a:cubicBezTo>
                  <a:lnTo>
                    <a:pt x="3560" y="5406"/>
                  </a:lnTo>
                  <a:cubicBezTo>
                    <a:pt x="3608" y="5406"/>
                    <a:pt x="3632" y="5442"/>
                    <a:pt x="3655" y="5489"/>
                  </a:cubicBezTo>
                  <a:lnTo>
                    <a:pt x="4429" y="8918"/>
                  </a:lnTo>
                  <a:cubicBezTo>
                    <a:pt x="4441" y="8984"/>
                    <a:pt x="4492" y="9016"/>
                    <a:pt x="4544" y="9016"/>
                  </a:cubicBezTo>
                  <a:cubicBezTo>
                    <a:pt x="4596" y="9016"/>
                    <a:pt x="4650" y="8984"/>
                    <a:pt x="4667" y="8918"/>
                  </a:cubicBezTo>
                  <a:lnTo>
                    <a:pt x="5441" y="5489"/>
                  </a:lnTo>
                  <a:cubicBezTo>
                    <a:pt x="5441" y="5442"/>
                    <a:pt x="5477" y="5418"/>
                    <a:pt x="5525" y="5406"/>
                  </a:cubicBezTo>
                  <a:lnTo>
                    <a:pt x="8954" y="4632"/>
                  </a:lnTo>
                  <a:cubicBezTo>
                    <a:pt x="9085" y="4596"/>
                    <a:pt x="9085" y="4418"/>
                    <a:pt x="8954" y="4394"/>
                  </a:cubicBezTo>
                  <a:lnTo>
                    <a:pt x="5525" y="3620"/>
                  </a:lnTo>
                  <a:cubicBezTo>
                    <a:pt x="5477" y="3620"/>
                    <a:pt x="5453" y="3572"/>
                    <a:pt x="5441" y="3525"/>
                  </a:cubicBezTo>
                  <a:lnTo>
                    <a:pt x="4667" y="108"/>
                  </a:lnTo>
                  <a:cubicBezTo>
                    <a:pt x="4650" y="36"/>
                    <a:pt x="4596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9"/>
            <p:cNvSpPr/>
            <p:nvPr/>
          </p:nvSpPr>
          <p:spPr>
            <a:xfrm>
              <a:off x="5290626" y="1379604"/>
              <a:ext cx="175222" cy="173988"/>
            </a:xfrm>
            <a:custGeom>
              <a:avLst/>
              <a:gdLst/>
              <a:ahLst/>
              <a:cxnLst/>
              <a:rect l="l" t="t" r="r" b="b"/>
              <a:pathLst>
                <a:path w="5538" h="5499" extrusionOk="0">
                  <a:moveTo>
                    <a:pt x="2779" y="0"/>
                  </a:moveTo>
                  <a:cubicBezTo>
                    <a:pt x="2748" y="0"/>
                    <a:pt x="2715" y="18"/>
                    <a:pt x="2703" y="54"/>
                  </a:cubicBezTo>
                  <a:lnTo>
                    <a:pt x="2215" y="2138"/>
                  </a:lnTo>
                  <a:cubicBezTo>
                    <a:pt x="2203" y="2161"/>
                    <a:pt x="2191" y="2197"/>
                    <a:pt x="2156" y="2197"/>
                  </a:cubicBezTo>
                  <a:lnTo>
                    <a:pt x="72" y="2673"/>
                  </a:lnTo>
                  <a:cubicBezTo>
                    <a:pt x="1" y="2685"/>
                    <a:pt x="1" y="2804"/>
                    <a:pt x="72" y="2816"/>
                  </a:cubicBezTo>
                  <a:lnTo>
                    <a:pt x="2156" y="3293"/>
                  </a:lnTo>
                  <a:cubicBezTo>
                    <a:pt x="2191" y="3304"/>
                    <a:pt x="2215" y="3328"/>
                    <a:pt x="2215" y="3352"/>
                  </a:cubicBezTo>
                  <a:lnTo>
                    <a:pt x="2703" y="5436"/>
                  </a:lnTo>
                  <a:cubicBezTo>
                    <a:pt x="2709" y="5477"/>
                    <a:pt x="2742" y="5498"/>
                    <a:pt x="2775" y="5498"/>
                  </a:cubicBezTo>
                  <a:cubicBezTo>
                    <a:pt x="2808" y="5498"/>
                    <a:pt x="2840" y="5477"/>
                    <a:pt x="2846" y="5436"/>
                  </a:cubicBezTo>
                  <a:lnTo>
                    <a:pt x="3323" y="3352"/>
                  </a:lnTo>
                  <a:cubicBezTo>
                    <a:pt x="3334" y="3328"/>
                    <a:pt x="3358" y="3293"/>
                    <a:pt x="3382" y="3293"/>
                  </a:cubicBezTo>
                  <a:lnTo>
                    <a:pt x="5466" y="2816"/>
                  </a:lnTo>
                  <a:cubicBezTo>
                    <a:pt x="5537" y="2804"/>
                    <a:pt x="5537" y="2685"/>
                    <a:pt x="5466" y="2673"/>
                  </a:cubicBezTo>
                  <a:lnTo>
                    <a:pt x="3382" y="2197"/>
                  </a:lnTo>
                  <a:cubicBezTo>
                    <a:pt x="3358" y="2185"/>
                    <a:pt x="3323" y="2161"/>
                    <a:pt x="3323" y="2138"/>
                  </a:cubicBezTo>
                  <a:lnTo>
                    <a:pt x="2846" y="54"/>
                  </a:lnTo>
                  <a:cubicBezTo>
                    <a:pt x="2840" y="18"/>
                    <a:pt x="2811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9"/>
            <p:cNvSpPr/>
            <p:nvPr/>
          </p:nvSpPr>
          <p:spPr>
            <a:xfrm>
              <a:off x="5989772" y="3957143"/>
              <a:ext cx="186881" cy="185565"/>
            </a:xfrm>
            <a:custGeom>
              <a:avLst/>
              <a:gdLst/>
              <a:ahLst/>
              <a:cxnLst/>
              <a:rect l="l" t="t" r="r" b="b"/>
              <a:pathLst>
                <a:path w="9073" h="9008" extrusionOk="0">
                  <a:moveTo>
                    <a:pt x="4528" y="0"/>
                  </a:moveTo>
                  <a:cubicBezTo>
                    <a:pt x="4474" y="0"/>
                    <a:pt x="4423" y="33"/>
                    <a:pt x="4417" y="98"/>
                  </a:cubicBezTo>
                  <a:lnTo>
                    <a:pt x="3643" y="3515"/>
                  </a:lnTo>
                  <a:cubicBezTo>
                    <a:pt x="3643" y="3563"/>
                    <a:pt x="3596" y="3599"/>
                    <a:pt x="3548" y="3611"/>
                  </a:cubicBezTo>
                  <a:lnTo>
                    <a:pt x="131" y="4385"/>
                  </a:lnTo>
                  <a:cubicBezTo>
                    <a:pt x="0" y="4408"/>
                    <a:pt x="0" y="4587"/>
                    <a:pt x="131" y="4623"/>
                  </a:cubicBezTo>
                  <a:lnTo>
                    <a:pt x="3548" y="5397"/>
                  </a:lnTo>
                  <a:cubicBezTo>
                    <a:pt x="3596" y="5397"/>
                    <a:pt x="3632" y="5444"/>
                    <a:pt x="3643" y="5480"/>
                  </a:cubicBezTo>
                  <a:lnTo>
                    <a:pt x="4417" y="8909"/>
                  </a:lnTo>
                  <a:cubicBezTo>
                    <a:pt x="4429" y="8974"/>
                    <a:pt x="4480" y="9007"/>
                    <a:pt x="4532" y="9007"/>
                  </a:cubicBezTo>
                  <a:cubicBezTo>
                    <a:pt x="4584" y="9007"/>
                    <a:pt x="4638" y="8974"/>
                    <a:pt x="4656" y="8909"/>
                  </a:cubicBezTo>
                  <a:lnTo>
                    <a:pt x="5429" y="5480"/>
                  </a:lnTo>
                  <a:cubicBezTo>
                    <a:pt x="5429" y="5444"/>
                    <a:pt x="5477" y="5409"/>
                    <a:pt x="5513" y="5397"/>
                  </a:cubicBezTo>
                  <a:lnTo>
                    <a:pt x="8942" y="4623"/>
                  </a:lnTo>
                  <a:cubicBezTo>
                    <a:pt x="9073" y="4587"/>
                    <a:pt x="9073" y="4408"/>
                    <a:pt x="8942" y="4385"/>
                  </a:cubicBezTo>
                  <a:lnTo>
                    <a:pt x="5513" y="3611"/>
                  </a:lnTo>
                  <a:cubicBezTo>
                    <a:pt x="5477" y="3611"/>
                    <a:pt x="5441" y="3563"/>
                    <a:pt x="5429" y="3515"/>
                  </a:cubicBezTo>
                  <a:lnTo>
                    <a:pt x="4656" y="98"/>
                  </a:lnTo>
                  <a:cubicBezTo>
                    <a:pt x="4638" y="33"/>
                    <a:pt x="45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9"/>
            <p:cNvSpPr/>
            <p:nvPr/>
          </p:nvSpPr>
          <p:spPr>
            <a:xfrm>
              <a:off x="3268598" y="860376"/>
              <a:ext cx="174083" cy="172944"/>
            </a:xfrm>
            <a:custGeom>
              <a:avLst/>
              <a:gdLst/>
              <a:ahLst/>
              <a:cxnLst/>
              <a:rect l="l" t="t" r="r" b="b"/>
              <a:pathLst>
                <a:path w="5502" h="5466" extrusionOk="0">
                  <a:moveTo>
                    <a:pt x="2751" y="0"/>
                  </a:moveTo>
                  <a:cubicBezTo>
                    <a:pt x="2719" y="0"/>
                    <a:pt x="2686" y="18"/>
                    <a:pt x="2680" y="54"/>
                  </a:cubicBezTo>
                  <a:lnTo>
                    <a:pt x="2204" y="2125"/>
                  </a:lnTo>
                  <a:cubicBezTo>
                    <a:pt x="2180" y="2149"/>
                    <a:pt x="2168" y="2185"/>
                    <a:pt x="2144" y="2185"/>
                  </a:cubicBezTo>
                  <a:lnTo>
                    <a:pt x="72" y="2661"/>
                  </a:lnTo>
                  <a:cubicBezTo>
                    <a:pt x="1" y="2673"/>
                    <a:pt x="1" y="2792"/>
                    <a:pt x="72" y="2804"/>
                  </a:cubicBezTo>
                  <a:lnTo>
                    <a:pt x="2144" y="3280"/>
                  </a:lnTo>
                  <a:cubicBezTo>
                    <a:pt x="2168" y="3292"/>
                    <a:pt x="2204" y="3316"/>
                    <a:pt x="2204" y="3340"/>
                  </a:cubicBezTo>
                  <a:lnTo>
                    <a:pt x="2680" y="5411"/>
                  </a:lnTo>
                  <a:cubicBezTo>
                    <a:pt x="2686" y="5447"/>
                    <a:pt x="2719" y="5465"/>
                    <a:pt x="2751" y="5465"/>
                  </a:cubicBezTo>
                  <a:cubicBezTo>
                    <a:pt x="2784" y="5465"/>
                    <a:pt x="2817" y="5447"/>
                    <a:pt x="2823" y="5411"/>
                  </a:cubicBezTo>
                  <a:lnTo>
                    <a:pt x="3299" y="3340"/>
                  </a:lnTo>
                  <a:cubicBezTo>
                    <a:pt x="3323" y="3316"/>
                    <a:pt x="3335" y="3280"/>
                    <a:pt x="3359" y="3280"/>
                  </a:cubicBezTo>
                  <a:lnTo>
                    <a:pt x="5430" y="2804"/>
                  </a:lnTo>
                  <a:cubicBezTo>
                    <a:pt x="5502" y="2792"/>
                    <a:pt x="5502" y="2673"/>
                    <a:pt x="5430" y="2661"/>
                  </a:cubicBezTo>
                  <a:lnTo>
                    <a:pt x="3359" y="2185"/>
                  </a:lnTo>
                  <a:cubicBezTo>
                    <a:pt x="3335" y="2173"/>
                    <a:pt x="3299" y="2149"/>
                    <a:pt x="3299" y="2125"/>
                  </a:cubicBezTo>
                  <a:lnTo>
                    <a:pt x="2823" y="54"/>
                  </a:lnTo>
                  <a:cubicBezTo>
                    <a:pt x="2817" y="18"/>
                    <a:pt x="2784" y="0"/>
                    <a:pt x="2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3"/>
          <p:cNvSpPr txBox="1">
            <a:spLocks noGrp="1"/>
          </p:cNvSpPr>
          <p:nvPr>
            <p:ph type="title"/>
          </p:nvPr>
        </p:nvSpPr>
        <p:spPr>
          <a:xfrm>
            <a:off x="2111700" y="445025"/>
            <a:ext cx="49206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Salam</a:t>
            </a:r>
            <a:endParaRPr dirty="0"/>
          </a:p>
        </p:txBody>
      </p:sp>
      <p:sp>
        <p:nvSpPr>
          <p:cNvPr id="1105" name="Google Shape;1105;p63"/>
          <p:cNvSpPr txBox="1">
            <a:spLocks noGrp="1"/>
          </p:cNvSpPr>
          <p:nvPr>
            <p:ph type="body" idx="1"/>
          </p:nvPr>
        </p:nvSpPr>
        <p:spPr>
          <a:xfrm>
            <a:off x="3828513" y="1159592"/>
            <a:ext cx="4445100" cy="3476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salam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Rasulullah </a:t>
            </a:r>
            <a:r>
              <a:rPr lang="en-ID" dirty="0" err="1"/>
              <a:t>maksudnya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doa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Rasulullah </a:t>
            </a:r>
            <a:r>
              <a:rPr lang="en-ID" dirty="0" err="1"/>
              <a:t>shallahu</a:t>
            </a:r>
            <a:r>
              <a:rPr lang="en-ID" dirty="0"/>
              <a:t> </a:t>
            </a:r>
            <a:r>
              <a:rPr lang="en-ID" dirty="0" err="1"/>
              <a:t>alaihi</a:t>
            </a:r>
            <a:r>
              <a:rPr lang="en-ID" dirty="0"/>
              <a:t> </a:t>
            </a:r>
            <a:r>
              <a:rPr lang="en-ID" dirty="0" err="1"/>
              <a:t>wasallam</a:t>
            </a:r>
            <a:r>
              <a:rPr lang="en-ID" dirty="0"/>
              <a:t> </a:t>
            </a:r>
            <a:r>
              <a:rPr lang="en-ID" dirty="0" err="1"/>
              <a:t>semoga</a:t>
            </a:r>
            <a:r>
              <a:rPr lang="en-ID" dirty="0"/>
              <a:t> Allah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keselamatan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nabi</a:t>
            </a:r>
            <a:r>
              <a:rPr lang="en-ID" dirty="0"/>
              <a:t> Muhammad </a:t>
            </a:r>
            <a:r>
              <a:rPr lang="en-ID" dirty="0" err="1"/>
              <a:t>shallallahu</a:t>
            </a:r>
            <a:r>
              <a:rPr lang="en-ID" dirty="0"/>
              <a:t> </a:t>
            </a:r>
            <a:r>
              <a:rPr lang="en-ID" dirty="0" err="1"/>
              <a:t>alaihi</a:t>
            </a:r>
            <a:r>
              <a:rPr lang="en-ID" dirty="0"/>
              <a:t> </a:t>
            </a:r>
            <a:r>
              <a:rPr lang="en-ID" dirty="0" err="1"/>
              <a:t>wasallam</a:t>
            </a:r>
            <a:r>
              <a:rPr lang="en-ID" dirty="0"/>
              <a:t>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ID" dirty="0"/>
              <a:t>As-</a:t>
            </a:r>
            <a:r>
              <a:rPr lang="en-ID" dirty="0" err="1"/>
              <a:t>salaaam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selamat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dan </a:t>
            </a:r>
            <a:r>
              <a:rPr lang="en-ID" dirty="0" err="1"/>
              <a:t>kerusakan</a:t>
            </a:r>
            <a:r>
              <a:rPr lang="en-ID" dirty="0"/>
              <a:t>/</a:t>
            </a:r>
            <a:r>
              <a:rPr lang="en-ID" dirty="0" err="1"/>
              <a:t>kehancuran</a:t>
            </a:r>
            <a:r>
              <a:rPr lang="en-ID" dirty="0"/>
              <a:t>. Jika kata Salam </a:t>
            </a:r>
            <a:r>
              <a:rPr lang="en-ID" dirty="0" err="1"/>
              <a:t>digabungkan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kata </a:t>
            </a:r>
            <a:r>
              <a:rPr lang="en-ID" dirty="0" err="1"/>
              <a:t>shalawat</a:t>
            </a:r>
            <a:r>
              <a:rPr lang="en-ID" dirty="0"/>
              <a:t>,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ayat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shalawat</a:t>
            </a:r>
            <a:r>
              <a:rPr lang="en-ID" dirty="0"/>
              <a:t> dan </a:t>
            </a:r>
            <a:r>
              <a:rPr lang="en-ID" dirty="0" err="1"/>
              <a:t>salam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Rasulullah </a:t>
            </a:r>
            <a:r>
              <a:rPr lang="en-ID" dirty="0" err="1"/>
              <a:t>shallahu</a:t>
            </a:r>
            <a:r>
              <a:rPr lang="en-ID" dirty="0"/>
              <a:t> </a:t>
            </a:r>
            <a:r>
              <a:rPr lang="en-ID" dirty="0" err="1"/>
              <a:t>alaihi</a:t>
            </a:r>
            <a:r>
              <a:rPr lang="en-ID" dirty="0"/>
              <a:t> </a:t>
            </a:r>
            <a:r>
              <a:rPr lang="en-ID" dirty="0" err="1"/>
              <a:t>wasallam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kebaikan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Rasulullah </a:t>
            </a:r>
            <a:r>
              <a:rPr lang="en-ID" dirty="0" err="1"/>
              <a:t>shallahu</a:t>
            </a:r>
            <a:r>
              <a:rPr lang="en-ID" dirty="0"/>
              <a:t> </a:t>
            </a:r>
            <a:r>
              <a:rPr lang="en-ID" dirty="0" err="1"/>
              <a:t>alaihi</a:t>
            </a:r>
            <a:r>
              <a:rPr lang="en-ID" dirty="0"/>
              <a:t> </a:t>
            </a:r>
            <a:r>
              <a:rPr lang="en-ID" dirty="0" err="1"/>
              <a:t>wasaalam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menghilangkan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/</a:t>
            </a:r>
            <a:r>
              <a:rPr lang="en-ID" dirty="0" err="1"/>
              <a:t>kekurangan</a:t>
            </a:r>
            <a:r>
              <a:rPr lang="en-ID" dirty="0"/>
              <a:t>/</a:t>
            </a:r>
            <a:r>
              <a:rPr lang="en-ID" dirty="0" err="1"/>
              <a:t>kerusakan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ID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ID" dirty="0"/>
              <a:t>Wahyu </a:t>
            </a:r>
            <a:r>
              <a:rPr lang="en-ID" dirty="0" err="1"/>
              <a:t>Sakban</a:t>
            </a:r>
            <a:r>
              <a:rPr lang="en-ID" dirty="0"/>
              <a:t>,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Akhlak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Rasulullah SAW Universitas Islam Negeri Sumatera Utara Medan, 2021</a:t>
            </a:r>
          </a:p>
        </p:txBody>
      </p:sp>
      <p:sp>
        <p:nvSpPr>
          <p:cNvPr id="1106" name="Google Shape;1106;p63"/>
          <p:cNvSpPr/>
          <p:nvPr/>
        </p:nvSpPr>
        <p:spPr>
          <a:xfrm>
            <a:off x="1236247" y="2490944"/>
            <a:ext cx="162849" cy="161630"/>
          </a:xfrm>
          <a:custGeom>
            <a:avLst/>
            <a:gdLst/>
            <a:ahLst/>
            <a:cxnLst/>
            <a:rect l="l" t="t" r="r" b="b"/>
            <a:pathLst>
              <a:path w="9085" h="9017" extrusionOk="0">
                <a:moveTo>
                  <a:pt x="4541" y="0"/>
                </a:moveTo>
                <a:cubicBezTo>
                  <a:pt x="4489" y="0"/>
                  <a:pt x="4436" y="33"/>
                  <a:pt x="4418" y="98"/>
                </a:cubicBezTo>
                <a:lnTo>
                  <a:pt x="3644" y="3527"/>
                </a:lnTo>
                <a:cubicBezTo>
                  <a:pt x="3644" y="3575"/>
                  <a:pt x="3608" y="3599"/>
                  <a:pt x="3560" y="3611"/>
                </a:cubicBezTo>
                <a:lnTo>
                  <a:pt x="131" y="4385"/>
                </a:lnTo>
                <a:cubicBezTo>
                  <a:pt x="1" y="4420"/>
                  <a:pt x="1" y="4599"/>
                  <a:pt x="131" y="4623"/>
                </a:cubicBezTo>
                <a:lnTo>
                  <a:pt x="3560" y="5397"/>
                </a:lnTo>
                <a:cubicBezTo>
                  <a:pt x="3608" y="5397"/>
                  <a:pt x="3632" y="5444"/>
                  <a:pt x="3644" y="5492"/>
                </a:cubicBezTo>
                <a:lnTo>
                  <a:pt x="4418" y="8909"/>
                </a:lnTo>
                <a:cubicBezTo>
                  <a:pt x="4436" y="8980"/>
                  <a:pt x="4489" y="9016"/>
                  <a:pt x="4541" y="9016"/>
                </a:cubicBezTo>
                <a:cubicBezTo>
                  <a:pt x="4593" y="9016"/>
                  <a:pt x="4644" y="8980"/>
                  <a:pt x="4656" y="8909"/>
                </a:cubicBezTo>
                <a:lnTo>
                  <a:pt x="5430" y="5492"/>
                </a:lnTo>
                <a:cubicBezTo>
                  <a:pt x="5430" y="5444"/>
                  <a:pt x="5477" y="5420"/>
                  <a:pt x="5525" y="5397"/>
                </a:cubicBezTo>
                <a:lnTo>
                  <a:pt x="8942" y="4623"/>
                </a:lnTo>
                <a:cubicBezTo>
                  <a:pt x="9085" y="4599"/>
                  <a:pt x="9085" y="4420"/>
                  <a:pt x="8942" y="4385"/>
                </a:cubicBezTo>
                <a:lnTo>
                  <a:pt x="5525" y="3611"/>
                </a:lnTo>
                <a:cubicBezTo>
                  <a:pt x="5477" y="3611"/>
                  <a:pt x="5454" y="3575"/>
                  <a:pt x="5430" y="3527"/>
                </a:cubicBezTo>
                <a:lnTo>
                  <a:pt x="4656" y="98"/>
                </a:lnTo>
                <a:cubicBezTo>
                  <a:pt x="4644" y="33"/>
                  <a:pt x="4593" y="0"/>
                  <a:pt x="45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63"/>
          <p:cNvGrpSpPr/>
          <p:nvPr/>
        </p:nvGrpSpPr>
        <p:grpSpPr>
          <a:xfrm>
            <a:off x="1006513" y="1752663"/>
            <a:ext cx="2443902" cy="2087129"/>
            <a:chOff x="1006513" y="1677975"/>
            <a:chExt cx="2443902" cy="2087129"/>
          </a:xfrm>
        </p:grpSpPr>
        <p:sp>
          <p:nvSpPr>
            <p:cNvPr id="1108" name="Google Shape;1108;p63"/>
            <p:cNvSpPr/>
            <p:nvPr/>
          </p:nvSpPr>
          <p:spPr>
            <a:xfrm>
              <a:off x="1006513" y="2284430"/>
              <a:ext cx="2229846" cy="1480672"/>
            </a:xfrm>
            <a:custGeom>
              <a:avLst/>
              <a:gdLst/>
              <a:ahLst/>
              <a:cxnLst/>
              <a:rect l="l" t="t" r="r" b="b"/>
              <a:pathLst>
                <a:path w="50965" h="33842" extrusionOk="0">
                  <a:moveTo>
                    <a:pt x="979" y="1"/>
                  </a:moveTo>
                  <a:cubicBezTo>
                    <a:pt x="979" y="1"/>
                    <a:pt x="327" y="490"/>
                    <a:pt x="86" y="1142"/>
                  </a:cubicBezTo>
                  <a:cubicBezTo>
                    <a:pt x="1" y="1305"/>
                    <a:pt x="1" y="1468"/>
                    <a:pt x="86" y="1553"/>
                  </a:cubicBezTo>
                  <a:lnTo>
                    <a:pt x="86" y="28376"/>
                  </a:lnTo>
                  <a:cubicBezTo>
                    <a:pt x="86" y="28982"/>
                    <a:pt x="508" y="29447"/>
                    <a:pt x="1091" y="29447"/>
                  </a:cubicBezTo>
                  <a:cubicBezTo>
                    <a:pt x="1136" y="29447"/>
                    <a:pt x="1181" y="29444"/>
                    <a:pt x="1227" y="29439"/>
                  </a:cubicBezTo>
                  <a:cubicBezTo>
                    <a:pt x="3143" y="29179"/>
                    <a:pt x="4954" y="29068"/>
                    <a:pt x="6654" y="29068"/>
                  </a:cubicBezTo>
                  <a:cubicBezTo>
                    <a:pt x="14572" y="29068"/>
                    <a:pt x="20059" y="31492"/>
                    <a:pt x="22342" y="32700"/>
                  </a:cubicBezTo>
                  <a:cubicBezTo>
                    <a:pt x="23079" y="33105"/>
                    <a:pt x="23483" y="33353"/>
                    <a:pt x="23483" y="33353"/>
                  </a:cubicBezTo>
                  <a:cubicBezTo>
                    <a:pt x="23483" y="33353"/>
                    <a:pt x="23568" y="33353"/>
                    <a:pt x="23731" y="33431"/>
                  </a:cubicBezTo>
                  <a:cubicBezTo>
                    <a:pt x="23809" y="33431"/>
                    <a:pt x="23809" y="33516"/>
                    <a:pt x="23809" y="33516"/>
                  </a:cubicBezTo>
                  <a:lnTo>
                    <a:pt x="23973" y="33516"/>
                  </a:lnTo>
                  <a:cubicBezTo>
                    <a:pt x="24383" y="33679"/>
                    <a:pt x="24873" y="33842"/>
                    <a:pt x="25440" y="33842"/>
                  </a:cubicBezTo>
                  <a:cubicBezTo>
                    <a:pt x="26503" y="33842"/>
                    <a:pt x="27397" y="33353"/>
                    <a:pt x="27397" y="33353"/>
                  </a:cubicBezTo>
                  <a:cubicBezTo>
                    <a:pt x="27397" y="33353"/>
                    <a:pt x="27808" y="33105"/>
                    <a:pt x="28539" y="32700"/>
                  </a:cubicBezTo>
                  <a:cubicBezTo>
                    <a:pt x="30821" y="31492"/>
                    <a:pt x="36366" y="29068"/>
                    <a:pt x="44261" y="29068"/>
                  </a:cubicBezTo>
                  <a:cubicBezTo>
                    <a:pt x="45955" y="29068"/>
                    <a:pt x="47758" y="29179"/>
                    <a:pt x="49660" y="29439"/>
                  </a:cubicBezTo>
                  <a:cubicBezTo>
                    <a:pt x="49706" y="29444"/>
                    <a:pt x="49752" y="29447"/>
                    <a:pt x="49797" y="29447"/>
                  </a:cubicBezTo>
                  <a:cubicBezTo>
                    <a:pt x="50390" y="29447"/>
                    <a:pt x="50880" y="28982"/>
                    <a:pt x="50880" y="28376"/>
                  </a:cubicBezTo>
                  <a:lnTo>
                    <a:pt x="50880" y="1553"/>
                  </a:lnTo>
                  <a:cubicBezTo>
                    <a:pt x="50964" y="1468"/>
                    <a:pt x="50964" y="1305"/>
                    <a:pt x="50880" y="1142"/>
                  </a:cubicBezTo>
                  <a:cubicBezTo>
                    <a:pt x="50638" y="490"/>
                    <a:pt x="49986" y="1"/>
                    <a:pt x="49986" y="1"/>
                  </a:cubicBezTo>
                  <a:lnTo>
                    <a:pt x="49575" y="164"/>
                  </a:lnTo>
                  <a:lnTo>
                    <a:pt x="49901" y="979"/>
                  </a:lnTo>
                  <a:cubicBezTo>
                    <a:pt x="49412" y="901"/>
                    <a:pt x="48923" y="816"/>
                    <a:pt x="48434" y="816"/>
                  </a:cubicBezTo>
                  <a:cubicBezTo>
                    <a:pt x="47781" y="738"/>
                    <a:pt x="47129" y="653"/>
                    <a:pt x="46477" y="653"/>
                  </a:cubicBezTo>
                  <a:cubicBezTo>
                    <a:pt x="45498" y="575"/>
                    <a:pt x="44520" y="575"/>
                    <a:pt x="43626" y="575"/>
                  </a:cubicBezTo>
                  <a:cubicBezTo>
                    <a:pt x="43215" y="575"/>
                    <a:pt x="42811" y="575"/>
                    <a:pt x="42322" y="653"/>
                  </a:cubicBezTo>
                  <a:cubicBezTo>
                    <a:pt x="34735" y="1064"/>
                    <a:pt x="30091" y="3751"/>
                    <a:pt x="28865" y="4652"/>
                  </a:cubicBezTo>
                  <a:cubicBezTo>
                    <a:pt x="28623" y="4730"/>
                    <a:pt x="28539" y="4815"/>
                    <a:pt x="28539" y="4815"/>
                  </a:cubicBezTo>
                  <a:lnTo>
                    <a:pt x="28297" y="11416"/>
                  </a:lnTo>
                  <a:lnTo>
                    <a:pt x="27723" y="26667"/>
                  </a:lnTo>
                  <a:lnTo>
                    <a:pt x="27560" y="29843"/>
                  </a:lnTo>
                  <a:lnTo>
                    <a:pt x="27560" y="31070"/>
                  </a:lnTo>
                  <a:lnTo>
                    <a:pt x="27482" y="31396"/>
                  </a:lnTo>
                  <a:lnTo>
                    <a:pt x="23405" y="31396"/>
                  </a:lnTo>
                  <a:lnTo>
                    <a:pt x="23405" y="31070"/>
                  </a:lnTo>
                  <a:lnTo>
                    <a:pt x="23320" y="29843"/>
                  </a:lnTo>
                  <a:lnTo>
                    <a:pt x="23242" y="26667"/>
                  </a:lnTo>
                  <a:lnTo>
                    <a:pt x="22668" y="11416"/>
                  </a:lnTo>
                  <a:lnTo>
                    <a:pt x="22427" y="4815"/>
                  </a:lnTo>
                  <a:cubicBezTo>
                    <a:pt x="22427" y="4815"/>
                    <a:pt x="22264" y="4730"/>
                    <a:pt x="22100" y="4567"/>
                  </a:cubicBezTo>
                  <a:cubicBezTo>
                    <a:pt x="21611" y="4325"/>
                    <a:pt x="20796" y="3836"/>
                    <a:pt x="19570" y="3184"/>
                  </a:cubicBezTo>
                  <a:cubicBezTo>
                    <a:pt x="19328" y="3099"/>
                    <a:pt x="19165" y="3021"/>
                    <a:pt x="19002" y="2936"/>
                  </a:cubicBezTo>
                  <a:cubicBezTo>
                    <a:pt x="16634" y="1958"/>
                    <a:pt x="13210" y="901"/>
                    <a:pt x="8565" y="653"/>
                  </a:cubicBezTo>
                  <a:cubicBezTo>
                    <a:pt x="8154" y="575"/>
                    <a:pt x="7750" y="575"/>
                    <a:pt x="7261" y="575"/>
                  </a:cubicBezTo>
                  <a:cubicBezTo>
                    <a:pt x="6361" y="575"/>
                    <a:pt x="5467" y="575"/>
                    <a:pt x="4489" y="653"/>
                  </a:cubicBezTo>
                  <a:cubicBezTo>
                    <a:pt x="3836" y="653"/>
                    <a:pt x="3184" y="738"/>
                    <a:pt x="2447" y="816"/>
                  </a:cubicBezTo>
                  <a:cubicBezTo>
                    <a:pt x="2042" y="816"/>
                    <a:pt x="1553" y="901"/>
                    <a:pt x="1064" y="979"/>
                  </a:cubicBezTo>
                  <a:lnTo>
                    <a:pt x="1305" y="164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3"/>
            <p:cNvSpPr/>
            <p:nvPr/>
          </p:nvSpPr>
          <p:spPr>
            <a:xfrm>
              <a:off x="1049347" y="2260147"/>
              <a:ext cx="2144223" cy="1447901"/>
            </a:xfrm>
            <a:custGeom>
              <a:avLst/>
              <a:gdLst/>
              <a:ahLst/>
              <a:cxnLst/>
              <a:rect l="l" t="t" r="r" b="b"/>
              <a:pathLst>
                <a:path w="49008" h="33093" extrusionOk="0">
                  <a:moveTo>
                    <a:pt x="6731" y="0"/>
                  </a:moveTo>
                  <a:cubicBezTo>
                    <a:pt x="5706" y="0"/>
                    <a:pt x="4632" y="47"/>
                    <a:pt x="3510" y="151"/>
                  </a:cubicBezTo>
                  <a:cubicBezTo>
                    <a:pt x="2857" y="151"/>
                    <a:pt x="2205" y="230"/>
                    <a:pt x="1468" y="314"/>
                  </a:cubicBezTo>
                  <a:lnTo>
                    <a:pt x="0" y="556"/>
                  </a:lnTo>
                  <a:lnTo>
                    <a:pt x="0" y="27789"/>
                  </a:lnTo>
                  <a:cubicBezTo>
                    <a:pt x="0" y="28395"/>
                    <a:pt x="496" y="28861"/>
                    <a:pt x="1021" y="28861"/>
                  </a:cubicBezTo>
                  <a:cubicBezTo>
                    <a:pt x="1061" y="28861"/>
                    <a:pt x="1102" y="28858"/>
                    <a:pt x="1142" y="28852"/>
                  </a:cubicBezTo>
                  <a:cubicBezTo>
                    <a:pt x="3139" y="28540"/>
                    <a:pt x="5035" y="28407"/>
                    <a:pt x="6816" y="28407"/>
                  </a:cubicBezTo>
                  <a:cubicBezTo>
                    <a:pt x="14339" y="28407"/>
                    <a:pt x="19805" y="30779"/>
                    <a:pt x="22178" y="32029"/>
                  </a:cubicBezTo>
                  <a:cubicBezTo>
                    <a:pt x="22994" y="32440"/>
                    <a:pt x="23404" y="32766"/>
                    <a:pt x="23404" y="32766"/>
                  </a:cubicBezTo>
                  <a:cubicBezTo>
                    <a:pt x="23404" y="32766"/>
                    <a:pt x="23809" y="33092"/>
                    <a:pt x="24461" y="33092"/>
                  </a:cubicBezTo>
                  <a:cubicBezTo>
                    <a:pt x="25198" y="33092"/>
                    <a:pt x="25524" y="32766"/>
                    <a:pt x="25524" y="32766"/>
                  </a:cubicBezTo>
                  <a:cubicBezTo>
                    <a:pt x="25524" y="32766"/>
                    <a:pt x="31952" y="28401"/>
                    <a:pt x="42102" y="28401"/>
                  </a:cubicBezTo>
                  <a:cubicBezTo>
                    <a:pt x="43885" y="28401"/>
                    <a:pt x="45783" y="28536"/>
                    <a:pt x="47781" y="28852"/>
                  </a:cubicBezTo>
                  <a:cubicBezTo>
                    <a:pt x="47827" y="28858"/>
                    <a:pt x="47873" y="28861"/>
                    <a:pt x="47918" y="28861"/>
                  </a:cubicBezTo>
                  <a:cubicBezTo>
                    <a:pt x="48511" y="28861"/>
                    <a:pt x="49007" y="28395"/>
                    <a:pt x="49007" y="27789"/>
                  </a:cubicBezTo>
                  <a:lnTo>
                    <a:pt x="49007" y="556"/>
                  </a:lnTo>
                  <a:cubicBezTo>
                    <a:pt x="48433" y="477"/>
                    <a:pt x="47944" y="393"/>
                    <a:pt x="47455" y="314"/>
                  </a:cubicBezTo>
                  <a:cubicBezTo>
                    <a:pt x="46802" y="230"/>
                    <a:pt x="46150" y="151"/>
                    <a:pt x="45498" y="151"/>
                  </a:cubicBezTo>
                  <a:cubicBezTo>
                    <a:pt x="44376" y="47"/>
                    <a:pt x="43301" y="0"/>
                    <a:pt x="42276" y="0"/>
                  </a:cubicBezTo>
                  <a:cubicBezTo>
                    <a:pt x="39279" y="0"/>
                    <a:pt x="36701" y="396"/>
                    <a:pt x="34572" y="882"/>
                  </a:cubicBezTo>
                  <a:lnTo>
                    <a:pt x="34493" y="882"/>
                  </a:lnTo>
                  <a:cubicBezTo>
                    <a:pt x="30821" y="1782"/>
                    <a:pt x="28375" y="3165"/>
                    <a:pt x="27318" y="3817"/>
                  </a:cubicBezTo>
                  <a:cubicBezTo>
                    <a:pt x="26829" y="4065"/>
                    <a:pt x="26666" y="4306"/>
                    <a:pt x="26666" y="4306"/>
                  </a:cubicBezTo>
                  <a:lnTo>
                    <a:pt x="26418" y="8957"/>
                  </a:lnTo>
                  <a:lnTo>
                    <a:pt x="25766" y="26484"/>
                  </a:lnTo>
                  <a:lnTo>
                    <a:pt x="25766" y="27711"/>
                  </a:lnTo>
                  <a:lnTo>
                    <a:pt x="25603" y="30235"/>
                  </a:lnTo>
                  <a:lnTo>
                    <a:pt x="23320" y="30235"/>
                  </a:lnTo>
                  <a:lnTo>
                    <a:pt x="23241" y="27711"/>
                  </a:lnTo>
                  <a:lnTo>
                    <a:pt x="23157" y="26484"/>
                  </a:lnTo>
                  <a:lnTo>
                    <a:pt x="22504" y="8957"/>
                  </a:lnTo>
                  <a:lnTo>
                    <a:pt x="22341" y="4306"/>
                  </a:lnTo>
                  <a:cubicBezTo>
                    <a:pt x="22341" y="4306"/>
                    <a:pt x="22100" y="4065"/>
                    <a:pt x="21689" y="3817"/>
                  </a:cubicBezTo>
                  <a:cubicBezTo>
                    <a:pt x="21121" y="3491"/>
                    <a:pt x="20306" y="3002"/>
                    <a:pt x="19243" y="2513"/>
                  </a:cubicBezTo>
                  <a:cubicBezTo>
                    <a:pt x="19080" y="2434"/>
                    <a:pt x="18917" y="2350"/>
                    <a:pt x="18675" y="2271"/>
                  </a:cubicBezTo>
                  <a:cubicBezTo>
                    <a:pt x="17534" y="1782"/>
                    <a:pt x="16144" y="1293"/>
                    <a:pt x="14435" y="882"/>
                  </a:cubicBezTo>
                  <a:cubicBezTo>
                    <a:pt x="12307" y="396"/>
                    <a:pt x="9728" y="0"/>
                    <a:pt x="6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1113533" y="2181130"/>
              <a:ext cx="2012090" cy="1444708"/>
            </a:xfrm>
            <a:custGeom>
              <a:avLst/>
              <a:gdLst/>
              <a:ahLst/>
              <a:cxnLst/>
              <a:rect l="l" t="t" r="r" b="b"/>
              <a:pathLst>
                <a:path w="45988" h="33020" extrusionOk="0">
                  <a:moveTo>
                    <a:pt x="2043" y="0"/>
                  </a:moveTo>
                  <a:lnTo>
                    <a:pt x="1" y="2036"/>
                  </a:lnTo>
                  <a:lnTo>
                    <a:pt x="1" y="28780"/>
                  </a:lnTo>
                  <a:cubicBezTo>
                    <a:pt x="2195" y="28424"/>
                    <a:pt x="4227" y="28275"/>
                    <a:pt x="6093" y="28275"/>
                  </a:cubicBezTo>
                  <a:cubicBezTo>
                    <a:pt x="14905" y="28275"/>
                    <a:pt x="20002" y="31601"/>
                    <a:pt x="20874" y="32204"/>
                  </a:cubicBezTo>
                  <a:cubicBezTo>
                    <a:pt x="20959" y="32289"/>
                    <a:pt x="21037" y="32289"/>
                    <a:pt x="21037" y="32289"/>
                  </a:cubicBezTo>
                  <a:cubicBezTo>
                    <a:pt x="21037" y="32289"/>
                    <a:pt x="21200" y="32452"/>
                    <a:pt x="21527" y="32615"/>
                  </a:cubicBezTo>
                  <a:cubicBezTo>
                    <a:pt x="21853" y="32778"/>
                    <a:pt x="22342" y="33020"/>
                    <a:pt x="22994" y="33020"/>
                  </a:cubicBezTo>
                  <a:cubicBezTo>
                    <a:pt x="24221" y="33020"/>
                    <a:pt x="24951" y="32289"/>
                    <a:pt x="24951" y="32289"/>
                  </a:cubicBezTo>
                  <a:cubicBezTo>
                    <a:pt x="24951" y="32289"/>
                    <a:pt x="25036" y="32289"/>
                    <a:pt x="25114" y="32204"/>
                  </a:cubicBezTo>
                  <a:cubicBezTo>
                    <a:pt x="25992" y="31601"/>
                    <a:pt x="31085" y="28275"/>
                    <a:pt x="39896" y="28275"/>
                  </a:cubicBezTo>
                  <a:cubicBezTo>
                    <a:pt x="41762" y="28275"/>
                    <a:pt x="43794" y="28424"/>
                    <a:pt x="45988" y="28780"/>
                  </a:cubicBezTo>
                  <a:lnTo>
                    <a:pt x="45988" y="2036"/>
                  </a:lnTo>
                  <a:lnTo>
                    <a:pt x="44031" y="0"/>
                  </a:lnTo>
                  <a:lnTo>
                    <a:pt x="42159" y="894"/>
                  </a:lnTo>
                  <a:lnTo>
                    <a:pt x="41748" y="1546"/>
                  </a:lnTo>
                  <a:cubicBezTo>
                    <a:pt x="41108" y="1513"/>
                    <a:pt x="40486" y="1498"/>
                    <a:pt x="39882" y="1498"/>
                  </a:cubicBezTo>
                  <a:cubicBezTo>
                    <a:pt x="30155" y="1498"/>
                    <a:pt x="24951" y="5545"/>
                    <a:pt x="24951" y="5545"/>
                  </a:cubicBezTo>
                  <a:lnTo>
                    <a:pt x="24951" y="27234"/>
                  </a:lnTo>
                  <a:lnTo>
                    <a:pt x="24299" y="28290"/>
                  </a:lnTo>
                  <a:lnTo>
                    <a:pt x="22994" y="30332"/>
                  </a:lnTo>
                  <a:lnTo>
                    <a:pt x="21690" y="28290"/>
                  </a:lnTo>
                  <a:lnTo>
                    <a:pt x="21037" y="27234"/>
                  </a:lnTo>
                  <a:lnTo>
                    <a:pt x="21037" y="5545"/>
                  </a:lnTo>
                  <a:cubicBezTo>
                    <a:pt x="21037" y="5545"/>
                    <a:pt x="20059" y="4730"/>
                    <a:pt x="18187" y="3914"/>
                  </a:cubicBezTo>
                  <a:cubicBezTo>
                    <a:pt x="18024" y="3829"/>
                    <a:pt x="17776" y="3751"/>
                    <a:pt x="17613" y="3666"/>
                  </a:cubicBezTo>
                  <a:cubicBezTo>
                    <a:pt x="15149" y="2582"/>
                    <a:pt x="11335" y="1493"/>
                    <a:pt x="6282" y="1493"/>
                  </a:cubicBezTo>
                  <a:cubicBezTo>
                    <a:pt x="5649" y="1493"/>
                    <a:pt x="4997" y="1510"/>
                    <a:pt x="4326" y="1546"/>
                  </a:cubicBezTo>
                  <a:lnTo>
                    <a:pt x="3915" y="89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1202876" y="2158948"/>
              <a:ext cx="1837124" cy="1349327"/>
            </a:xfrm>
            <a:custGeom>
              <a:avLst/>
              <a:gdLst/>
              <a:ahLst/>
              <a:cxnLst/>
              <a:rect l="l" t="t" r="r" b="b"/>
              <a:pathLst>
                <a:path w="41989" h="30840" extrusionOk="0">
                  <a:moveTo>
                    <a:pt x="6104" y="1"/>
                  </a:moveTo>
                  <a:cubicBezTo>
                    <a:pt x="4236" y="1"/>
                    <a:pt x="2200" y="151"/>
                    <a:pt x="1" y="507"/>
                  </a:cubicBezTo>
                  <a:lnTo>
                    <a:pt x="1" y="27330"/>
                  </a:lnTo>
                  <a:cubicBezTo>
                    <a:pt x="2214" y="26958"/>
                    <a:pt x="4262" y="26803"/>
                    <a:pt x="6142" y="26803"/>
                  </a:cubicBezTo>
                  <a:cubicBezTo>
                    <a:pt x="12084" y="26803"/>
                    <a:pt x="16336" y="28355"/>
                    <a:pt x="18754" y="29535"/>
                  </a:cubicBezTo>
                  <a:lnTo>
                    <a:pt x="19732" y="30024"/>
                  </a:lnTo>
                  <a:cubicBezTo>
                    <a:pt x="20548" y="30513"/>
                    <a:pt x="20952" y="30839"/>
                    <a:pt x="20952" y="30839"/>
                  </a:cubicBezTo>
                  <a:cubicBezTo>
                    <a:pt x="20952" y="30839"/>
                    <a:pt x="21363" y="30513"/>
                    <a:pt x="22257" y="30024"/>
                  </a:cubicBezTo>
                  <a:cubicBezTo>
                    <a:pt x="22505" y="29861"/>
                    <a:pt x="22831" y="29698"/>
                    <a:pt x="23235" y="29535"/>
                  </a:cubicBezTo>
                  <a:cubicBezTo>
                    <a:pt x="25589" y="28355"/>
                    <a:pt x="29825" y="26803"/>
                    <a:pt x="35801" y="26803"/>
                  </a:cubicBezTo>
                  <a:cubicBezTo>
                    <a:pt x="37691" y="26803"/>
                    <a:pt x="39755" y="26958"/>
                    <a:pt x="41989" y="27330"/>
                  </a:cubicBezTo>
                  <a:lnTo>
                    <a:pt x="41989" y="507"/>
                  </a:lnTo>
                  <a:cubicBezTo>
                    <a:pt x="39807" y="153"/>
                    <a:pt x="37785" y="5"/>
                    <a:pt x="35927" y="5"/>
                  </a:cubicBezTo>
                  <a:cubicBezTo>
                    <a:pt x="27924" y="5"/>
                    <a:pt x="22966" y="2758"/>
                    <a:pt x="21441" y="3684"/>
                  </a:cubicBezTo>
                  <a:cubicBezTo>
                    <a:pt x="21200" y="3932"/>
                    <a:pt x="21037" y="4010"/>
                    <a:pt x="20952" y="4010"/>
                  </a:cubicBezTo>
                  <a:cubicBezTo>
                    <a:pt x="20952" y="4010"/>
                    <a:pt x="20626" y="3769"/>
                    <a:pt x="19895" y="3358"/>
                  </a:cubicBezTo>
                  <a:cubicBezTo>
                    <a:pt x="19569" y="3117"/>
                    <a:pt x="19080" y="2869"/>
                    <a:pt x="18506" y="2627"/>
                  </a:cubicBezTo>
                  <a:cubicBezTo>
                    <a:pt x="16102" y="1452"/>
                    <a:pt x="11919" y="1"/>
                    <a:pt x="6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1324159" y="2284430"/>
              <a:ext cx="674139" cy="1020352"/>
            </a:xfrm>
            <a:custGeom>
              <a:avLst/>
              <a:gdLst/>
              <a:ahLst/>
              <a:cxnLst/>
              <a:rect l="l" t="t" r="r" b="b"/>
              <a:pathLst>
                <a:path w="15408" h="23321" extrusionOk="0">
                  <a:moveTo>
                    <a:pt x="3425" y="575"/>
                  </a:moveTo>
                  <a:cubicBezTo>
                    <a:pt x="7176" y="575"/>
                    <a:pt x="10111" y="1227"/>
                    <a:pt x="12231" y="1958"/>
                  </a:cubicBezTo>
                  <a:cubicBezTo>
                    <a:pt x="12473" y="2042"/>
                    <a:pt x="12636" y="2121"/>
                    <a:pt x="12799" y="2205"/>
                  </a:cubicBezTo>
                  <a:cubicBezTo>
                    <a:pt x="13614" y="2532"/>
                    <a:pt x="14266" y="2858"/>
                    <a:pt x="14840" y="3099"/>
                  </a:cubicBezTo>
                  <a:lnTo>
                    <a:pt x="14840" y="22427"/>
                  </a:lnTo>
                  <a:cubicBezTo>
                    <a:pt x="11331" y="21200"/>
                    <a:pt x="7502" y="20548"/>
                    <a:pt x="3425" y="20548"/>
                  </a:cubicBezTo>
                  <a:cubicBezTo>
                    <a:pt x="2447" y="20548"/>
                    <a:pt x="1547" y="20548"/>
                    <a:pt x="568" y="20633"/>
                  </a:cubicBezTo>
                  <a:lnTo>
                    <a:pt x="568" y="653"/>
                  </a:lnTo>
                  <a:lnTo>
                    <a:pt x="1305" y="653"/>
                  </a:lnTo>
                  <a:cubicBezTo>
                    <a:pt x="2036" y="575"/>
                    <a:pt x="2688" y="575"/>
                    <a:pt x="3425" y="575"/>
                  </a:cubicBezTo>
                  <a:close/>
                  <a:moveTo>
                    <a:pt x="3425" y="1"/>
                  </a:moveTo>
                  <a:cubicBezTo>
                    <a:pt x="2362" y="1"/>
                    <a:pt x="1305" y="1"/>
                    <a:pt x="327" y="86"/>
                  </a:cubicBezTo>
                  <a:lnTo>
                    <a:pt x="1" y="164"/>
                  </a:lnTo>
                  <a:lnTo>
                    <a:pt x="1" y="21285"/>
                  </a:lnTo>
                  <a:lnTo>
                    <a:pt x="327" y="21200"/>
                  </a:lnTo>
                  <a:cubicBezTo>
                    <a:pt x="1340" y="21123"/>
                    <a:pt x="2342" y="21084"/>
                    <a:pt x="3331" y="21084"/>
                  </a:cubicBezTo>
                  <a:cubicBezTo>
                    <a:pt x="7507" y="21084"/>
                    <a:pt x="11443" y="21775"/>
                    <a:pt x="15004" y="23157"/>
                  </a:cubicBezTo>
                  <a:lnTo>
                    <a:pt x="15408" y="23320"/>
                  </a:lnTo>
                  <a:lnTo>
                    <a:pt x="15408" y="2695"/>
                  </a:lnTo>
                  <a:lnTo>
                    <a:pt x="15245" y="2610"/>
                  </a:lnTo>
                  <a:cubicBezTo>
                    <a:pt x="14677" y="2369"/>
                    <a:pt x="14025" y="2042"/>
                    <a:pt x="13210" y="1716"/>
                  </a:cubicBezTo>
                  <a:cubicBezTo>
                    <a:pt x="12962" y="1631"/>
                    <a:pt x="12799" y="1553"/>
                    <a:pt x="12636" y="1468"/>
                  </a:cubicBezTo>
                  <a:cubicBezTo>
                    <a:pt x="11416" y="1064"/>
                    <a:pt x="9948" y="653"/>
                    <a:pt x="8154" y="327"/>
                  </a:cubicBezTo>
                  <a:cubicBezTo>
                    <a:pt x="6765" y="86"/>
                    <a:pt x="5134" y="1"/>
                    <a:pt x="3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3"/>
            <p:cNvSpPr/>
            <p:nvPr/>
          </p:nvSpPr>
          <p:spPr>
            <a:xfrm>
              <a:off x="2244588" y="2284430"/>
              <a:ext cx="670726" cy="1020352"/>
            </a:xfrm>
            <a:custGeom>
              <a:avLst/>
              <a:gdLst/>
              <a:ahLst/>
              <a:cxnLst/>
              <a:rect l="l" t="t" r="r" b="b"/>
              <a:pathLst>
                <a:path w="15330" h="23321" extrusionOk="0">
                  <a:moveTo>
                    <a:pt x="11983" y="575"/>
                  </a:moveTo>
                  <a:cubicBezTo>
                    <a:pt x="12635" y="575"/>
                    <a:pt x="13372" y="575"/>
                    <a:pt x="14025" y="653"/>
                  </a:cubicBezTo>
                  <a:lnTo>
                    <a:pt x="14755" y="653"/>
                  </a:lnTo>
                  <a:lnTo>
                    <a:pt x="14755" y="20633"/>
                  </a:lnTo>
                  <a:cubicBezTo>
                    <a:pt x="13748" y="20552"/>
                    <a:pt x="12753" y="20513"/>
                    <a:pt x="11772" y="20513"/>
                  </a:cubicBezTo>
                  <a:cubicBezTo>
                    <a:pt x="7755" y="20513"/>
                    <a:pt x="3976" y="21179"/>
                    <a:pt x="568" y="22427"/>
                  </a:cubicBezTo>
                  <a:lnTo>
                    <a:pt x="568" y="3099"/>
                  </a:lnTo>
                  <a:cubicBezTo>
                    <a:pt x="2446" y="2121"/>
                    <a:pt x="6360" y="575"/>
                    <a:pt x="11983" y="575"/>
                  </a:cubicBezTo>
                  <a:close/>
                  <a:moveTo>
                    <a:pt x="11983" y="1"/>
                  </a:moveTo>
                  <a:cubicBezTo>
                    <a:pt x="10189" y="1"/>
                    <a:pt x="8643" y="86"/>
                    <a:pt x="7254" y="327"/>
                  </a:cubicBezTo>
                  <a:lnTo>
                    <a:pt x="7175" y="327"/>
                  </a:lnTo>
                  <a:cubicBezTo>
                    <a:pt x="3829" y="901"/>
                    <a:pt x="1468" y="1958"/>
                    <a:pt x="163" y="2610"/>
                  </a:cubicBezTo>
                  <a:lnTo>
                    <a:pt x="0" y="2695"/>
                  </a:lnTo>
                  <a:lnTo>
                    <a:pt x="0" y="23320"/>
                  </a:lnTo>
                  <a:lnTo>
                    <a:pt x="405" y="23157"/>
                  </a:lnTo>
                  <a:cubicBezTo>
                    <a:pt x="3965" y="21775"/>
                    <a:pt x="7845" y="21084"/>
                    <a:pt x="12004" y="21084"/>
                  </a:cubicBezTo>
                  <a:cubicBezTo>
                    <a:pt x="12988" y="21084"/>
                    <a:pt x="13988" y="21123"/>
                    <a:pt x="15003" y="21200"/>
                  </a:cubicBezTo>
                  <a:lnTo>
                    <a:pt x="15329" y="21285"/>
                  </a:lnTo>
                  <a:lnTo>
                    <a:pt x="15329" y="164"/>
                  </a:lnTo>
                  <a:lnTo>
                    <a:pt x="15081" y="86"/>
                  </a:lnTo>
                  <a:cubicBezTo>
                    <a:pt x="14025" y="1"/>
                    <a:pt x="12961" y="1"/>
                    <a:pt x="11983" y="1"/>
                  </a:cubicBezTo>
                  <a:close/>
                </a:path>
              </a:pathLst>
            </a:custGeom>
            <a:solidFill>
              <a:srgbClr val="F2B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3"/>
            <p:cNvSpPr/>
            <p:nvPr/>
          </p:nvSpPr>
          <p:spPr>
            <a:xfrm>
              <a:off x="2119586" y="2302412"/>
              <a:ext cx="21439" cy="32027"/>
            </a:xfrm>
            <a:custGeom>
              <a:avLst/>
              <a:gdLst/>
              <a:ahLst/>
              <a:cxnLst/>
              <a:rect l="l" t="t" r="r" b="b"/>
              <a:pathLst>
                <a:path w="490" h="732" extrusionOk="0">
                  <a:moveTo>
                    <a:pt x="0" y="1"/>
                  </a:moveTo>
                  <a:lnTo>
                    <a:pt x="0" y="731"/>
                  </a:lnTo>
                  <a:cubicBezTo>
                    <a:pt x="85" y="731"/>
                    <a:pt x="248" y="653"/>
                    <a:pt x="489" y="405"/>
                  </a:cubicBezTo>
                  <a:cubicBezTo>
                    <a:pt x="326" y="242"/>
                    <a:pt x="163" y="79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3"/>
            <p:cNvSpPr/>
            <p:nvPr/>
          </p:nvSpPr>
          <p:spPr>
            <a:xfrm>
              <a:off x="1983996" y="3511646"/>
              <a:ext cx="742086" cy="253458"/>
            </a:xfrm>
            <a:custGeom>
              <a:avLst/>
              <a:gdLst/>
              <a:ahLst/>
              <a:cxnLst/>
              <a:rect l="l" t="t" r="r" b="b"/>
              <a:pathLst>
                <a:path w="16961" h="5793" extrusionOk="0">
                  <a:moveTo>
                    <a:pt x="16960" y="0"/>
                  </a:moveTo>
                  <a:cubicBezTo>
                    <a:pt x="9055" y="901"/>
                    <a:pt x="4162" y="4162"/>
                    <a:pt x="4162" y="4162"/>
                  </a:cubicBezTo>
                  <a:cubicBezTo>
                    <a:pt x="4162" y="4162"/>
                    <a:pt x="3836" y="4488"/>
                    <a:pt x="3099" y="4488"/>
                  </a:cubicBezTo>
                  <a:cubicBezTo>
                    <a:pt x="2447" y="4488"/>
                    <a:pt x="2042" y="4162"/>
                    <a:pt x="2042" y="4162"/>
                  </a:cubicBezTo>
                  <a:cubicBezTo>
                    <a:pt x="2042" y="4162"/>
                    <a:pt x="1632" y="3836"/>
                    <a:pt x="816" y="3425"/>
                  </a:cubicBezTo>
                  <a:lnTo>
                    <a:pt x="1" y="4651"/>
                  </a:lnTo>
                  <a:cubicBezTo>
                    <a:pt x="738" y="5056"/>
                    <a:pt x="1142" y="5304"/>
                    <a:pt x="1142" y="5304"/>
                  </a:cubicBezTo>
                  <a:cubicBezTo>
                    <a:pt x="1142" y="5304"/>
                    <a:pt x="1227" y="5304"/>
                    <a:pt x="1390" y="5382"/>
                  </a:cubicBezTo>
                  <a:cubicBezTo>
                    <a:pt x="1468" y="5382"/>
                    <a:pt x="1468" y="5467"/>
                    <a:pt x="1468" y="5467"/>
                  </a:cubicBezTo>
                  <a:lnTo>
                    <a:pt x="1632" y="5467"/>
                  </a:lnTo>
                  <a:cubicBezTo>
                    <a:pt x="2042" y="5630"/>
                    <a:pt x="2532" y="5793"/>
                    <a:pt x="3099" y="5793"/>
                  </a:cubicBezTo>
                  <a:cubicBezTo>
                    <a:pt x="4162" y="5793"/>
                    <a:pt x="5056" y="5304"/>
                    <a:pt x="5056" y="5304"/>
                  </a:cubicBezTo>
                  <a:cubicBezTo>
                    <a:pt x="5056" y="5304"/>
                    <a:pt x="5467" y="5056"/>
                    <a:pt x="6198" y="4651"/>
                  </a:cubicBezTo>
                  <a:cubicBezTo>
                    <a:pt x="6282" y="4567"/>
                    <a:pt x="6361" y="4567"/>
                    <a:pt x="6445" y="4567"/>
                  </a:cubicBezTo>
                  <a:cubicBezTo>
                    <a:pt x="8154" y="3588"/>
                    <a:pt x="11579" y="2120"/>
                    <a:pt x="16308" y="1390"/>
                  </a:cubicBezTo>
                  <a:cubicBezTo>
                    <a:pt x="16556" y="1390"/>
                    <a:pt x="16719" y="1390"/>
                    <a:pt x="16960" y="1305"/>
                  </a:cubicBezTo>
                  <a:lnTo>
                    <a:pt x="169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3"/>
            <p:cNvSpPr/>
            <p:nvPr/>
          </p:nvSpPr>
          <p:spPr>
            <a:xfrm>
              <a:off x="2019698" y="3422610"/>
              <a:ext cx="706384" cy="285441"/>
            </a:xfrm>
            <a:custGeom>
              <a:avLst/>
              <a:gdLst/>
              <a:ahLst/>
              <a:cxnLst/>
              <a:rect l="l" t="t" r="r" b="b"/>
              <a:pathLst>
                <a:path w="16145" h="6524" extrusionOk="0">
                  <a:moveTo>
                    <a:pt x="15981" y="0"/>
                  </a:moveTo>
                  <a:lnTo>
                    <a:pt x="15981" y="894"/>
                  </a:lnTo>
                  <a:lnTo>
                    <a:pt x="15981" y="1546"/>
                  </a:lnTo>
                  <a:lnTo>
                    <a:pt x="15981" y="1631"/>
                  </a:lnTo>
                  <a:cubicBezTo>
                    <a:pt x="15981" y="1794"/>
                    <a:pt x="15903" y="1872"/>
                    <a:pt x="15740" y="1872"/>
                  </a:cubicBezTo>
                  <a:cubicBezTo>
                    <a:pt x="15655" y="1872"/>
                    <a:pt x="15577" y="1794"/>
                    <a:pt x="15577" y="1709"/>
                  </a:cubicBezTo>
                  <a:cubicBezTo>
                    <a:pt x="15577" y="1383"/>
                    <a:pt x="15492" y="1142"/>
                    <a:pt x="15492" y="894"/>
                  </a:cubicBezTo>
                  <a:cubicBezTo>
                    <a:pt x="15492" y="568"/>
                    <a:pt x="15577" y="326"/>
                    <a:pt x="15577" y="79"/>
                  </a:cubicBezTo>
                  <a:lnTo>
                    <a:pt x="15414" y="79"/>
                  </a:lnTo>
                  <a:cubicBezTo>
                    <a:pt x="15166" y="731"/>
                    <a:pt x="14840" y="1468"/>
                    <a:pt x="14435" y="2035"/>
                  </a:cubicBezTo>
                  <a:lnTo>
                    <a:pt x="14351" y="2120"/>
                  </a:lnTo>
                  <a:lnTo>
                    <a:pt x="14272" y="2120"/>
                  </a:lnTo>
                  <a:cubicBezTo>
                    <a:pt x="14109" y="2120"/>
                    <a:pt x="13946" y="1872"/>
                    <a:pt x="14109" y="1709"/>
                  </a:cubicBezTo>
                  <a:lnTo>
                    <a:pt x="14188" y="1631"/>
                  </a:lnTo>
                  <a:lnTo>
                    <a:pt x="14435" y="1142"/>
                  </a:lnTo>
                  <a:cubicBezTo>
                    <a:pt x="14599" y="979"/>
                    <a:pt x="14677" y="731"/>
                    <a:pt x="14762" y="568"/>
                  </a:cubicBezTo>
                  <a:cubicBezTo>
                    <a:pt x="14840" y="405"/>
                    <a:pt x="14925" y="326"/>
                    <a:pt x="14925" y="163"/>
                  </a:cubicBezTo>
                  <a:cubicBezTo>
                    <a:pt x="14677" y="163"/>
                    <a:pt x="14351" y="242"/>
                    <a:pt x="14109" y="242"/>
                  </a:cubicBezTo>
                  <a:cubicBezTo>
                    <a:pt x="13783" y="653"/>
                    <a:pt x="13535" y="979"/>
                    <a:pt x="13209" y="1305"/>
                  </a:cubicBezTo>
                  <a:cubicBezTo>
                    <a:pt x="13131" y="1383"/>
                    <a:pt x="13046" y="1383"/>
                    <a:pt x="13046" y="1383"/>
                  </a:cubicBezTo>
                  <a:cubicBezTo>
                    <a:pt x="12883" y="1383"/>
                    <a:pt x="12720" y="1142"/>
                    <a:pt x="12883" y="979"/>
                  </a:cubicBezTo>
                  <a:lnTo>
                    <a:pt x="13457" y="405"/>
                  </a:lnTo>
                  <a:lnTo>
                    <a:pt x="13457" y="405"/>
                  </a:lnTo>
                  <a:cubicBezTo>
                    <a:pt x="8154" y="1305"/>
                    <a:pt x="5055" y="3340"/>
                    <a:pt x="4403" y="3829"/>
                  </a:cubicBezTo>
                  <a:cubicBezTo>
                    <a:pt x="4325" y="3914"/>
                    <a:pt x="4240" y="3914"/>
                    <a:pt x="4240" y="3914"/>
                  </a:cubicBezTo>
                  <a:cubicBezTo>
                    <a:pt x="4240" y="3914"/>
                    <a:pt x="3510" y="4645"/>
                    <a:pt x="2283" y="4645"/>
                  </a:cubicBezTo>
                  <a:cubicBezTo>
                    <a:pt x="1631" y="4645"/>
                    <a:pt x="1142" y="4403"/>
                    <a:pt x="816" y="4240"/>
                  </a:cubicBezTo>
                  <a:lnTo>
                    <a:pt x="248" y="5056"/>
                  </a:lnTo>
                  <a:lnTo>
                    <a:pt x="0" y="5460"/>
                  </a:lnTo>
                  <a:cubicBezTo>
                    <a:pt x="816" y="5871"/>
                    <a:pt x="1226" y="6197"/>
                    <a:pt x="1226" y="6197"/>
                  </a:cubicBezTo>
                  <a:cubicBezTo>
                    <a:pt x="1226" y="6197"/>
                    <a:pt x="1631" y="6523"/>
                    <a:pt x="2283" y="6523"/>
                  </a:cubicBezTo>
                  <a:cubicBezTo>
                    <a:pt x="3020" y="6523"/>
                    <a:pt x="3346" y="6197"/>
                    <a:pt x="3346" y="6197"/>
                  </a:cubicBezTo>
                  <a:cubicBezTo>
                    <a:pt x="3346" y="6197"/>
                    <a:pt x="8239" y="2936"/>
                    <a:pt x="16144" y="2035"/>
                  </a:cubicBezTo>
                  <a:lnTo>
                    <a:pt x="160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3"/>
            <p:cNvSpPr/>
            <p:nvPr/>
          </p:nvSpPr>
          <p:spPr>
            <a:xfrm>
              <a:off x="2055357" y="2181130"/>
              <a:ext cx="1070274" cy="1444708"/>
            </a:xfrm>
            <a:custGeom>
              <a:avLst/>
              <a:gdLst/>
              <a:ahLst/>
              <a:cxnLst/>
              <a:rect l="l" t="t" r="r" b="b"/>
              <a:pathLst>
                <a:path w="24462" h="33020" extrusionOk="0">
                  <a:moveTo>
                    <a:pt x="22505" y="0"/>
                  </a:moveTo>
                  <a:lnTo>
                    <a:pt x="22505" y="2447"/>
                  </a:lnTo>
                  <a:cubicBezTo>
                    <a:pt x="23157" y="2283"/>
                    <a:pt x="23809" y="2199"/>
                    <a:pt x="24462" y="2120"/>
                  </a:cubicBezTo>
                  <a:lnTo>
                    <a:pt x="24462" y="2036"/>
                  </a:lnTo>
                  <a:lnTo>
                    <a:pt x="22505" y="0"/>
                  </a:lnTo>
                  <a:close/>
                  <a:moveTo>
                    <a:pt x="15251" y="28049"/>
                  </a:moveTo>
                  <a:cubicBezTo>
                    <a:pt x="15251" y="28127"/>
                    <a:pt x="15251" y="28290"/>
                    <a:pt x="15166" y="28375"/>
                  </a:cubicBezTo>
                  <a:lnTo>
                    <a:pt x="15251" y="28375"/>
                  </a:lnTo>
                  <a:lnTo>
                    <a:pt x="15251" y="28049"/>
                  </a:lnTo>
                  <a:close/>
                  <a:moveTo>
                    <a:pt x="14840" y="27801"/>
                  </a:moveTo>
                  <a:cubicBezTo>
                    <a:pt x="14762" y="27964"/>
                    <a:pt x="14762" y="28127"/>
                    <a:pt x="14677" y="28290"/>
                  </a:cubicBezTo>
                  <a:cubicBezTo>
                    <a:pt x="14677" y="28375"/>
                    <a:pt x="14677" y="28375"/>
                    <a:pt x="14599" y="28454"/>
                  </a:cubicBezTo>
                  <a:lnTo>
                    <a:pt x="14762" y="28454"/>
                  </a:lnTo>
                  <a:cubicBezTo>
                    <a:pt x="14762" y="28212"/>
                    <a:pt x="14840" y="28049"/>
                    <a:pt x="14840" y="27801"/>
                  </a:cubicBezTo>
                  <a:close/>
                  <a:moveTo>
                    <a:pt x="14514" y="26334"/>
                  </a:moveTo>
                  <a:cubicBezTo>
                    <a:pt x="14436" y="26497"/>
                    <a:pt x="14351" y="26660"/>
                    <a:pt x="14273" y="26908"/>
                  </a:cubicBezTo>
                  <a:cubicBezTo>
                    <a:pt x="14025" y="27475"/>
                    <a:pt x="13699" y="28127"/>
                    <a:pt x="13294" y="28617"/>
                  </a:cubicBezTo>
                  <a:cubicBezTo>
                    <a:pt x="13536" y="28617"/>
                    <a:pt x="13862" y="28538"/>
                    <a:pt x="14110" y="28538"/>
                  </a:cubicBezTo>
                  <a:cubicBezTo>
                    <a:pt x="14273" y="28290"/>
                    <a:pt x="14351" y="27964"/>
                    <a:pt x="14436" y="27723"/>
                  </a:cubicBezTo>
                  <a:cubicBezTo>
                    <a:pt x="14599" y="27234"/>
                    <a:pt x="14677" y="26823"/>
                    <a:pt x="14762" y="26334"/>
                  </a:cubicBezTo>
                  <a:close/>
                  <a:moveTo>
                    <a:pt x="14025" y="26334"/>
                  </a:moveTo>
                  <a:cubicBezTo>
                    <a:pt x="13862" y="26334"/>
                    <a:pt x="13784" y="26418"/>
                    <a:pt x="13620" y="26418"/>
                  </a:cubicBezTo>
                  <a:cubicBezTo>
                    <a:pt x="13210" y="26986"/>
                    <a:pt x="12883" y="27638"/>
                    <a:pt x="12720" y="28375"/>
                  </a:cubicBezTo>
                  <a:cubicBezTo>
                    <a:pt x="12720" y="28454"/>
                    <a:pt x="12557" y="28538"/>
                    <a:pt x="12479" y="28538"/>
                  </a:cubicBezTo>
                  <a:cubicBezTo>
                    <a:pt x="12394" y="28538"/>
                    <a:pt x="12231" y="28375"/>
                    <a:pt x="12316" y="28212"/>
                  </a:cubicBezTo>
                  <a:cubicBezTo>
                    <a:pt x="12479" y="27560"/>
                    <a:pt x="12720" y="26986"/>
                    <a:pt x="13131" y="26418"/>
                  </a:cubicBezTo>
                  <a:lnTo>
                    <a:pt x="13131" y="26418"/>
                  </a:lnTo>
                  <a:cubicBezTo>
                    <a:pt x="8807" y="26823"/>
                    <a:pt x="5630" y="28049"/>
                    <a:pt x="3751" y="29028"/>
                  </a:cubicBezTo>
                  <a:cubicBezTo>
                    <a:pt x="3347" y="29191"/>
                    <a:pt x="3021" y="29354"/>
                    <a:pt x="2773" y="29517"/>
                  </a:cubicBezTo>
                  <a:cubicBezTo>
                    <a:pt x="1879" y="30006"/>
                    <a:pt x="1468" y="30332"/>
                    <a:pt x="1468" y="30332"/>
                  </a:cubicBezTo>
                  <a:lnTo>
                    <a:pt x="327" y="32041"/>
                  </a:lnTo>
                  <a:lnTo>
                    <a:pt x="1" y="32615"/>
                  </a:lnTo>
                  <a:cubicBezTo>
                    <a:pt x="327" y="32778"/>
                    <a:pt x="816" y="33020"/>
                    <a:pt x="1468" y="33020"/>
                  </a:cubicBezTo>
                  <a:cubicBezTo>
                    <a:pt x="2695" y="33020"/>
                    <a:pt x="3425" y="32289"/>
                    <a:pt x="3425" y="32289"/>
                  </a:cubicBezTo>
                  <a:cubicBezTo>
                    <a:pt x="3425" y="32289"/>
                    <a:pt x="3510" y="32289"/>
                    <a:pt x="3588" y="32204"/>
                  </a:cubicBezTo>
                  <a:cubicBezTo>
                    <a:pt x="4240" y="31715"/>
                    <a:pt x="7339" y="29680"/>
                    <a:pt x="12642" y="28780"/>
                  </a:cubicBezTo>
                  <a:cubicBezTo>
                    <a:pt x="13210" y="28049"/>
                    <a:pt x="13699" y="27234"/>
                    <a:pt x="14025" y="263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3"/>
            <p:cNvSpPr/>
            <p:nvPr/>
          </p:nvSpPr>
          <p:spPr>
            <a:xfrm>
              <a:off x="2119586" y="2159735"/>
              <a:ext cx="920421" cy="1348540"/>
            </a:xfrm>
            <a:custGeom>
              <a:avLst/>
              <a:gdLst/>
              <a:ahLst/>
              <a:cxnLst/>
              <a:rect l="l" t="t" r="r" b="b"/>
              <a:pathLst>
                <a:path w="21037" h="30822" extrusionOk="0">
                  <a:moveTo>
                    <a:pt x="14840" y="3425"/>
                  </a:moveTo>
                  <a:cubicBezTo>
                    <a:pt x="9217" y="3425"/>
                    <a:pt x="5303" y="4971"/>
                    <a:pt x="3425" y="5949"/>
                  </a:cubicBezTo>
                  <a:lnTo>
                    <a:pt x="3425" y="25277"/>
                  </a:lnTo>
                  <a:cubicBezTo>
                    <a:pt x="6608" y="24135"/>
                    <a:pt x="10032" y="23483"/>
                    <a:pt x="13698" y="23398"/>
                  </a:cubicBezTo>
                  <a:lnTo>
                    <a:pt x="13620" y="21689"/>
                  </a:lnTo>
                  <a:lnTo>
                    <a:pt x="13620" y="21526"/>
                  </a:lnTo>
                  <a:lnTo>
                    <a:pt x="13620" y="21363"/>
                  </a:lnTo>
                  <a:lnTo>
                    <a:pt x="13620" y="21037"/>
                  </a:lnTo>
                  <a:cubicBezTo>
                    <a:pt x="13620" y="20463"/>
                    <a:pt x="13535" y="19973"/>
                    <a:pt x="13372" y="19406"/>
                  </a:cubicBezTo>
                  <a:lnTo>
                    <a:pt x="13209" y="18995"/>
                  </a:lnTo>
                  <a:cubicBezTo>
                    <a:pt x="12968" y="18101"/>
                    <a:pt x="12883" y="17286"/>
                    <a:pt x="12883" y="16386"/>
                  </a:cubicBezTo>
                  <a:lnTo>
                    <a:pt x="13046" y="13209"/>
                  </a:lnTo>
                  <a:cubicBezTo>
                    <a:pt x="13046" y="12231"/>
                    <a:pt x="13294" y="11331"/>
                    <a:pt x="13698" y="10437"/>
                  </a:cubicBezTo>
                  <a:lnTo>
                    <a:pt x="14762" y="8069"/>
                  </a:lnTo>
                  <a:cubicBezTo>
                    <a:pt x="15329" y="6765"/>
                    <a:pt x="16308" y="5623"/>
                    <a:pt x="17534" y="4808"/>
                  </a:cubicBezTo>
                  <a:lnTo>
                    <a:pt x="17612" y="4729"/>
                  </a:lnTo>
                  <a:lnTo>
                    <a:pt x="17612" y="3503"/>
                  </a:lnTo>
                  <a:lnTo>
                    <a:pt x="16882" y="3503"/>
                  </a:lnTo>
                  <a:cubicBezTo>
                    <a:pt x="16229" y="3425"/>
                    <a:pt x="15492" y="3425"/>
                    <a:pt x="14840" y="3425"/>
                  </a:cubicBezTo>
                  <a:close/>
                  <a:moveTo>
                    <a:pt x="13457" y="25681"/>
                  </a:moveTo>
                  <a:cubicBezTo>
                    <a:pt x="13294" y="26007"/>
                    <a:pt x="13209" y="26418"/>
                    <a:pt x="13046" y="26823"/>
                  </a:cubicBezTo>
                  <a:lnTo>
                    <a:pt x="13294" y="26823"/>
                  </a:lnTo>
                  <a:cubicBezTo>
                    <a:pt x="13294" y="26660"/>
                    <a:pt x="13372" y="26496"/>
                    <a:pt x="13372" y="26255"/>
                  </a:cubicBezTo>
                  <a:cubicBezTo>
                    <a:pt x="13457" y="26092"/>
                    <a:pt x="13457" y="25929"/>
                    <a:pt x="13457" y="25766"/>
                  </a:cubicBezTo>
                  <a:lnTo>
                    <a:pt x="13457" y="25681"/>
                  </a:lnTo>
                  <a:close/>
                  <a:moveTo>
                    <a:pt x="12968" y="25681"/>
                  </a:moveTo>
                  <a:lnTo>
                    <a:pt x="12968" y="25681"/>
                  </a:lnTo>
                  <a:cubicBezTo>
                    <a:pt x="12720" y="26092"/>
                    <a:pt x="12394" y="26496"/>
                    <a:pt x="12152" y="26907"/>
                  </a:cubicBezTo>
                  <a:cubicBezTo>
                    <a:pt x="12316" y="26907"/>
                    <a:pt x="12394" y="26823"/>
                    <a:pt x="12557" y="26823"/>
                  </a:cubicBezTo>
                  <a:cubicBezTo>
                    <a:pt x="12720" y="26418"/>
                    <a:pt x="12883" y="26092"/>
                    <a:pt x="12968" y="25681"/>
                  </a:cubicBezTo>
                  <a:close/>
                  <a:moveTo>
                    <a:pt x="14840" y="0"/>
                  </a:moveTo>
                  <a:cubicBezTo>
                    <a:pt x="6934" y="0"/>
                    <a:pt x="2042" y="2688"/>
                    <a:pt x="489" y="3666"/>
                  </a:cubicBezTo>
                  <a:cubicBezTo>
                    <a:pt x="248" y="3914"/>
                    <a:pt x="85" y="3992"/>
                    <a:pt x="0" y="3992"/>
                  </a:cubicBezTo>
                  <a:lnTo>
                    <a:pt x="0" y="30821"/>
                  </a:lnTo>
                  <a:cubicBezTo>
                    <a:pt x="0" y="30821"/>
                    <a:pt x="411" y="30495"/>
                    <a:pt x="1305" y="30006"/>
                  </a:cubicBezTo>
                  <a:cubicBezTo>
                    <a:pt x="1553" y="29843"/>
                    <a:pt x="1879" y="29680"/>
                    <a:pt x="2283" y="29517"/>
                  </a:cubicBezTo>
                  <a:cubicBezTo>
                    <a:pt x="4162" y="28538"/>
                    <a:pt x="7339" y="27312"/>
                    <a:pt x="11663" y="26907"/>
                  </a:cubicBezTo>
                  <a:cubicBezTo>
                    <a:pt x="12231" y="25929"/>
                    <a:pt x="13046" y="25029"/>
                    <a:pt x="13620" y="23972"/>
                  </a:cubicBezTo>
                  <a:lnTo>
                    <a:pt x="13620" y="23972"/>
                  </a:lnTo>
                  <a:cubicBezTo>
                    <a:pt x="9948" y="24050"/>
                    <a:pt x="6445" y="24787"/>
                    <a:pt x="3262" y="26007"/>
                  </a:cubicBezTo>
                  <a:lnTo>
                    <a:pt x="2857" y="26170"/>
                  </a:lnTo>
                  <a:lnTo>
                    <a:pt x="2857" y="5545"/>
                  </a:lnTo>
                  <a:lnTo>
                    <a:pt x="3020" y="5460"/>
                  </a:lnTo>
                  <a:cubicBezTo>
                    <a:pt x="4325" y="4808"/>
                    <a:pt x="6686" y="3751"/>
                    <a:pt x="10032" y="3177"/>
                  </a:cubicBezTo>
                  <a:lnTo>
                    <a:pt x="10111" y="3177"/>
                  </a:lnTo>
                  <a:cubicBezTo>
                    <a:pt x="11500" y="2936"/>
                    <a:pt x="13046" y="2851"/>
                    <a:pt x="14840" y="2851"/>
                  </a:cubicBezTo>
                  <a:cubicBezTo>
                    <a:pt x="15818" y="2851"/>
                    <a:pt x="16882" y="2851"/>
                    <a:pt x="17938" y="2936"/>
                  </a:cubicBezTo>
                  <a:lnTo>
                    <a:pt x="18186" y="3014"/>
                  </a:lnTo>
                  <a:lnTo>
                    <a:pt x="18186" y="4403"/>
                  </a:lnTo>
                  <a:lnTo>
                    <a:pt x="18917" y="3914"/>
                  </a:lnTo>
                  <a:cubicBezTo>
                    <a:pt x="19569" y="3425"/>
                    <a:pt x="20306" y="3177"/>
                    <a:pt x="21037" y="2936"/>
                  </a:cubicBezTo>
                  <a:lnTo>
                    <a:pt x="21037" y="489"/>
                  </a:lnTo>
                  <a:cubicBezTo>
                    <a:pt x="18754" y="163"/>
                    <a:pt x="16719" y="0"/>
                    <a:pt x="14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3"/>
            <p:cNvSpPr/>
            <p:nvPr/>
          </p:nvSpPr>
          <p:spPr>
            <a:xfrm>
              <a:off x="2244588" y="2284430"/>
              <a:ext cx="670726" cy="1020352"/>
            </a:xfrm>
            <a:custGeom>
              <a:avLst/>
              <a:gdLst/>
              <a:ahLst/>
              <a:cxnLst/>
              <a:rect l="l" t="t" r="r" b="b"/>
              <a:pathLst>
                <a:path w="15330" h="23321" extrusionOk="0">
                  <a:moveTo>
                    <a:pt x="11983" y="1"/>
                  </a:moveTo>
                  <a:cubicBezTo>
                    <a:pt x="10189" y="1"/>
                    <a:pt x="8643" y="86"/>
                    <a:pt x="7254" y="327"/>
                  </a:cubicBezTo>
                  <a:lnTo>
                    <a:pt x="7175" y="327"/>
                  </a:lnTo>
                  <a:cubicBezTo>
                    <a:pt x="3829" y="901"/>
                    <a:pt x="1468" y="1958"/>
                    <a:pt x="163" y="2610"/>
                  </a:cubicBezTo>
                  <a:lnTo>
                    <a:pt x="0" y="2695"/>
                  </a:lnTo>
                  <a:lnTo>
                    <a:pt x="0" y="23320"/>
                  </a:lnTo>
                  <a:lnTo>
                    <a:pt x="405" y="23157"/>
                  </a:lnTo>
                  <a:cubicBezTo>
                    <a:pt x="3588" y="21937"/>
                    <a:pt x="7091" y="21200"/>
                    <a:pt x="10763" y="21122"/>
                  </a:cubicBezTo>
                  <a:cubicBezTo>
                    <a:pt x="10841" y="21122"/>
                    <a:pt x="10841" y="21037"/>
                    <a:pt x="10841" y="21037"/>
                  </a:cubicBezTo>
                  <a:lnTo>
                    <a:pt x="10841" y="20548"/>
                  </a:lnTo>
                  <a:cubicBezTo>
                    <a:pt x="7175" y="20633"/>
                    <a:pt x="3751" y="21285"/>
                    <a:pt x="568" y="22427"/>
                  </a:cubicBezTo>
                  <a:lnTo>
                    <a:pt x="568" y="3099"/>
                  </a:lnTo>
                  <a:cubicBezTo>
                    <a:pt x="2446" y="2121"/>
                    <a:pt x="6360" y="575"/>
                    <a:pt x="11983" y="575"/>
                  </a:cubicBezTo>
                  <a:cubicBezTo>
                    <a:pt x="12635" y="575"/>
                    <a:pt x="13372" y="575"/>
                    <a:pt x="14025" y="653"/>
                  </a:cubicBezTo>
                  <a:lnTo>
                    <a:pt x="14755" y="653"/>
                  </a:lnTo>
                  <a:lnTo>
                    <a:pt x="14755" y="1879"/>
                  </a:lnTo>
                  <a:lnTo>
                    <a:pt x="15329" y="1553"/>
                  </a:lnTo>
                  <a:lnTo>
                    <a:pt x="15329" y="164"/>
                  </a:lnTo>
                  <a:lnTo>
                    <a:pt x="15081" y="86"/>
                  </a:lnTo>
                  <a:cubicBezTo>
                    <a:pt x="14025" y="1"/>
                    <a:pt x="12961" y="1"/>
                    <a:pt x="11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3"/>
            <p:cNvSpPr/>
            <p:nvPr/>
          </p:nvSpPr>
          <p:spPr>
            <a:xfrm>
              <a:off x="1575213" y="2272967"/>
              <a:ext cx="565807" cy="700040"/>
            </a:xfrm>
            <a:custGeom>
              <a:avLst/>
              <a:gdLst/>
              <a:ahLst/>
              <a:cxnLst/>
              <a:rect l="l" t="t" r="r" b="b"/>
              <a:pathLst>
                <a:path w="12932" h="16000" extrusionOk="0">
                  <a:moveTo>
                    <a:pt x="10399" y="0"/>
                  </a:moveTo>
                  <a:cubicBezTo>
                    <a:pt x="10263" y="0"/>
                    <a:pt x="10129" y="8"/>
                    <a:pt x="9996" y="21"/>
                  </a:cubicBezTo>
                  <a:cubicBezTo>
                    <a:pt x="8939" y="100"/>
                    <a:pt x="7798" y="674"/>
                    <a:pt x="7061" y="1567"/>
                  </a:cubicBezTo>
                  <a:cubicBezTo>
                    <a:pt x="6983" y="1652"/>
                    <a:pt x="6898" y="1652"/>
                    <a:pt x="6898" y="1730"/>
                  </a:cubicBezTo>
                  <a:cubicBezTo>
                    <a:pt x="6819" y="1815"/>
                    <a:pt x="6819" y="1893"/>
                    <a:pt x="6735" y="1893"/>
                  </a:cubicBezTo>
                  <a:cubicBezTo>
                    <a:pt x="6735" y="1978"/>
                    <a:pt x="6735" y="1978"/>
                    <a:pt x="6656" y="1978"/>
                  </a:cubicBezTo>
                  <a:cubicBezTo>
                    <a:pt x="6656" y="2057"/>
                    <a:pt x="6572" y="2141"/>
                    <a:pt x="6493" y="2220"/>
                  </a:cubicBezTo>
                  <a:lnTo>
                    <a:pt x="6004" y="3198"/>
                  </a:lnTo>
                  <a:cubicBezTo>
                    <a:pt x="4941" y="5729"/>
                    <a:pt x="4941" y="8743"/>
                    <a:pt x="2984" y="10784"/>
                  </a:cubicBezTo>
                  <a:cubicBezTo>
                    <a:pt x="2984" y="10863"/>
                    <a:pt x="2906" y="10863"/>
                    <a:pt x="2821" y="10947"/>
                  </a:cubicBezTo>
                  <a:lnTo>
                    <a:pt x="2821" y="11026"/>
                  </a:lnTo>
                  <a:lnTo>
                    <a:pt x="2580" y="11026"/>
                  </a:lnTo>
                  <a:cubicBezTo>
                    <a:pt x="1190" y="11352"/>
                    <a:pt x="296" y="13393"/>
                    <a:pt x="49" y="14535"/>
                  </a:cubicBezTo>
                  <a:cubicBezTo>
                    <a:pt x="0" y="14737"/>
                    <a:pt x="199" y="14876"/>
                    <a:pt x="377" y="14876"/>
                  </a:cubicBezTo>
                  <a:cubicBezTo>
                    <a:pt x="487" y="14876"/>
                    <a:pt x="590" y="14823"/>
                    <a:pt x="623" y="14698"/>
                  </a:cubicBezTo>
                  <a:cubicBezTo>
                    <a:pt x="786" y="14046"/>
                    <a:pt x="1027" y="13393"/>
                    <a:pt x="1353" y="12904"/>
                  </a:cubicBezTo>
                  <a:cubicBezTo>
                    <a:pt x="1516" y="12578"/>
                    <a:pt x="1764" y="12252"/>
                    <a:pt x="2090" y="12004"/>
                  </a:cubicBezTo>
                  <a:lnTo>
                    <a:pt x="2090" y="12004"/>
                  </a:lnTo>
                  <a:cubicBezTo>
                    <a:pt x="1438" y="12982"/>
                    <a:pt x="1027" y="14046"/>
                    <a:pt x="786" y="15187"/>
                  </a:cubicBezTo>
                  <a:cubicBezTo>
                    <a:pt x="736" y="15423"/>
                    <a:pt x="911" y="15551"/>
                    <a:pt x="1081" y="15551"/>
                  </a:cubicBezTo>
                  <a:cubicBezTo>
                    <a:pt x="1202" y="15551"/>
                    <a:pt x="1321" y="15486"/>
                    <a:pt x="1353" y="15350"/>
                  </a:cubicBezTo>
                  <a:cubicBezTo>
                    <a:pt x="1601" y="14124"/>
                    <a:pt x="2090" y="12904"/>
                    <a:pt x="2821" y="11926"/>
                  </a:cubicBezTo>
                  <a:lnTo>
                    <a:pt x="2821" y="11926"/>
                  </a:lnTo>
                  <a:cubicBezTo>
                    <a:pt x="2821" y="13067"/>
                    <a:pt x="1927" y="14372"/>
                    <a:pt x="1516" y="15350"/>
                  </a:cubicBezTo>
                  <a:cubicBezTo>
                    <a:pt x="1408" y="15567"/>
                    <a:pt x="1588" y="15784"/>
                    <a:pt x="1769" y="15784"/>
                  </a:cubicBezTo>
                  <a:cubicBezTo>
                    <a:pt x="1860" y="15784"/>
                    <a:pt x="1951" y="15729"/>
                    <a:pt x="2005" y="15592"/>
                  </a:cubicBezTo>
                  <a:cubicBezTo>
                    <a:pt x="2332" y="14939"/>
                    <a:pt x="2821" y="14124"/>
                    <a:pt x="3147" y="13309"/>
                  </a:cubicBezTo>
                  <a:lnTo>
                    <a:pt x="3147" y="13309"/>
                  </a:lnTo>
                  <a:cubicBezTo>
                    <a:pt x="2984" y="14124"/>
                    <a:pt x="2743" y="14939"/>
                    <a:pt x="2658" y="15755"/>
                  </a:cubicBezTo>
                  <a:cubicBezTo>
                    <a:pt x="2619" y="15918"/>
                    <a:pt x="2741" y="15999"/>
                    <a:pt x="2884" y="15999"/>
                  </a:cubicBezTo>
                  <a:cubicBezTo>
                    <a:pt x="3026" y="15999"/>
                    <a:pt x="3189" y="15918"/>
                    <a:pt x="3232" y="15755"/>
                  </a:cubicBezTo>
                  <a:cubicBezTo>
                    <a:pt x="3395" y="14287"/>
                    <a:pt x="4047" y="12904"/>
                    <a:pt x="3558" y="11600"/>
                  </a:cubicBezTo>
                  <a:cubicBezTo>
                    <a:pt x="3473" y="11437"/>
                    <a:pt x="3473" y="11352"/>
                    <a:pt x="3395" y="11189"/>
                  </a:cubicBezTo>
                  <a:cubicBezTo>
                    <a:pt x="3473" y="11189"/>
                    <a:pt x="3473" y="11110"/>
                    <a:pt x="3558" y="11026"/>
                  </a:cubicBezTo>
                  <a:cubicBezTo>
                    <a:pt x="5189" y="9232"/>
                    <a:pt x="5430" y="6707"/>
                    <a:pt x="6167" y="4424"/>
                  </a:cubicBezTo>
                  <a:cubicBezTo>
                    <a:pt x="6245" y="4098"/>
                    <a:pt x="6408" y="3772"/>
                    <a:pt x="6572" y="3446"/>
                  </a:cubicBezTo>
                  <a:cubicBezTo>
                    <a:pt x="6656" y="3120"/>
                    <a:pt x="6898" y="2794"/>
                    <a:pt x="7061" y="2467"/>
                  </a:cubicBezTo>
                  <a:cubicBezTo>
                    <a:pt x="7146" y="2383"/>
                    <a:pt x="7146" y="2304"/>
                    <a:pt x="7224" y="2220"/>
                  </a:cubicBezTo>
                  <a:lnTo>
                    <a:pt x="7472" y="1978"/>
                  </a:lnTo>
                  <a:cubicBezTo>
                    <a:pt x="7472" y="1893"/>
                    <a:pt x="7550" y="1815"/>
                    <a:pt x="7635" y="1815"/>
                  </a:cubicBezTo>
                  <a:cubicBezTo>
                    <a:pt x="7876" y="1489"/>
                    <a:pt x="8202" y="1241"/>
                    <a:pt x="8528" y="1078"/>
                  </a:cubicBezTo>
                  <a:cubicBezTo>
                    <a:pt x="9083" y="728"/>
                    <a:pt x="9697" y="562"/>
                    <a:pt x="10297" y="562"/>
                  </a:cubicBezTo>
                  <a:cubicBezTo>
                    <a:pt x="10671" y="562"/>
                    <a:pt x="11040" y="627"/>
                    <a:pt x="11385" y="752"/>
                  </a:cubicBezTo>
                  <a:cubicBezTo>
                    <a:pt x="11790" y="915"/>
                    <a:pt x="12116" y="1163"/>
                    <a:pt x="12442" y="1404"/>
                  </a:cubicBezTo>
                  <a:cubicBezTo>
                    <a:pt x="12527" y="1404"/>
                    <a:pt x="12690" y="1326"/>
                    <a:pt x="12931" y="1078"/>
                  </a:cubicBezTo>
                  <a:cubicBezTo>
                    <a:pt x="12768" y="915"/>
                    <a:pt x="12605" y="752"/>
                    <a:pt x="12442" y="674"/>
                  </a:cubicBezTo>
                  <a:cubicBezTo>
                    <a:pt x="11830" y="193"/>
                    <a:pt x="11099" y="0"/>
                    <a:pt x="10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3"/>
            <p:cNvSpPr/>
            <p:nvPr/>
          </p:nvSpPr>
          <p:spPr>
            <a:xfrm>
              <a:off x="1684332" y="2742345"/>
              <a:ext cx="59678" cy="38502"/>
            </a:xfrm>
            <a:custGeom>
              <a:avLst/>
              <a:gdLst/>
              <a:ahLst/>
              <a:cxnLst/>
              <a:rect l="l" t="t" r="r" b="b"/>
              <a:pathLst>
                <a:path w="1364" h="880" extrusionOk="0">
                  <a:moveTo>
                    <a:pt x="291" y="0"/>
                  </a:moveTo>
                  <a:cubicBezTo>
                    <a:pt x="205" y="0"/>
                    <a:pt x="131" y="40"/>
                    <a:pt x="86" y="135"/>
                  </a:cubicBezTo>
                  <a:cubicBezTo>
                    <a:pt x="1" y="298"/>
                    <a:pt x="86" y="461"/>
                    <a:pt x="164" y="545"/>
                  </a:cubicBezTo>
                  <a:cubicBezTo>
                    <a:pt x="412" y="709"/>
                    <a:pt x="575" y="787"/>
                    <a:pt x="816" y="872"/>
                  </a:cubicBezTo>
                  <a:cubicBezTo>
                    <a:pt x="842" y="877"/>
                    <a:pt x="868" y="879"/>
                    <a:pt x="892" y="879"/>
                  </a:cubicBezTo>
                  <a:cubicBezTo>
                    <a:pt x="1246" y="879"/>
                    <a:pt x="1364" y="377"/>
                    <a:pt x="979" y="298"/>
                  </a:cubicBezTo>
                  <a:lnTo>
                    <a:pt x="490" y="56"/>
                  </a:lnTo>
                  <a:cubicBezTo>
                    <a:pt x="422" y="21"/>
                    <a:pt x="353" y="0"/>
                    <a:pt x="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3"/>
            <p:cNvSpPr/>
            <p:nvPr/>
          </p:nvSpPr>
          <p:spPr>
            <a:xfrm>
              <a:off x="3129314" y="2273886"/>
              <a:ext cx="92799" cy="24851"/>
            </a:xfrm>
            <a:custGeom>
              <a:avLst/>
              <a:gdLst/>
              <a:ahLst/>
              <a:cxnLst/>
              <a:rect l="l" t="t" r="r" b="b"/>
              <a:pathLst>
                <a:path w="2121" h="568" extrusionOk="0">
                  <a:moveTo>
                    <a:pt x="0" y="0"/>
                  </a:moveTo>
                  <a:lnTo>
                    <a:pt x="1468" y="242"/>
                  </a:lnTo>
                  <a:cubicBezTo>
                    <a:pt x="1468" y="242"/>
                    <a:pt x="1631" y="327"/>
                    <a:pt x="1794" y="568"/>
                  </a:cubicBezTo>
                  <a:lnTo>
                    <a:pt x="2036" y="327"/>
                  </a:lnTo>
                  <a:lnTo>
                    <a:pt x="2120" y="327"/>
                  </a:lnTo>
                  <a:cubicBezTo>
                    <a:pt x="1468" y="163"/>
                    <a:pt x="731" y="0"/>
                    <a:pt x="79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3"/>
            <p:cNvSpPr/>
            <p:nvPr/>
          </p:nvSpPr>
          <p:spPr>
            <a:xfrm>
              <a:off x="3193543" y="2284430"/>
              <a:ext cx="14307" cy="14307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63" y="86"/>
                    <a:pt x="326" y="327"/>
                  </a:cubicBezTo>
                  <a:lnTo>
                    <a:pt x="326" y="327"/>
                  </a:lnTo>
                  <a:cubicBezTo>
                    <a:pt x="163" y="8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3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3"/>
            <p:cNvSpPr/>
            <p:nvPr/>
          </p:nvSpPr>
          <p:spPr>
            <a:xfrm>
              <a:off x="3129314" y="2273886"/>
              <a:ext cx="64272" cy="10588"/>
            </a:xfrm>
            <a:custGeom>
              <a:avLst/>
              <a:gdLst/>
              <a:ahLst/>
              <a:cxnLst/>
              <a:rect l="l" t="t" r="r" b="b"/>
              <a:pathLst>
                <a:path w="1469" h="242" extrusionOk="0">
                  <a:moveTo>
                    <a:pt x="0" y="0"/>
                  </a:moveTo>
                  <a:lnTo>
                    <a:pt x="0" y="0"/>
                  </a:lnTo>
                  <a:lnTo>
                    <a:pt x="1468" y="242"/>
                  </a:lnTo>
                  <a:lnTo>
                    <a:pt x="1468" y="242"/>
                  </a:lnTo>
                  <a:lnTo>
                    <a:pt x="1468" y="242"/>
                  </a:lnTo>
                  <a:close/>
                </a:path>
              </a:pathLst>
            </a:custGeom>
            <a:solidFill>
              <a:srgbClr val="0A5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3"/>
            <p:cNvSpPr/>
            <p:nvPr/>
          </p:nvSpPr>
          <p:spPr>
            <a:xfrm>
              <a:off x="2726044" y="3529629"/>
              <a:ext cx="506610" cy="42834"/>
            </a:xfrm>
            <a:custGeom>
              <a:avLst/>
              <a:gdLst/>
              <a:ahLst/>
              <a:cxnLst/>
              <a:rect l="l" t="t" r="r" b="b"/>
              <a:pathLst>
                <a:path w="11579" h="979" extrusionOk="0">
                  <a:moveTo>
                    <a:pt x="11579" y="1"/>
                  </a:moveTo>
                  <a:cubicBezTo>
                    <a:pt x="11579" y="282"/>
                    <a:pt x="11458" y="525"/>
                    <a:pt x="11267" y="699"/>
                  </a:cubicBezTo>
                  <a:lnTo>
                    <a:pt x="11267" y="699"/>
                  </a:lnTo>
                  <a:cubicBezTo>
                    <a:pt x="11291" y="683"/>
                    <a:pt x="11314" y="668"/>
                    <a:pt x="11337" y="653"/>
                  </a:cubicBezTo>
                  <a:cubicBezTo>
                    <a:pt x="11500" y="490"/>
                    <a:pt x="11579" y="242"/>
                    <a:pt x="11579" y="1"/>
                  </a:cubicBezTo>
                  <a:close/>
                  <a:moveTo>
                    <a:pt x="4893" y="568"/>
                  </a:moveTo>
                  <a:cubicBezTo>
                    <a:pt x="3184" y="568"/>
                    <a:pt x="1553" y="731"/>
                    <a:pt x="85" y="894"/>
                  </a:cubicBezTo>
                  <a:lnTo>
                    <a:pt x="0" y="894"/>
                  </a:lnTo>
                  <a:lnTo>
                    <a:pt x="0" y="979"/>
                  </a:lnTo>
                  <a:lnTo>
                    <a:pt x="85" y="979"/>
                  </a:lnTo>
                  <a:cubicBezTo>
                    <a:pt x="1553" y="731"/>
                    <a:pt x="3184" y="653"/>
                    <a:pt x="4893" y="653"/>
                  </a:cubicBezTo>
                  <a:cubicBezTo>
                    <a:pt x="6608" y="653"/>
                    <a:pt x="8480" y="731"/>
                    <a:pt x="10359" y="979"/>
                  </a:cubicBezTo>
                  <a:cubicBezTo>
                    <a:pt x="8480" y="731"/>
                    <a:pt x="6608" y="568"/>
                    <a:pt x="4893" y="568"/>
                  </a:cubicBezTo>
                  <a:close/>
                  <a:moveTo>
                    <a:pt x="11267" y="699"/>
                  </a:moveTo>
                  <a:lnTo>
                    <a:pt x="11267" y="699"/>
                  </a:lnTo>
                  <a:cubicBezTo>
                    <a:pt x="11043" y="845"/>
                    <a:pt x="10817" y="979"/>
                    <a:pt x="10522" y="979"/>
                  </a:cubicBezTo>
                  <a:cubicBezTo>
                    <a:pt x="10808" y="979"/>
                    <a:pt x="11074" y="875"/>
                    <a:pt x="11267" y="699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3"/>
            <p:cNvSpPr/>
            <p:nvPr/>
          </p:nvSpPr>
          <p:spPr>
            <a:xfrm>
              <a:off x="3222070" y="3525910"/>
              <a:ext cx="10588" cy="32289"/>
            </a:xfrm>
            <a:custGeom>
              <a:avLst/>
              <a:gdLst/>
              <a:ahLst/>
              <a:cxnLst/>
              <a:rect l="l" t="t" r="r" b="b"/>
              <a:pathLst>
                <a:path w="242" h="738" extrusionOk="0">
                  <a:moveTo>
                    <a:pt x="242" y="1"/>
                  </a:moveTo>
                  <a:cubicBezTo>
                    <a:pt x="242" y="327"/>
                    <a:pt x="163" y="575"/>
                    <a:pt x="0" y="738"/>
                  </a:cubicBezTo>
                  <a:cubicBezTo>
                    <a:pt x="163" y="575"/>
                    <a:pt x="242" y="327"/>
                    <a:pt x="242" y="85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rgbClr val="003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3"/>
            <p:cNvSpPr/>
            <p:nvPr/>
          </p:nvSpPr>
          <p:spPr>
            <a:xfrm>
              <a:off x="2726044" y="3554436"/>
              <a:ext cx="453232" cy="18026"/>
            </a:xfrm>
            <a:custGeom>
              <a:avLst/>
              <a:gdLst/>
              <a:ahLst/>
              <a:cxnLst/>
              <a:rect l="l" t="t" r="r" b="b"/>
              <a:pathLst>
                <a:path w="10359" h="412" extrusionOk="0">
                  <a:moveTo>
                    <a:pt x="3144" y="53"/>
                  </a:moveTo>
                  <a:cubicBezTo>
                    <a:pt x="2022" y="114"/>
                    <a:pt x="958" y="221"/>
                    <a:pt x="0" y="327"/>
                  </a:cubicBezTo>
                  <a:lnTo>
                    <a:pt x="85" y="327"/>
                  </a:lnTo>
                  <a:cubicBezTo>
                    <a:pt x="1043" y="221"/>
                    <a:pt x="2071" y="114"/>
                    <a:pt x="3144" y="53"/>
                  </a:cubicBezTo>
                  <a:close/>
                  <a:moveTo>
                    <a:pt x="4893" y="1"/>
                  </a:moveTo>
                  <a:cubicBezTo>
                    <a:pt x="4299" y="1"/>
                    <a:pt x="3715" y="21"/>
                    <a:pt x="3144" y="53"/>
                  </a:cubicBezTo>
                  <a:lnTo>
                    <a:pt x="3144" y="53"/>
                  </a:lnTo>
                  <a:cubicBezTo>
                    <a:pt x="3727" y="21"/>
                    <a:pt x="4326" y="2"/>
                    <a:pt x="4934" y="1"/>
                  </a:cubicBezTo>
                  <a:lnTo>
                    <a:pt x="4934" y="1"/>
                  </a:lnTo>
                  <a:cubicBezTo>
                    <a:pt x="6638" y="4"/>
                    <a:pt x="8495" y="166"/>
                    <a:pt x="10359" y="412"/>
                  </a:cubicBezTo>
                  <a:cubicBezTo>
                    <a:pt x="8480" y="164"/>
                    <a:pt x="6608" y="1"/>
                    <a:pt x="4977" y="1"/>
                  </a:cubicBezTo>
                  <a:cubicBezTo>
                    <a:pt x="4963" y="1"/>
                    <a:pt x="4949" y="1"/>
                    <a:pt x="4934" y="1"/>
                  </a:cubicBezTo>
                  <a:lnTo>
                    <a:pt x="4934" y="1"/>
                  </a:lnTo>
                  <a:cubicBezTo>
                    <a:pt x="4920" y="1"/>
                    <a:pt x="4906" y="1"/>
                    <a:pt x="4893" y="1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3"/>
            <p:cNvSpPr/>
            <p:nvPr/>
          </p:nvSpPr>
          <p:spPr>
            <a:xfrm>
              <a:off x="2726044" y="2284430"/>
              <a:ext cx="506610" cy="1288030"/>
            </a:xfrm>
            <a:custGeom>
              <a:avLst/>
              <a:gdLst/>
              <a:ahLst/>
              <a:cxnLst/>
              <a:rect l="l" t="t" r="r" b="b"/>
              <a:pathLst>
                <a:path w="11579" h="29439" extrusionOk="0">
                  <a:moveTo>
                    <a:pt x="10685" y="1"/>
                  </a:moveTo>
                  <a:lnTo>
                    <a:pt x="10685" y="901"/>
                  </a:lnTo>
                  <a:cubicBezTo>
                    <a:pt x="10763" y="653"/>
                    <a:pt x="10848" y="490"/>
                    <a:pt x="11011" y="327"/>
                  </a:cubicBezTo>
                  <a:cubicBezTo>
                    <a:pt x="10848" y="86"/>
                    <a:pt x="10685" y="1"/>
                    <a:pt x="10685" y="1"/>
                  </a:cubicBezTo>
                  <a:close/>
                  <a:moveTo>
                    <a:pt x="10685" y="1879"/>
                  </a:moveTo>
                  <a:lnTo>
                    <a:pt x="10685" y="13210"/>
                  </a:lnTo>
                  <a:cubicBezTo>
                    <a:pt x="11011" y="13295"/>
                    <a:pt x="11337" y="13458"/>
                    <a:pt x="11579" y="13699"/>
                  </a:cubicBezTo>
                  <a:cubicBezTo>
                    <a:pt x="11500" y="13536"/>
                    <a:pt x="11416" y="13295"/>
                    <a:pt x="11416" y="13131"/>
                  </a:cubicBezTo>
                  <a:cubicBezTo>
                    <a:pt x="11416" y="12968"/>
                    <a:pt x="11500" y="12805"/>
                    <a:pt x="11579" y="12642"/>
                  </a:cubicBezTo>
                  <a:lnTo>
                    <a:pt x="11579" y="3099"/>
                  </a:lnTo>
                  <a:cubicBezTo>
                    <a:pt x="11500" y="3099"/>
                    <a:pt x="11416" y="3021"/>
                    <a:pt x="11337" y="3021"/>
                  </a:cubicBezTo>
                  <a:cubicBezTo>
                    <a:pt x="11337" y="2936"/>
                    <a:pt x="11253" y="2858"/>
                    <a:pt x="11174" y="2858"/>
                  </a:cubicBezTo>
                  <a:cubicBezTo>
                    <a:pt x="11089" y="2773"/>
                    <a:pt x="11089" y="2695"/>
                    <a:pt x="11011" y="2610"/>
                  </a:cubicBezTo>
                  <a:cubicBezTo>
                    <a:pt x="10926" y="2532"/>
                    <a:pt x="10926" y="2447"/>
                    <a:pt x="10848" y="2369"/>
                  </a:cubicBezTo>
                  <a:cubicBezTo>
                    <a:pt x="10848" y="2284"/>
                    <a:pt x="10763" y="2205"/>
                    <a:pt x="10763" y="2121"/>
                  </a:cubicBezTo>
                  <a:cubicBezTo>
                    <a:pt x="10763" y="2042"/>
                    <a:pt x="10685" y="1958"/>
                    <a:pt x="10685" y="1879"/>
                  </a:cubicBezTo>
                  <a:close/>
                  <a:moveTo>
                    <a:pt x="11579" y="15819"/>
                  </a:moveTo>
                  <a:lnTo>
                    <a:pt x="11174" y="16230"/>
                  </a:lnTo>
                  <a:cubicBezTo>
                    <a:pt x="11011" y="16230"/>
                    <a:pt x="10926" y="16308"/>
                    <a:pt x="10763" y="16393"/>
                  </a:cubicBezTo>
                  <a:lnTo>
                    <a:pt x="10685" y="16393"/>
                  </a:lnTo>
                  <a:lnTo>
                    <a:pt x="10685" y="27234"/>
                  </a:lnTo>
                  <a:cubicBezTo>
                    <a:pt x="10685" y="27886"/>
                    <a:pt x="10196" y="28297"/>
                    <a:pt x="9622" y="28297"/>
                  </a:cubicBezTo>
                  <a:lnTo>
                    <a:pt x="9459" y="28297"/>
                  </a:lnTo>
                  <a:cubicBezTo>
                    <a:pt x="7502" y="27971"/>
                    <a:pt x="5630" y="27886"/>
                    <a:pt x="3836" y="27886"/>
                  </a:cubicBezTo>
                  <a:cubicBezTo>
                    <a:pt x="2447" y="27886"/>
                    <a:pt x="1142" y="27971"/>
                    <a:pt x="0" y="28049"/>
                  </a:cubicBezTo>
                  <a:lnTo>
                    <a:pt x="0" y="29354"/>
                  </a:lnTo>
                  <a:cubicBezTo>
                    <a:pt x="1468" y="29191"/>
                    <a:pt x="3184" y="29028"/>
                    <a:pt x="4977" y="29028"/>
                  </a:cubicBezTo>
                  <a:cubicBezTo>
                    <a:pt x="6608" y="29028"/>
                    <a:pt x="8480" y="29191"/>
                    <a:pt x="10359" y="29439"/>
                  </a:cubicBezTo>
                  <a:lnTo>
                    <a:pt x="10522" y="29439"/>
                  </a:lnTo>
                  <a:cubicBezTo>
                    <a:pt x="10848" y="29439"/>
                    <a:pt x="11089" y="29276"/>
                    <a:pt x="11337" y="29113"/>
                  </a:cubicBezTo>
                  <a:cubicBezTo>
                    <a:pt x="11500" y="28950"/>
                    <a:pt x="11579" y="28702"/>
                    <a:pt x="11579" y="28376"/>
                  </a:cubicBezTo>
                  <a:lnTo>
                    <a:pt x="11579" y="158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3"/>
            <p:cNvSpPr/>
            <p:nvPr/>
          </p:nvSpPr>
          <p:spPr>
            <a:xfrm>
              <a:off x="2722631" y="2273886"/>
              <a:ext cx="470952" cy="1248653"/>
            </a:xfrm>
            <a:custGeom>
              <a:avLst/>
              <a:gdLst/>
              <a:ahLst/>
              <a:cxnLst/>
              <a:rect l="l" t="t" r="r" b="b"/>
              <a:pathLst>
                <a:path w="10764" h="28539" extrusionOk="0">
                  <a:moveTo>
                    <a:pt x="9211" y="0"/>
                  </a:moveTo>
                  <a:lnTo>
                    <a:pt x="9211" y="13862"/>
                  </a:lnTo>
                  <a:lnTo>
                    <a:pt x="9458" y="13614"/>
                  </a:lnTo>
                  <a:cubicBezTo>
                    <a:pt x="9700" y="13451"/>
                    <a:pt x="10026" y="13372"/>
                    <a:pt x="10352" y="13372"/>
                  </a:cubicBezTo>
                  <a:cubicBezTo>
                    <a:pt x="10437" y="13372"/>
                    <a:pt x="10515" y="13372"/>
                    <a:pt x="10600" y="13451"/>
                  </a:cubicBezTo>
                  <a:lnTo>
                    <a:pt x="10763" y="13451"/>
                  </a:lnTo>
                  <a:lnTo>
                    <a:pt x="10763" y="1957"/>
                  </a:lnTo>
                  <a:cubicBezTo>
                    <a:pt x="10763" y="1872"/>
                    <a:pt x="10678" y="1872"/>
                    <a:pt x="10678" y="1794"/>
                  </a:cubicBezTo>
                  <a:cubicBezTo>
                    <a:pt x="10678" y="1631"/>
                    <a:pt x="10678" y="1468"/>
                    <a:pt x="10763" y="1305"/>
                  </a:cubicBezTo>
                  <a:lnTo>
                    <a:pt x="10763" y="242"/>
                  </a:lnTo>
                  <a:lnTo>
                    <a:pt x="9295" y="0"/>
                  </a:lnTo>
                  <a:close/>
                  <a:moveTo>
                    <a:pt x="9211" y="16386"/>
                  </a:moveTo>
                  <a:lnTo>
                    <a:pt x="9211" y="26660"/>
                  </a:lnTo>
                  <a:cubicBezTo>
                    <a:pt x="7012" y="26334"/>
                    <a:pt x="4892" y="26170"/>
                    <a:pt x="3014" y="26170"/>
                  </a:cubicBezTo>
                  <a:cubicBezTo>
                    <a:pt x="2198" y="26170"/>
                    <a:pt x="1383" y="26170"/>
                    <a:pt x="652" y="26255"/>
                  </a:cubicBezTo>
                  <a:lnTo>
                    <a:pt x="652" y="26581"/>
                  </a:lnTo>
                  <a:lnTo>
                    <a:pt x="652" y="27312"/>
                  </a:lnTo>
                  <a:lnTo>
                    <a:pt x="652" y="27397"/>
                  </a:lnTo>
                  <a:cubicBezTo>
                    <a:pt x="652" y="27475"/>
                    <a:pt x="568" y="27560"/>
                    <a:pt x="489" y="27560"/>
                  </a:cubicBezTo>
                  <a:cubicBezTo>
                    <a:pt x="405" y="27560"/>
                    <a:pt x="242" y="27475"/>
                    <a:pt x="242" y="27312"/>
                  </a:cubicBezTo>
                  <a:lnTo>
                    <a:pt x="242" y="26581"/>
                  </a:lnTo>
                  <a:lnTo>
                    <a:pt x="242" y="26255"/>
                  </a:lnTo>
                  <a:lnTo>
                    <a:pt x="0" y="26255"/>
                  </a:lnTo>
                  <a:lnTo>
                    <a:pt x="78" y="28290"/>
                  </a:lnTo>
                  <a:cubicBezTo>
                    <a:pt x="1220" y="28212"/>
                    <a:pt x="2525" y="28127"/>
                    <a:pt x="3914" y="28127"/>
                  </a:cubicBezTo>
                  <a:cubicBezTo>
                    <a:pt x="5708" y="28127"/>
                    <a:pt x="7580" y="28212"/>
                    <a:pt x="9537" y="28538"/>
                  </a:cubicBezTo>
                  <a:lnTo>
                    <a:pt x="9700" y="28538"/>
                  </a:lnTo>
                  <a:cubicBezTo>
                    <a:pt x="10274" y="28538"/>
                    <a:pt x="10763" y="28127"/>
                    <a:pt x="10763" y="27475"/>
                  </a:cubicBezTo>
                  <a:lnTo>
                    <a:pt x="10763" y="16634"/>
                  </a:lnTo>
                  <a:cubicBezTo>
                    <a:pt x="10678" y="16712"/>
                    <a:pt x="10600" y="16712"/>
                    <a:pt x="10515" y="16712"/>
                  </a:cubicBezTo>
                  <a:lnTo>
                    <a:pt x="9785" y="16712"/>
                  </a:lnTo>
                  <a:cubicBezTo>
                    <a:pt x="9537" y="16634"/>
                    <a:pt x="9374" y="16549"/>
                    <a:pt x="9211" y="163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3"/>
            <p:cNvSpPr/>
            <p:nvPr/>
          </p:nvSpPr>
          <p:spPr>
            <a:xfrm>
              <a:off x="2722631" y="2273886"/>
              <a:ext cx="403004" cy="1166442"/>
            </a:xfrm>
            <a:custGeom>
              <a:avLst/>
              <a:gdLst/>
              <a:ahLst/>
              <a:cxnLst/>
              <a:rect l="l" t="t" r="r" b="b"/>
              <a:pathLst>
                <a:path w="9211" h="26660" extrusionOk="0">
                  <a:moveTo>
                    <a:pt x="9211" y="0"/>
                  </a:moveTo>
                  <a:cubicBezTo>
                    <a:pt x="8558" y="79"/>
                    <a:pt x="7906" y="163"/>
                    <a:pt x="7254" y="327"/>
                  </a:cubicBezTo>
                  <a:lnTo>
                    <a:pt x="7254" y="15819"/>
                  </a:lnTo>
                  <a:cubicBezTo>
                    <a:pt x="7339" y="15655"/>
                    <a:pt x="7502" y="15492"/>
                    <a:pt x="7743" y="15408"/>
                  </a:cubicBezTo>
                  <a:cubicBezTo>
                    <a:pt x="7828" y="15408"/>
                    <a:pt x="7906" y="15329"/>
                    <a:pt x="7991" y="15329"/>
                  </a:cubicBezTo>
                  <a:cubicBezTo>
                    <a:pt x="8154" y="15329"/>
                    <a:pt x="8232" y="15408"/>
                    <a:pt x="8317" y="15408"/>
                  </a:cubicBezTo>
                  <a:cubicBezTo>
                    <a:pt x="8558" y="15492"/>
                    <a:pt x="8721" y="15655"/>
                    <a:pt x="8806" y="15897"/>
                  </a:cubicBezTo>
                  <a:cubicBezTo>
                    <a:pt x="8721" y="15655"/>
                    <a:pt x="8643" y="15408"/>
                    <a:pt x="8643" y="15166"/>
                  </a:cubicBezTo>
                  <a:cubicBezTo>
                    <a:pt x="8643" y="15003"/>
                    <a:pt x="8721" y="14755"/>
                    <a:pt x="8721" y="14592"/>
                  </a:cubicBezTo>
                  <a:cubicBezTo>
                    <a:pt x="8806" y="14266"/>
                    <a:pt x="8969" y="14025"/>
                    <a:pt x="9211" y="13862"/>
                  </a:cubicBezTo>
                  <a:lnTo>
                    <a:pt x="9211" y="0"/>
                  </a:lnTo>
                  <a:close/>
                  <a:moveTo>
                    <a:pt x="326" y="24135"/>
                  </a:moveTo>
                  <a:lnTo>
                    <a:pt x="326" y="24540"/>
                  </a:lnTo>
                  <a:cubicBezTo>
                    <a:pt x="163" y="24951"/>
                    <a:pt x="78" y="25440"/>
                    <a:pt x="0" y="25929"/>
                  </a:cubicBezTo>
                  <a:lnTo>
                    <a:pt x="0" y="26255"/>
                  </a:lnTo>
                  <a:lnTo>
                    <a:pt x="242" y="26255"/>
                  </a:lnTo>
                  <a:cubicBezTo>
                    <a:pt x="242" y="25603"/>
                    <a:pt x="326" y="24866"/>
                    <a:pt x="489" y="24135"/>
                  </a:cubicBezTo>
                  <a:close/>
                  <a:moveTo>
                    <a:pt x="8806" y="15897"/>
                  </a:moveTo>
                  <a:cubicBezTo>
                    <a:pt x="8806" y="15982"/>
                    <a:pt x="8884" y="16060"/>
                    <a:pt x="8884" y="16145"/>
                  </a:cubicBezTo>
                  <a:cubicBezTo>
                    <a:pt x="8884" y="16308"/>
                    <a:pt x="8806" y="16386"/>
                    <a:pt x="8806" y="16549"/>
                  </a:cubicBezTo>
                  <a:cubicBezTo>
                    <a:pt x="8721" y="16712"/>
                    <a:pt x="8480" y="16875"/>
                    <a:pt x="8232" y="16960"/>
                  </a:cubicBezTo>
                  <a:cubicBezTo>
                    <a:pt x="8154" y="17038"/>
                    <a:pt x="8069" y="17038"/>
                    <a:pt x="7991" y="17038"/>
                  </a:cubicBezTo>
                  <a:cubicBezTo>
                    <a:pt x="7828" y="17038"/>
                    <a:pt x="7665" y="16960"/>
                    <a:pt x="7580" y="16960"/>
                  </a:cubicBezTo>
                  <a:cubicBezTo>
                    <a:pt x="7417" y="16875"/>
                    <a:pt x="7339" y="16797"/>
                    <a:pt x="7254" y="16634"/>
                  </a:cubicBezTo>
                  <a:lnTo>
                    <a:pt x="7254" y="24703"/>
                  </a:lnTo>
                  <a:cubicBezTo>
                    <a:pt x="4971" y="24298"/>
                    <a:pt x="2936" y="24135"/>
                    <a:pt x="1057" y="24135"/>
                  </a:cubicBezTo>
                  <a:lnTo>
                    <a:pt x="894" y="24135"/>
                  </a:lnTo>
                  <a:cubicBezTo>
                    <a:pt x="816" y="24866"/>
                    <a:pt x="652" y="25518"/>
                    <a:pt x="652" y="26255"/>
                  </a:cubicBezTo>
                  <a:cubicBezTo>
                    <a:pt x="1383" y="26170"/>
                    <a:pt x="2198" y="26170"/>
                    <a:pt x="3014" y="26170"/>
                  </a:cubicBezTo>
                  <a:cubicBezTo>
                    <a:pt x="4892" y="26170"/>
                    <a:pt x="7012" y="26334"/>
                    <a:pt x="9211" y="26660"/>
                  </a:cubicBezTo>
                  <a:lnTo>
                    <a:pt x="9211" y="16386"/>
                  </a:lnTo>
                  <a:cubicBezTo>
                    <a:pt x="9048" y="16308"/>
                    <a:pt x="8884" y="16060"/>
                    <a:pt x="8806" y="15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3"/>
            <p:cNvSpPr/>
            <p:nvPr/>
          </p:nvSpPr>
          <p:spPr>
            <a:xfrm>
              <a:off x="2754571" y="2352378"/>
              <a:ext cx="160747" cy="863368"/>
            </a:xfrm>
            <a:custGeom>
              <a:avLst/>
              <a:gdLst/>
              <a:ahLst/>
              <a:cxnLst/>
              <a:rect l="l" t="t" r="r" b="b"/>
              <a:pathLst>
                <a:path w="3674" h="19733" extrusionOk="0">
                  <a:moveTo>
                    <a:pt x="3673" y="0"/>
                  </a:moveTo>
                  <a:lnTo>
                    <a:pt x="3099" y="326"/>
                  </a:lnTo>
                  <a:lnTo>
                    <a:pt x="3099" y="14514"/>
                  </a:lnTo>
                  <a:cubicBezTo>
                    <a:pt x="3184" y="14351"/>
                    <a:pt x="3262" y="14103"/>
                    <a:pt x="3425" y="13940"/>
                  </a:cubicBezTo>
                  <a:cubicBezTo>
                    <a:pt x="3510" y="13861"/>
                    <a:pt x="3588" y="13861"/>
                    <a:pt x="3673" y="13777"/>
                  </a:cubicBezTo>
                  <a:lnTo>
                    <a:pt x="3673" y="13698"/>
                  </a:lnTo>
                  <a:lnTo>
                    <a:pt x="3673" y="0"/>
                  </a:lnTo>
                  <a:close/>
                  <a:moveTo>
                    <a:pt x="3099" y="15734"/>
                  </a:moveTo>
                  <a:lnTo>
                    <a:pt x="3099" y="19080"/>
                  </a:lnTo>
                  <a:cubicBezTo>
                    <a:pt x="2121" y="18995"/>
                    <a:pt x="1227" y="18995"/>
                    <a:pt x="327" y="18995"/>
                  </a:cubicBezTo>
                  <a:lnTo>
                    <a:pt x="164" y="18995"/>
                  </a:lnTo>
                  <a:cubicBezTo>
                    <a:pt x="164" y="18995"/>
                    <a:pt x="86" y="19080"/>
                    <a:pt x="1" y="19080"/>
                  </a:cubicBezTo>
                  <a:cubicBezTo>
                    <a:pt x="1" y="19158"/>
                    <a:pt x="86" y="19243"/>
                    <a:pt x="86" y="19321"/>
                  </a:cubicBezTo>
                  <a:lnTo>
                    <a:pt x="86" y="19406"/>
                  </a:lnTo>
                  <a:cubicBezTo>
                    <a:pt x="86" y="19484"/>
                    <a:pt x="164" y="19484"/>
                    <a:pt x="164" y="19569"/>
                  </a:cubicBezTo>
                  <a:lnTo>
                    <a:pt x="327" y="19569"/>
                  </a:lnTo>
                  <a:cubicBezTo>
                    <a:pt x="1305" y="19569"/>
                    <a:pt x="2369" y="19569"/>
                    <a:pt x="3347" y="19647"/>
                  </a:cubicBezTo>
                  <a:lnTo>
                    <a:pt x="3673" y="19732"/>
                  </a:lnTo>
                  <a:lnTo>
                    <a:pt x="3673" y="16386"/>
                  </a:lnTo>
                  <a:lnTo>
                    <a:pt x="3588" y="16308"/>
                  </a:lnTo>
                  <a:cubicBezTo>
                    <a:pt x="3347" y="16145"/>
                    <a:pt x="3184" y="15981"/>
                    <a:pt x="3099" y="15734"/>
                  </a:cubicBezTo>
                  <a:close/>
                </a:path>
              </a:pathLst>
            </a:custGeom>
            <a:solidFill>
              <a:srgbClr val="E9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3"/>
            <p:cNvSpPr/>
            <p:nvPr/>
          </p:nvSpPr>
          <p:spPr>
            <a:xfrm>
              <a:off x="2718912" y="3183458"/>
              <a:ext cx="10894" cy="21439"/>
            </a:xfrm>
            <a:custGeom>
              <a:avLst/>
              <a:gdLst/>
              <a:ahLst/>
              <a:cxnLst/>
              <a:rect l="l" t="t" r="r" b="b"/>
              <a:pathLst>
                <a:path w="249" h="490" extrusionOk="0">
                  <a:moveTo>
                    <a:pt x="0" y="0"/>
                  </a:moveTo>
                  <a:lnTo>
                    <a:pt x="0" y="48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E9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3"/>
            <p:cNvSpPr/>
            <p:nvPr/>
          </p:nvSpPr>
          <p:spPr>
            <a:xfrm>
              <a:off x="1780807" y="1895732"/>
              <a:ext cx="171291" cy="171291"/>
            </a:xfrm>
            <a:custGeom>
              <a:avLst/>
              <a:gdLst/>
              <a:ahLst/>
              <a:cxnLst/>
              <a:rect l="l" t="t" r="r" b="b"/>
              <a:pathLst>
                <a:path w="3915" h="3915" extrusionOk="0">
                  <a:moveTo>
                    <a:pt x="1957" y="490"/>
                  </a:moveTo>
                  <a:lnTo>
                    <a:pt x="3340" y="1957"/>
                  </a:lnTo>
                  <a:lnTo>
                    <a:pt x="1957" y="3340"/>
                  </a:lnTo>
                  <a:lnTo>
                    <a:pt x="568" y="1957"/>
                  </a:lnTo>
                  <a:lnTo>
                    <a:pt x="1957" y="490"/>
                  </a:lnTo>
                  <a:close/>
                  <a:moveTo>
                    <a:pt x="1957" y="0"/>
                  </a:moveTo>
                  <a:lnTo>
                    <a:pt x="0" y="1957"/>
                  </a:lnTo>
                  <a:lnTo>
                    <a:pt x="1957" y="3914"/>
                  </a:lnTo>
                  <a:lnTo>
                    <a:pt x="3914" y="1957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3"/>
            <p:cNvSpPr/>
            <p:nvPr/>
          </p:nvSpPr>
          <p:spPr>
            <a:xfrm>
              <a:off x="2262264" y="1784994"/>
              <a:ext cx="175010" cy="171291"/>
            </a:xfrm>
            <a:custGeom>
              <a:avLst/>
              <a:gdLst/>
              <a:ahLst/>
              <a:cxnLst/>
              <a:rect l="l" t="t" r="r" b="b"/>
              <a:pathLst>
                <a:path w="4000" h="3915" extrusionOk="0">
                  <a:moveTo>
                    <a:pt x="1958" y="575"/>
                  </a:moveTo>
                  <a:lnTo>
                    <a:pt x="3425" y="1957"/>
                  </a:lnTo>
                  <a:lnTo>
                    <a:pt x="1958" y="3425"/>
                  </a:lnTo>
                  <a:lnTo>
                    <a:pt x="575" y="1957"/>
                  </a:lnTo>
                  <a:lnTo>
                    <a:pt x="1958" y="575"/>
                  </a:lnTo>
                  <a:close/>
                  <a:moveTo>
                    <a:pt x="1958" y="1"/>
                  </a:moveTo>
                  <a:lnTo>
                    <a:pt x="1" y="1957"/>
                  </a:lnTo>
                  <a:lnTo>
                    <a:pt x="1958" y="3914"/>
                  </a:lnTo>
                  <a:lnTo>
                    <a:pt x="3999" y="1957"/>
                  </a:lnTo>
                  <a:lnTo>
                    <a:pt x="1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3"/>
            <p:cNvSpPr/>
            <p:nvPr/>
          </p:nvSpPr>
          <p:spPr>
            <a:xfrm>
              <a:off x="1456030" y="1724484"/>
              <a:ext cx="171291" cy="171291"/>
            </a:xfrm>
            <a:custGeom>
              <a:avLst/>
              <a:gdLst/>
              <a:ahLst/>
              <a:cxnLst/>
              <a:rect l="l" t="t" r="r" b="b"/>
              <a:pathLst>
                <a:path w="3915" h="3915" extrusionOk="0">
                  <a:moveTo>
                    <a:pt x="1957" y="568"/>
                  </a:moveTo>
                  <a:lnTo>
                    <a:pt x="3347" y="1958"/>
                  </a:lnTo>
                  <a:lnTo>
                    <a:pt x="1957" y="3340"/>
                  </a:lnTo>
                  <a:lnTo>
                    <a:pt x="574" y="1958"/>
                  </a:lnTo>
                  <a:lnTo>
                    <a:pt x="1957" y="568"/>
                  </a:lnTo>
                  <a:close/>
                  <a:moveTo>
                    <a:pt x="1957" y="1"/>
                  </a:moveTo>
                  <a:lnTo>
                    <a:pt x="0" y="1958"/>
                  </a:lnTo>
                  <a:lnTo>
                    <a:pt x="1957" y="3914"/>
                  </a:lnTo>
                  <a:lnTo>
                    <a:pt x="3914" y="195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3"/>
            <p:cNvSpPr/>
            <p:nvPr/>
          </p:nvSpPr>
          <p:spPr>
            <a:xfrm>
              <a:off x="1541654" y="1724484"/>
              <a:ext cx="85667" cy="171291"/>
            </a:xfrm>
            <a:custGeom>
              <a:avLst/>
              <a:gdLst/>
              <a:ahLst/>
              <a:cxnLst/>
              <a:rect l="l" t="t" r="r" b="b"/>
              <a:pathLst>
                <a:path w="1958" h="3915" extrusionOk="0">
                  <a:moveTo>
                    <a:pt x="0" y="1"/>
                  </a:moveTo>
                  <a:lnTo>
                    <a:pt x="0" y="568"/>
                  </a:lnTo>
                  <a:lnTo>
                    <a:pt x="1390" y="1958"/>
                  </a:lnTo>
                  <a:lnTo>
                    <a:pt x="0" y="3340"/>
                  </a:lnTo>
                  <a:lnTo>
                    <a:pt x="0" y="3914"/>
                  </a:lnTo>
                  <a:lnTo>
                    <a:pt x="1957" y="19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3"/>
            <p:cNvSpPr/>
            <p:nvPr/>
          </p:nvSpPr>
          <p:spPr>
            <a:xfrm>
              <a:off x="1688051" y="1952829"/>
              <a:ext cx="85667" cy="85624"/>
            </a:xfrm>
            <a:custGeom>
              <a:avLst/>
              <a:gdLst/>
              <a:ahLst/>
              <a:cxnLst/>
              <a:rect l="l" t="t" r="r" b="b"/>
              <a:pathLst>
                <a:path w="1958" h="1957" extrusionOk="0">
                  <a:moveTo>
                    <a:pt x="979" y="0"/>
                  </a:moveTo>
                  <a:lnTo>
                    <a:pt x="1" y="978"/>
                  </a:lnTo>
                  <a:lnTo>
                    <a:pt x="979" y="1957"/>
                  </a:lnTo>
                  <a:lnTo>
                    <a:pt x="1957" y="97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3"/>
            <p:cNvSpPr/>
            <p:nvPr/>
          </p:nvSpPr>
          <p:spPr>
            <a:xfrm>
              <a:off x="1730842" y="1952829"/>
              <a:ext cx="42877" cy="85624"/>
            </a:xfrm>
            <a:custGeom>
              <a:avLst/>
              <a:gdLst/>
              <a:ahLst/>
              <a:cxnLst/>
              <a:rect l="l" t="t" r="r" b="b"/>
              <a:pathLst>
                <a:path w="980" h="1957" extrusionOk="0">
                  <a:moveTo>
                    <a:pt x="1" y="0"/>
                  </a:moveTo>
                  <a:lnTo>
                    <a:pt x="1" y="1957"/>
                  </a:lnTo>
                  <a:lnTo>
                    <a:pt x="979" y="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3"/>
            <p:cNvSpPr/>
            <p:nvPr/>
          </p:nvSpPr>
          <p:spPr>
            <a:xfrm>
              <a:off x="2044812" y="2084656"/>
              <a:ext cx="110475" cy="110781"/>
            </a:xfrm>
            <a:custGeom>
              <a:avLst/>
              <a:gdLst/>
              <a:ahLst/>
              <a:cxnLst/>
              <a:rect l="l" t="t" r="r" b="b"/>
              <a:pathLst>
                <a:path w="2525" h="2532" extrusionOk="0">
                  <a:moveTo>
                    <a:pt x="1220" y="575"/>
                  </a:moveTo>
                  <a:lnTo>
                    <a:pt x="1957" y="1227"/>
                  </a:lnTo>
                  <a:lnTo>
                    <a:pt x="1220" y="1958"/>
                  </a:lnTo>
                  <a:lnTo>
                    <a:pt x="568" y="1227"/>
                  </a:lnTo>
                  <a:lnTo>
                    <a:pt x="1220" y="575"/>
                  </a:lnTo>
                  <a:close/>
                  <a:moveTo>
                    <a:pt x="1220" y="1"/>
                  </a:moveTo>
                  <a:lnTo>
                    <a:pt x="0" y="1227"/>
                  </a:lnTo>
                  <a:lnTo>
                    <a:pt x="1220" y="2532"/>
                  </a:lnTo>
                  <a:lnTo>
                    <a:pt x="2525" y="122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3"/>
            <p:cNvSpPr/>
            <p:nvPr/>
          </p:nvSpPr>
          <p:spPr>
            <a:xfrm>
              <a:off x="2098147" y="2084656"/>
              <a:ext cx="57141" cy="110781"/>
            </a:xfrm>
            <a:custGeom>
              <a:avLst/>
              <a:gdLst/>
              <a:ahLst/>
              <a:cxnLst/>
              <a:rect l="l" t="t" r="r" b="b"/>
              <a:pathLst>
                <a:path w="1306" h="2532" extrusionOk="0">
                  <a:moveTo>
                    <a:pt x="1" y="1"/>
                  </a:moveTo>
                  <a:lnTo>
                    <a:pt x="1" y="575"/>
                  </a:lnTo>
                  <a:lnTo>
                    <a:pt x="738" y="1227"/>
                  </a:lnTo>
                  <a:lnTo>
                    <a:pt x="1" y="1958"/>
                  </a:lnTo>
                  <a:lnTo>
                    <a:pt x="1" y="2532"/>
                  </a:lnTo>
                  <a:lnTo>
                    <a:pt x="1306" y="1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3"/>
            <p:cNvSpPr/>
            <p:nvPr/>
          </p:nvSpPr>
          <p:spPr>
            <a:xfrm>
              <a:off x="2422968" y="1981356"/>
              <a:ext cx="85624" cy="85667"/>
            </a:xfrm>
            <a:custGeom>
              <a:avLst/>
              <a:gdLst/>
              <a:ahLst/>
              <a:cxnLst/>
              <a:rect l="l" t="t" r="r" b="b"/>
              <a:pathLst>
                <a:path w="1957" h="1958" extrusionOk="0">
                  <a:moveTo>
                    <a:pt x="979" y="0"/>
                  </a:moveTo>
                  <a:lnTo>
                    <a:pt x="0" y="979"/>
                  </a:lnTo>
                  <a:lnTo>
                    <a:pt x="979" y="1957"/>
                  </a:lnTo>
                  <a:lnTo>
                    <a:pt x="1957" y="979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3"/>
            <p:cNvSpPr/>
            <p:nvPr/>
          </p:nvSpPr>
          <p:spPr>
            <a:xfrm>
              <a:off x="2465758" y="1981356"/>
              <a:ext cx="42834" cy="85667"/>
            </a:xfrm>
            <a:custGeom>
              <a:avLst/>
              <a:gdLst/>
              <a:ahLst/>
              <a:cxnLst/>
              <a:rect l="l" t="t" r="r" b="b"/>
              <a:pathLst>
                <a:path w="979" h="1958" extrusionOk="0">
                  <a:moveTo>
                    <a:pt x="1" y="0"/>
                  </a:moveTo>
                  <a:lnTo>
                    <a:pt x="1" y="1957"/>
                  </a:lnTo>
                  <a:lnTo>
                    <a:pt x="979" y="9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3"/>
            <p:cNvSpPr/>
            <p:nvPr/>
          </p:nvSpPr>
          <p:spPr>
            <a:xfrm>
              <a:off x="2886704" y="1963373"/>
              <a:ext cx="89124" cy="85667"/>
            </a:xfrm>
            <a:custGeom>
              <a:avLst/>
              <a:gdLst/>
              <a:ahLst/>
              <a:cxnLst/>
              <a:rect l="l" t="t" r="r" b="b"/>
              <a:pathLst>
                <a:path w="2037" h="1958" extrusionOk="0">
                  <a:moveTo>
                    <a:pt x="979" y="0"/>
                  </a:moveTo>
                  <a:lnTo>
                    <a:pt x="1" y="979"/>
                  </a:lnTo>
                  <a:lnTo>
                    <a:pt x="979" y="1957"/>
                  </a:lnTo>
                  <a:lnTo>
                    <a:pt x="2036" y="979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3"/>
            <p:cNvSpPr/>
            <p:nvPr/>
          </p:nvSpPr>
          <p:spPr>
            <a:xfrm>
              <a:off x="2929538" y="1963373"/>
              <a:ext cx="46290" cy="85667"/>
            </a:xfrm>
            <a:custGeom>
              <a:avLst/>
              <a:gdLst/>
              <a:ahLst/>
              <a:cxnLst/>
              <a:rect l="l" t="t" r="r" b="b"/>
              <a:pathLst>
                <a:path w="1058" h="1958" extrusionOk="0">
                  <a:moveTo>
                    <a:pt x="0" y="0"/>
                  </a:moveTo>
                  <a:lnTo>
                    <a:pt x="0" y="1957"/>
                  </a:lnTo>
                  <a:lnTo>
                    <a:pt x="1057" y="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3"/>
            <p:cNvSpPr/>
            <p:nvPr/>
          </p:nvSpPr>
          <p:spPr>
            <a:xfrm>
              <a:off x="2262264" y="1874337"/>
              <a:ext cx="85667" cy="89080"/>
            </a:xfrm>
            <a:custGeom>
              <a:avLst/>
              <a:gdLst/>
              <a:ahLst/>
              <a:cxnLst/>
              <a:rect l="l" t="t" r="r" b="b"/>
              <a:pathLst>
                <a:path w="1958" h="2036" extrusionOk="0">
                  <a:moveTo>
                    <a:pt x="979" y="0"/>
                  </a:moveTo>
                  <a:lnTo>
                    <a:pt x="1" y="979"/>
                  </a:lnTo>
                  <a:lnTo>
                    <a:pt x="979" y="2035"/>
                  </a:lnTo>
                  <a:lnTo>
                    <a:pt x="1958" y="979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3"/>
            <p:cNvSpPr/>
            <p:nvPr/>
          </p:nvSpPr>
          <p:spPr>
            <a:xfrm>
              <a:off x="2305098" y="1874337"/>
              <a:ext cx="42834" cy="89080"/>
            </a:xfrm>
            <a:custGeom>
              <a:avLst/>
              <a:gdLst/>
              <a:ahLst/>
              <a:cxnLst/>
              <a:rect l="l" t="t" r="r" b="b"/>
              <a:pathLst>
                <a:path w="979" h="2036" extrusionOk="0">
                  <a:moveTo>
                    <a:pt x="0" y="0"/>
                  </a:moveTo>
                  <a:lnTo>
                    <a:pt x="0" y="2035"/>
                  </a:lnTo>
                  <a:lnTo>
                    <a:pt x="979" y="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3"/>
            <p:cNvSpPr/>
            <p:nvPr/>
          </p:nvSpPr>
          <p:spPr>
            <a:xfrm>
              <a:off x="1267105" y="1981356"/>
              <a:ext cx="85667" cy="85667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0"/>
                  </a:moveTo>
                  <a:lnTo>
                    <a:pt x="0" y="979"/>
                  </a:lnTo>
                  <a:lnTo>
                    <a:pt x="979" y="1957"/>
                  </a:lnTo>
                  <a:lnTo>
                    <a:pt x="1957" y="979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3"/>
            <p:cNvSpPr/>
            <p:nvPr/>
          </p:nvSpPr>
          <p:spPr>
            <a:xfrm>
              <a:off x="1309895" y="1981356"/>
              <a:ext cx="42877" cy="85667"/>
            </a:xfrm>
            <a:custGeom>
              <a:avLst/>
              <a:gdLst/>
              <a:ahLst/>
              <a:cxnLst/>
              <a:rect l="l" t="t" r="r" b="b"/>
              <a:pathLst>
                <a:path w="980" h="1958" extrusionOk="0">
                  <a:moveTo>
                    <a:pt x="1" y="0"/>
                  </a:moveTo>
                  <a:lnTo>
                    <a:pt x="1" y="1957"/>
                  </a:lnTo>
                  <a:lnTo>
                    <a:pt x="979" y="9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3"/>
            <p:cNvSpPr/>
            <p:nvPr/>
          </p:nvSpPr>
          <p:spPr>
            <a:xfrm>
              <a:off x="1976864" y="1677975"/>
              <a:ext cx="85667" cy="89386"/>
            </a:xfrm>
            <a:custGeom>
              <a:avLst/>
              <a:gdLst/>
              <a:ahLst/>
              <a:cxnLst/>
              <a:rect l="l" t="t" r="r" b="b"/>
              <a:pathLst>
                <a:path w="1958" h="2043" extrusionOk="0">
                  <a:moveTo>
                    <a:pt x="979" y="0"/>
                  </a:moveTo>
                  <a:lnTo>
                    <a:pt x="1" y="1064"/>
                  </a:lnTo>
                  <a:lnTo>
                    <a:pt x="979" y="2042"/>
                  </a:lnTo>
                  <a:lnTo>
                    <a:pt x="1958" y="106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3"/>
            <p:cNvSpPr/>
            <p:nvPr/>
          </p:nvSpPr>
          <p:spPr>
            <a:xfrm>
              <a:off x="2019698" y="1677975"/>
              <a:ext cx="42834" cy="89386"/>
            </a:xfrm>
            <a:custGeom>
              <a:avLst/>
              <a:gdLst/>
              <a:ahLst/>
              <a:cxnLst/>
              <a:rect l="l" t="t" r="r" b="b"/>
              <a:pathLst>
                <a:path w="979" h="2043" extrusionOk="0">
                  <a:moveTo>
                    <a:pt x="0" y="0"/>
                  </a:moveTo>
                  <a:lnTo>
                    <a:pt x="0" y="2042"/>
                  </a:lnTo>
                  <a:lnTo>
                    <a:pt x="979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3"/>
            <p:cNvSpPr/>
            <p:nvPr/>
          </p:nvSpPr>
          <p:spPr>
            <a:xfrm>
              <a:off x="1456030" y="1724484"/>
              <a:ext cx="85667" cy="85667"/>
            </a:xfrm>
            <a:custGeom>
              <a:avLst/>
              <a:gdLst/>
              <a:ahLst/>
              <a:cxnLst/>
              <a:rect l="l" t="t" r="r" b="b"/>
              <a:pathLst>
                <a:path w="1958" h="1958" extrusionOk="0">
                  <a:moveTo>
                    <a:pt x="979" y="1"/>
                  </a:moveTo>
                  <a:lnTo>
                    <a:pt x="0" y="979"/>
                  </a:lnTo>
                  <a:lnTo>
                    <a:pt x="979" y="1958"/>
                  </a:lnTo>
                  <a:lnTo>
                    <a:pt x="1957" y="97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3"/>
            <p:cNvSpPr/>
            <p:nvPr/>
          </p:nvSpPr>
          <p:spPr>
            <a:xfrm>
              <a:off x="1498820" y="1724484"/>
              <a:ext cx="42877" cy="85667"/>
            </a:xfrm>
            <a:custGeom>
              <a:avLst/>
              <a:gdLst/>
              <a:ahLst/>
              <a:cxnLst/>
              <a:rect l="l" t="t" r="r" b="b"/>
              <a:pathLst>
                <a:path w="980" h="1958" extrusionOk="0">
                  <a:moveTo>
                    <a:pt x="1" y="1"/>
                  </a:moveTo>
                  <a:lnTo>
                    <a:pt x="1" y="1958"/>
                  </a:lnTo>
                  <a:lnTo>
                    <a:pt x="979" y="979"/>
                  </a:lnTo>
                  <a:lnTo>
                    <a:pt x="738" y="731"/>
                  </a:lnTo>
                  <a:lnTo>
                    <a:pt x="490" y="4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3"/>
            <p:cNvSpPr/>
            <p:nvPr/>
          </p:nvSpPr>
          <p:spPr>
            <a:xfrm>
              <a:off x="2683254" y="1724484"/>
              <a:ext cx="174966" cy="171291"/>
            </a:xfrm>
            <a:custGeom>
              <a:avLst/>
              <a:gdLst/>
              <a:ahLst/>
              <a:cxnLst/>
              <a:rect l="l" t="t" r="r" b="b"/>
              <a:pathLst>
                <a:path w="3999" h="3915" extrusionOk="0">
                  <a:moveTo>
                    <a:pt x="2042" y="490"/>
                  </a:moveTo>
                  <a:lnTo>
                    <a:pt x="3425" y="1958"/>
                  </a:lnTo>
                  <a:lnTo>
                    <a:pt x="2042" y="3340"/>
                  </a:lnTo>
                  <a:lnTo>
                    <a:pt x="574" y="1958"/>
                  </a:lnTo>
                  <a:lnTo>
                    <a:pt x="2042" y="490"/>
                  </a:lnTo>
                  <a:close/>
                  <a:moveTo>
                    <a:pt x="2042" y="1"/>
                  </a:moveTo>
                  <a:lnTo>
                    <a:pt x="0" y="1958"/>
                  </a:lnTo>
                  <a:lnTo>
                    <a:pt x="2042" y="3914"/>
                  </a:lnTo>
                  <a:lnTo>
                    <a:pt x="3999" y="1958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3"/>
            <p:cNvSpPr/>
            <p:nvPr/>
          </p:nvSpPr>
          <p:spPr>
            <a:xfrm>
              <a:off x="2772553" y="1724484"/>
              <a:ext cx="85667" cy="171291"/>
            </a:xfrm>
            <a:custGeom>
              <a:avLst/>
              <a:gdLst/>
              <a:ahLst/>
              <a:cxnLst/>
              <a:rect l="l" t="t" r="r" b="b"/>
              <a:pathLst>
                <a:path w="1958" h="3915" extrusionOk="0">
                  <a:moveTo>
                    <a:pt x="1" y="1"/>
                  </a:moveTo>
                  <a:lnTo>
                    <a:pt x="1" y="490"/>
                  </a:lnTo>
                  <a:lnTo>
                    <a:pt x="1384" y="1958"/>
                  </a:lnTo>
                  <a:lnTo>
                    <a:pt x="1142" y="2199"/>
                  </a:lnTo>
                  <a:lnTo>
                    <a:pt x="1384" y="2525"/>
                  </a:lnTo>
                  <a:lnTo>
                    <a:pt x="1958" y="1958"/>
                  </a:lnTo>
                  <a:lnTo>
                    <a:pt x="1" y="1"/>
                  </a:lnTo>
                  <a:close/>
                  <a:moveTo>
                    <a:pt x="164" y="3177"/>
                  </a:moveTo>
                  <a:lnTo>
                    <a:pt x="1" y="3340"/>
                  </a:lnTo>
                  <a:lnTo>
                    <a:pt x="1" y="3914"/>
                  </a:lnTo>
                  <a:lnTo>
                    <a:pt x="405" y="3504"/>
                  </a:lnTo>
                  <a:lnTo>
                    <a:pt x="164" y="31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3"/>
            <p:cNvSpPr/>
            <p:nvPr/>
          </p:nvSpPr>
          <p:spPr>
            <a:xfrm>
              <a:off x="2765421" y="1810108"/>
              <a:ext cx="89080" cy="85667"/>
            </a:xfrm>
            <a:custGeom>
              <a:avLst/>
              <a:gdLst/>
              <a:ahLst/>
              <a:cxnLst/>
              <a:rect l="l" t="t" r="r" b="b"/>
              <a:pathLst>
                <a:path w="2036" h="1958" extrusionOk="0">
                  <a:moveTo>
                    <a:pt x="1057" y="1"/>
                  </a:moveTo>
                  <a:lnTo>
                    <a:pt x="1" y="979"/>
                  </a:lnTo>
                  <a:lnTo>
                    <a:pt x="1057" y="1957"/>
                  </a:lnTo>
                  <a:lnTo>
                    <a:pt x="2036" y="979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3"/>
            <p:cNvSpPr/>
            <p:nvPr/>
          </p:nvSpPr>
          <p:spPr>
            <a:xfrm>
              <a:off x="2811668" y="1810108"/>
              <a:ext cx="42834" cy="85667"/>
            </a:xfrm>
            <a:custGeom>
              <a:avLst/>
              <a:gdLst/>
              <a:ahLst/>
              <a:cxnLst/>
              <a:rect l="l" t="t" r="r" b="b"/>
              <a:pathLst>
                <a:path w="979" h="1958" extrusionOk="0">
                  <a:moveTo>
                    <a:pt x="0" y="1"/>
                  </a:moveTo>
                  <a:lnTo>
                    <a:pt x="0" y="1957"/>
                  </a:lnTo>
                  <a:lnTo>
                    <a:pt x="979" y="979"/>
                  </a:lnTo>
                  <a:lnTo>
                    <a:pt x="490" y="568"/>
                  </a:lnTo>
                  <a:lnTo>
                    <a:pt x="24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3"/>
            <p:cNvSpPr/>
            <p:nvPr/>
          </p:nvSpPr>
          <p:spPr>
            <a:xfrm>
              <a:off x="2697517" y="3215704"/>
              <a:ext cx="57097" cy="287979"/>
            </a:xfrm>
            <a:custGeom>
              <a:avLst/>
              <a:gdLst/>
              <a:ahLst/>
              <a:cxnLst/>
              <a:rect l="l" t="t" r="r" b="b"/>
              <a:pathLst>
                <a:path w="1305" h="6582" extrusionOk="0">
                  <a:moveTo>
                    <a:pt x="1063" y="0"/>
                  </a:moveTo>
                  <a:cubicBezTo>
                    <a:pt x="979" y="0"/>
                    <a:pt x="816" y="78"/>
                    <a:pt x="816" y="241"/>
                  </a:cubicBezTo>
                  <a:lnTo>
                    <a:pt x="816" y="405"/>
                  </a:lnTo>
                  <a:cubicBezTo>
                    <a:pt x="737" y="1709"/>
                    <a:pt x="326" y="2935"/>
                    <a:pt x="163" y="4155"/>
                  </a:cubicBezTo>
                  <a:cubicBezTo>
                    <a:pt x="0" y="4892"/>
                    <a:pt x="0" y="5708"/>
                    <a:pt x="85" y="6438"/>
                  </a:cubicBezTo>
                  <a:cubicBezTo>
                    <a:pt x="116" y="6536"/>
                    <a:pt x="198" y="6582"/>
                    <a:pt x="282" y="6582"/>
                  </a:cubicBezTo>
                  <a:cubicBezTo>
                    <a:pt x="410" y="6582"/>
                    <a:pt x="541" y="6473"/>
                    <a:pt x="489" y="6275"/>
                  </a:cubicBezTo>
                  <a:cubicBezTo>
                    <a:pt x="326" y="5219"/>
                    <a:pt x="652" y="4077"/>
                    <a:pt x="900" y="3014"/>
                  </a:cubicBezTo>
                  <a:cubicBezTo>
                    <a:pt x="979" y="2525"/>
                    <a:pt x="1063" y="2035"/>
                    <a:pt x="1142" y="1631"/>
                  </a:cubicBezTo>
                  <a:cubicBezTo>
                    <a:pt x="1226" y="1142"/>
                    <a:pt x="1226" y="652"/>
                    <a:pt x="1305" y="241"/>
                  </a:cubicBezTo>
                  <a:cubicBezTo>
                    <a:pt x="1305" y="163"/>
                    <a:pt x="1226" y="78"/>
                    <a:pt x="1226" y="78"/>
                  </a:cubicBezTo>
                  <a:cubicBezTo>
                    <a:pt x="1142" y="0"/>
                    <a:pt x="1142" y="0"/>
                    <a:pt x="1063" y="0"/>
                  </a:cubicBezTo>
                  <a:close/>
                </a:path>
              </a:pathLst>
            </a:custGeom>
            <a:solidFill>
              <a:srgbClr val="F2B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3"/>
            <p:cNvSpPr/>
            <p:nvPr/>
          </p:nvSpPr>
          <p:spPr>
            <a:xfrm>
              <a:off x="2575140" y="3191421"/>
              <a:ext cx="184636" cy="290604"/>
            </a:xfrm>
            <a:custGeom>
              <a:avLst/>
              <a:gdLst/>
              <a:ahLst/>
              <a:cxnLst/>
              <a:rect l="l" t="t" r="r" b="b"/>
              <a:pathLst>
                <a:path w="4220" h="6642" extrusionOk="0">
                  <a:moveTo>
                    <a:pt x="3873" y="0"/>
                  </a:moveTo>
                  <a:cubicBezTo>
                    <a:pt x="3807" y="0"/>
                    <a:pt x="3743" y="20"/>
                    <a:pt x="3697" y="66"/>
                  </a:cubicBezTo>
                  <a:cubicBezTo>
                    <a:pt x="2960" y="1044"/>
                    <a:pt x="2556" y="2186"/>
                    <a:pt x="2145" y="3243"/>
                  </a:cubicBezTo>
                  <a:cubicBezTo>
                    <a:pt x="1740" y="4384"/>
                    <a:pt x="1088" y="5447"/>
                    <a:pt x="188" y="6263"/>
                  </a:cubicBezTo>
                  <a:cubicBezTo>
                    <a:pt x="1" y="6450"/>
                    <a:pt x="155" y="6641"/>
                    <a:pt x="347" y="6641"/>
                  </a:cubicBezTo>
                  <a:cubicBezTo>
                    <a:pt x="402" y="6641"/>
                    <a:pt x="460" y="6625"/>
                    <a:pt x="514" y="6589"/>
                  </a:cubicBezTo>
                  <a:cubicBezTo>
                    <a:pt x="1330" y="5774"/>
                    <a:pt x="1982" y="4873"/>
                    <a:pt x="2393" y="3817"/>
                  </a:cubicBezTo>
                  <a:cubicBezTo>
                    <a:pt x="2882" y="2590"/>
                    <a:pt x="3286" y="1371"/>
                    <a:pt x="4102" y="307"/>
                  </a:cubicBezTo>
                  <a:cubicBezTo>
                    <a:pt x="4219" y="133"/>
                    <a:pt x="4042" y="0"/>
                    <a:pt x="3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3"/>
            <p:cNvSpPr/>
            <p:nvPr/>
          </p:nvSpPr>
          <p:spPr>
            <a:xfrm>
              <a:off x="2726044" y="3180002"/>
              <a:ext cx="57141" cy="298348"/>
            </a:xfrm>
            <a:custGeom>
              <a:avLst/>
              <a:gdLst/>
              <a:ahLst/>
              <a:cxnLst/>
              <a:rect l="l" t="t" r="r" b="b"/>
              <a:pathLst>
                <a:path w="1306" h="6819" extrusionOk="0">
                  <a:moveTo>
                    <a:pt x="411" y="1"/>
                  </a:moveTo>
                  <a:cubicBezTo>
                    <a:pt x="327" y="79"/>
                    <a:pt x="248" y="79"/>
                    <a:pt x="248" y="242"/>
                  </a:cubicBezTo>
                  <a:lnTo>
                    <a:pt x="248" y="327"/>
                  </a:lnTo>
                  <a:lnTo>
                    <a:pt x="248" y="405"/>
                  </a:lnTo>
                  <a:lnTo>
                    <a:pt x="327" y="405"/>
                  </a:lnTo>
                  <a:lnTo>
                    <a:pt x="327" y="568"/>
                  </a:lnTo>
                  <a:cubicBezTo>
                    <a:pt x="327" y="653"/>
                    <a:pt x="411" y="731"/>
                    <a:pt x="411" y="816"/>
                  </a:cubicBezTo>
                  <a:lnTo>
                    <a:pt x="411" y="894"/>
                  </a:lnTo>
                  <a:lnTo>
                    <a:pt x="411" y="1057"/>
                  </a:lnTo>
                  <a:cubicBezTo>
                    <a:pt x="490" y="1547"/>
                    <a:pt x="490" y="1958"/>
                    <a:pt x="490" y="2447"/>
                  </a:cubicBezTo>
                  <a:cubicBezTo>
                    <a:pt x="411" y="3830"/>
                    <a:pt x="0" y="5219"/>
                    <a:pt x="164" y="6602"/>
                  </a:cubicBezTo>
                  <a:cubicBezTo>
                    <a:pt x="164" y="6734"/>
                    <a:pt x="303" y="6818"/>
                    <a:pt x="421" y="6818"/>
                  </a:cubicBezTo>
                  <a:cubicBezTo>
                    <a:pt x="524" y="6818"/>
                    <a:pt x="611" y="6754"/>
                    <a:pt x="574" y="6602"/>
                  </a:cubicBezTo>
                  <a:cubicBezTo>
                    <a:pt x="327" y="4567"/>
                    <a:pt x="1305" y="2525"/>
                    <a:pt x="738" y="490"/>
                  </a:cubicBezTo>
                  <a:lnTo>
                    <a:pt x="738" y="405"/>
                  </a:lnTo>
                  <a:cubicBezTo>
                    <a:pt x="738" y="327"/>
                    <a:pt x="653" y="242"/>
                    <a:pt x="653" y="164"/>
                  </a:cubicBezTo>
                  <a:cubicBezTo>
                    <a:pt x="653" y="79"/>
                    <a:pt x="574" y="79"/>
                    <a:pt x="574" y="79"/>
                  </a:cubicBezTo>
                  <a:cubicBezTo>
                    <a:pt x="490" y="1"/>
                    <a:pt x="411" y="1"/>
                    <a:pt x="411" y="1"/>
                  </a:cubicBezTo>
                  <a:close/>
                </a:path>
              </a:pathLst>
            </a:custGeom>
            <a:solidFill>
              <a:srgbClr val="FE9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2630794" y="3190590"/>
              <a:ext cx="127539" cy="325475"/>
            </a:xfrm>
            <a:custGeom>
              <a:avLst/>
              <a:gdLst/>
              <a:ahLst/>
              <a:cxnLst/>
              <a:rect l="l" t="t" r="r" b="b"/>
              <a:pathLst>
                <a:path w="2915" h="7439" extrusionOk="0">
                  <a:moveTo>
                    <a:pt x="2667" y="0"/>
                  </a:moveTo>
                  <a:cubicBezTo>
                    <a:pt x="2588" y="85"/>
                    <a:pt x="2588" y="85"/>
                    <a:pt x="2504" y="85"/>
                  </a:cubicBezTo>
                  <a:lnTo>
                    <a:pt x="2504" y="163"/>
                  </a:lnTo>
                  <a:cubicBezTo>
                    <a:pt x="2425" y="248"/>
                    <a:pt x="2425" y="248"/>
                    <a:pt x="2425" y="326"/>
                  </a:cubicBezTo>
                  <a:cubicBezTo>
                    <a:pt x="2262" y="574"/>
                    <a:pt x="2177" y="815"/>
                    <a:pt x="2099" y="1063"/>
                  </a:cubicBezTo>
                  <a:lnTo>
                    <a:pt x="2014" y="1063"/>
                  </a:lnTo>
                  <a:cubicBezTo>
                    <a:pt x="1936" y="1390"/>
                    <a:pt x="1851" y="1794"/>
                    <a:pt x="1773" y="2120"/>
                  </a:cubicBezTo>
                  <a:lnTo>
                    <a:pt x="1773" y="2205"/>
                  </a:lnTo>
                  <a:cubicBezTo>
                    <a:pt x="1773" y="2368"/>
                    <a:pt x="1773" y="2531"/>
                    <a:pt x="1688" y="2694"/>
                  </a:cubicBezTo>
                  <a:cubicBezTo>
                    <a:pt x="1610" y="3346"/>
                    <a:pt x="1447" y="3999"/>
                    <a:pt x="1284" y="4651"/>
                  </a:cubicBezTo>
                  <a:lnTo>
                    <a:pt x="795" y="5871"/>
                  </a:lnTo>
                  <a:cubicBezTo>
                    <a:pt x="710" y="6034"/>
                    <a:pt x="632" y="6282"/>
                    <a:pt x="468" y="6445"/>
                  </a:cubicBezTo>
                  <a:lnTo>
                    <a:pt x="221" y="6934"/>
                  </a:lnTo>
                  <a:lnTo>
                    <a:pt x="142" y="7012"/>
                  </a:lnTo>
                  <a:cubicBezTo>
                    <a:pt x="1" y="7228"/>
                    <a:pt x="164" y="7438"/>
                    <a:pt x="317" y="7438"/>
                  </a:cubicBezTo>
                  <a:cubicBezTo>
                    <a:pt x="340" y="7438"/>
                    <a:pt x="362" y="7433"/>
                    <a:pt x="384" y="7423"/>
                  </a:cubicBezTo>
                  <a:lnTo>
                    <a:pt x="468" y="7338"/>
                  </a:lnTo>
                  <a:cubicBezTo>
                    <a:pt x="958" y="6771"/>
                    <a:pt x="1284" y="5956"/>
                    <a:pt x="1525" y="5218"/>
                  </a:cubicBezTo>
                  <a:cubicBezTo>
                    <a:pt x="1610" y="5055"/>
                    <a:pt x="1610" y="4892"/>
                    <a:pt x="1688" y="4729"/>
                  </a:cubicBezTo>
                  <a:cubicBezTo>
                    <a:pt x="1936" y="4077"/>
                    <a:pt x="2014" y="3425"/>
                    <a:pt x="2177" y="2772"/>
                  </a:cubicBezTo>
                  <a:cubicBezTo>
                    <a:pt x="2262" y="2120"/>
                    <a:pt x="2341" y="1468"/>
                    <a:pt x="2588" y="815"/>
                  </a:cubicBezTo>
                  <a:lnTo>
                    <a:pt x="2751" y="652"/>
                  </a:lnTo>
                  <a:cubicBezTo>
                    <a:pt x="2751" y="489"/>
                    <a:pt x="2830" y="411"/>
                    <a:pt x="2915" y="326"/>
                  </a:cubicBezTo>
                  <a:lnTo>
                    <a:pt x="2915" y="248"/>
                  </a:lnTo>
                  <a:lnTo>
                    <a:pt x="2915" y="163"/>
                  </a:lnTo>
                  <a:cubicBezTo>
                    <a:pt x="2830" y="85"/>
                    <a:pt x="2751" y="0"/>
                    <a:pt x="2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3"/>
            <p:cNvSpPr/>
            <p:nvPr/>
          </p:nvSpPr>
          <p:spPr>
            <a:xfrm>
              <a:off x="2591941" y="3173483"/>
              <a:ext cx="161228" cy="255340"/>
            </a:xfrm>
            <a:custGeom>
              <a:avLst/>
              <a:gdLst/>
              <a:ahLst/>
              <a:cxnLst/>
              <a:rect l="l" t="t" r="r" b="b"/>
              <a:pathLst>
                <a:path w="3685" h="5836" extrusionOk="0">
                  <a:moveTo>
                    <a:pt x="3429" y="0"/>
                  </a:moveTo>
                  <a:cubicBezTo>
                    <a:pt x="3329" y="0"/>
                    <a:pt x="3219" y="46"/>
                    <a:pt x="3150" y="150"/>
                  </a:cubicBezTo>
                  <a:cubicBezTo>
                    <a:pt x="2335" y="2107"/>
                    <a:pt x="619" y="3490"/>
                    <a:pt x="52" y="5531"/>
                  </a:cubicBezTo>
                  <a:cubicBezTo>
                    <a:pt x="1" y="5729"/>
                    <a:pt x="131" y="5835"/>
                    <a:pt x="259" y="5835"/>
                  </a:cubicBezTo>
                  <a:cubicBezTo>
                    <a:pt x="343" y="5835"/>
                    <a:pt x="425" y="5790"/>
                    <a:pt x="456" y="5694"/>
                  </a:cubicBezTo>
                  <a:cubicBezTo>
                    <a:pt x="1030" y="3574"/>
                    <a:pt x="2824" y="2185"/>
                    <a:pt x="3639" y="228"/>
                  </a:cubicBezTo>
                  <a:cubicBezTo>
                    <a:pt x="3685" y="88"/>
                    <a:pt x="3568" y="0"/>
                    <a:pt x="3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3"/>
            <p:cNvSpPr/>
            <p:nvPr/>
          </p:nvSpPr>
          <p:spPr>
            <a:xfrm>
              <a:off x="2736895" y="2937437"/>
              <a:ext cx="74817" cy="78536"/>
            </a:xfrm>
            <a:custGeom>
              <a:avLst/>
              <a:gdLst/>
              <a:ahLst/>
              <a:cxnLst/>
              <a:rect l="l" t="t" r="r" b="b"/>
              <a:pathLst>
                <a:path w="1710" h="1795" extrusionOk="0">
                  <a:moveTo>
                    <a:pt x="816" y="0"/>
                  </a:moveTo>
                  <a:cubicBezTo>
                    <a:pt x="326" y="0"/>
                    <a:pt x="0" y="405"/>
                    <a:pt x="0" y="894"/>
                  </a:cubicBezTo>
                  <a:cubicBezTo>
                    <a:pt x="0" y="1383"/>
                    <a:pt x="326" y="1794"/>
                    <a:pt x="816" y="1794"/>
                  </a:cubicBezTo>
                  <a:cubicBezTo>
                    <a:pt x="1057" y="1794"/>
                    <a:pt x="1220" y="1709"/>
                    <a:pt x="1383" y="1546"/>
                  </a:cubicBezTo>
                  <a:cubicBezTo>
                    <a:pt x="1546" y="1468"/>
                    <a:pt x="1631" y="1383"/>
                    <a:pt x="1709" y="1220"/>
                  </a:cubicBezTo>
                  <a:lnTo>
                    <a:pt x="1709" y="894"/>
                  </a:lnTo>
                  <a:cubicBezTo>
                    <a:pt x="1709" y="405"/>
                    <a:pt x="1305" y="0"/>
                    <a:pt x="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3"/>
            <p:cNvSpPr/>
            <p:nvPr/>
          </p:nvSpPr>
          <p:spPr>
            <a:xfrm>
              <a:off x="2804537" y="2976508"/>
              <a:ext cx="82211" cy="82255"/>
            </a:xfrm>
            <a:custGeom>
              <a:avLst/>
              <a:gdLst/>
              <a:ahLst/>
              <a:cxnLst/>
              <a:rect l="l" t="t" r="r" b="b"/>
              <a:pathLst>
                <a:path w="1879" h="1880" extrusionOk="0">
                  <a:moveTo>
                    <a:pt x="900" y="1"/>
                  </a:moveTo>
                  <a:cubicBezTo>
                    <a:pt x="411" y="1"/>
                    <a:pt x="0" y="412"/>
                    <a:pt x="0" y="901"/>
                  </a:cubicBezTo>
                  <a:cubicBezTo>
                    <a:pt x="0" y="1390"/>
                    <a:pt x="411" y="1880"/>
                    <a:pt x="900" y="1880"/>
                  </a:cubicBezTo>
                  <a:cubicBezTo>
                    <a:pt x="1390" y="1880"/>
                    <a:pt x="1879" y="1390"/>
                    <a:pt x="1879" y="901"/>
                  </a:cubicBezTo>
                  <a:cubicBezTo>
                    <a:pt x="1879" y="412"/>
                    <a:pt x="1390" y="1"/>
                    <a:pt x="900" y="1"/>
                  </a:cubicBezTo>
                  <a:close/>
                </a:path>
              </a:pathLst>
            </a:custGeom>
            <a:solidFill>
              <a:srgbClr val="0E81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3"/>
            <p:cNvSpPr/>
            <p:nvPr/>
          </p:nvSpPr>
          <p:spPr>
            <a:xfrm>
              <a:off x="2715499" y="3058720"/>
              <a:ext cx="81948" cy="81948"/>
            </a:xfrm>
            <a:custGeom>
              <a:avLst/>
              <a:gdLst/>
              <a:ahLst/>
              <a:cxnLst/>
              <a:rect l="l" t="t" r="r" b="b"/>
              <a:pathLst>
                <a:path w="1873" h="1873" extrusionOk="0">
                  <a:moveTo>
                    <a:pt x="979" y="1"/>
                  </a:moveTo>
                  <a:cubicBezTo>
                    <a:pt x="405" y="1"/>
                    <a:pt x="0" y="490"/>
                    <a:pt x="0" y="979"/>
                  </a:cubicBezTo>
                  <a:cubicBezTo>
                    <a:pt x="0" y="1383"/>
                    <a:pt x="326" y="1794"/>
                    <a:pt x="731" y="1873"/>
                  </a:cubicBezTo>
                  <a:lnTo>
                    <a:pt x="979" y="1873"/>
                  </a:lnTo>
                  <a:cubicBezTo>
                    <a:pt x="1468" y="1873"/>
                    <a:pt x="1872" y="1468"/>
                    <a:pt x="1872" y="979"/>
                  </a:cubicBezTo>
                  <a:cubicBezTo>
                    <a:pt x="1872" y="568"/>
                    <a:pt x="1709" y="327"/>
                    <a:pt x="1383" y="164"/>
                  </a:cubicBezTo>
                  <a:cubicBezTo>
                    <a:pt x="1305" y="79"/>
                    <a:pt x="1142" y="1"/>
                    <a:pt x="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3"/>
            <p:cNvSpPr/>
            <p:nvPr/>
          </p:nvSpPr>
          <p:spPr>
            <a:xfrm>
              <a:off x="2758290" y="3015930"/>
              <a:ext cx="50009" cy="49965"/>
            </a:xfrm>
            <a:custGeom>
              <a:avLst/>
              <a:gdLst/>
              <a:ahLst/>
              <a:cxnLst/>
              <a:rect l="l" t="t" r="r" b="b"/>
              <a:pathLst>
                <a:path w="1143" h="1142" extrusionOk="0">
                  <a:moveTo>
                    <a:pt x="568" y="0"/>
                  </a:moveTo>
                  <a:cubicBezTo>
                    <a:pt x="242" y="0"/>
                    <a:pt x="1" y="241"/>
                    <a:pt x="1" y="568"/>
                  </a:cubicBezTo>
                  <a:cubicBezTo>
                    <a:pt x="1" y="815"/>
                    <a:pt x="164" y="1057"/>
                    <a:pt x="405" y="1057"/>
                  </a:cubicBezTo>
                  <a:cubicBezTo>
                    <a:pt x="490" y="1142"/>
                    <a:pt x="490" y="1142"/>
                    <a:pt x="568" y="1142"/>
                  </a:cubicBezTo>
                  <a:cubicBezTo>
                    <a:pt x="894" y="1142"/>
                    <a:pt x="1142" y="815"/>
                    <a:pt x="1142" y="568"/>
                  </a:cubicBezTo>
                  <a:cubicBezTo>
                    <a:pt x="1142" y="326"/>
                    <a:pt x="979" y="78"/>
                    <a:pt x="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3"/>
            <p:cNvSpPr/>
            <p:nvPr/>
          </p:nvSpPr>
          <p:spPr>
            <a:xfrm>
              <a:off x="2718912" y="3140624"/>
              <a:ext cx="49965" cy="50009"/>
            </a:xfrm>
            <a:custGeom>
              <a:avLst/>
              <a:gdLst/>
              <a:ahLst/>
              <a:cxnLst/>
              <a:rect l="l" t="t" r="r" b="b"/>
              <a:pathLst>
                <a:path w="1142" h="1143" extrusionOk="0">
                  <a:moveTo>
                    <a:pt x="574" y="1"/>
                  </a:moveTo>
                  <a:cubicBezTo>
                    <a:pt x="248" y="1"/>
                    <a:pt x="0" y="248"/>
                    <a:pt x="0" y="575"/>
                  </a:cubicBezTo>
                  <a:cubicBezTo>
                    <a:pt x="0" y="738"/>
                    <a:pt x="85" y="901"/>
                    <a:pt x="248" y="979"/>
                  </a:cubicBezTo>
                  <a:cubicBezTo>
                    <a:pt x="248" y="1064"/>
                    <a:pt x="327" y="1064"/>
                    <a:pt x="411" y="1142"/>
                  </a:cubicBezTo>
                  <a:lnTo>
                    <a:pt x="653" y="1142"/>
                  </a:lnTo>
                  <a:cubicBezTo>
                    <a:pt x="737" y="1142"/>
                    <a:pt x="737" y="1142"/>
                    <a:pt x="816" y="1064"/>
                  </a:cubicBezTo>
                  <a:cubicBezTo>
                    <a:pt x="979" y="979"/>
                    <a:pt x="1142" y="816"/>
                    <a:pt x="1142" y="575"/>
                  </a:cubicBezTo>
                  <a:cubicBezTo>
                    <a:pt x="1142" y="327"/>
                    <a:pt x="979" y="164"/>
                    <a:pt x="816" y="85"/>
                  </a:cubicBezTo>
                  <a:cubicBezTo>
                    <a:pt x="737" y="1"/>
                    <a:pt x="737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3"/>
            <p:cNvSpPr/>
            <p:nvPr/>
          </p:nvSpPr>
          <p:spPr>
            <a:xfrm>
              <a:off x="2654683" y="2794716"/>
              <a:ext cx="142764" cy="154271"/>
            </a:xfrm>
            <a:custGeom>
              <a:avLst/>
              <a:gdLst/>
              <a:ahLst/>
              <a:cxnLst/>
              <a:rect l="l" t="t" r="r" b="b"/>
              <a:pathLst>
                <a:path w="3263" h="3526" extrusionOk="0">
                  <a:moveTo>
                    <a:pt x="1716" y="1"/>
                  </a:moveTo>
                  <a:cubicBezTo>
                    <a:pt x="1227" y="1"/>
                    <a:pt x="816" y="164"/>
                    <a:pt x="490" y="490"/>
                  </a:cubicBezTo>
                  <a:cubicBezTo>
                    <a:pt x="327" y="653"/>
                    <a:pt x="249" y="816"/>
                    <a:pt x="86" y="1057"/>
                  </a:cubicBezTo>
                  <a:cubicBezTo>
                    <a:pt x="1" y="1305"/>
                    <a:pt x="1" y="1547"/>
                    <a:pt x="1" y="1795"/>
                  </a:cubicBezTo>
                  <a:cubicBezTo>
                    <a:pt x="1" y="2036"/>
                    <a:pt x="86" y="2284"/>
                    <a:pt x="164" y="2525"/>
                  </a:cubicBezTo>
                  <a:cubicBezTo>
                    <a:pt x="249" y="2773"/>
                    <a:pt x="412" y="2936"/>
                    <a:pt x="575" y="3099"/>
                  </a:cubicBezTo>
                  <a:cubicBezTo>
                    <a:pt x="843" y="3368"/>
                    <a:pt x="1165" y="3526"/>
                    <a:pt x="1544" y="3526"/>
                  </a:cubicBezTo>
                  <a:cubicBezTo>
                    <a:pt x="1625" y="3526"/>
                    <a:pt x="1708" y="3519"/>
                    <a:pt x="1795" y="3504"/>
                  </a:cubicBezTo>
                  <a:cubicBezTo>
                    <a:pt x="2205" y="3425"/>
                    <a:pt x="2610" y="3177"/>
                    <a:pt x="2858" y="2851"/>
                  </a:cubicBezTo>
                  <a:cubicBezTo>
                    <a:pt x="3021" y="2688"/>
                    <a:pt x="3099" y="2525"/>
                    <a:pt x="3184" y="2362"/>
                  </a:cubicBezTo>
                  <a:cubicBezTo>
                    <a:pt x="3262" y="2121"/>
                    <a:pt x="3262" y="1958"/>
                    <a:pt x="3262" y="1710"/>
                  </a:cubicBezTo>
                  <a:cubicBezTo>
                    <a:pt x="3262" y="1547"/>
                    <a:pt x="3262" y="1305"/>
                    <a:pt x="3184" y="1142"/>
                  </a:cubicBezTo>
                  <a:cubicBezTo>
                    <a:pt x="3099" y="979"/>
                    <a:pt x="3021" y="731"/>
                    <a:pt x="2858" y="568"/>
                  </a:cubicBezTo>
                  <a:cubicBezTo>
                    <a:pt x="2532" y="327"/>
                    <a:pt x="2205" y="79"/>
                    <a:pt x="1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3"/>
            <p:cNvSpPr/>
            <p:nvPr/>
          </p:nvSpPr>
          <p:spPr>
            <a:xfrm>
              <a:off x="2697517" y="2719681"/>
              <a:ext cx="75079" cy="76436"/>
            </a:xfrm>
            <a:custGeom>
              <a:avLst/>
              <a:gdLst/>
              <a:ahLst/>
              <a:cxnLst/>
              <a:rect l="l" t="t" r="r" b="b"/>
              <a:pathLst>
                <a:path w="1716" h="1747" extrusionOk="0">
                  <a:moveTo>
                    <a:pt x="979" y="0"/>
                  </a:moveTo>
                  <a:cubicBezTo>
                    <a:pt x="737" y="0"/>
                    <a:pt x="489" y="0"/>
                    <a:pt x="326" y="163"/>
                  </a:cubicBezTo>
                  <a:cubicBezTo>
                    <a:pt x="163" y="326"/>
                    <a:pt x="85" y="489"/>
                    <a:pt x="0" y="737"/>
                  </a:cubicBezTo>
                  <a:cubicBezTo>
                    <a:pt x="0" y="979"/>
                    <a:pt x="85" y="1227"/>
                    <a:pt x="163" y="1390"/>
                  </a:cubicBezTo>
                  <a:cubicBezTo>
                    <a:pt x="326" y="1631"/>
                    <a:pt x="489" y="1716"/>
                    <a:pt x="737" y="1716"/>
                  </a:cubicBezTo>
                  <a:cubicBezTo>
                    <a:pt x="802" y="1737"/>
                    <a:pt x="860" y="1746"/>
                    <a:pt x="915" y="1746"/>
                  </a:cubicBezTo>
                  <a:cubicBezTo>
                    <a:pt x="1065" y="1746"/>
                    <a:pt x="1185" y="1672"/>
                    <a:pt x="1305" y="1553"/>
                  </a:cubicBezTo>
                  <a:cubicBezTo>
                    <a:pt x="1468" y="1390"/>
                    <a:pt x="1631" y="1227"/>
                    <a:pt x="1631" y="979"/>
                  </a:cubicBezTo>
                  <a:cubicBezTo>
                    <a:pt x="1716" y="737"/>
                    <a:pt x="1631" y="574"/>
                    <a:pt x="1468" y="326"/>
                  </a:cubicBezTo>
                  <a:cubicBezTo>
                    <a:pt x="1390" y="163"/>
                    <a:pt x="1226" y="85"/>
                    <a:pt x="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3"/>
            <p:cNvSpPr/>
            <p:nvPr/>
          </p:nvSpPr>
          <p:spPr>
            <a:xfrm>
              <a:off x="2679797" y="2569828"/>
              <a:ext cx="149896" cy="151296"/>
            </a:xfrm>
            <a:custGeom>
              <a:avLst/>
              <a:gdLst/>
              <a:ahLst/>
              <a:cxnLst/>
              <a:rect l="l" t="t" r="r" b="b"/>
              <a:pathLst>
                <a:path w="3426" h="3458" extrusionOk="0">
                  <a:moveTo>
                    <a:pt x="1631" y="1"/>
                  </a:moveTo>
                  <a:cubicBezTo>
                    <a:pt x="1468" y="1"/>
                    <a:pt x="1384" y="1"/>
                    <a:pt x="1305" y="85"/>
                  </a:cubicBezTo>
                  <a:cubicBezTo>
                    <a:pt x="1142" y="85"/>
                    <a:pt x="1057" y="164"/>
                    <a:pt x="979" y="249"/>
                  </a:cubicBezTo>
                  <a:cubicBezTo>
                    <a:pt x="816" y="327"/>
                    <a:pt x="568" y="490"/>
                    <a:pt x="490" y="653"/>
                  </a:cubicBezTo>
                  <a:cubicBezTo>
                    <a:pt x="327" y="816"/>
                    <a:pt x="164" y="1064"/>
                    <a:pt x="164" y="1305"/>
                  </a:cubicBezTo>
                  <a:cubicBezTo>
                    <a:pt x="1" y="1794"/>
                    <a:pt x="79" y="2284"/>
                    <a:pt x="327" y="2695"/>
                  </a:cubicBezTo>
                  <a:cubicBezTo>
                    <a:pt x="568" y="3099"/>
                    <a:pt x="894" y="3347"/>
                    <a:pt x="1384" y="3425"/>
                  </a:cubicBezTo>
                  <a:cubicBezTo>
                    <a:pt x="1487" y="3447"/>
                    <a:pt x="1596" y="3457"/>
                    <a:pt x="1706" y="3457"/>
                  </a:cubicBezTo>
                  <a:cubicBezTo>
                    <a:pt x="2031" y="3457"/>
                    <a:pt x="2366" y="3364"/>
                    <a:pt x="2610" y="3184"/>
                  </a:cubicBezTo>
                  <a:cubicBezTo>
                    <a:pt x="2936" y="2936"/>
                    <a:pt x="3262" y="2610"/>
                    <a:pt x="3340" y="2121"/>
                  </a:cubicBezTo>
                  <a:cubicBezTo>
                    <a:pt x="3425" y="1958"/>
                    <a:pt x="3425" y="1716"/>
                    <a:pt x="3425" y="1468"/>
                  </a:cubicBezTo>
                  <a:cubicBezTo>
                    <a:pt x="3340" y="1305"/>
                    <a:pt x="3340" y="1064"/>
                    <a:pt x="3177" y="901"/>
                  </a:cubicBezTo>
                  <a:cubicBezTo>
                    <a:pt x="3177" y="816"/>
                    <a:pt x="3099" y="738"/>
                    <a:pt x="3014" y="653"/>
                  </a:cubicBezTo>
                  <a:lnTo>
                    <a:pt x="2773" y="412"/>
                  </a:lnTo>
                  <a:cubicBezTo>
                    <a:pt x="2688" y="249"/>
                    <a:pt x="2447" y="164"/>
                    <a:pt x="2284" y="85"/>
                  </a:cubicBezTo>
                  <a:cubicBezTo>
                    <a:pt x="2036" y="1"/>
                    <a:pt x="1795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3"/>
            <p:cNvSpPr/>
            <p:nvPr/>
          </p:nvSpPr>
          <p:spPr>
            <a:xfrm>
              <a:off x="2754571" y="2499430"/>
              <a:ext cx="75123" cy="75561"/>
            </a:xfrm>
            <a:custGeom>
              <a:avLst/>
              <a:gdLst/>
              <a:ahLst/>
              <a:cxnLst/>
              <a:rect l="l" t="t" r="r" b="b"/>
              <a:pathLst>
                <a:path w="1717" h="1727" extrusionOk="0">
                  <a:moveTo>
                    <a:pt x="930" y="0"/>
                  </a:moveTo>
                  <a:cubicBezTo>
                    <a:pt x="818" y="0"/>
                    <a:pt x="695" y="21"/>
                    <a:pt x="575" y="64"/>
                  </a:cubicBezTo>
                  <a:cubicBezTo>
                    <a:pt x="412" y="142"/>
                    <a:pt x="249" y="305"/>
                    <a:pt x="86" y="553"/>
                  </a:cubicBezTo>
                  <a:cubicBezTo>
                    <a:pt x="1" y="794"/>
                    <a:pt x="1" y="1042"/>
                    <a:pt x="86" y="1205"/>
                  </a:cubicBezTo>
                  <a:cubicBezTo>
                    <a:pt x="164" y="1447"/>
                    <a:pt x="327" y="1610"/>
                    <a:pt x="575" y="1694"/>
                  </a:cubicBezTo>
                  <a:cubicBezTo>
                    <a:pt x="622" y="1717"/>
                    <a:pt x="676" y="1727"/>
                    <a:pt x="733" y="1727"/>
                  </a:cubicBezTo>
                  <a:cubicBezTo>
                    <a:pt x="871" y="1727"/>
                    <a:pt x="1027" y="1670"/>
                    <a:pt x="1142" y="1610"/>
                  </a:cubicBezTo>
                  <a:cubicBezTo>
                    <a:pt x="1390" y="1531"/>
                    <a:pt x="1553" y="1447"/>
                    <a:pt x="1631" y="1205"/>
                  </a:cubicBezTo>
                  <a:cubicBezTo>
                    <a:pt x="1716" y="1042"/>
                    <a:pt x="1716" y="794"/>
                    <a:pt x="1631" y="631"/>
                  </a:cubicBezTo>
                  <a:cubicBezTo>
                    <a:pt x="1553" y="390"/>
                    <a:pt x="1468" y="227"/>
                    <a:pt x="1227" y="64"/>
                  </a:cubicBezTo>
                  <a:cubicBezTo>
                    <a:pt x="1146" y="21"/>
                    <a:pt x="1043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3"/>
            <p:cNvSpPr/>
            <p:nvPr/>
          </p:nvSpPr>
          <p:spPr>
            <a:xfrm>
              <a:off x="2775966" y="2362922"/>
              <a:ext cx="149896" cy="149896"/>
            </a:xfrm>
            <a:custGeom>
              <a:avLst/>
              <a:gdLst/>
              <a:ahLst/>
              <a:cxnLst/>
              <a:rect l="l" t="t" r="r" b="b"/>
              <a:pathLst>
                <a:path w="3426" h="3426" extrusionOk="0">
                  <a:moveTo>
                    <a:pt x="1880" y="1"/>
                  </a:moveTo>
                  <a:cubicBezTo>
                    <a:pt x="1632" y="85"/>
                    <a:pt x="1390" y="85"/>
                    <a:pt x="1142" y="248"/>
                  </a:cubicBezTo>
                  <a:cubicBezTo>
                    <a:pt x="901" y="327"/>
                    <a:pt x="653" y="490"/>
                    <a:pt x="490" y="738"/>
                  </a:cubicBezTo>
                  <a:cubicBezTo>
                    <a:pt x="412" y="816"/>
                    <a:pt x="327" y="901"/>
                    <a:pt x="249" y="1064"/>
                  </a:cubicBezTo>
                  <a:cubicBezTo>
                    <a:pt x="164" y="1142"/>
                    <a:pt x="164" y="1305"/>
                    <a:pt x="86" y="1390"/>
                  </a:cubicBezTo>
                  <a:cubicBezTo>
                    <a:pt x="1" y="1631"/>
                    <a:pt x="1" y="1879"/>
                    <a:pt x="86" y="2121"/>
                  </a:cubicBezTo>
                  <a:lnTo>
                    <a:pt x="86" y="2447"/>
                  </a:lnTo>
                  <a:cubicBezTo>
                    <a:pt x="164" y="2610"/>
                    <a:pt x="249" y="2695"/>
                    <a:pt x="249" y="2773"/>
                  </a:cubicBezTo>
                  <a:cubicBezTo>
                    <a:pt x="412" y="2936"/>
                    <a:pt x="575" y="3099"/>
                    <a:pt x="738" y="3184"/>
                  </a:cubicBezTo>
                  <a:cubicBezTo>
                    <a:pt x="979" y="3347"/>
                    <a:pt x="1142" y="3425"/>
                    <a:pt x="1390" y="3425"/>
                  </a:cubicBezTo>
                  <a:lnTo>
                    <a:pt x="2043" y="3425"/>
                  </a:lnTo>
                  <a:cubicBezTo>
                    <a:pt x="2206" y="3347"/>
                    <a:pt x="2369" y="3347"/>
                    <a:pt x="2610" y="3184"/>
                  </a:cubicBezTo>
                  <a:cubicBezTo>
                    <a:pt x="2695" y="3184"/>
                    <a:pt x="2773" y="3099"/>
                    <a:pt x="2773" y="3099"/>
                  </a:cubicBezTo>
                  <a:lnTo>
                    <a:pt x="3021" y="2858"/>
                  </a:lnTo>
                  <a:cubicBezTo>
                    <a:pt x="3184" y="2695"/>
                    <a:pt x="3262" y="2531"/>
                    <a:pt x="3262" y="2368"/>
                  </a:cubicBezTo>
                  <a:cubicBezTo>
                    <a:pt x="3347" y="2205"/>
                    <a:pt x="3426" y="1957"/>
                    <a:pt x="3426" y="1794"/>
                  </a:cubicBezTo>
                  <a:cubicBezTo>
                    <a:pt x="3426" y="1390"/>
                    <a:pt x="3262" y="979"/>
                    <a:pt x="3021" y="575"/>
                  </a:cubicBezTo>
                  <a:cubicBezTo>
                    <a:pt x="2695" y="248"/>
                    <a:pt x="2284" y="1"/>
                    <a:pt x="1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3"/>
            <p:cNvSpPr/>
            <p:nvPr/>
          </p:nvSpPr>
          <p:spPr>
            <a:xfrm>
              <a:off x="2901012" y="2329408"/>
              <a:ext cx="74817" cy="72935"/>
            </a:xfrm>
            <a:custGeom>
              <a:avLst/>
              <a:gdLst/>
              <a:ahLst/>
              <a:cxnLst/>
              <a:rect l="l" t="t" r="r" b="b"/>
              <a:pathLst>
                <a:path w="1710" h="1667" extrusionOk="0">
                  <a:moveTo>
                    <a:pt x="923" y="1"/>
                  </a:moveTo>
                  <a:cubicBezTo>
                    <a:pt x="751" y="1"/>
                    <a:pt x="579" y="59"/>
                    <a:pt x="404" y="114"/>
                  </a:cubicBezTo>
                  <a:cubicBezTo>
                    <a:pt x="326" y="199"/>
                    <a:pt x="241" y="277"/>
                    <a:pt x="163" y="440"/>
                  </a:cubicBezTo>
                  <a:cubicBezTo>
                    <a:pt x="78" y="525"/>
                    <a:pt x="0" y="603"/>
                    <a:pt x="0" y="688"/>
                  </a:cubicBezTo>
                  <a:lnTo>
                    <a:pt x="0" y="1014"/>
                  </a:lnTo>
                  <a:cubicBezTo>
                    <a:pt x="0" y="1177"/>
                    <a:pt x="78" y="1256"/>
                    <a:pt x="163" y="1341"/>
                  </a:cubicBezTo>
                  <a:lnTo>
                    <a:pt x="404" y="1582"/>
                  </a:lnTo>
                  <a:cubicBezTo>
                    <a:pt x="489" y="1582"/>
                    <a:pt x="568" y="1667"/>
                    <a:pt x="731" y="1667"/>
                  </a:cubicBezTo>
                  <a:lnTo>
                    <a:pt x="978" y="1667"/>
                  </a:lnTo>
                  <a:cubicBezTo>
                    <a:pt x="1142" y="1667"/>
                    <a:pt x="1220" y="1582"/>
                    <a:pt x="1305" y="1504"/>
                  </a:cubicBezTo>
                  <a:cubicBezTo>
                    <a:pt x="1468" y="1419"/>
                    <a:pt x="1631" y="1256"/>
                    <a:pt x="1709" y="1014"/>
                  </a:cubicBezTo>
                  <a:lnTo>
                    <a:pt x="1709" y="767"/>
                  </a:lnTo>
                  <a:cubicBezTo>
                    <a:pt x="1709" y="603"/>
                    <a:pt x="1709" y="525"/>
                    <a:pt x="1631" y="440"/>
                  </a:cubicBezTo>
                  <a:cubicBezTo>
                    <a:pt x="1546" y="277"/>
                    <a:pt x="1468" y="199"/>
                    <a:pt x="1383" y="199"/>
                  </a:cubicBezTo>
                  <a:cubicBezTo>
                    <a:pt x="1305" y="114"/>
                    <a:pt x="1220" y="36"/>
                    <a:pt x="1142" y="36"/>
                  </a:cubicBezTo>
                  <a:cubicBezTo>
                    <a:pt x="1068" y="11"/>
                    <a:pt x="996" y="1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3"/>
            <p:cNvSpPr/>
            <p:nvPr/>
          </p:nvSpPr>
          <p:spPr>
            <a:xfrm>
              <a:off x="2965197" y="2248772"/>
              <a:ext cx="153309" cy="146440"/>
            </a:xfrm>
            <a:custGeom>
              <a:avLst/>
              <a:gdLst/>
              <a:ahLst/>
              <a:cxnLst/>
              <a:rect l="l" t="t" r="r" b="b"/>
              <a:pathLst>
                <a:path w="3504" h="3347" extrusionOk="0">
                  <a:moveTo>
                    <a:pt x="1795" y="0"/>
                  </a:moveTo>
                  <a:cubicBezTo>
                    <a:pt x="1710" y="0"/>
                    <a:pt x="1547" y="0"/>
                    <a:pt x="1384" y="85"/>
                  </a:cubicBezTo>
                  <a:cubicBezTo>
                    <a:pt x="1220" y="85"/>
                    <a:pt x="1142" y="163"/>
                    <a:pt x="979" y="163"/>
                  </a:cubicBezTo>
                  <a:cubicBezTo>
                    <a:pt x="894" y="248"/>
                    <a:pt x="731" y="327"/>
                    <a:pt x="653" y="411"/>
                  </a:cubicBezTo>
                  <a:cubicBezTo>
                    <a:pt x="568" y="490"/>
                    <a:pt x="405" y="574"/>
                    <a:pt x="405" y="653"/>
                  </a:cubicBezTo>
                  <a:cubicBezTo>
                    <a:pt x="327" y="737"/>
                    <a:pt x="242" y="901"/>
                    <a:pt x="164" y="979"/>
                  </a:cubicBezTo>
                  <a:cubicBezTo>
                    <a:pt x="79" y="1142"/>
                    <a:pt x="1" y="1390"/>
                    <a:pt x="1" y="1631"/>
                  </a:cubicBezTo>
                  <a:cubicBezTo>
                    <a:pt x="1" y="1879"/>
                    <a:pt x="79" y="2042"/>
                    <a:pt x="164" y="2283"/>
                  </a:cubicBezTo>
                  <a:cubicBezTo>
                    <a:pt x="242" y="2446"/>
                    <a:pt x="405" y="2610"/>
                    <a:pt x="568" y="2773"/>
                  </a:cubicBezTo>
                  <a:cubicBezTo>
                    <a:pt x="731" y="2936"/>
                    <a:pt x="894" y="3020"/>
                    <a:pt x="1057" y="3099"/>
                  </a:cubicBezTo>
                  <a:cubicBezTo>
                    <a:pt x="1142" y="3184"/>
                    <a:pt x="1220" y="3184"/>
                    <a:pt x="1384" y="3262"/>
                  </a:cubicBezTo>
                  <a:lnTo>
                    <a:pt x="1631" y="3262"/>
                  </a:lnTo>
                  <a:cubicBezTo>
                    <a:pt x="1671" y="3304"/>
                    <a:pt x="1711" y="3304"/>
                    <a:pt x="1752" y="3304"/>
                  </a:cubicBezTo>
                  <a:cubicBezTo>
                    <a:pt x="1793" y="3304"/>
                    <a:pt x="1834" y="3304"/>
                    <a:pt x="1873" y="3347"/>
                  </a:cubicBezTo>
                  <a:cubicBezTo>
                    <a:pt x="1958" y="3262"/>
                    <a:pt x="2121" y="3262"/>
                    <a:pt x="2199" y="3262"/>
                  </a:cubicBezTo>
                  <a:cubicBezTo>
                    <a:pt x="2284" y="3262"/>
                    <a:pt x="2362" y="3184"/>
                    <a:pt x="2447" y="3184"/>
                  </a:cubicBezTo>
                  <a:lnTo>
                    <a:pt x="2525" y="3099"/>
                  </a:lnTo>
                  <a:cubicBezTo>
                    <a:pt x="2610" y="3099"/>
                    <a:pt x="2610" y="3099"/>
                    <a:pt x="2688" y="3020"/>
                  </a:cubicBezTo>
                  <a:cubicBezTo>
                    <a:pt x="2773" y="3020"/>
                    <a:pt x="2851" y="2936"/>
                    <a:pt x="2851" y="2857"/>
                  </a:cubicBezTo>
                  <a:lnTo>
                    <a:pt x="3099" y="2610"/>
                  </a:lnTo>
                  <a:cubicBezTo>
                    <a:pt x="3177" y="2531"/>
                    <a:pt x="3177" y="2446"/>
                    <a:pt x="3262" y="2368"/>
                  </a:cubicBezTo>
                  <a:cubicBezTo>
                    <a:pt x="3262" y="2283"/>
                    <a:pt x="3340" y="2205"/>
                    <a:pt x="3425" y="2120"/>
                  </a:cubicBezTo>
                  <a:cubicBezTo>
                    <a:pt x="3425" y="1879"/>
                    <a:pt x="3504" y="1716"/>
                    <a:pt x="3504" y="1468"/>
                  </a:cubicBezTo>
                  <a:cubicBezTo>
                    <a:pt x="3504" y="1227"/>
                    <a:pt x="3504" y="979"/>
                    <a:pt x="3340" y="816"/>
                  </a:cubicBezTo>
                  <a:cubicBezTo>
                    <a:pt x="3340" y="737"/>
                    <a:pt x="3262" y="653"/>
                    <a:pt x="3177" y="490"/>
                  </a:cubicBezTo>
                  <a:cubicBezTo>
                    <a:pt x="3099" y="411"/>
                    <a:pt x="3014" y="411"/>
                    <a:pt x="2936" y="327"/>
                  </a:cubicBezTo>
                  <a:cubicBezTo>
                    <a:pt x="2851" y="248"/>
                    <a:pt x="2688" y="163"/>
                    <a:pt x="2610" y="85"/>
                  </a:cubicBezTo>
                  <a:cubicBezTo>
                    <a:pt x="2447" y="85"/>
                    <a:pt x="2362" y="85"/>
                    <a:pt x="2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3118463" y="2279573"/>
              <a:ext cx="78536" cy="72848"/>
            </a:xfrm>
            <a:custGeom>
              <a:avLst/>
              <a:gdLst/>
              <a:ahLst/>
              <a:cxnLst/>
              <a:rect l="l" t="t" r="r" b="b"/>
              <a:pathLst>
                <a:path w="1795" h="1665" extrusionOk="0">
                  <a:moveTo>
                    <a:pt x="784" y="0"/>
                  </a:moveTo>
                  <a:cubicBezTo>
                    <a:pt x="610" y="0"/>
                    <a:pt x="446" y="77"/>
                    <a:pt x="327" y="197"/>
                  </a:cubicBezTo>
                  <a:cubicBezTo>
                    <a:pt x="164" y="275"/>
                    <a:pt x="164" y="360"/>
                    <a:pt x="85" y="438"/>
                  </a:cubicBezTo>
                  <a:cubicBezTo>
                    <a:pt x="1" y="523"/>
                    <a:pt x="1" y="601"/>
                    <a:pt x="1" y="764"/>
                  </a:cubicBezTo>
                  <a:cubicBezTo>
                    <a:pt x="1" y="1012"/>
                    <a:pt x="85" y="1175"/>
                    <a:pt x="248" y="1338"/>
                  </a:cubicBezTo>
                  <a:cubicBezTo>
                    <a:pt x="411" y="1501"/>
                    <a:pt x="575" y="1579"/>
                    <a:pt x="738" y="1664"/>
                  </a:cubicBezTo>
                  <a:cubicBezTo>
                    <a:pt x="979" y="1664"/>
                    <a:pt x="1142" y="1579"/>
                    <a:pt x="1305" y="1501"/>
                  </a:cubicBezTo>
                  <a:cubicBezTo>
                    <a:pt x="1553" y="1416"/>
                    <a:pt x="1631" y="1175"/>
                    <a:pt x="1716" y="1012"/>
                  </a:cubicBezTo>
                  <a:cubicBezTo>
                    <a:pt x="1794" y="764"/>
                    <a:pt x="1716" y="523"/>
                    <a:pt x="1631" y="360"/>
                  </a:cubicBezTo>
                  <a:cubicBezTo>
                    <a:pt x="1468" y="197"/>
                    <a:pt x="1227" y="33"/>
                    <a:pt x="979" y="33"/>
                  </a:cubicBezTo>
                  <a:cubicBezTo>
                    <a:pt x="914" y="11"/>
                    <a:pt x="848" y="0"/>
                    <a:pt x="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3"/>
            <p:cNvSpPr/>
            <p:nvPr/>
          </p:nvSpPr>
          <p:spPr>
            <a:xfrm>
              <a:off x="3189824" y="2277561"/>
              <a:ext cx="153571" cy="146177"/>
            </a:xfrm>
            <a:custGeom>
              <a:avLst/>
              <a:gdLst/>
              <a:ahLst/>
              <a:cxnLst/>
              <a:rect l="l" t="t" r="r" b="b"/>
              <a:pathLst>
                <a:path w="3510" h="3341" extrusionOk="0">
                  <a:moveTo>
                    <a:pt x="1469" y="0"/>
                  </a:moveTo>
                  <a:cubicBezTo>
                    <a:pt x="1299" y="0"/>
                    <a:pt x="1135" y="27"/>
                    <a:pt x="979" y="79"/>
                  </a:cubicBezTo>
                  <a:cubicBezTo>
                    <a:pt x="900" y="158"/>
                    <a:pt x="737" y="158"/>
                    <a:pt x="653" y="243"/>
                  </a:cubicBezTo>
                  <a:lnTo>
                    <a:pt x="411" y="484"/>
                  </a:lnTo>
                  <a:cubicBezTo>
                    <a:pt x="248" y="647"/>
                    <a:pt x="163" y="810"/>
                    <a:pt x="85" y="1058"/>
                  </a:cubicBezTo>
                  <a:cubicBezTo>
                    <a:pt x="0" y="1221"/>
                    <a:pt x="0" y="1462"/>
                    <a:pt x="0" y="1710"/>
                  </a:cubicBezTo>
                  <a:cubicBezTo>
                    <a:pt x="85" y="1788"/>
                    <a:pt x="85" y="1873"/>
                    <a:pt x="85" y="2036"/>
                  </a:cubicBezTo>
                  <a:cubicBezTo>
                    <a:pt x="85" y="2115"/>
                    <a:pt x="163" y="2199"/>
                    <a:pt x="163" y="2278"/>
                  </a:cubicBezTo>
                  <a:cubicBezTo>
                    <a:pt x="163" y="2362"/>
                    <a:pt x="248" y="2441"/>
                    <a:pt x="248" y="2526"/>
                  </a:cubicBezTo>
                  <a:cubicBezTo>
                    <a:pt x="326" y="2604"/>
                    <a:pt x="326" y="2689"/>
                    <a:pt x="411" y="2767"/>
                  </a:cubicBezTo>
                  <a:cubicBezTo>
                    <a:pt x="489" y="2852"/>
                    <a:pt x="489" y="2930"/>
                    <a:pt x="574" y="3015"/>
                  </a:cubicBezTo>
                  <a:cubicBezTo>
                    <a:pt x="653" y="3015"/>
                    <a:pt x="737" y="3093"/>
                    <a:pt x="737" y="3178"/>
                  </a:cubicBezTo>
                  <a:cubicBezTo>
                    <a:pt x="816" y="3178"/>
                    <a:pt x="900" y="3256"/>
                    <a:pt x="979" y="3256"/>
                  </a:cubicBezTo>
                  <a:cubicBezTo>
                    <a:pt x="1063" y="3256"/>
                    <a:pt x="1142" y="3341"/>
                    <a:pt x="1227" y="3341"/>
                  </a:cubicBezTo>
                  <a:lnTo>
                    <a:pt x="2120" y="3341"/>
                  </a:lnTo>
                  <a:cubicBezTo>
                    <a:pt x="2205" y="3256"/>
                    <a:pt x="2283" y="3256"/>
                    <a:pt x="2368" y="3256"/>
                  </a:cubicBezTo>
                  <a:cubicBezTo>
                    <a:pt x="2609" y="3178"/>
                    <a:pt x="2772" y="3015"/>
                    <a:pt x="3020" y="2930"/>
                  </a:cubicBezTo>
                  <a:cubicBezTo>
                    <a:pt x="3183" y="2767"/>
                    <a:pt x="3262" y="2604"/>
                    <a:pt x="3347" y="2362"/>
                  </a:cubicBezTo>
                  <a:cubicBezTo>
                    <a:pt x="3425" y="2278"/>
                    <a:pt x="3425" y="2199"/>
                    <a:pt x="3425" y="2036"/>
                  </a:cubicBezTo>
                  <a:cubicBezTo>
                    <a:pt x="3510" y="1952"/>
                    <a:pt x="3510" y="1788"/>
                    <a:pt x="3425" y="1710"/>
                  </a:cubicBezTo>
                  <a:cubicBezTo>
                    <a:pt x="3425" y="1547"/>
                    <a:pt x="3425" y="1462"/>
                    <a:pt x="3347" y="1299"/>
                  </a:cubicBezTo>
                  <a:cubicBezTo>
                    <a:pt x="3347" y="1299"/>
                    <a:pt x="3347" y="1221"/>
                    <a:pt x="3262" y="1136"/>
                  </a:cubicBezTo>
                  <a:cubicBezTo>
                    <a:pt x="3262" y="1058"/>
                    <a:pt x="3262" y="1058"/>
                    <a:pt x="3183" y="973"/>
                  </a:cubicBezTo>
                  <a:cubicBezTo>
                    <a:pt x="3099" y="895"/>
                    <a:pt x="3020" y="732"/>
                    <a:pt x="2936" y="647"/>
                  </a:cubicBezTo>
                  <a:cubicBezTo>
                    <a:pt x="2857" y="569"/>
                    <a:pt x="2772" y="484"/>
                    <a:pt x="2694" y="484"/>
                  </a:cubicBezTo>
                  <a:cubicBezTo>
                    <a:pt x="2694" y="406"/>
                    <a:pt x="2609" y="406"/>
                    <a:pt x="2609" y="406"/>
                  </a:cubicBezTo>
                  <a:cubicBezTo>
                    <a:pt x="2223" y="126"/>
                    <a:pt x="1833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3"/>
            <p:cNvSpPr/>
            <p:nvPr/>
          </p:nvSpPr>
          <p:spPr>
            <a:xfrm>
              <a:off x="3303975" y="2396043"/>
              <a:ext cx="75079" cy="76742"/>
            </a:xfrm>
            <a:custGeom>
              <a:avLst/>
              <a:gdLst/>
              <a:ahLst/>
              <a:cxnLst/>
              <a:rect l="l" t="t" r="r" b="b"/>
              <a:pathLst>
                <a:path w="1716" h="1754" extrusionOk="0">
                  <a:moveTo>
                    <a:pt x="818" y="0"/>
                  </a:moveTo>
                  <a:cubicBezTo>
                    <a:pt x="757" y="0"/>
                    <a:pt x="695" y="20"/>
                    <a:pt x="653" y="59"/>
                  </a:cubicBezTo>
                  <a:cubicBezTo>
                    <a:pt x="574" y="59"/>
                    <a:pt x="490" y="144"/>
                    <a:pt x="411" y="222"/>
                  </a:cubicBezTo>
                  <a:cubicBezTo>
                    <a:pt x="248" y="307"/>
                    <a:pt x="248" y="385"/>
                    <a:pt x="163" y="470"/>
                  </a:cubicBezTo>
                  <a:cubicBezTo>
                    <a:pt x="85" y="548"/>
                    <a:pt x="85" y="633"/>
                    <a:pt x="85" y="711"/>
                  </a:cubicBezTo>
                  <a:cubicBezTo>
                    <a:pt x="0" y="959"/>
                    <a:pt x="85" y="1122"/>
                    <a:pt x="163" y="1285"/>
                  </a:cubicBezTo>
                  <a:cubicBezTo>
                    <a:pt x="163" y="1364"/>
                    <a:pt x="248" y="1448"/>
                    <a:pt x="327" y="1527"/>
                  </a:cubicBezTo>
                  <a:cubicBezTo>
                    <a:pt x="411" y="1611"/>
                    <a:pt x="490" y="1611"/>
                    <a:pt x="574" y="1690"/>
                  </a:cubicBezTo>
                  <a:cubicBezTo>
                    <a:pt x="695" y="1732"/>
                    <a:pt x="796" y="1753"/>
                    <a:pt x="898" y="1753"/>
                  </a:cubicBezTo>
                  <a:cubicBezTo>
                    <a:pt x="1000" y="1753"/>
                    <a:pt x="1103" y="1732"/>
                    <a:pt x="1227" y="1690"/>
                  </a:cubicBezTo>
                  <a:cubicBezTo>
                    <a:pt x="1468" y="1611"/>
                    <a:pt x="1631" y="1448"/>
                    <a:pt x="1716" y="1200"/>
                  </a:cubicBezTo>
                  <a:lnTo>
                    <a:pt x="1716" y="874"/>
                  </a:lnTo>
                  <a:cubicBezTo>
                    <a:pt x="1716" y="711"/>
                    <a:pt x="1631" y="633"/>
                    <a:pt x="1553" y="470"/>
                  </a:cubicBezTo>
                  <a:cubicBezTo>
                    <a:pt x="1468" y="222"/>
                    <a:pt x="1227" y="59"/>
                    <a:pt x="979" y="59"/>
                  </a:cubicBezTo>
                  <a:cubicBezTo>
                    <a:pt x="940" y="20"/>
                    <a:pt x="879" y="0"/>
                    <a:pt x="818" y="0"/>
                  </a:cubicBezTo>
                  <a:close/>
                </a:path>
              </a:pathLst>
            </a:custGeom>
            <a:solidFill>
              <a:srgbClr val="0E81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3"/>
            <p:cNvSpPr/>
            <p:nvPr/>
          </p:nvSpPr>
          <p:spPr>
            <a:xfrm>
              <a:off x="3300563" y="2466528"/>
              <a:ext cx="149852" cy="154840"/>
            </a:xfrm>
            <a:custGeom>
              <a:avLst/>
              <a:gdLst/>
              <a:ahLst/>
              <a:cxnLst/>
              <a:rect l="l" t="t" r="r" b="b"/>
              <a:pathLst>
                <a:path w="3425" h="3539" extrusionOk="0">
                  <a:moveTo>
                    <a:pt x="1957" y="0"/>
                  </a:moveTo>
                  <a:cubicBezTo>
                    <a:pt x="1709" y="0"/>
                    <a:pt x="1546" y="0"/>
                    <a:pt x="1305" y="79"/>
                  </a:cubicBezTo>
                  <a:cubicBezTo>
                    <a:pt x="1057" y="163"/>
                    <a:pt x="894" y="242"/>
                    <a:pt x="731" y="405"/>
                  </a:cubicBezTo>
                  <a:cubicBezTo>
                    <a:pt x="568" y="568"/>
                    <a:pt x="489" y="731"/>
                    <a:pt x="326" y="894"/>
                  </a:cubicBezTo>
                  <a:cubicBezTo>
                    <a:pt x="78" y="1220"/>
                    <a:pt x="0" y="1546"/>
                    <a:pt x="0" y="1957"/>
                  </a:cubicBezTo>
                  <a:cubicBezTo>
                    <a:pt x="78" y="2283"/>
                    <a:pt x="241" y="2610"/>
                    <a:pt x="489" y="2936"/>
                  </a:cubicBezTo>
                  <a:cubicBezTo>
                    <a:pt x="652" y="3099"/>
                    <a:pt x="816" y="3177"/>
                    <a:pt x="1057" y="3340"/>
                  </a:cubicBezTo>
                  <a:cubicBezTo>
                    <a:pt x="1220" y="3425"/>
                    <a:pt x="1383" y="3503"/>
                    <a:pt x="1631" y="3503"/>
                  </a:cubicBezTo>
                  <a:cubicBezTo>
                    <a:pt x="1702" y="3528"/>
                    <a:pt x="1774" y="3538"/>
                    <a:pt x="1844" y="3538"/>
                  </a:cubicBezTo>
                  <a:cubicBezTo>
                    <a:pt x="2011" y="3538"/>
                    <a:pt x="2168" y="3480"/>
                    <a:pt x="2283" y="3425"/>
                  </a:cubicBezTo>
                  <a:cubicBezTo>
                    <a:pt x="2525" y="3340"/>
                    <a:pt x="2688" y="3262"/>
                    <a:pt x="2851" y="3099"/>
                  </a:cubicBezTo>
                  <a:cubicBezTo>
                    <a:pt x="3177" y="2773"/>
                    <a:pt x="3425" y="2199"/>
                    <a:pt x="3340" y="1631"/>
                  </a:cubicBezTo>
                  <a:cubicBezTo>
                    <a:pt x="3262" y="1057"/>
                    <a:pt x="3014" y="568"/>
                    <a:pt x="2609" y="242"/>
                  </a:cubicBezTo>
                  <a:cubicBezTo>
                    <a:pt x="2446" y="79"/>
                    <a:pt x="2198" y="0"/>
                    <a:pt x="1957" y="0"/>
                  </a:cubicBezTo>
                  <a:close/>
                </a:path>
              </a:pathLst>
            </a:custGeom>
            <a:solidFill>
              <a:srgbClr val="F2B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3"/>
            <p:cNvSpPr/>
            <p:nvPr/>
          </p:nvSpPr>
          <p:spPr>
            <a:xfrm>
              <a:off x="3329089" y="2619794"/>
              <a:ext cx="74817" cy="76479"/>
            </a:xfrm>
            <a:custGeom>
              <a:avLst/>
              <a:gdLst/>
              <a:ahLst/>
              <a:cxnLst/>
              <a:rect l="l" t="t" r="r" b="b"/>
              <a:pathLst>
                <a:path w="1710" h="1748" extrusionOk="0">
                  <a:moveTo>
                    <a:pt x="979" y="0"/>
                  </a:moveTo>
                  <a:cubicBezTo>
                    <a:pt x="731" y="0"/>
                    <a:pt x="568" y="85"/>
                    <a:pt x="405" y="163"/>
                  </a:cubicBezTo>
                  <a:cubicBezTo>
                    <a:pt x="242" y="326"/>
                    <a:pt x="79" y="489"/>
                    <a:pt x="79" y="737"/>
                  </a:cubicBezTo>
                  <a:cubicBezTo>
                    <a:pt x="0" y="900"/>
                    <a:pt x="0" y="1142"/>
                    <a:pt x="164" y="1305"/>
                  </a:cubicBezTo>
                  <a:cubicBezTo>
                    <a:pt x="242" y="1468"/>
                    <a:pt x="405" y="1631"/>
                    <a:pt x="653" y="1716"/>
                  </a:cubicBezTo>
                  <a:cubicBezTo>
                    <a:pt x="700" y="1738"/>
                    <a:pt x="754" y="1748"/>
                    <a:pt x="813" y="1748"/>
                  </a:cubicBezTo>
                  <a:cubicBezTo>
                    <a:pt x="957" y="1748"/>
                    <a:pt x="1129" y="1691"/>
                    <a:pt x="1305" y="1631"/>
                  </a:cubicBezTo>
                  <a:cubicBezTo>
                    <a:pt x="1468" y="1553"/>
                    <a:pt x="1631" y="1305"/>
                    <a:pt x="1631" y="1063"/>
                  </a:cubicBezTo>
                  <a:cubicBezTo>
                    <a:pt x="1709" y="816"/>
                    <a:pt x="1631" y="574"/>
                    <a:pt x="1546" y="326"/>
                  </a:cubicBezTo>
                  <a:cubicBezTo>
                    <a:pt x="1383" y="163"/>
                    <a:pt x="1220" y="85"/>
                    <a:pt x="979" y="0"/>
                  </a:cubicBezTo>
                  <a:close/>
                </a:path>
              </a:pathLst>
            </a:custGeom>
            <a:solidFill>
              <a:srgbClr val="0E81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3"/>
            <p:cNvSpPr/>
            <p:nvPr/>
          </p:nvSpPr>
          <p:spPr>
            <a:xfrm>
              <a:off x="3254010" y="2691110"/>
              <a:ext cx="149896" cy="152696"/>
            </a:xfrm>
            <a:custGeom>
              <a:avLst/>
              <a:gdLst/>
              <a:ahLst/>
              <a:cxnLst/>
              <a:rect l="l" t="t" r="r" b="b"/>
              <a:pathLst>
                <a:path w="3426" h="3490" extrusionOk="0">
                  <a:moveTo>
                    <a:pt x="1716" y="1"/>
                  </a:moveTo>
                  <a:cubicBezTo>
                    <a:pt x="1469" y="1"/>
                    <a:pt x="1305" y="86"/>
                    <a:pt x="1064" y="164"/>
                  </a:cubicBezTo>
                  <a:cubicBezTo>
                    <a:pt x="738" y="327"/>
                    <a:pt x="412" y="575"/>
                    <a:pt x="164" y="901"/>
                  </a:cubicBezTo>
                  <a:cubicBezTo>
                    <a:pt x="1" y="1306"/>
                    <a:pt x="1" y="1716"/>
                    <a:pt x="86" y="2043"/>
                  </a:cubicBezTo>
                  <a:cubicBezTo>
                    <a:pt x="86" y="2284"/>
                    <a:pt x="164" y="2447"/>
                    <a:pt x="327" y="2695"/>
                  </a:cubicBezTo>
                  <a:cubicBezTo>
                    <a:pt x="412" y="2858"/>
                    <a:pt x="575" y="3021"/>
                    <a:pt x="738" y="3184"/>
                  </a:cubicBezTo>
                  <a:cubicBezTo>
                    <a:pt x="901" y="3262"/>
                    <a:pt x="1142" y="3425"/>
                    <a:pt x="1305" y="3425"/>
                  </a:cubicBezTo>
                  <a:cubicBezTo>
                    <a:pt x="1429" y="3468"/>
                    <a:pt x="1552" y="3489"/>
                    <a:pt x="1663" y="3489"/>
                  </a:cubicBezTo>
                  <a:cubicBezTo>
                    <a:pt x="1775" y="3489"/>
                    <a:pt x="1876" y="3468"/>
                    <a:pt x="1958" y="3425"/>
                  </a:cubicBezTo>
                  <a:cubicBezTo>
                    <a:pt x="2447" y="3262"/>
                    <a:pt x="2858" y="2936"/>
                    <a:pt x="3099" y="2447"/>
                  </a:cubicBezTo>
                  <a:cubicBezTo>
                    <a:pt x="3425" y="1958"/>
                    <a:pt x="3425" y="1390"/>
                    <a:pt x="3262" y="979"/>
                  </a:cubicBezTo>
                  <a:cubicBezTo>
                    <a:pt x="3184" y="738"/>
                    <a:pt x="3099" y="575"/>
                    <a:pt x="2936" y="412"/>
                  </a:cubicBezTo>
                  <a:cubicBezTo>
                    <a:pt x="2773" y="249"/>
                    <a:pt x="2532" y="164"/>
                    <a:pt x="2369" y="86"/>
                  </a:cubicBezTo>
                  <a:cubicBezTo>
                    <a:pt x="2121" y="1"/>
                    <a:pt x="1880" y="1"/>
                    <a:pt x="1716" y="1"/>
                  </a:cubicBezTo>
                  <a:close/>
                </a:path>
              </a:pathLst>
            </a:custGeom>
            <a:solidFill>
              <a:srgbClr val="F2B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3"/>
            <p:cNvSpPr/>
            <p:nvPr/>
          </p:nvSpPr>
          <p:spPr>
            <a:xfrm>
              <a:off x="3225483" y="2821799"/>
              <a:ext cx="75123" cy="73767"/>
            </a:xfrm>
            <a:custGeom>
              <a:avLst/>
              <a:gdLst/>
              <a:ahLst/>
              <a:cxnLst/>
              <a:rect l="l" t="t" r="r" b="b"/>
              <a:pathLst>
                <a:path w="1717" h="1686" extrusionOk="0">
                  <a:moveTo>
                    <a:pt x="933" y="1"/>
                  </a:moveTo>
                  <a:cubicBezTo>
                    <a:pt x="868" y="1"/>
                    <a:pt x="803" y="11"/>
                    <a:pt x="738" y="34"/>
                  </a:cubicBezTo>
                  <a:cubicBezTo>
                    <a:pt x="653" y="34"/>
                    <a:pt x="575" y="34"/>
                    <a:pt x="490" y="112"/>
                  </a:cubicBezTo>
                  <a:cubicBezTo>
                    <a:pt x="412" y="112"/>
                    <a:pt x="327" y="197"/>
                    <a:pt x="248" y="275"/>
                  </a:cubicBezTo>
                  <a:cubicBezTo>
                    <a:pt x="85" y="438"/>
                    <a:pt x="1" y="686"/>
                    <a:pt x="1" y="849"/>
                  </a:cubicBezTo>
                  <a:cubicBezTo>
                    <a:pt x="1" y="1091"/>
                    <a:pt x="85" y="1254"/>
                    <a:pt x="248" y="1417"/>
                  </a:cubicBezTo>
                  <a:cubicBezTo>
                    <a:pt x="313" y="1551"/>
                    <a:pt x="492" y="1685"/>
                    <a:pt x="687" y="1685"/>
                  </a:cubicBezTo>
                  <a:cubicBezTo>
                    <a:pt x="730" y="1685"/>
                    <a:pt x="773" y="1679"/>
                    <a:pt x="816" y="1665"/>
                  </a:cubicBezTo>
                  <a:cubicBezTo>
                    <a:pt x="1064" y="1665"/>
                    <a:pt x="1227" y="1580"/>
                    <a:pt x="1468" y="1417"/>
                  </a:cubicBezTo>
                  <a:cubicBezTo>
                    <a:pt x="1553" y="1339"/>
                    <a:pt x="1553" y="1176"/>
                    <a:pt x="1631" y="1091"/>
                  </a:cubicBezTo>
                  <a:cubicBezTo>
                    <a:pt x="1631" y="928"/>
                    <a:pt x="1716" y="849"/>
                    <a:pt x="1716" y="765"/>
                  </a:cubicBezTo>
                  <a:cubicBezTo>
                    <a:pt x="1631" y="523"/>
                    <a:pt x="1553" y="275"/>
                    <a:pt x="1390" y="197"/>
                  </a:cubicBezTo>
                  <a:cubicBezTo>
                    <a:pt x="1271" y="78"/>
                    <a:pt x="1107" y="1"/>
                    <a:pt x="933" y="1"/>
                  </a:cubicBezTo>
                  <a:close/>
                </a:path>
              </a:pathLst>
            </a:custGeom>
            <a:solidFill>
              <a:srgbClr val="0E81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3100787" y="2861045"/>
              <a:ext cx="153265" cy="146833"/>
            </a:xfrm>
            <a:custGeom>
              <a:avLst/>
              <a:gdLst/>
              <a:ahLst/>
              <a:cxnLst/>
              <a:rect l="l" t="t" r="r" b="b"/>
              <a:pathLst>
                <a:path w="3503" h="3356" extrusionOk="0">
                  <a:moveTo>
                    <a:pt x="1631" y="0"/>
                  </a:moveTo>
                  <a:cubicBezTo>
                    <a:pt x="1336" y="0"/>
                    <a:pt x="1055" y="74"/>
                    <a:pt x="815" y="194"/>
                  </a:cubicBezTo>
                  <a:cubicBezTo>
                    <a:pt x="405" y="442"/>
                    <a:pt x="241" y="768"/>
                    <a:pt x="78" y="1172"/>
                  </a:cubicBezTo>
                  <a:cubicBezTo>
                    <a:pt x="0" y="1583"/>
                    <a:pt x="0" y="1988"/>
                    <a:pt x="163" y="2477"/>
                  </a:cubicBezTo>
                  <a:cubicBezTo>
                    <a:pt x="326" y="2888"/>
                    <a:pt x="731" y="3129"/>
                    <a:pt x="1142" y="3292"/>
                  </a:cubicBezTo>
                  <a:cubicBezTo>
                    <a:pt x="1262" y="3335"/>
                    <a:pt x="1385" y="3356"/>
                    <a:pt x="1507" y="3356"/>
                  </a:cubicBezTo>
                  <a:cubicBezTo>
                    <a:pt x="1629" y="3356"/>
                    <a:pt x="1751" y="3335"/>
                    <a:pt x="1872" y="3292"/>
                  </a:cubicBezTo>
                  <a:cubicBezTo>
                    <a:pt x="1957" y="3292"/>
                    <a:pt x="2120" y="3214"/>
                    <a:pt x="2198" y="3214"/>
                  </a:cubicBezTo>
                  <a:cubicBezTo>
                    <a:pt x="2361" y="3129"/>
                    <a:pt x="2446" y="3051"/>
                    <a:pt x="2609" y="3051"/>
                  </a:cubicBezTo>
                  <a:cubicBezTo>
                    <a:pt x="3014" y="2725"/>
                    <a:pt x="3340" y="2235"/>
                    <a:pt x="3425" y="1825"/>
                  </a:cubicBezTo>
                  <a:cubicBezTo>
                    <a:pt x="3503" y="1335"/>
                    <a:pt x="3340" y="931"/>
                    <a:pt x="3098" y="520"/>
                  </a:cubicBezTo>
                  <a:cubicBezTo>
                    <a:pt x="2772" y="194"/>
                    <a:pt x="2361" y="31"/>
                    <a:pt x="1957" y="31"/>
                  </a:cubicBezTo>
                  <a:cubicBezTo>
                    <a:pt x="1848" y="10"/>
                    <a:pt x="1739" y="0"/>
                    <a:pt x="1631" y="0"/>
                  </a:cubicBezTo>
                  <a:close/>
                </a:path>
              </a:pathLst>
            </a:custGeom>
            <a:solidFill>
              <a:srgbClr val="F2B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3"/>
            <p:cNvSpPr/>
            <p:nvPr/>
          </p:nvSpPr>
          <p:spPr>
            <a:xfrm>
              <a:off x="3032839" y="2945400"/>
              <a:ext cx="78536" cy="73110"/>
            </a:xfrm>
            <a:custGeom>
              <a:avLst/>
              <a:gdLst/>
              <a:ahLst/>
              <a:cxnLst/>
              <a:rect l="l" t="t" r="r" b="b"/>
              <a:pathLst>
                <a:path w="1795" h="1671" extrusionOk="0">
                  <a:moveTo>
                    <a:pt x="940" y="1"/>
                  </a:moveTo>
                  <a:cubicBezTo>
                    <a:pt x="837" y="1"/>
                    <a:pt x="734" y="20"/>
                    <a:pt x="653" y="60"/>
                  </a:cubicBezTo>
                  <a:cubicBezTo>
                    <a:pt x="412" y="144"/>
                    <a:pt x="249" y="307"/>
                    <a:pt x="164" y="471"/>
                  </a:cubicBezTo>
                  <a:cubicBezTo>
                    <a:pt x="85" y="634"/>
                    <a:pt x="1" y="875"/>
                    <a:pt x="85" y="1123"/>
                  </a:cubicBezTo>
                  <a:cubicBezTo>
                    <a:pt x="164" y="1364"/>
                    <a:pt x="249" y="1527"/>
                    <a:pt x="490" y="1612"/>
                  </a:cubicBezTo>
                  <a:cubicBezTo>
                    <a:pt x="571" y="1651"/>
                    <a:pt x="674" y="1671"/>
                    <a:pt x="787" y="1671"/>
                  </a:cubicBezTo>
                  <a:cubicBezTo>
                    <a:pt x="899" y="1671"/>
                    <a:pt x="1021" y="1651"/>
                    <a:pt x="1142" y="1612"/>
                  </a:cubicBezTo>
                  <a:cubicBezTo>
                    <a:pt x="1390" y="1527"/>
                    <a:pt x="1631" y="1364"/>
                    <a:pt x="1716" y="1201"/>
                  </a:cubicBezTo>
                  <a:cubicBezTo>
                    <a:pt x="1794" y="960"/>
                    <a:pt x="1794" y="712"/>
                    <a:pt x="1716" y="549"/>
                  </a:cubicBezTo>
                  <a:cubicBezTo>
                    <a:pt x="1631" y="307"/>
                    <a:pt x="1468" y="144"/>
                    <a:pt x="1227" y="60"/>
                  </a:cubicBezTo>
                  <a:cubicBezTo>
                    <a:pt x="1145" y="20"/>
                    <a:pt x="1043" y="1"/>
                    <a:pt x="940" y="1"/>
                  </a:cubicBezTo>
                  <a:close/>
                </a:path>
              </a:pathLst>
            </a:custGeom>
            <a:solidFill>
              <a:srgbClr val="0E81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3"/>
            <p:cNvSpPr/>
            <p:nvPr/>
          </p:nvSpPr>
          <p:spPr>
            <a:xfrm>
              <a:off x="2883029" y="2936431"/>
              <a:ext cx="156984" cy="146308"/>
            </a:xfrm>
            <a:custGeom>
              <a:avLst/>
              <a:gdLst/>
              <a:ahLst/>
              <a:cxnLst/>
              <a:rect l="l" t="t" r="r" b="b"/>
              <a:pathLst>
                <a:path w="3588" h="3344" extrusionOk="0">
                  <a:moveTo>
                    <a:pt x="1782" y="0"/>
                  </a:moveTo>
                  <a:cubicBezTo>
                    <a:pt x="1706" y="0"/>
                    <a:pt x="1629" y="7"/>
                    <a:pt x="1553" y="23"/>
                  </a:cubicBezTo>
                  <a:cubicBezTo>
                    <a:pt x="1305" y="23"/>
                    <a:pt x="1142" y="102"/>
                    <a:pt x="979" y="265"/>
                  </a:cubicBezTo>
                  <a:cubicBezTo>
                    <a:pt x="900" y="265"/>
                    <a:pt x="815" y="349"/>
                    <a:pt x="737" y="428"/>
                  </a:cubicBezTo>
                  <a:cubicBezTo>
                    <a:pt x="652" y="512"/>
                    <a:pt x="574" y="512"/>
                    <a:pt x="489" y="591"/>
                  </a:cubicBezTo>
                  <a:cubicBezTo>
                    <a:pt x="248" y="917"/>
                    <a:pt x="0" y="1328"/>
                    <a:pt x="85" y="1817"/>
                  </a:cubicBezTo>
                  <a:cubicBezTo>
                    <a:pt x="85" y="2306"/>
                    <a:pt x="248" y="2711"/>
                    <a:pt x="652" y="2959"/>
                  </a:cubicBezTo>
                  <a:cubicBezTo>
                    <a:pt x="737" y="3037"/>
                    <a:pt x="815" y="3122"/>
                    <a:pt x="900" y="3122"/>
                  </a:cubicBezTo>
                  <a:cubicBezTo>
                    <a:pt x="1063" y="3200"/>
                    <a:pt x="1142" y="3200"/>
                    <a:pt x="1305" y="3285"/>
                  </a:cubicBezTo>
                  <a:cubicBezTo>
                    <a:pt x="1386" y="3324"/>
                    <a:pt x="1509" y="3343"/>
                    <a:pt x="1641" y="3343"/>
                  </a:cubicBezTo>
                  <a:cubicBezTo>
                    <a:pt x="1774" y="3343"/>
                    <a:pt x="1918" y="3324"/>
                    <a:pt x="2042" y="3285"/>
                  </a:cubicBezTo>
                  <a:cubicBezTo>
                    <a:pt x="2531" y="3200"/>
                    <a:pt x="3020" y="2959"/>
                    <a:pt x="3262" y="2548"/>
                  </a:cubicBezTo>
                  <a:cubicBezTo>
                    <a:pt x="3509" y="2221"/>
                    <a:pt x="3588" y="1732"/>
                    <a:pt x="3509" y="1328"/>
                  </a:cubicBezTo>
                  <a:cubicBezTo>
                    <a:pt x="3346" y="839"/>
                    <a:pt x="3098" y="512"/>
                    <a:pt x="2694" y="265"/>
                  </a:cubicBezTo>
                  <a:cubicBezTo>
                    <a:pt x="2430" y="132"/>
                    <a:pt x="2109" y="0"/>
                    <a:pt x="1782" y="0"/>
                  </a:cubicBezTo>
                  <a:close/>
                </a:path>
              </a:pathLst>
            </a:custGeom>
            <a:solidFill>
              <a:srgbClr val="F2B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3"/>
            <p:cNvSpPr/>
            <p:nvPr/>
          </p:nvSpPr>
          <p:spPr>
            <a:xfrm>
              <a:off x="2797405" y="2990816"/>
              <a:ext cx="14307" cy="14307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326" y="0"/>
                  </a:moveTo>
                  <a:lnTo>
                    <a:pt x="0" y="326"/>
                  </a:lnTo>
                  <a:cubicBezTo>
                    <a:pt x="163" y="248"/>
                    <a:pt x="248" y="163"/>
                    <a:pt x="326" y="0"/>
                  </a:cubicBezTo>
                  <a:close/>
                </a:path>
              </a:pathLst>
            </a:custGeom>
            <a:solidFill>
              <a:srgbClr val="0A5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3"/>
            <p:cNvSpPr/>
            <p:nvPr/>
          </p:nvSpPr>
          <p:spPr>
            <a:xfrm>
              <a:off x="2804537" y="2976508"/>
              <a:ext cx="82211" cy="82255"/>
            </a:xfrm>
            <a:custGeom>
              <a:avLst/>
              <a:gdLst/>
              <a:ahLst/>
              <a:cxnLst/>
              <a:rect l="l" t="t" r="r" b="b"/>
              <a:pathLst>
                <a:path w="1879" h="1880" extrusionOk="0">
                  <a:moveTo>
                    <a:pt x="900" y="1"/>
                  </a:moveTo>
                  <a:cubicBezTo>
                    <a:pt x="411" y="1"/>
                    <a:pt x="0" y="412"/>
                    <a:pt x="0" y="901"/>
                  </a:cubicBezTo>
                  <a:cubicBezTo>
                    <a:pt x="0" y="1390"/>
                    <a:pt x="411" y="1880"/>
                    <a:pt x="900" y="1880"/>
                  </a:cubicBezTo>
                  <a:cubicBezTo>
                    <a:pt x="1390" y="1880"/>
                    <a:pt x="1879" y="1390"/>
                    <a:pt x="1879" y="901"/>
                  </a:cubicBezTo>
                  <a:cubicBezTo>
                    <a:pt x="1794" y="327"/>
                    <a:pt x="1390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3"/>
            <p:cNvSpPr/>
            <p:nvPr/>
          </p:nvSpPr>
          <p:spPr>
            <a:xfrm>
              <a:off x="2886704" y="2937437"/>
              <a:ext cx="153309" cy="146133"/>
            </a:xfrm>
            <a:custGeom>
              <a:avLst/>
              <a:gdLst/>
              <a:ahLst/>
              <a:cxnLst/>
              <a:rect l="l" t="t" r="r" b="b"/>
              <a:pathLst>
                <a:path w="3504" h="3340" extrusionOk="0">
                  <a:moveTo>
                    <a:pt x="1469" y="0"/>
                  </a:moveTo>
                  <a:cubicBezTo>
                    <a:pt x="1221" y="0"/>
                    <a:pt x="1058" y="79"/>
                    <a:pt x="895" y="242"/>
                  </a:cubicBezTo>
                  <a:cubicBezTo>
                    <a:pt x="816" y="242"/>
                    <a:pt x="731" y="326"/>
                    <a:pt x="653" y="326"/>
                  </a:cubicBezTo>
                  <a:lnTo>
                    <a:pt x="653" y="405"/>
                  </a:lnTo>
                  <a:cubicBezTo>
                    <a:pt x="568" y="489"/>
                    <a:pt x="490" y="489"/>
                    <a:pt x="405" y="568"/>
                  </a:cubicBezTo>
                  <a:cubicBezTo>
                    <a:pt x="242" y="731"/>
                    <a:pt x="164" y="979"/>
                    <a:pt x="79" y="1142"/>
                  </a:cubicBezTo>
                  <a:cubicBezTo>
                    <a:pt x="1" y="1305"/>
                    <a:pt x="1" y="1546"/>
                    <a:pt x="1" y="1709"/>
                  </a:cubicBezTo>
                  <a:lnTo>
                    <a:pt x="1" y="1794"/>
                  </a:lnTo>
                  <a:cubicBezTo>
                    <a:pt x="1" y="2283"/>
                    <a:pt x="164" y="2688"/>
                    <a:pt x="568" y="2936"/>
                  </a:cubicBezTo>
                  <a:cubicBezTo>
                    <a:pt x="653" y="3014"/>
                    <a:pt x="731" y="3099"/>
                    <a:pt x="816" y="3099"/>
                  </a:cubicBezTo>
                  <a:cubicBezTo>
                    <a:pt x="979" y="3177"/>
                    <a:pt x="1058" y="3177"/>
                    <a:pt x="1221" y="3262"/>
                  </a:cubicBezTo>
                  <a:cubicBezTo>
                    <a:pt x="1305" y="3262"/>
                    <a:pt x="1469" y="3340"/>
                    <a:pt x="1632" y="3340"/>
                  </a:cubicBezTo>
                  <a:cubicBezTo>
                    <a:pt x="1710" y="3340"/>
                    <a:pt x="1873" y="3340"/>
                    <a:pt x="1958" y="3262"/>
                  </a:cubicBezTo>
                  <a:cubicBezTo>
                    <a:pt x="2447" y="3177"/>
                    <a:pt x="2936" y="2936"/>
                    <a:pt x="3178" y="2525"/>
                  </a:cubicBezTo>
                  <a:cubicBezTo>
                    <a:pt x="3341" y="2283"/>
                    <a:pt x="3504" y="2035"/>
                    <a:pt x="3504" y="1709"/>
                  </a:cubicBezTo>
                  <a:cubicBezTo>
                    <a:pt x="3504" y="1546"/>
                    <a:pt x="3425" y="1468"/>
                    <a:pt x="3425" y="1305"/>
                  </a:cubicBezTo>
                  <a:cubicBezTo>
                    <a:pt x="3262" y="816"/>
                    <a:pt x="3014" y="489"/>
                    <a:pt x="2610" y="242"/>
                  </a:cubicBezTo>
                  <a:cubicBezTo>
                    <a:pt x="2362" y="79"/>
                    <a:pt x="2036" y="0"/>
                    <a:pt x="1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3"/>
            <p:cNvSpPr/>
            <p:nvPr/>
          </p:nvSpPr>
          <p:spPr>
            <a:xfrm>
              <a:off x="3032839" y="2944569"/>
              <a:ext cx="78536" cy="74817"/>
            </a:xfrm>
            <a:custGeom>
              <a:avLst/>
              <a:gdLst/>
              <a:ahLst/>
              <a:cxnLst/>
              <a:rect l="l" t="t" r="r" b="b"/>
              <a:pathLst>
                <a:path w="1795" h="1710" extrusionOk="0">
                  <a:moveTo>
                    <a:pt x="901" y="0"/>
                  </a:moveTo>
                  <a:cubicBezTo>
                    <a:pt x="816" y="0"/>
                    <a:pt x="738" y="79"/>
                    <a:pt x="653" y="79"/>
                  </a:cubicBezTo>
                  <a:cubicBezTo>
                    <a:pt x="412" y="163"/>
                    <a:pt x="249" y="326"/>
                    <a:pt x="164" y="490"/>
                  </a:cubicBezTo>
                  <a:cubicBezTo>
                    <a:pt x="85" y="653"/>
                    <a:pt x="1" y="731"/>
                    <a:pt x="1" y="894"/>
                  </a:cubicBezTo>
                  <a:cubicBezTo>
                    <a:pt x="1" y="979"/>
                    <a:pt x="85" y="1057"/>
                    <a:pt x="85" y="1142"/>
                  </a:cubicBezTo>
                  <a:cubicBezTo>
                    <a:pt x="164" y="1383"/>
                    <a:pt x="249" y="1546"/>
                    <a:pt x="490" y="1631"/>
                  </a:cubicBezTo>
                  <a:cubicBezTo>
                    <a:pt x="575" y="1631"/>
                    <a:pt x="738" y="1709"/>
                    <a:pt x="901" y="1709"/>
                  </a:cubicBezTo>
                  <a:cubicBezTo>
                    <a:pt x="979" y="1709"/>
                    <a:pt x="1064" y="1709"/>
                    <a:pt x="1142" y="1631"/>
                  </a:cubicBezTo>
                  <a:cubicBezTo>
                    <a:pt x="1390" y="1546"/>
                    <a:pt x="1631" y="1383"/>
                    <a:pt x="1716" y="1220"/>
                  </a:cubicBezTo>
                  <a:cubicBezTo>
                    <a:pt x="1716" y="1057"/>
                    <a:pt x="1794" y="979"/>
                    <a:pt x="1794" y="816"/>
                  </a:cubicBezTo>
                  <a:cubicBezTo>
                    <a:pt x="1794" y="731"/>
                    <a:pt x="1716" y="653"/>
                    <a:pt x="1716" y="568"/>
                  </a:cubicBezTo>
                  <a:cubicBezTo>
                    <a:pt x="1631" y="326"/>
                    <a:pt x="1468" y="163"/>
                    <a:pt x="1227" y="79"/>
                  </a:cubicBezTo>
                  <a:cubicBezTo>
                    <a:pt x="1142" y="79"/>
                    <a:pt x="1064" y="0"/>
                    <a:pt x="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3036558" y="2994491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8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3"/>
            <p:cNvSpPr/>
            <p:nvPr/>
          </p:nvSpPr>
          <p:spPr>
            <a:xfrm>
              <a:off x="3100787" y="2858945"/>
              <a:ext cx="149852" cy="146177"/>
            </a:xfrm>
            <a:custGeom>
              <a:avLst/>
              <a:gdLst/>
              <a:ahLst/>
              <a:cxnLst/>
              <a:rect l="l" t="t" r="r" b="b"/>
              <a:pathLst>
                <a:path w="3425" h="3341" extrusionOk="0">
                  <a:moveTo>
                    <a:pt x="1709" y="0"/>
                  </a:moveTo>
                  <a:cubicBezTo>
                    <a:pt x="1383" y="0"/>
                    <a:pt x="1057" y="79"/>
                    <a:pt x="815" y="242"/>
                  </a:cubicBezTo>
                  <a:lnTo>
                    <a:pt x="568" y="490"/>
                  </a:lnTo>
                  <a:cubicBezTo>
                    <a:pt x="326" y="653"/>
                    <a:pt x="163" y="894"/>
                    <a:pt x="78" y="1220"/>
                  </a:cubicBezTo>
                  <a:cubicBezTo>
                    <a:pt x="78" y="1383"/>
                    <a:pt x="0" y="1631"/>
                    <a:pt x="0" y="1794"/>
                  </a:cubicBezTo>
                  <a:cubicBezTo>
                    <a:pt x="0" y="2036"/>
                    <a:pt x="78" y="2283"/>
                    <a:pt x="163" y="2525"/>
                  </a:cubicBezTo>
                  <a:cubicBezTo>
                    <a:pt x="326" y="2936"/>
                    <a:pt x="731" y="3177"/>
                    <a:pt x="1142" y="3340"/>
                  </a:cubicBezTo>
                  <a:lnTo>
                    <a:pt x="1872" y="3340"/>
                  </a:lnTo>
                  <a:cubicBezTo>
                    <a:pt x="1957" y="3340"/>
                    <a:pt x="2120" y="3262"/>
                    <a:pt x="2198" y="3262"/>
                  </a:cubicBezTo>
                  <a:cubicBezTo>
                    <a:pt x="2361" y="3177"/>
                    <a:pt x="2446" y="3099"/>
                    <a:pt x="2609" y="3099"/>
                  </a:cubicBezTo>
                  <a:cubicBezTo>
                    <a:pt x="3014" y="2773"/>
                    <a:pt x="3340" y="2283"/>
                    <a:pt x="3425" y="1873"/>
                  </a:cubicBezTo>
                  <a:lnTo>
                    <a:pt x="3425" y="1546"/>
                  </a:lnTo>
                  <a:cubicBezTo>
                    <a:pt x="3425" y="1220"/>
                    <a:pt x="3340" y="894"/>
                    <a:pt x="3098" y="568"/>
                  </a:cubicBezTo>
                  <a:cubicBezTo>
                    <a:pt x="2772" y="242"/>
                    <a:pt x="2361" y="79"/>
                    <a:pt x="1957" y="79"/>
                  </a:cubicBezTo>
                  <a:cubicBezTo>
                    <a:pt x="1872" y="0"/>
                    <a:pt x="1794" y="0"/>
                    <a:pt x="1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3"/>
            <p:cNvSpPr/>
            <p:nvPr/>
          </p:nvSpPr>
          <p:spPr>
            <a:xfrm>
              <a:off x="3225483" y="2823287"/>
              <a:ext cx="75123" cy="71360"/>
            </a:xfrm>
            <a:custGeom>
              <a:avLst/>
              <a:gdLst/>
              <a:ahLst/>
              <a:cxnLst/>
              <a:rect l="l" t="t" r="r" b="b"/>
              <a:pathLst>
                <a:path w="1717" h="1631" extrusionOk="0">
                  <a:moveTo>
                    <a:pt x="738" y="0"/>
                  </a:moveTo>
                  <a:cubicBezTo>
                    <a:pt x="653" y="0"/>
                    <a:pt x="575" y="0"/>
                    <a:pt x="490" y="78"/>
                  </a:cubicBezTo>
                  <a:cubicBezTo>
                    <a:pt x="412" y="78"/>
                    <a:pt x="327" y="163"/>
                    <a:pt x="248" y="241"/>
                  </a:cubicBezTo>
                  <a:cubicBezTo>
                    <a:pt x="164" y="241"/>
                    <a:pt x="164" y="326"/>
                    <a:pt x="164" y="326"/>
                  </a:cubicBezTo>
                  <a:cubicBezTo>
                    <a:pt x="85" y="489"/>
                    <a:pt x="1" y="652"/>
                    <a:pt x="1" y="815"/>
                  </a:cubicBezTo>
                  <a:cubicBezTo>
                    <a:pt x="1" y="1057"/>
                    <a:pt x="85" y="1220"/>
                    <a:pt x="248" y="1383"/>
                  </a:cubicBezTo>
                  <a:cubicBezTo>
                    <a:pt x="327" y="1546"/>
                    <a:pt x="575" y="1631"/>
                    <a:pt x="816" y="1631"/>
                  </a:cubicBezTo>
                  <a:cubicBezTo>
                    <a:pt x="1064" y="1631"/>
                    <a:pt x="1227" y="1546"/>
                    <a:pt x="1468" y="1383"/>
                  </a:cubicBezTo>
                  <a:cubicBezTo>
                    <a:pt x="1553" y="1305"/>
                    <a:pt x="1553" y="1142"/>
                    <a:pt x="1631" y="1057"/>
                  </a:cubicBezTo>
                  <a:cubicBezTo>
                    <a:pt x="1631" y="979"/>
                    <a:pt x="1716" y="815"/>
                    <a:pt x="1716" y="731"/>
                  </a:cubicBezTo>
                  <a:cubicBezTo>
                    <a:pt x="1631" y="489"/>
                    <a:pt x="1553" y="241"/>
                    <a:pt x="1390" y="163"/>
                  </a:cubicBezTo>
                  <a:cubicBezTo>
                    <a:pt x="1227" y="0"/>
                    <a:pt x="1064" y="0"/>
                    <a:pt x="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3"/>
            <p:cNvSpPr/>
            <p:nvPr/>
          </p:nvSpPr>
          <p:spPr>
            <a:xfrm>
              <a:off x="3307694" y="2395168"/>
              <a:ext cx="71360" cy="78536"/>
            </a:xfrm>
            <a:custGeom>
              <a:avLst/>
              <a:gdLst/>
              <a:ahLst/>
              <a:cxnLst/>
              <a:rect l="l" t="t" r="r" b="b"/>
              <a:pathLst>
                <a:path w="1631" h="1795" extrusionOk="0">
                  <a:moveTo>
                    <a:pt x="731" y="1"/>
                  </a:moveTo>
                  <a:cubicBezTo>
                    <a:pt x="653" y="1"/>
                    <a:pt x="653" y="79"/>
                    <a:pt x="568" y="79"/>
                  </a:cubicBezTo>
                  <a:cubicBezTo>
                    <a:pt x="489" y="79"/>
                    <a:pt x="405" y="164"/>
                    <a:pt x="326" y="242"/>
                  </a:cubicBezTo>
                  <a:cubicBezTo>
                    <a:pt x="163" y="327"/>
                    <a:pt x="163" y="405"/>
                    <a:pt x="78" y="490"/>
                  </a:cubicBezTo>
                  <a:cubicBezTo>
                    <a:pt x="0" y="568"/>
                    <a:pt x="0" y="653"/>
                    <a:pt x="0" y="731"/>
                  </a:cubicBezTo>
                  <a:lnTo>
                    <a:pt x="0" y="979"/>
                  </a:lnTo>
                  <a:cubicBezTo>
                    <a:pt x="0" y="1057"/>
                    <a:pt x="0" y="1220"/>
                    <a:pt x="78" y="1305"/>
                  </a:cubicBezTo>
                  <a:cubicBezTo>
                    <a:pt x="78" y="1384"/>
                    <a:pt x="163" y="1468"/>
                    <a:pt x="242" y="1547"/>
                  </a:cubicBezTo>
                  <a:cubicBezTo>
                    <a:pt x="326" y="1631"/>
                    <a:pt x="405" y="1631"/>
                    <a:pt x="489" y="1710"/>
                  </a:cubicBezTo>
                  <a:cubicBezTo>
                    <a:pt x="653" y="1710"/>
                    <a:pt x="731" y="1794"/>
                    <a:pt x="894" y="1794"/>
                  </a:cubicBezTo>
                  <a:cubicBezTo>
                    <a:pt x="979" y="1794"/>
                    <a:pt x="1057" y="1710"/>
                    <a:pt x="1142" y="1710"/>
                  </a:cubicBezTo>
                  <a:cubicBezTo>
                    <a:pt x="1383" y="1631"/>
                    <a:pt x="1546" y="1468"/>
                    <a:pt x="1631" y="1220"/>
                  </a:cubicBezTo>
                  <a:lnTo>
                    <a:pt x="1631" y="979"/>
                  </a:lnTo>
                  <a:lnTo>
                    <a:pt x="1631" y="894"/>
                  </a:lnTo>
                  <a:cubicBezTo>
                    <a:pt x="1631" y="731"/>
                    <a:pt x="1546" y="653"/>
                    <a:pt x="1468" y="490"/>
                  </a:cubicBezTo>
                  <a:cubicBezTo>
                    <a:pt x="1383" y="242"/>
                    <a:pt x="1142" y="79"/>
                    <a:pt x="894" y="79"/>
                  </a:cubicBezTo>
                  <a:cubicBezTo>
                    <a:pt x="894" y="79"/>
                    <a:pt x="816" y="1"/>
                    <a:pt x="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3"/>
            <p:cNvSpPr/>
            <p:nvPr/>
          </p:nvSpPr>
          <p:spPr>
            <a:xfrm>
              <a:off x="3254010" y="2691110"/>
              <a:ext cx="146483" cy="149896"/>
            </a:xfrm>
            <a:custGeom>
              <a:avLst/>
              <a:gdLst/>
              <a:ahLst/>
              <a:cxnLst/>
              <a:rect l="l" t="t" r="r" b="b"/>
              <a:pathLst>
                <a:path w="3348" h="3426" extrusionOk="0">
                  <a:moveTo>
                    <a:pt x="1716" y="1"/>
                  </a:moveTo>
                  <a:cubicBezTo>
                    <a:pt x="1469" y="1"/>
                    <a:pt x="1305" y="86"/>
                    <a:pt x="1064" y="164"/>
                  </a:cubicBezTo>
                  <a:cubicBezTo>
                    <a:pt x="738" y="327"/>
                    <a:pt x="412" y="575"/>
                    <a:pt x="164" y="901"/>
                  </a:cubicBezTo>
                  <a:cubicBezTo>
                    <a:pt x="86" y="1142"/>
                    <a:pt x="1" y="1390"/>
                    <a:pt x="1" y="1632"/>
                  </a:cubicBezTo>
                  <a:cubicBezTo>
                    <a:pt x="1" y="1795"/>
                    <a:pt x="86" y="1958"/>
                    <a:pt x="86" y="2043"/>
                  </a:cubicBezTo>
                  <a:cubicBezTo>
                    <a:pt x="86" y="2284"/>
                    <a:pt x="164" y="2447"/>
                    <a:pt x="327" y="2695"/>
                  </a:cubicBezTo>
                  <a:cubicBezTo>
                    <a:pt x="412" y="2858"/>
                    <a:pt x="575" y="3021"/>
                    <a:pt x="738" y="3184"/>
                  </a:cubicBezTo>
                  <a:cubicBezTo>
                    <a:pt x="901" y="3262"/>
                    <a:pt x="1142" y="3425"/>
                    <a:pt x="1305" y="3425"/>
                  </a:cubicBezTo>
                  <a:lnTo>
                    <a:pt x="1958" y="3425"/>
                  </a:lnTo>
                  <a:cubicBezTo>
                    <a:pt x="2447" y="3262"/>
                    <a:pt x="2858" y="2936"/>
                    <a:pt x="3099" y="2447"/>
                  </a:cubicBezTo>
                  <a:cubicBezTo>
                    <a:pt x="3262" y="2206"/>
                    <a:pt x="3347" y="1880"/>
                    <a:pt x="3347" y="1553"/>
                  </a:cubicBezTo>
                  <a:cubicBezTo>
                    <a:pt x="3347" y="1390"/>
                    <a:pt x="3347" y="1142"/>
                    <a:pt x="3262" y="979"/>
                  </a:cubicBezTo>
                  <a:cubicBezTo>
                    <a:pt x="3184" y="738"/>
                    <a:pt x="3099" y="575"/>
                    <a:pt x="2936" y="412"/>
                  </a:cubicBezTo>
                  <a:cubicBezTo>
                    <a:pt x="2773" y="249"/>
                    <a:pt x="2532" y="164"/>
                    <a:pt x="2369" y="86"/>
                  </a:cubicBezTo>
                  <a:cubicBezTo>
                    <a:pt x="2206" y="1"/>
                    <a:pt x="1958" y="1"/>
                    <a:pt x="1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3"/>
            <p:cNvSpPr/>
            <p:nvPr/>
          </p:nvSpPr>
          <p:spPr>
            <a:xfrm>
              <a:off x="3286299" y="2830419"/>
              <a:ext cx="0" cy="4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74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3"/>
            <p:cNvSpPr/>
            <p:nvPr/>
          </p:nvSpPr>
          <p:spPr>
            <a:xfrm>
              <a:off x="3329089" y="2619794"/>
              <a:ext cx="74817" cy="75079"/>
            </a:xfrm>
            <a:custGeom>
              <a:avLst/>
              <a:gdLst/>
              <a:ahLst/>
              <a:cxnLst/>
              <a:rect l="l" t="t" r="r" b="b"/>
              <a:pathLst>
                <a:path w="1710" h="1716" extrusionOk="0">
                  <a:moveTo>
                    <a:pt x="894" y="0"/>
                  </a:moveTo>
                  <a:cubicBezTo>
                    <a:pt x="731" y="0"/>
                    <a:pt x="568" y="85"/>
                    <a:pt x="405" y="163"/>
                  </a:cubicBezTo>
                  <a:cubicBezTo>
                    <a:pt x="242" y="326"/>
                    <a:pt x="79" y="489"/>
                    <a:pt x="79" y="737"/>
                  </a:cubicBezTo>
                  <a:cubicBezTo>
                    <a:pt x="0" y="737"/>
                    <a:pt x="0" y="816"/>
                    <a:pt x="0" y="900"/>
                  </a:cubicBezTo>
                  <a:cubicBezTo>
                    <a:pt x="0" y="1063"/>
                    <a:pt x="79" y="1142"/>
                    <a:pt x="164" y="1305"/>
                  </a:cubicBezTo>
                  <a:cubicBezTo>
                    <a:pt x="242" y="1468"/>
                    <a:pt x="405" y="1631"/>
                    <a:pt x="653" y="1716"/>
                  </a:cubicBezTo>
                  <a:lnTo>
                    <a:pt x="816" y="1716"/>
                  </a:lnTo>
                  <a:cubicBezTo>
                    <a:pt x="979" y="1716"/>
                    <a:pt x="1142" y="1716"/>
                    <a:pt x="1305" y="1631"/>
                  </a:cubicBezTo>
                  <a:cubicBezTo>
                    <a:pt x="1468" y="1553"/>
                    <a:pt x="1631" y="1305"/>
                    <a:pt x="1631" y="1063"/>
                  </a:cubicBezTo>
                  <a:cubicBezTo>
                    <a:pt x="1709" y="979"/>
                    <a:pt x="1709" y="900"/>
                    <a:pt x="1709" y="816"/>
                  </a:cubicBezTo>
                  <a:cubicBezTo>
                    <a:pt x="1709" y="652"/>
                    <a:pt x="1631" y="489"/>
                    <a:pt x="1546" y="326"/>
                  </a:cubicBezTo>
                  <a:cubicBezTo>
                    <a:pt x="1383" y="163"/>
                    <a:pt x="1220" y="85"/>
                    <a:pt x="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3"/>
            <p:cNvSpPr/>
            <p:nvPr/>
          </p:nvSpPr>
          <p:spPr>
            <a:xfrm>
              <a:off x="3300563" y="2466528"/>
              <a:ext cx="146133" cy="153309"/>
            </a:xfrm>
            <a:custGeom>
              <a:avLst/>
              <a:gdLst/>
              <a:ahLst/>
              <a:cxnLst/>
              <a:rect l="l" t="t" r="r" b="b"/>
              <a:pathLst>
                <a:path w="3340" h="3504" extrusionOk="0">
                  <a:moveTo>
                    <a:pt x="1794" y="0"/>
                  </a:moveTo>
                  <a:cubicBezTo>
                    <a:pt x="1631" y="0"/>
                    <a:pt x="1468" y="0"/>
                    <a:pt x="1305" y="79"/>
                  </a:cubicBezTo>
                  <a:cubicBezTo>
                    <a:pt x="1057" y="163"/>
                    <a:pt x="894" y="242"/>
                    <a:pt x="731" y="405"/>
                  </a:cubicBezTo>
                  <a:cubicBezTo>
                    <a:pt x="568" y="568"/>
                    <a:pt x="489" y="731"/>
                    <a:pt x="326" y="894"/>
                  </a:cubicBezTo>
                  <a:cubicBezTo>
                    <a:pt x="163" y="1142"/>
                    <a:pt x="0" y="1468"/>
                    <a:pt x="0" y="1794"/>
                  </a:cubicBezTo>
                  <a:lnTo>
                    <a:pt x="0" y="1957"/>
                  </a:lnTo>
                  <a:cubicBezTo>
                    <a:pt x="78" y="2283"/>
                    <a:pt x="241" y="2610"/>
                    <a:pt x="489" y="2936"/>
                  </a:cubicBezTo>
                  <a:cubicBezTo>
                    <a:pt x="652" y="3099"/>
                    <a:pt x="816" y="3177"/>
                    <a:pt x="1057" y="3340"/>
                  </a:cubicBezTo>
                  <a:cubicBezTo>
                    <a:pt x="1220" y="3425"/>
                    <a:pt x="1383" y="3503"/>
                    <a:pt x="1631" y="3503"/>
                  </a:cubicBezTo>
                  <a:lnTo>
                    <a:pt x="1794" y="3503"/>
                  </a:lnTo>
                  <a:cubicBezTo>
                    <a:pt x="1957" y="3503"/>
                    <a:pt x="2120" y="3503"/>
                    <a:pt x="2283" y="3425"/>
                  </a:cubicBezTo>
                  <a:cubicBezTo>
                    <a:pt x="2525" y="3340"/>
                    <a:pt x="2688" y="3262"/>
                    <a:pt x="2851" y="3099"/>
                  </a:cubicBezTo>
                  <a:cubicBezTo>
                    <a:pt x="3177" y="2773"/>
                    <a:pt x="3340" y="2362"/>
                    <a:pt x="3340" y="1794"/>
                  </a:cubicBezTo>
                  <a:lnTo>
                    <a:pt x="3340" y="1631"/>
                  </a:lnTo>
                  <a:cubicBezTo>
                    <a:pt x="3262" y="1057"/>
                    <a:pt x="3014" y="568"/>
                    <a:pt x="2609" y="242"/>
                  </a:cubicBezTo>
                  <a:cubicBezTo>
                    <a:pt x="2446" y="79"/>
                    <a:pt x="2198" y="0"/>
                    <a:pt x="19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3"/>
            <p:cNvSpPr/>
            <p:nvPr/>
          </p:nvSpPr>
          <p:spPr>
            <a:xfrm>
              <a:off x="2697517" y="3226248"/>
              <a:ext cx="49965" cy="278310"/>
            </a:xfrm>
            <a:custGeom>
              <a:avLst/>
              <a:gdLst/>
              <a:ahLst/>
              <a:cxnLst/>
              <a:rect l="l" t="t" r="r" b="b"/>
              <a:pathLst>
                <a:path w="1142" h="6361" extrusionOk="0">
                  <a:moveTo>
                    <a:pt x="1063" y="0"/>
                  </a:moveTo>
                  <a:cubicBezTo>
                    <a:pt x="816" y="653"/>
                    <a:pt x="737" y="1305"/>
                    <a:pt x="652" y="1957"/>
                  </a:cubicBezTo>
                  <a:cubicBezTo>
                    <a:pt x="489" y="2610"/>
                    <a:pt x="411" y="3262"/>
                    <a:pt x="163" y="3914"/>
                  </a:cubicBezTo>
                  <a:cubicBezTo>
                    <a:pt x="85" y="4403"/>
                    <a:pt x="0" y="4893"/>
                    <a:pt x="0" y="5382"/>
                  </a:cubicBezTo>
                  <a:cubicBezTo>
                    <a:pt x="0" y="5630"/>
                    <a:pt x="85" y="5871"/>
                    <a:pt x="85" y="6197"/>
                  </a:cubicBezTo>
                  <a:cubicBezTo>
                    <a:pt x="85" y="6282"/>
                    <a:pt x="163" y="6360"/>
                    <a:pt x="248" y="6360"/>
                  </a:cubicBezTo>
                  <a:cubicBezTo>
                    <a:pt x="411" y="6360"/>
                    <a:pt x="489" y="6282"/>
                    <a:pt x="489" y="6119"/>
                  </a:cubicBezTo>
                  <a:lnTo>
                    <a:pt x="489" y="6034"/>
                  </a:lnTo>
                  <a:lnTo>
                    <a:pt x="489" y="5382"/>
                  </a:lnTo>
                  <a:cubicBezTo>
                    <a:pt x="489" y="4488"/>
                    <a:pt x="652" y="3588"/>
                    <a:pt x="900" y="2773"/>
                  </a:cubicBezTo>
                  <a:cubicBezTo>
                    <a:pt x="979" y="2284"/>
                    <a:pt x="1063" y="1794"/>
                    <a:pt x="1142" y="1390"/>
                  </a:cubicBezTo>
                  <a:cubicBezTo>
                    <a:pt x="1142" y="901"/>
                    <a:pt x="1142" y="490"/>
                    <a:pt x="1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3"/>
            <p:cNvSpPr/>
            <p:nvPr/>
          </p:nvSpPr>
          <p:spPr>
            <a:xfrm>
              <a:off x="2729763" y="3187133"/>
              <a:ext cx="35702" cy="292573"/>
            </a:xfrm>
            <a:custGeom>
              <a:avLst/>
              <a:gdLst/>
              <a:ahLst/>
              <a:cxnLst/>
              <a:rect l="l" t="t" r="r" b="b"/>
              <a:pathLst>
                <a:path w="816" h="6687" extrusionOk="0">
                  <a:moveTo>
                    <a:pt x="568" y="1"/>
                  </a:moveTo>
                  <a:cubicBezTo>
                    <a:pt x="489" y="79"/>
                    <a:pt x="489" y="79"/>
                    <a:pt x="405" y="79"/>
                  </a:cubicBezTo>
                  <a:cubicBezTo>
                    <a:pt x="489" y="79"/>
                    <a:pt x="568" y="164"/>
                    <a:pt x="653" y="242"/>
                  </a:cubicBezTo>
                  <a:cubicBezTo>
                    <a:pt x="653" y="164"/>
                    <a:pt x="568" y="79"/>
                    <a:pt x="568" y="1"/>
                  </a:cubicBezTo>
                  <a:close/>
                  <a:moveTo>
                    <a:pt x="653" y="327"/>
                  </a:moveTo>
                  <a:lnTo>
                    <a:pt x="653" y="405"/>
                  </a:lnTo>
                  <a:cubicBezTo>
                    <a:pt x="568" y="490"/>
                    <a:pt x="489" y="568"/>
                    <a:pt x="489" y="731"/>
                  </a:cubicBezTo>
                  <a:lnTo>
                    <a:pt x="326" y="894"/>
                  </a:lnTo>
                  <a:cubicBezTo>
                    <a:pt x="405" y="1384"/>
                    <a:pt x="405" y="1795"/>
                    <a:pt x="405" y="2284"/>
                  </a:cubicBezTo>
                  <a:cubicBezTo>
                    <a:pt x="326" y="3425"/>
                    <a:pt x="0" y="4567"/>
                    <a:pt x="79" y="5708"/>
                  </a:cubicBezTo>
                  <a:lnTo>
                    <a:pt x="79" y="6439"/>
                  </a:lnTo>
                  <a:cubicBezTo>
                    <a:pt x="79" y="6602"/>
                    <a:pt x="242" y="6687"/>
                    <a:pt x="326" y="6687"/>
                  </a:cubicBezTo>
                  <a:cubicBezTo>
                    <a:pt x="405" y="6687"/>
                    <a:pt x="489" y="6602"/>
                    <a:pt x="489" y="6524"/>
                  </a:cubicBezTo>
                  <a:lnTo>
                    <a:pt x="489" y="6439"/>
                  </a:lnTo>
                  <a:lnTo>
                    <a:pt x="489" y="5708"/>
                  </a:lnTo>
                  <a:cubicBezTo>
                    <a:pt x="489" y="4404"/>
                    <a:pt x="816" y="3014"/>
                    <a:pt x="816" y="1710"/>
                  </a:cubicBezTo>
                  <a:cubicBezTo>
                    <a:pt x="816" y="1221"/>
                    <a:pt x="816" y="816"/>
                    <a:pt x="653" y="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3"/>
            <p:cNvSpPr/>
            <p:nvPr/>
          </p:nvSpPr>
          <p:spPr>
            <a:xfrm>
              <a:off x="2647551" y="3190590"/>
              <a:ext cx="110781" cy="324819"/>
            </a:xfrm>
            <a:custGeom>
              <a:avLst/>
              <a:gdLst/>
              <a:ahLst/>
              <a:cxnLst/>
              <a:rect l="l" t="t" r="r" b="b"/>
              <a:pathLst>
                <a:path w="2532" h="7424" extrusionOk="0">
                  <a:moveTo>
                    <a:pt x="2284" y="0"/>
                  </a:moveTo>
                  <a:cubicBezTo>
                    <a:pt x="2121" y="248"/>
                    <a:pt x="2042" y="489"/>
                    <a:pt x="1958" y="652"/>
                  </a:cubicBezTo>
                  <a:lnTo>
                    <a:pt x="1631" y="1631"/>
                  </a:lnTo>
                  <a:lnTo>
                    <a:pt x="1305" y="2694"/>
                  </a:lnTo>
                  <a:cubicBezTo>
                    <a:pt x="1227" y="3346"/>
                    <a:pt x="1064" y="3999"/>
                    <a:pt x="901" y="4651"/>
                  </a:cubicBezTo>
                  <a:lnTo>
                    <a:pt x="412" y="5871"/>
                  </a:lnTo>
                  <a:lnTo>
                    <a:pt x="1" y="7423"/>
                  </a:lnTo>
                  <a:lnTo>
                    <a:pt x="85" y="7338"/>
                  </a:lnTo>
                  <a:cubicBezTo>
                    <a:pt x="575" y="6771"/>
                    <a:pt x="901" y="5956"/>
                    <a:pt x="1142" y="5218"/>
                  </a:cubicBezTo>
                  <a:cubicBezTo>
                    <a:pt x="1227" y="5055"/>
                    <a:pt x="1227" y="4892"/>
                    <a:pt x="1305" y="4729"/>
                  </a:cubicBezTo>
                  <a:cubicBezTo>
                    <a:pt x="1553" y="4077"/>
                    <a:pt x="1631" y="3425"/>
                    <a:pt x="1794" y="2772"/>
                  </a:cubicBezTo>
                  <a:cubicBezTo>
                    <a:pt x="1879" y="2120"/>
                    <a:pt x="1958" y="1468"/>
                    <a:pt x="2205" y="815"/>
                  </a:cubicBezTo>
                  <a:lnTo>
                    <a:pt x="2368" y="652"/>
                  </a:lnTo>
                  <a:cubicBezTo>
                    <a:pt x="2368" y="489"/>
                    <a:pt x="2447" y="411"/>
                    <a:pt x="2532" y="326"/>
                  </a:cubicBezTo>
                  <a:lnTo>
                    <a:pt x="2532" y="248"/>
                  </a:lnTo>
                  <a:lnTo>
                    <a:pt x="2532" y="163"/>
                  </a:lnTo>
                  <a:cubicBezTo>
                    <a:pt x="2447" y="85"/>
                    <a:pt x="2368" y="0"/>
                    <a:pt x="2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3"/>
            <p:cNvSpPr/>
            <p:nvPr/>
          </p:nvSpPr>
          <p:spPr>
            <a:xfrm>
              <a:off x="2733176" y="3190590"/>
              <a:ext cx="14307" cy="28570"/>
            </a:xfrm>
            <a:custGeom>
              <a:avLst/>
              <a:gdLst/>
              <a:ahLst/>
              <a:cxnLst/>
              <a:rect l="l" t="t" r="r" b="b"/>
              <a:pathLst>
                <a:path w="327" h="653" extrusionOk="0">
                  <a:moveTo>
                    <a:pt x="164" y="0"/>
                  </a:moveTo>
                  <a:lnTo>
                    <a:pt x="164" y="85"/>
                  </a:lnTo>
                  <a:lnTo>
                    <a:pt x="85" y="163"/>
                  </a:lnTo>
                  <a:lnTo>
                    <a:pt x="85" y="326"/>
                  </a:lnTo>
                  <a:lnTo>
                    <a:pt x="1" y="652"/>
                  </a:lnTo>
                  <a:cubicBezTo>
                    <a:pt x="85" y="489"/>
                    <a:pt x="164" y="248"/>
                    <a:pt x="327" y="0"/>
                  </a:cubicBezTo>
                  <a:close/>
                </a:path>
              </a:pathLst>
            </a:custGeom>
            <a:solidFill>
              <a:srgbClr val="FE7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63"/>
          <p:cNvGrpSpPr/>
          <p:nvPr/>
        </p:nvGrpSpPr>
        <p:grpSpPr>
          <a:xfrm>
            <a:off x="1506313" y="844099"/>
            <a:ext cx="6153420" cy="3682646"/>
            <a:chOff x="1506313" y="844099"/>
            <a:chExt cx="6153420" cy="3682646"/>
          </a:xfrm>
        </p:grpSpPr>
        <p:grpSp>
          <p:nvGrpSpPr>
            <p:cNvPr id="1201" name="Google Shape;1201;p63"/>
            <p:cNvGrpSpPr/>
            <p:nvPr/>
          </p:nvGrpSpPr>
          <p:grpSpPr>
            <a:xfrm>
              <a:off x="1516870" y="844099"/>
              <a:ext cx="6142862" cy="3682646"/>
              <a:chOff x="1516870" y="844099"/>
              <a:chExt cx="6142862" cy="3682646"/>
            </a:xfrm>
          </p:grpSpPr>
          <p:sp>
            <p:nvSpPr>
              <p:cNvPr id="1202" name="Google Shape;1202;p63"/>
              <p:cNvSpPr/>
              <p:nvPr/>
            </p:nvSpPr>
            <p:spPr>
              <a:xfrm flipH="1">
                <a:off x="7344163" y="844099"/>
                <a:ext cx="315569" cy="315494"/>
              </a:xfrm>
              <a:custGeom>
                <a:avLst/>
                <a:gdLst/>
                <a:ahLst/>
                <a:cxnLst/>
                <a:rect l="l" t="t" r="r" b="b"/>
                <a:pathLst>
                  <a:path w="25155" h="25154" extrusionOk="0">
                    <a:moveTo>
                      <a:pt x="10148" y="0"/>
                    </a:moveTo>
                    <a:cubicBezTo>
                      <a:pt x="4362" y="1218"/>
                      <a:pt x="0" y="6363"/>
                      <a:pt x="0" y="12434"/>
                    </a:cubicBezTo>
                    <a:cubicBezTo>
                      <a:pt x="0" y="19511"/>
                      <a:pt x="5717" y="25154"/>
                      <a:pt x="12720" y="25154"/>
                    </a:cubicBezTo>
                    <a:cubicBezTo>
                      <a:pt x="18866" y="25154"/>
                      <a:pt x="23942" y="20797"/>
                      <a:pt x="25154" y="15006"/>
                    </a:cubicBezTo>
                    <a:lnTo>
                      <a:pt x="25154" y="15006"/>
                    </a:lnTo>
                    <a:cubicBezTo>
                      <a:pt x="23228" y="18082"/>
                      <a:pt x="19866" y="20083"/>
                      <a:pt x="16007" y="20083"/>
                    </a:cubicBezTo>
                    <a:cubicBezTo>
                      <a:pt x="9936" y="20083"/>
                      <a:pt x="5077" y="15224"/>
                      <a:pt x="5077" y="9221"/>
                    </a:cubicBezTo>
                    <a:cubicBezTo>
                      <a:pt x="5077" y="5362"/>
                      <a:pt x="7078" y="1932"/>
                      <a:pt x="101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3"/>
              <p:cNvSpPr/>
              <p:nvPr/>
            </p:nvSpPr>
            <p:spPr>
              <a:xfrm>
                <a:off x="1516870" y="4228302"/>
                <a:ext cx="137834" cy="136832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32" y="0"/>
                    </a:moveTo>
                    <a:cubicBezTo>
                      <a:pt x="4480" y="0"/>
                      <a:pt x="4430" y="33"/>
                      <a:pt x="4418" y="98"/>
                    </a:cubicBezTo>
                    <a:lnTo>
                      <a:pt x="3644" y="3527"/>
                    </a:lnTo>
                    <a:cubicBezTo>
                      <a:pt x="3644" y="3563"/>
                      <a:pt x="3596" y="3599"/>
                      <a:pt x="3549" y="3611"/>
                    </a:cubicBezTo>
                    <a:lnTo>
                      <a:pt x="132" y="4385"/>
                    </a:lnTo>
                    <a:cubicBezTo>
                      <a:pt x="1" y="4420"/>
                      <a:pt x="1" y="4599"/>
                      <a:pt x="132" y="4623"/>
                    </a:cubicBezTo>
                    <a:lnTo>
                      <a:pt x="3549" y="5397"/>
                    </a:lnTo>
                    <a:cubicBezTo>
                      <a:pt x="3596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0" y="8974"/>
                      <a:pt x="4480" y="9007"/>
                      <a:pt x="4532" y="9007"/>
                    </a:cubicBezTo>
                    <a:cubicBezTo>
                      <a:pt x="4585" y="9007"/>
                      <a:pt x="4638" y="8974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8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99"/>
                      <a:pt x="9073" y="4420"/>
                      <a:pt x="8942" y="4385"/>
                    </a:cubicBezTo>
                    <a:lnTo>
                      <a:pt x="5513" y="3611"/>
                    </a:lnTo>
                    <a:cubicBezTo>
                      <a:pt x="5478" y="3611"/>
                      <a:pt x="5442" y="3563"/>
                      <a:pt x="5430" y="3527"/>
                    </a:cubicBezTo>
                    <a:lnTo>
                      <a:pt x="4656" y="98"/>
                    </a:lnTo>
                    <a:cubicBezTo>
                      <a:pt x="4638" y="33"/>
                      <a:pt x="4585" y="0"/>
                      <a:pt x="4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3"/>
              <p:cNvSpPr/>
              <p:nvPr/>
            </p:nvSpPr>
            <p:spPr>
              <a:xfrm>
                <a:off x="6447322" y="4365115"/>
                <a:ext cx="162849" cy="16163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9017" extrusionOk="0">
                    <a:moveTo>
                      <a:pt x="4544" y="0"/>
                    </a:moveTo>
                    <a:cubicBezTo>
                      <a:pt x="4492" y="0"/>
                      <a:pt x="4441" y="36"/>
                      <a:pt x="4429" y="108"/>
                    </a:cubicBezTo>
                    <a:lnTo>
                      <a:pt x="3655" y="3525"/>
                    </a:lnTo>
                    <a:cubicBezTo>
                      <a:pt x="3655" y="3572"/>
                      <a:pt x="3608" y="3596"/>
                      <a:pt x="3560" y="3620"/>
                    </a:cubicBezTo>
                    <a:lnTo>
                      <a:pt x="143" y="4394"/>
                    </a:lnTo>
                    <a:cubicBezTo>
                      <a:pt x="0" y="4418"/>
                      <a:pt x="0" y="4596"/>
                      <a:pt x="143" y="4632"/>
                    </a:cubicBezTo>
                    <a:lnTo>
                      <a:pt x="3560" y="5406"/>
                    </a:lnTo>
                    <a:cubicBezTo>
                      <a:pt x="3608" y="5406"/>
                      <a:pt x="3632" y="5442"/>
                      <a:pt x="3655" y="5489"/>
                    </a:cubicBezTo>
                    <a:lnTo>
                      <a:pt x="4429" y="8918"/>
                    </a:lnTo>
                    <a:cubicBezTo>
                      <a:pt x="4441" y="8984"/>
                      <a:pt x="4492" y="9016"/>
                      <a:pt x="4544" y="9016"/>
                    </a:cubicBezTo>
                    <a:cubicBezTo>
                      <a:pt x="4596" y="9016"/>
                      <a:pt x="4650" y="8984"/>
                      <a:pt x="4667" y="8918"/>
                    </a:cubicBezTo>
                    <a:lnTo>
                      <a:pt x="5441" y="5489"/>
                    </a:lnTo>
                    <a:cubicBezTo>
                      <a:pt x="5441" y="5442"/>
                      <a:pt x="5477" y="5418"/>
                      <a:pt x="5525" y="5406"/>
                    </a:cubicBezTo>
                    <a:lnTo>
                      <a:pt x="8954" y="4632"/>
                    </a:lnTo>
                    <a:cubicBezTo>
                      <a:pt x="9085" y="4596"/>
                      <a:pt x="9085" y="4418"/>
                      <a:pt x="8954" y="4394"/>
                    </a:cubicBezTo>
                    <a:lnTo>
                      <a:pt x="5525" y="3620"/>
                    </a:lnTo>
                    <a:cubicBezTo>
                      <a:pt x="5477" y="3620"/>
                      <a:pt x="5453" y="3572"/>
                      <a:pt x="5441" y="3525"/>
                    </a:cubicBezTo>
                    <a:lnTo>
                      <a:pt x="4667" y="108"/>
                    </a:lnTo>
                    <a:cubicBezTo>
                      <a:pt x="4650" y="36"/>
                      <a:pt x="4596" y="0"/>
                      <a:pt x="45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3"/>
              <p:cNvSpPr/>
              <p:nvPr/>
            </p:nvSpPr>
            <p:spPr>
              <a:xfrm>
                <a:off x="5396913" y="1294900"/>
                <a:ext cx="137550" cy="13665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466" extrusionOk="0">
                    <a:moveTo>
                      <a:pt x="2751" y="0"/>
                    </a:moveTo>
                    <a:cubicBezTo>
                      <a:pt x="2719" y="0"/>
                      <a:pt x="2686" y="18"/>
                      <a:pt x="2680" y="54"/>
                    </a:cubicBezTo>
                    <a:lnTo>
                      <a:pt x="2204" y="2125"/>
                    </a:lnTo>
                    <a:cubicBezTo>
                      <a:pt x="2180" y="2149"/>
                      <a:pt x="2168" y="2185"/>
                      <a:pt x="2144" y="2185"/>
                    </a:cubicBezTo>
                    <a:lnTo>
                      <a:pt x="72" y="2661"/>
                    </a:lnTo>
                    <a:cubicBezTo>
                      <a:pt x="1" y="2673"/>
                      <a:pt x="1" y="2792"/>
                      <a:pt x="72" y="2804"/>
                    </a:cubicBezTo>
                    <a:lnTo>
                      <a:pt x="2144" y="3280"/>
                    </a:lnTo>
                    <a:cubicBezTo>
                      <a:pt x="2168" y="3292"/>
                      <a:pt x="2204" y="3316"/>
                      <a:pt x="2204" y="3340"/>
                    </a:cubicBezTo>
                    <a:lnTo>
                      <a:pt x="2680" y="5411"/>
                    </a:lnTo>
                    <a:cubicBezTo>
                      <a:pt x="2686" y="5447"/>
                      <a:pt x="2719" y="5465"/>
                      <a:pt x="2751" y="5465"/>
                    </a:cubicBezTo>
                    <a:cubicBezTo>
                      <a:pt x="2784" y="5465"/>
                      <a:pt x="2817" y="5447"/>
                      <a:pt x="2823" y="5411"/>
                    </a:cubicBezTo>
                    <a:lnTo>
                      <a:pt x="3299" y="3340"/>
                    </a:lnTo>
                    <a:cubicBezTo>
                      <a:pt x="3323" y="3316"/>
                      <a:pt x="3335" y="3280"/>
                      <a:pt x="3359" y="3280"/>
                    </a:cubicBezTo>
                    <a:lnTo>
                      <a:pt x="5430" y="2804"/>
                    </a:lnTo>
                    <a:cubicBezTo>
                      <a:pt x="5502" y="2792"/>
                      <a:pt x="5502" y="2673"/>
                      <a:pt x="5430" y="2661"/>
                    </a:cubicBezTo>
                    <a:lnTo>
                      <a:pt x="3359" y="2185"/>
                    </a:lnTo>
                    <a:cubicBezTo>
                      <a:pt x="3335" y="2173"/>
                      <a:pt x="3299" y="2149"/>
                      <a:pt x="3299" y="2125"/>
                    </a:cubicBezTo>
                    <a:lnTo>
                      <a:pt x="2823" y="54"/>
                    </a:lnTo>
                    <a:cubicBezTo>
                      <a:pt x="2817" y="18"/>
                      <a:pt x="2784" y="0"/>
                      <a:pt x="27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6" name="Google Shape;1206;p63"/>
            <p:cNvSpPr/>
            <p:nvPr/>
          </p:nvSpPr>
          <p:spPr>
            <a:xfrm>
              <a:off x="1506313" y="844100"/>
              <a:ext cx="137825" cy="136650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3485742" y="1627235"/>
            <a:ext cx="5292498" cy="17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4572132" y="3068500"/>
            <a:ext cx="35562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grpSp>
        <p:nvGrpSpPr>
          <p:cNvPr id="986" name="Google Shape;986;p58"/>
          <p:cNvGrpSpPr/>
          <p:nvPr/>
        </p:nvGrpSpPr>
        <p:grpSpPr>
          <a:xfrm>
            <a:off x="1647461" y="1760807"/>
            <a:ext cx="1868378" cy="2010373"/>
            <a:chOff x="1571261" y="1837007"/>
            <a:chExt cx="1868378" cy="2010373"/>
          </a:xfrm>
        </p:grpSpPr>
        <p:sp>
          <p:nvSpPr>
            <p:cNvPr id="987" name="Google Shape;987;p58"/>
            <p:cNvSpPr/>
            <p:nvPr/>
          </p:nvSpPr>
          <p:spPr>
            <a:xfrm>
              <a:off x="2918570" y="1857108"/>
              <a:ext cx="26" cy="278912"/>
            </a:xfrm>
            <a:custGeom>
              <a:avLst/>
              <a:gdLst/>
              <a:ahLst/>
              <a:cxnLst/>
              <a:rect l="l" t="t" r="r" b="b"/>
              <a:pathLst>
                <a:path w="1" h="10601" fill="none" extrusionOk="0">
                  <a:moveTo>
                    <a:pt x="1" y="10601"/>
                  </a:moveTo>
                  <a:lnTo>
                    <a:pt x="1" y="1"/>
                  </a:lnTo>
                </a:path>
              </a:pathLst>
            </a:custGeom>
            <a:noFill/>
            <a:ln w="3800" cap="flat" cmpd="sng">
              <a:solidFill>
                <a:schemeClr val="lt2"/>
              </a:solidFill>
              <a:prstDash val="solid"/>
              <a:miter lim="101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8"/>
            <p:cNvSpPr/>
            <p:nvPr/>
          </p:nvSpPr>
          <p:spPr>
            <a:xfrm>
              <a:off x="2796965" y="2837445"/>
              <a:ext cx="242184" cy="137707"/>
            </a:xfrm>
            <a:custGeom>
              <a:avLst/>
              <a:gdLst/>
              <a:ahLst/>
              <a:cxnLst/>
              <a:rect l="l" t="t" r="r" b="b"/>
              <a:pathLst>
                <a:path w="9205" h="5234" extrusionOk="0">
                  <a:moveTo>
                    <a:pt x="4824" y="0"/>
                  </a:moveTo>
                  <a:cubicBezTo>
                    <a:pt x="3540" y="0"/>
                    <a:pt x="2209" y="69"/>
                    <a:pt x="1720" y="203"/>
                  </a:cubicBezTo>
                  <a:cubicBezTo>
                    <a:pt x="759" y="446"/>
                    <a:pt x="0" y="982"/>
                    <a:pt x="274" y="1933"/>
                  </a:cubicBezTo>
                  <a:cubicBezTo>
                    <a:pt x="516" y="2813"/>
                    <a:pt x="1336" y="3339"/>
                    <a:pt x="2276" y="3683"/>
                  </a:cubicBezTo>
                  <a:cubicBezTo>
                    <a:pt x="2812" y="3865"/>
                    <a:pt x="3399" y="4047"/>
                    <a:pt x="3824" y="4380"/>
                  </a:cubicBezTo>
                  <a:cubicBezTo>
                    <a:pt x="4077" y="4593"/>
                    <a:pt x="4289" y="4846"/>
                    <a:pt x="4461" y="5119"/>
                  </a:cubicBezTo>
                  <a:cubicBezTo>
                    <a:pt x="4515" y="5189"/>
                    <a:pt x="4580" y="5233"/>
                    <a:pt x="4648" y="5233"/>
                  </a:cubicBezTo>
                  <a:cubicBezTo>
                    <a:pt x="4707" y="5233"/>
                    <a:pt x="4768" y="5199"/>
                    <a:pt x="4825" y="5119"/>
                  </a:cubicBezTo>
                  <a:cubicBezTo>
                    <a:pt x="5058" y="4805"/>
                    <a:pt x="5250" y="4482"/>
                    <a:pt x="5644" y="4259"/>
                  </a:cubicBezTo>
                  <a:cubicBezTo>
                    <a:pt x="6110" y="3986"/>
                    <a:pt x="6625" y="3814"/>
                    <a:pt x="7141" y="3622"/>
                  </a:cubicBezTo>
                  <a:cubicBezTo>
                    <a:pt x="7991" y="3318"/>
                    <a:pt x="8851" y="2742"/>
                    <a:pt x="9022" y="1923"/>
                  </a:cubicBezTo>
                  <a:cubicBezTo>
                    <a:pt x="9205" y="952"/>
                    <a:pt x="8456" y="406"/>
                    <a:pt x="7505" y="163"/>
                  </a:cubicBezTo>
                  <a:cubicBezTo>
                    <a:pt x="7055" y="54"/>
                    <a:pt x="5958" y="0"/>
                    <a:pt x="4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2734531" y="2125628"/>
              <a:ext cx="368182" cy="750966"/>
            </a:xfrm>
            <a:custGeom>
              <a:avLst/>
              <a:gdLst/>
              <a:ahLst/>
              <a:cxnLst/>
              <a:rect l="l" t="t" r="r" b="b"/>
              <a:pathLst>
                <a:path w="13994" h="28543" extrusionOk="0">
                  <a:moveTo>
                    <a:pt x="7002" y="0"/>
                  </a:moveTo>
                  <a:cubicBezTo>
                    <a:pt x="6938" y="0"/>
                    <a:pt x="6874" y="31"/>
                    <a:pt x="6834" y="91"/>
                  </a:cubicBezTo>
                  <a:cubicBezTo>
                    <a:pt x="6743" y="243"/>
                    <a:pt x="6682" y="405"/>
                    <a:pt x="6662" y="567"/>
                  </a:cubicBezTo>
                  <a:cubicBezTo>
                    <a:pt x="6490" y="1436"/>
                    <a:pt x="6632" y="2367"/>
                    <a:pt x="6257" y="3166"/>
                  </a:cubicBezTo>
                  <a:cubicBezTo>
                    <a:pt x="6075" y="3530"/>
                    <a:pt x="5833" y="3854"/>
                    <a:pt x="5549" y="4127"/>
                  </a:cubicBezTo>
                  <a:cubicBezTo>
                    <a:pt x="4953" y="4764"/>
                    <a:pt x="4285" y="5330"/>
                    <a:pt x="3779" y="6028"/>
                  </a:cubicBezTo>
                  <a:cubicBezTo>
                    <a:pt x="3274" y="6726"/>
                    <a:pt x="3021" y="7495"/>
                    <a:pt x="3082" y="8678"/>
                  </a:cubicBezTo>
                  <a:cubicBezTo>
                    <a:pt x="2333" y="9477"/>
                    <a:pt x="1655" y="10297"/>
                    <a:pt x="988" y="11156"/>
                  </a:cubicBezTo>
                  <a:cubicBezTo>
                    <a:pt x="695" y="11227"/>
                    <a:pt x="462" y="11429"/>
                    <a:pt x="341" y="11702"/>
                  </a:cubicBezTo>
                  <a:cubicBezTo>
                    <a:pt x="229" y="11976"/>
                    <a:pt x="300" y="12299"/>
                    <a:pt x="523" y="12502"/>
                  </a:cubicBezTo>
                  <a:cubicBezTo>
                    <a:pt x="705" y="12643"/>
                    <a:pt x="927" y="12714"/>
                    <a:pt x="1150" y="12714"/>
                  </a:cubicBezTo>
                  <a:lnTo>
                    <a:pt x="1150" y="22636"/>
                  </a:lnTo>
                  <a:cubicBezTo>
                    <a:pt x="1008" y="22646"/>
                    <a:pt x="866" y="22687"/>
                    <a:pt x="735" y="22747"/>
                  </a:cubicBezTo>
                  <a:cubicBezTo>
                    <a:pt x="1" y="23153"/>
                    <a:pt x="318" y="24242"/>
                    <a:pt x="1106" y="24242"/>
                  </a:cubicBezTo>
                  <a:cubicBezTo>
                    <a:pt x="1143" y="24242"/>
                    <a:pt x="1181" y="24239"/>
                    <a:pt x="1220" y="24234"/>
                  </a:cubicBezTo>
                  <a:lnTo>
                    <a:pt x="3314" y="26753"/>
                  </a:lnTo>
                  <a:lnTo>
                    <a:pt x="2505" y="28543"/>
                  </a:lnTo>
                  <a:lnTo>
                    <a:pt x="11497" y="28543"/>
                  </a:lnTo>
                  <a:lnTo>
                    <a:pt x="10698" y="26753"/>
                  </a:lnTo>
                  <a:lnTo>
                    <a:pt x="12781" y="24234"/>
                  </a:lnTo>
                  <a:cubicBezTo>
                    <a:pt x="12817" y="24238"/>
                    <a:pt x="12852" y="24240"/>
                    <a:pt x="12886" y="24240"/>
                  </a:cubicBezTo>
                  <a:cubicBezTo>
                    <a:pt x="13680" y="24240"/>
                    <a:pt x="13994" y="23155"/>
                    <a:pt x="13267" y="22747"/>
                  </a:cubicBezTo>
                  <a:cubicBezTo>
                    <a:pt x="13135" y="22687"/>
                    <a:pt x="12994" y="22656"/>
                    <a:pt x="12852" y="22646"/>
                  </a:cubicBezTo>
                  <a:lnTo>
                    <a:pt x="12852" y="12714"/>
                  </a:lnTo>
                  <a:cubicBezTo>
                    <a:pt x="13085" y="12714"/>
                    <a:pt x="13307" y="12643"/>
                    <a:pt x="13489" y="12502"/>
                  </a:cubicBezTo>
                  <a:cubicBezTo>
                    <a:pt x="13702" y="12299"/>
                    <a:pt x="13772" y="11976"/>
                    <a:pt x="13661" y="11702"/>
                  </a:cubicBezTo>
                  <a:cubicBezTo>
                    <a:pt x="13550" y="11429"/>
                    <a:pt x="13307" y="11227"/>
                    <a:pt x="13024" y="11156"/>
                  </a:cubicBezTo>
                  <a:cubicBezTo>
                    <a:pt x="12356" y="10297"/>
                    <a:pt x="11679" y="9477"/>
                    <a:pt x="10930" y="8678"/>
                  </a:cubicBezTo>
                  <a:cubicBezTo>
                    <a:pt x="10981" y="7485"/>
                    <a:pt x="10728" y="6726"/>
                    <a:pt x="10222" y="6028"/>
                  </a:cubicBezTo>
                  <a:cubicBezTo>
                    <a:pt x="9727" y="5320"/>
                    <a:pt x="9059" y="4754"/>
                    <a:pt x="8452" y="4127"/>
                  </a:cubicBezTo>
                  <a:cubicBezTo>
                    <a:pt x="8169" y="3854"/>
                    <a:pt x="7926" y="3530"/>
                    <a:pt x="7744" y="3166"/>
                  </a:cubicBezTo>
                  <a:cubicBezTo>
                    <a:pt x="7370" y="2367"/>
                    <a:pt x="7522" y="1436"/>
                    <a:pt x="7350" y="567"/>
                  </a:cubicBezTo>
                  <a:cubicBezTo>
                    <a:pt x="7319" y="405"/>
                    <a:pt x="7259" y="243"/>
                    <a:pt x="7178" y="91"/>
                  </a:cubicBezTo>
                  <a:cubicBezTo>
                    <a:pt x="7132" y="31"/>
                    <a:pt x="7067" y="0"/>
                    <a:pt x="7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2764762" y="2459844"/>
              <a:ext cx="307906" cy="268283"/>
            </a:xfrm>
            <a:custGeom>
              <a:avLst/>
              <a:gdLst/>
              <a:ahLst/>
              <a:cxnLst/>
              <a:rect l="l" t="t" r="r" b="b"/>
              <a:pathLst>
                <a:path w="11703" h="10197" extrusionOk="0">
                  <a:moveTo>
                    <a:pt x="1" y="1"/>
                  </a:moveTo>
                  <a:lnTo>
                    <a:pt x="1" y="10196"/>
                  </a:lnTo>
                  <a:lnTo>
                    <a:pt x="11703" y="10196"/>
                  </a:lnTo>
                  <a:lnTo>
                    <a:pt x="11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774602" y="2266387"/>
              <a:ext cx="288226" cy="602236"/>
            </a:xfrm>
            <a:custGeom>
              <a:avLst/>
              <a:gdLst/>
              <a:ahLst/>
              <a:cxnLst/>
              <a:rect l="l" t="t" r="r" b="b"/>
              <a:pathLst>
                <a:path w="10955" h="22890" extrusionOk="0">
                  <a:moveTo>
                    <a:pt x="5544" y="1"/>
                  </a:moveTo>
                  <a:cubicBezTo>
                    <a:pt x="5078" y="213"/>
                    <a:pt x="4714" y="608"/>
                    <a:pt x="4562" y="1103"/>
                  </a:cubicBezTo>
                  <a:cubicBezTo>
                    <a:pt x="4401" y="1579"/>
                    <a:pt x="4360" y="2094"/>
                    <a:pt x="4431" y="2600"/>
                  </a:cubicBezTo>
                  <a:lnTo>
                    <a:pt x="6676" y="2600"/>
                  </a:lnTo>
                  <a:cubicBezTo>
                    <a:pt x="6747" y="2094"/>
                    <a:pt x="6707" y="1579"/>
                    <a:pt x="6555" y="1103"/>
                  </a:cubicBezTo>
                  <a:cubicBezTo>
                    <a:pt x="6393" y="608"/>
                    <a:pt x="6039" y="213"/>
                    <a:pt x="5564" y="1"/>
                  </a:cubicBezTo>
                  <a:close/>
                  <a:moveTo>
                    <a:pt x="3035" y="547"/>
                  </a:moveTo>
                  <a:cubicBezTo>
                    <a:pt x="2701" y="810"/>
                    <a:pt x="2438" y="1144"/>
                    <a:pt x="2277" y="1528"/>
                  </a:cubicBezTo>
                  <a:cubicBezTo>
                    <a:pt x="2115" y="1882"/>
                    <a:pt x="2024" y="2266"/>
                    <a:pt x="1983" y="2651"/>
                  </a:cubicBezTo>
                  <a:lnTo>
                    <a:pt x="3703" y="2620"/>
                  </a:lnTo>
                  <a:cubicBezTo>
                    <a:pt x="3723" y="2246"/>
                    <a:pt x="3693" y="1872"/>
                    <a:pt x="3612" y="1508"/>
                  </a:cubicBezTo>
                  <a:cubicBezTo>
                    <a:pt x="3521" y="1133"/>
                    <a:pt x="3318" y="800"/>
                    <a:pt x="3035" y="547"/>
                  </a:cubicBezTo>
                  <a:close/>
                  <a:moveTo>
                    <a:pt x="7920" y="547"/>
                  </a:moveTo>
                  <a:cubicBezTo>
                    <a:pt x="7627" y="800"/>
                    <a:pt x="7425" y="1133"/>
                    <a:pt x="7344" y="1508"/>
                  </a:cubicBezTo>
                  <a:cubicBezTo>
                    <a:pt x="7253" y="1872"/>
                    <a:pt x="7223" y="2246"/>
                    <a:pt x="7243" y="2620"/>
                  </a:cubicBezTo>
                  <a:lnTo>
                    <a:pt x="8972" y="2651"/>
                  </a:lnTo>
                  <a:cubicBezTo>
                    <a:pt x="8932" y="2266"/>
                    <a:pt x="8831" y="1882"/>
                    <a:pt x="8679" y="1528"/>
                  </a:cubicBezTo>
                  <a:cubicBezTo>
                    <a:pt x="8507" y="1144"/>
                    <a:pt x="8244" y="810"/>
                    <a:pt x="7920" y="547"/>
                  </a:cubicBezTo>
                  <a:close/>
                  <a:moveTo>
                    <a:pt x="1973" y="3308"/>
                  </a:moveTo>
                  <a:lnTo>
                    <a:pt x="1" y="5685"/>
                  </a:lnTo>
                  <a:lnTo>
                    <a:pt x="2600" y="5685"/>
                  </a:lnTo>
                  <a:lnTo>
                    <a:pt x="3693" y="3308"/>
                  </a:lnTo>
                  <a:close/>
                  <a:moveTo>
                    <a:pt x="4320" y="3308"/>
                  </a:moveTo>
                  <a:lnTo>
                    <a:pt x="3329" y="5685"/>
                  </a:lnTo>
                  <a:lnTo>
                    <a:pt x="7627" y="5685"/>
                  </a:lnTo>
                  <a:lnTo>
                    <a:pt x="6616" y="3308"/>
                  </a:lnTo>
                  <a:close/>
                  <a:moveTo>
                    <a:pt x="7263" y="3308"/>
                  </a:moveTo>
                  <a:lnTo>
                    <a:pt x="8355" y="5685"/>
                  </a:lnTo>
                  <a:lnTo>
                    <a:pt x="10955" y="5685"/>
                  </a:lnTo>
                  <a:lnTo>
                    <a:pt x="8982" y="3308"/>
                  </a:lnTo>
                  <a:close/>
                  <a:moveTo>
                    <a:pt x="5564" y="8446"/>
                  </a:moveTo>
                  <a:cubicBezTo>
                    <a:pt x="4795" y="9296"/>
                    <a:pt x="4188" y="10115"/>
                    <a:pt x="3420" y="10965"/>
                  </a:cubicBezTo>
                  <a:lnTo>
                    <a:pt x="3420" y="17286"/>
                  </a:lnTo>
                  <a:lnTo>
                    <a:pt x="7718" y="17286"/>
                  </a:lnTo>
                  <a:lnTo>
                    <a:pt x="7718" y="10965"/>
                  </a:lnTo>
                  <a:cubicBezTo>
                    <a:pt x="6949" y="10115"/>
                    <a:pt x="6343" y="9296"/>
                    <a:pt x="5564" y="8446"/>
                  </a:cubicBezTo>
                  <a:close/>
                  <a:moveTo>
                    <a:pt x="1073" y="8800"/>
                  </a:moveTo>
                  <a:cubicBezTo>
                    <a:pt x="588" y="9650"/>
                    <a:pt x="486" y="9812"/>
                    <a:pt x="1" y="10661"/>
                  </a:cubicBezTo>
                  <a:lnTo>
                    <a:pt x="1" y="17296"/>
                  </a:lnTo>
                  <a:lnTo>
                    <a:pt x="2600" y="17296"/>
                  </a:lnTo>
                  <a:lnTo>
                    <a:pt x="2600" y="10975"/>
                  </a:lnTo>
                  <a:cubicBezTo>
                    <a:pt x="2095" y="10246"/>
                    <a:pt x="1690" y="9609"/>
                    <a:pt x="1073" y="8800"/>
                  </a:cubicBezTo>
                  <a:close/>
                  <a:moveTo>
                    <a:pt x="9883" y="8790"/>
                  </a:moveTo>
                  <a:cubicBezTo>
                    <a:pt x="9266" y="9609"/>
                    <a:pt x="8861" y="10246"/>
                    <a:pt x="8355" y="10975"/>
                  </a:cubicBezTo>
                  <a:lnTo>
                    <a:pt x="8355" y="17296"/>
                  </a:lnTo>
                  <a:lnTo>
                    <a:pt x="10955" y="17296"/>
                  </a:lnTo>
                  <a:lnTo>
                    <a:pt x="10955" y="10661"/>
                  </a:lnTo>
                  <a:cubicBezTo>
                    <a:pt x="10459" y="9801"/>
                    <a:pt x="10368" y="9650"/>
                    <a:pt x="9883" y="8790"/>
                  </a:cubicBezTo>
                  <a:close/>
                  <a:moveTo>
                    <a:pt x="1" y="18955"/>
                  </a:moveTo>
                  <a:lnTo>
                    <a:pt x="1973" y="21332"/>
                  </a:lnTo>
                  <a:lnTo>
                    <a:pt x="3693" y="21332"/>
                  </a:lnTo>
                  <a:lnTo>
                    <a:pt x="2600" y="18955"/>
                  </a:lnTo>
                  <a:close/>
                  <a:moveTo>
                    <a:pt x="3329" y="18955"/>
                  </a:moveTo>
                  <a:lnTo>
                    <a:pt x="4320" y="21332"/>
                  </a:lnTo>
                  <a:lnTo>
                    <a:pt x="6616" y="21332"/>
                  </a:lnTo>
                  <a:lnTo>
                    <a:pt x="7627" y="18955"/>
                  </a:lnTo>
                  <a:close/>
                  <a:moveTo>
                    <a:pt x="8355" y="18955"/>
                  </a:moveTo>
                  <a:lnTo>
                    <a:pt x="7263" y="21332"/>
                  </a:lnTo>
                  <a:lnTo>
                    <a:pt x="8982" y="21332"/>
                  </a:lnTo>
                  <a:lnTo>
                    <a:pt x="10955" y="18955"/>
                  </a:lnTo>
                  <a:close/>
                  <a:moveTo>
                    <a:pt x="1993" y="21706"/>
                  </a:moveTo>
                  <a:lnTo>
                    <a:pt x="1467" y="22889"/>
                  </a:lnTo>
                  <a:lnTo>
                    <a:pt x="3329" y="22889"/>
                  </a:lnTo>
                  <a:lnTo>
                    <a:pt x="3763" y="21706"/>
                  </a:lnTo>
                  <a:close/>
                  <a:moveTo>
                    <a:pt x="4391" y="21706"/>
                  </a:moveTo>
                  <a:lnTo>
                    <a:pt x="3895" y="22889"/>
                  </a:lnTo>
                  <a:lnTo>
                    <a:pt x="7061" y="22889"/>
                  </a:lnTo>
                  <a:lnTo>
                    <a:pt x="6565" y="21706"/>
                  </a:lnTo>
                  <a:close/>
                  <a:moveTo>
                    <a:pt x="7192" y="21706"/>
                  </a:moveTo>
                  <a:lnTo>
                    <a:pt x="7627" y="22889"/>
                  </a:lnTo>
                  <a:lnTo>
                    <a:pt x="9468" y="22889"/>
                  </a:lnTo>
                  <a:lnTo>
                    <a:pt x="8962" y="217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2738688" y="2415933"/>
              <a:ext cx="359263" cy="43938"/>
            </a:xfrm>
            <a:custGeom>
              <a:avLst/>
              <a:gdLst/>
              <a:ahLst/>
              <a:cxnLst/>
              <a:rect l="l" t="t" r="r" b="b"/>
              <a:pathLst>
                <a:path w="13655" h="1670" extrusionOk="0">
                  <a:moveTo>
                    <a:pt x="840" y="1"/>
                  </a:moveTo>
                  <a:cubicBezTo>
                    <a:pt x="375" y="1"/>
                    <a:pt x="0" y="375"/>
                    <a:pt x="0" y="840"/>
                  </a:cubicBezTo>
                  <a:cubicBezTo>
                    <a:pt x="0" y="1296"/>
                    <a:pt x="375" y="1670"/>
                    <a:pt x="840" y="1670"/>
                  </a:cubicBezTo>
                  <a:lnTo>
                    <a:pt x="12825" y="1670"/>
                  </a:lnTo>
                  <a:cubicBezTo>
                    <a:pt x="13281" y="1670"/>
                    <a:pt x="13655" y="1296"/>
                    <a:pt x="13655" y="840"/>
                  </a:cubicBezTo>
                  <a:cubicBezTo>
                    <a:pt x="13655" y="375"/>
                    <a:pt x="13281" y="1"/>
                    <a:pt x="12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2738688" y="2721181"/>
              <a:ext cx="359263" cy="44201"/>
            </a:xfrm>
            <a:custGeom>
              <a:avLst/>
              <a:gdLst/>
              <a:ahLst/>
              <a:cxnLst/>
              <a:rect l="l" t="t" r="r" b="b"/>
              <a:pathLst>
                <a:path w="13655" h="1680" extrusionOk="0">
                  <a:moveTo>
                    <a:pt x="840" y="0"/>
                  </a:moveTo>
                  <a:cubicBezTo>
                    <a:pt x="375" y="0"/>
                    <a:pt x="0" y="374"/>
                    <a:pt x="0" y="840"/>
                  </a:cubicBezTo>
                  <a:cubicBezTo>
                    <a:pt x="0" y="1295"/>
                    <a:pt x="375" y="1669"/>
                    <a:pt x="840" y="1679"/>
                  </a:cubicBezTo>
                  <a:lnTo>
                    <a:pt x="12825" y="1679"/>
                  </a:lnTo>
                  <a:cubicBezTo>
                    <a:pt x="13281" y="1669"/>
                    <a:pt x="13655" y="1295"/>
                    <a:pt x="13655" y="840"/>
                  </a:cubicBezTo>
                  <a:cubicBezTo>
                    <a:pt x="13655" y="374"/>
                    <a:pt x="13281" y="0"/>
                    <a:pt x="1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2764762" y="2469158"/>
              <a:ext cx="307906" cy="26"/>
            </a:xfrm>
            <a:custGeom>
              <a:avLst/>
              <a:gdLst/>
              <a:ahLst/>
              <a:cxnLst/>
              <a:rect l="l" t="t" r="r" b="b"/>
              <a:pathLst>
                <a:path w="11703" h="1" fill="none" extrusionOk="0">
                  <a:moveTo>
                    <a:pt x="1" y="1"/>
                  </a:moveTo>
                  <a:lnTo>
                    <a:pt x="11703" y="1"/>
                  </a:lnTo>
                </a:path>
              </a:pathLst>
            </a:custGeom>
            <a:noFill/>
            <a:ln w="3800" cap="flat" cmpd="sng">
              <a:solidFill>
                <a:schemeClr val="accent1"/>
              </a:solidFill>
              <a:prstDash val="solid"/>
              <a:miter lim="101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2548151" y="1966216"/>
              <a:ext cx="26" cy="569506"/>
            </a:xfrm>
            <a:custGeom>
              <a:avLst/>
              <a:gdLst/>
              <a:ahLst/>
              <a:cxnLst/>
              <a:rect l="l" t="t" r="r" b="b"/>
              <a:pathLst>
                <a:path w="1" h="21646" fill="none" extrusionOk="0">
                  <a:moveTo>
                    <a:pt x="1" y="21645"/>
                  </a:moveTo>
                  <a:lnTo>
                    <a:pt x="1" y="1"/>
                  </a:lnTo>
                </a:path>
              </a:pathLst>
            </a:custGeom>
            <a:noFill/>
            <a:ln w="3800" cap="flat" cmpd="sng">
              <a:solidFill>
                <a:schemeClr val="lt2"/>
              </a:solidFill>
              <a:prstDash val="solid"/>
              <a:miter lim="101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2473115" y="2968443"/>
              <a:ext cx="149572" cy="85060"/>
            </a:xfrm>
            <a:custGeom>
              <a:avLst/>
              <a:gdLst/>
              <a:ahLst/>
              <a:cxnLst/>
              <a:rect l="l" t="t" r="r" b="b"/>
              <a:pathLst>
                <a:path w="5685" h="3233" extrusionOk="0">
                  <a:moveTo>
                    <a:pt x="2913" y="1"/>
                  </a:moveTo>
                  <a:cubicBezTo>
                    <a:pt x="2142" y="1"/>
                    <a:pt x="1355" y="41"/>
                    <a:pt x="1052" y="120"/>
                  </a:cubicBezTo>
                  <a:cubicBezTo>
                    <a:pt x="466" y="281"/>
                    <a:pt x="0" y="605"/>
                    <a:pt x="162" y="1192"/>
                  </a:cubicBezTo>
                  <a:cubicBezTo>
                    <a:pt x="314" y="1738"/>
                    <a:pt x="820" y="2062"/>
                    <a:pt x="1406" y="2274"/>
                  </a:cubicBezTo>
                  <a:cubicBezTo>
                    <a:pt x="1730" y="2385"/>
                    <a:pt x="2094" y="2496"/>
                    <a:pt x="2357" y="2709"/>
                  </a:cubicBezTo>
                  <a:cubicBezTo>
                    <a:pt x="2509" y="2840"/>
                    <a:pt x="2640" y="2992"/>
                    <a:pt x="2751" y="3164"/>
                  </a:cubicBezTo>
                  <a:cubicBezTo>
                    <a:pt x="2783" y="3207"/>
                    <a:pt x="2821" y="3232"/>
                    <a:pt x="2861" y="3232"/>
                  </a:cubicBezTo>
                  <a:cubicBezTo>
                    <a:pt x="2898" y="3232"/>
                    <a:pt x="2936" y="3212"/>
                    <a:pt x="2974" y="3164"/>
                  </a:cubicBezTo>
                  <a:cubicBezTo>
                    <a:pt x="3116" y="2962"/>
                    <a:pt x="3237" y="2770"/>
                    <a:pt x="3480" y="2628"/>
                  </a:cubicBezTo>
                  <a:cubicBezTo>
                    <a:pt x="3773" y="2476"/>
                    <a:pt x="4087" y="2345"/>
                    <a:pt x="4400" y="2244"/>
                  </a:cubicBezTo>
                  <a:cubicBezTo>
                    <a:pt x="4936" y="2051"/>
                    <a:pt x="5462" y="1697"/>
                    <a:pt x="5563" y="1192"/>
                  </a:cubicBezTo>
                  <a:cubicBezTo>
                    <a:pt x="5685" y="595"/>
                    <a:pt x="5219" y="251"/>
                    <a:pt x="4633" y="109"/>
                  </a:cubicBezTo>
                  <a:cubicBezTo>
                    <a:pt x="4344" y="36"/>
                    <a:pt x="3635" y="1"/>
                    <a:pt x="2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34834" y="2529250"/>
              <a:ext cx="226950" cy="463372"/>
            </a:xfrm>
            <a:custGeom>
              <a:avLst/>
              <a:gdLst/>
              <a:ahLst/>
              <a:cxnLst/>
              <a:rect l="l" t="t" r="r" b="b"/>
              <a:pathLst>
                <a:path w="8626" h="17612" extrusionOk="0">
                  <a:moveTo>
                    <a:pt x="4313" y="0"/>
                  </a:moveTo>
                  <a:cubicBezTo>
                    <a:pt x="4272" y="0"/>
                    <a:pt x="4232" y="18"/>
                    <a:pt x="4206" y="53"/>
                  </a:cubicBezTo>
                  <a:cubicBezTo>
                    <a:pt x="4156" y="144"/>
                    <a:pt x="4115" y="245"/>
                    <a:pt x="4105" y="347"/>
                  </a:cubicBezTo>
                  <a:cubicBezTo>
                    <a:pt x="3994" y="883"/>
                    <a:pt x="4085" y="1459"/>
                    <a:pt x="3852" y="1945"/>
                  </a:cubicBezTo>
                  <a:cubicBezTo>
                    <a:pt x="3741" y="2167"/>
                    <a:pt x="3600" y="2369"/>
                    <a:pt x="3418" y="2541"/>
                  </a:cubicBezTo>
                  <a:cubicBezTo>
                    <a:pt x="3043" y="2926"/>
                    <a:pt x="2639" y="3280"/>
                    <a:pt x="2325" y="3715"/>
                  </a:cubicBezTo>
                  <a:cubicBezTo>
                    <a:pt x="2012" y="4160"/>
                    <a:pt x="1860" y="4615"/>
                    <a:pt x="1890" y="5363"/>
                  </a:cubicBezTo>
                  <a:cubicBezTo>
                    <a:pt x="1435" y="5849"/>
                    <a:pt x="1010" y="6354"/>
                    <a:pt x="596" y="6890"/>
                  </a:cubicBezTo>
                  <a:cubicBezTo>
                    <a:pt x="424" y="6931"/>
                    <a:pt x="272" y="7052"/>
                    <a:pt x="201" y="7224"/>
                  </a:cubicBezTo>
                  <a:cubicBezTo>
                    <a:pt x="140" y="7396"/>
                    <a:pt x="181" y="7588"/>
                    <a:pt x="312" y="7720"/>
                  </a:cubicBezTo>
                  <a:cubicBezTo>
                    <a:pt x="414" y="7794"/>
                    <a:pt x="541" y="7842"/>
                    <a:pt x="671" y="7842"/>
                  </a:cubicBezTo>
                  <a:cubicBezTo>
                    <a:pt x="683" y="7842"/>
                    <a:pt x="695" y="7842"/>
                    <a:pt x="707" y="7841"/>
                  </a:cubicBezTo>
                  <a:lnTo>
                    <a:pt x="707" y="13970"/>
                  </a:lnTo>
                  <a:cubicBezTo>
                    <a:pt x="616" y="13981"/>
                    <a:pt x="525" y="14001"/>
                    <a:pt x="454" y="14031"/>
                  </a:cubicBezTo>
                  <a:cubicBezTo>
                    <a:pt x="1" y="14282"/>
                    <a:pt x="191" y="14956"/>
                    <a:pt x="675" y="14956"/>
                  </a:cubicBezTo>
                  <a:cubicBezTo>
                    <a:pt x="699" y="14956"/>
                    <a:pt x="723" y="14955"/>
                    <a:pt x="747" y="14952"/>
                  </a:cubicBezTo>
                  <a:lnTo>
                    <a:pt x="2032" y="16509"/>
                  </a:lnTo>
                  <a:lnTo>
                    <a:pt x="1536" y="17612"/>
                  </a:lnTo>
                  <a:lnTo>
                    <a:pt x="7089" y="17612"/>
                  </a:lnTo>
                  <a:lnTo>
                    <a:pt x="6593" y="16509"/>
                  </a:lnTo>
                  <a:lnTo>
                    <a:pt x="7878" y="14952"/>
                  </a:lnTo>
                  <a:cubicBezTo>
                    <a:pt x="7903" y="14955"/>
                    <a:pt x="7927" y="14956"/>
                    <a:pt x="7950" y="14956"/>
                  </a:cubicBezTo>
                  <a:cubicBezTo>
                    <a:pt x="8434" y="14956"/>
                    <a:pt x="8625" y="14282"/>
                    <a:pt x="8181" y="14031"/>
                  </a:cubicBezTo>
                  <a:cubicBezTo>
                    <a:pt x="8100" y="14001"/>
                    <a:pt x="8009" y="13981"/>
                    <a:pt x="7929" y="13970"/>
                  </a:cubicBezTo>
                  <a:lnTo>
                    <a:pt x="7929" y="7841"/>
                  </a:lnTo>
                  <a:cubicBezTo>
                    <a:pt x="7941" y="7842"/>
                    <a:pt x="7953" y="7842"/>
                    <a:pt x="7964" y="7842"/>
                  </a:cubicBezTo>
                  <a:cubicBezTo>
                    <a:pt x="8092" y="7842"/>
                    <a:pt x="8211" y="7794"/>
                    <a:pt x="8313" y="7720"/>
                  </a:cubicBezTo>
                  <a:cubicBezTo>
                    <a:pt x="8444" y="7588"/>
                    <a:pt x="8495" y="7396"/>
                    <a:pt x="8424" y="7224"/>
                  </a:cubicBezTo>
                  <a:cubicBezTo>
                    <a:pt x="8353" y="7052"/>
                    <a:pt x="8202" y="6931"/>
                    <a:pt x="8030" y="6890"/>
                  </a:cubicBezTo>
                  <a:cubicBezTo>
                    <a:pt x="7615" y="6354"/>
                    <a:pt x="7200" y="5859"/>
                    <a:pt x="6735" y="5363"/>
                  </a:cubicBezTo>
                  <a:cubicBezTo>
                    <a:pt x="6775" y="4625"/>
                    <a:pt x="6614" y="4160"/>
                    <a:pt x="6300" y="3715"/>
                  </a:cubicBezTo>
                  <a:cubicBezTo>
                    <a:pt x="5997" y="3280"/>
                    <a:pt x="5582" y="2926"/>
                    <a:pt x="5208" y="2541"/>
                  </a:cubicBezTo>
                  <a:cubicBezTo>
                    <a:pt x="5036" y="2369"/>
                    <a:pt x="4884" y="2167"/>
                    <a:pt x="4773" y="1945"/>
                  </a:cubicBezTo>
                  <a:cubicBezTo>
                    <a:pt x="4540" y="1459"/>
                    <a:pt x="4631" y="883"/>
                    <a:pt x="4530" y="347"/>
                  </a:cubicBezTo>
                  <a:cubicBezTo>
                    <a:pt x="4510" y="245"/>
                    <a:pt x="4469" y="144"/>
                    <a:pt x="4419" y="53"/>
                  </a:cubicBezTo>
                  <a:cubicBezTo>
                    <a:pt x="4394" y="18"/>
                    <a:pt x="4353" y="0"/>
                    <a:pt x="4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453146" y="2735547"/>
              <a:ext cx="190300" cy="165543"/>
            </a:xfrm>
            <a:custGeom>
              <a:avLst/>
              <a:gdLst/>
              <a:ahLst/>
              <a:cxnLst/>
              <a:rect l="l" t="t" r="r" b="b"/>
              <a:pathLst>
                <a:path w="7233" h="6292" extrusionOk="0">
                  <a:moveTo>
                    <a:pt x="1" y="0"/>
                  </a:moveTo>
                  <a:lnTo>
                    <a:pt x="1" y="6291"/>
                  </a:lnTo>
                  <a:lnTo>
                    <a:pt x="7233" y="6291"/>
                  </a:lnTo>
                  <a:lnTo>
                    <a:pt x="7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2459539" y="2616047"/>
              <a:ext cx="177514" cy="371787"/>
            </a:xfrm>
            <a:custGeom>
              <a:avLst/>
              <a:gdLst/>
              <a:ahLst/>
              <a:cxnLst/>
              <a:rect l="l" t="t" r="r" b="b"/>
              <a:pathLst>
                <a:path w="6747" h="14131" extrusionOk="0">
                  <a:moveTo>
                    <a:pt x="3409" y="1"/>
                  </a:moveTo>
                  <a:cubicBezTo>
                    <a:pt x="3126" y="132"/>
                    <a:pt x="2903" y="375"/>
                    <a:pt x="2802" y="679"/>
                  </a:cubicBezTo>
                  <a:cubicBezTo>
                    <a:pt x="2711" y="972"/>
                    <a:pt x="2681" y="1285"/>
                    <a:pt x="2731" y="1599"/>
                  </a:cubicBezTo>
                  <a:lnTo>
                    <a:pt x="4117" y="1599"/>
                  </a:lnTo>
                  <a:cubicBezTo>
                    <a:pt x="4158" y="1285"/>
                    <a:pt x="4127" y="972"/>
                    <a:pt x="4036" y="679"/>
                  </a:cubicBezTo>
                  <a:cubicBezTo>
                    <a:pt x="3935" y="375"/>
                    <a:pt x="3723" y="132"/>
                    <a:pt x="3429" y="1"/>
                  </a:cubicBezTo>
                  <a:close/>
                  <a:moveTo>
                    <a:pt x="1862" y="335"/>
                  </a:moveTo>
                  <a:cubicBezTo>
                    <a:pt x="1659" y="496"/>
                    <a:pt x="1508" y="709"/>
                    <a:pt x="1406" y="952"/>
                  </a:cubicBezTo>
                  <a:cubicBezTo>
                    <a:pt x="1305" y="1164"/>
                    <a:pt x="1245" y="1397"/>
                    <a:pt x="1224" y="1639"/>
                  </a:cubicBezTo>
                  <a:lnTo>
                    <a:pt x="2276" y="1619"/>
                  </a:lnTo>
                  <a:cubicBezTo>
                    <a:pt x="2286" y="1387"/>
                    <a:pt x="2276" y="1154"/>
                    <a:pt x="2226" y="931"/>
                  </a:cubicBezTo>
                  <a:cubicBezTo>
                    <a:pt x="2165" y="699"/>
                    <a:pt x="2044" y="496"/>
                    <a:pt x="1862" y="335"/>
                  </a:cubicBezTo>
                  <a:close/>
                  <a:moveTo>
                    <a:pt x="4876" y="335"/>
                  </a:moveTo>
                  <a:cubicBezTo>
                    <a:pt x="4704" y="496"/>
                    <a:pt x="4582" y="699"/>
                    <a:pt x="4522" y="931"/>
                  </a:cubicBezTo>
                  <a:cubicBezTo>
                    <a:pt x="4471" y="1154"/>
                    <a:pt x="4451" y="1387"/>
                    <a:pt x="4461" y="1619"/>
                  </a:cubicBezTo>
                  <a:lnTo>
                    <a:pt x="5523" y="1639"/>
                  </a:lnTo>
                  <a:cubicBezTo>
                    <a:pt x="5503" y="1397"/>
                    <a:pt x="5442" y="1164"/>
                    <a:pt x="5341" y="942"/>
                  </a:cubicBezTo>
                  <a:cubicBezTo>
                    <a:pt x="5240" y="699"/>
                    <a:pt x="5088" y="496"/>
                    <a:pt x="4876" y="335"/>
                  </a:cubicBezTo>
                  <a:close/>
                  <a:moveTo>
                    <a:pt x="1204" y="2034"/>
                  </a:moveTo>
                  <a:lnTo>
                    <a:pt x="1" y="3500"/>
                  </a:lnTo>
                  <a:lnTo>
                    <a:pt x="1599" y="3500"/>
                  </a:lnTo>
                  <a:lnTo>
                    <a:pt x="2266" y="2034"/>
                  </a:lnTo>
                  <a:close/>
                  <a:moveTo>
                    <a:pt x="2661" y="2034"/>
                  </a:moveTo>
                  <a:lnTo>
                    <a:pt x="2044" y="3500"/>
                  </a:lnTo>
                  <a:lnTo>
                    <a:pt x="4704" y="3500"/>
                  </a:lnTo>
                  <a:lnTo>
                    <a:pt x="4077" y="2034"/>
                  </a:lnTo>
                  <a:close/>
                  <a:moveTo>
                    <a:pt x="4471" y="2034"/>
                  </a:moveTo>
                  <a:lnTo>
                    <a:pt x="5149" y="3500"/>
                  </a:lnTo>
                  <a:lnTo>
                    <a:pt x="6747" y="3500"/>
                  </a:lnTo>
                  <a:lnTo>
                    <a:pt x="5533" y="2034"/>
                  </a:lnTo>
                  <a:close/>
                  <a:moveTo>
                    <a:pt x="3429" y="5220"/>
                  </a:moveTo>
                  <a:cubicBezTo>
                    <a:pt x="2954" y="5736"/>
                    <a:pt x="2580" y="6241"/>
                    <a:pt x="2104" y="6767"/>
                  </a:cubicBezTo>
                  <a:lnTo>
                    <a:pt x="2104" y="10671"/>
                  </a:lnTo>
                  <a:lnTo>
                    <a:pt x="4754" y="10671"/>
                  </a:lnTo>
                  <a:lnTo>
                    <a:pt x="4754" y="6767"/>
                  </a:lnTo>
                  <a:cubicBezTo>
                    <a:pt x="4279" y="6241"/>
                    <a:pt x="3905" y="5736"/>
                    <a:pt x="3429" y="5220"/>
                  </a:cubicBezTo>
                  <a:close/>
                  <a:moveTo>
                    <a:pt x="658" y="5432"/>
                  </a:moveTo>
                  <a:cubicBezTo>
                    <a:pt x="355" y="5958"/>
                    <a:pt x="294" y="6059"/>
                    <a:pt x="1" y="6575"/>
                  </a:cubicBezTo>
                  <a:lnTo>
                    <a:pt x="1" y="10682"/>
                  </a:lnTo>
                  <a:lnTo>
                    <a:pt x="830" y="10671"/>
                  </a:lnTo>
                  <a:lnTo>
                    <a:pt x="1599" y="10671"/>
                  </a:lnTo>
                  <a:lnTo>
                    <a:pt x="1599" y="6777"/>
                  </a:lnTo>
                  <a:cubicBezTo>
                    <a:pt x="1285" y="6322"/>
                    <a:pt x="1032" y="5928"/>
                    <a:pt x="658" y="5432"/>
                  </a:cubicBezTo>
                  <a:close/>
                  <a:moveTo>
                    <a:pt x="6089" y="5422"/>
                  </a:moveTo>
                  <a:cubicBezTo>
                    <a:pt x="5715" y="5928"/>
                    <a:pt x="5462" y="6322"/>
                    <a:pt x="5149" y="6767"/>
                  </a:cubicBezTo>
                  <a:lnTo>
                    <a:pt x="5149" y="10682"/>
                  </a:lnTo>
                  <a:lnTo>
                    <a:pt x="6747" y="10682"/>
                  </a:lnTo>
                  <a:lnTo>
                    <a:pt x="6747" y="10671"/>
                  </a:lnTo>
                  <a:lnTo>
                    <a:pt x="6747" y="6575"/>
                  </a:lnTo>
                  <a:cubicBezTo>
                    <a:pt x="6453" y="6049"/>
                    <a:pt x="6393" y="5948"/>
                    <a:pt x="6089" y="5422"/>
                  </a:cubicBezTo>
                  <a:close/>
                  <a:moveTo>
                    <a:pt x="1" y="11693"/>
                  </a:moveTo>
                  <a:lnTo>
                    <a:pt x="1204" y="13160"/>
                  </a:lnTo>
                  <a:lnTo>
                    <a:pt x="2266" y="13160"/>
                  </a:lnTo>
                  <a:lnTo>
                    <a:pt x="1599" y="11693"/>
                  </a:lnTo>
                  <a:close/>
                  <a:moveTo>
                    <a:pt x="2044" y="11693"/>
                  </a:moveTo>
                  <a:lnTo>
                    <a:pt x="2661" y="13160"/>
                  </a:lnTo>
                  <a:lnTo>
                    <a:pt x="4077" y="13160"/>
                  </a:lnTo>
                  <a:lnTo>
                    <a:pt x="4704" y="11693"/>
                  </a:lnTo>
                  <a:close/>
                  <a:moveTo>
                    <a:pt x="5149" y="11693"/>
                  </a:moveTo>
                  <a:lnTo>
                    <a:pt x="4471" y="13160"/>
                  </a:lnTo>
                  <a:lnTo>
                    <a:pt x="5533" y="13160"/>
                  </a:lnTo>
                  <a:lnTo>
                    <a:pt x="6747" y="11693"/>
                  </a:lnTo>
                  <a:close/>
                  <a:moveTo>
                    <a:pt x="1224" y="13402"/>
                  </a:moveTo>
                  <a:lnTo>
                    <a:pt x="901" y="14131"/>
                  </a:lnTo>
                  <a:lnTo>
                    <a:pt x="2044" y="14131"/>
                  </a:lnTo>
                  <a:lnTo>
                    <a:pt x="2317" y="13402"/>
                  </a:lnTo>
                  <a:close/>
                  <a:moveTo>
                    <a:pt x="2701" y="13402"/>
                  </a:moveTo>
                  <a:lnTo>
                    <a:pt x="2398" y="14131"/>
                  </a:lnTo>
                  <a:lnTo>
                    <a:pt x="4350" y="14131"/>
                  </a:lnTo>
                  <a:lnTo>
                    <a:pt x="4046" y="13402"/>
                  </a:lnTo>
                  <a:close/>
                  <a:moveTo>
                    <a:pt x="4431" y="13402"/>
                  </a:moveTo>
                  <a:lnTo>
                    <a:pt x="4704" y="14131"/>
                  </a:lnTo>
                  <a:lnTo>
                    <a:pt x="5836" y="14131"/>
                  </a:lnTo>
                  <a:lnTo>
                    <a:pt x="5523" y="134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437176" y="2708395"/>
              <a:ext cx="221714" cy="27178"/>
            </a:xfrm>
            <a:custGeom>
              <a:avLst/>
              <a:gdLst/>
              <a:ahLst/>
              <a:cxnLst/>
              <a:rect l="l" t="t" r="r" b="b"/>
              <a:pathLst>
                <a:path w="8427" h="1033" extrusionOk="0">
                  <a:moveTo>
                    <a:pt x="517" y="1"/>
                  </a:moveTo>
                  <a:cubicBezTo>
                    <a:pt x="234" y="1"/>
                    <a:pt x="1" y="233"/>
                    <a:pt x="1" y="516"/>
                  </a:cubicBezTo>
                  <a:cubicBezTo>
                    <a:pt x="1" y="800"/>
                    <a:pt x="234" y="1032"/>
                    <a:pt x="517" y="1032"/>
                  </a:cubicBezTo>
                  <a:lnTo>
                    <a:pt x="7910" y="1032"/>
                  </a:lnTo>
                  <a:cubicBezTo>
                    <a:pt x="8194" y="1032"/>
                    <a:pt x="8426" y="800"/>
                    <a:pt x="8426" y="516"/>
                  </a:cubicBezTo>
                  <a:cubicBezTo>
                    <a:pt x="8426" y="233"/>
                    <a:pt x="8194" y="1"/>
                    <a:pt x="7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2437176" y="2896801"/>
              <a:ext cx="221714" cy="27178"/>
            </a:xfrm>
            <a:custGeom>
              <a:avLst/>
              <a:gdLst/>
              <a:ahLst/>
              <a:cxnLst/>
              <a:rect l="l" t="t" r="r" b="b"/>
              <a:pathLst>
                <a:path w="8427" h="1033" extrusionOk="0">
                  <a:moveTo>
                    <a:pt x="517" y="0"/>
                  </a:moveTo>
                  <a:cubicBezTo>
                    <a:pt x="234" y="0"/>
                    <a:pt x="1" y="233"/>
                    <a:pt x="1" y="516"/>
                  </a:cubicBezTo>
                  <a:cubicBezTo>
                    <a:pt x="1" y="800"/>
                    <a:pt x="234" y="1032"/>
                    <a:pt x="517" y="1032"/>
                  </a:cubicBezTo>
                  <a:lnTo>
                    <a:pt x="7910" y="1032"/>
                  </a:lnTo>
                  <a:cubicBezTo>
                    <a:pt x="8194" y="1032"/>
                    <a:pt x="8426" y="800"/>
                    <a:pt x="8426" y="516"/>
                  </a:cubicBezTo>
                  <a:cubicBezTo>
                    <a:pt x="8426" y="233"/>
                    <a:pt x="8194" y="0"/>
                    <a:pt x="7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453146" y="2741387"/>
              <a:ext cx="190037" cy="26"/>
            </a:xfrm>
            <a:custGeom>
              <a:avLst/>
              <a:gdLst/>
              <a:ahLst/>
              <a:cxnLst/>
              <a:rect l="l" t="t" r="r" b="b"/>
              <a:pathLst>
                <a:path w="7223" h="1" fill="none" extrusionOk="0">
                  <a:moveTo>
                    <a:pt x="1" y="1"/>
                  </a:moveTo>
                  <a:lnTo>
                    <a:pt x="7222" y="1"/>
                  </a:lnTo>
                </a:path>
              </a:pathLst>
            </a:custGeom>
            <a:noFill/>
            <a:ln w="2275" cap="flat" cmpd="sng">
              <a:solidFill>
                <a:schemeClr val="accent1"/>
              </a:solidFill>
              <a:prstDash val="solid"/>
              <a:miter lim="101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1571261" y="1837007"/>
              <a:ext cx="1868378" cy="2010373"/>
            </a:xfrm>
            <a:custGeom>
              <a:avLst/>
              <a:gdLst/>
              <a:ahLst/>
              <a:cxnLst/>
              <a:rect l="l" t="t" r="r" b="b"/>
              <a:pathLst>
                <a:path w="71014" h="76411" extrusionOk="0">
                  <a:moveTo>
                    <a:pt x="43654" y="0"/>
                  </a:moveTo>
                  <a:cubicBezTo>
                    <a:pt x="29899" y="0"/>
                    <a:pt x="16611" y="7431"/>
                    <a:pt x="9792" y="20468"/>
                  </a:cubicBezTo>
                  <a:cubicBezTo>
                    <a:pt x="1" y="39169"/>
                    <a:pt x="7233" y="62260"/>
                    <a:pt x="25934" y="72051"/>
                  </a:cubicBezTo>
                  <a:cubicBezTo>
                    <a:pt x="31585" y="75008"/>
                    <a:pt x="37637" y="76411"/>
                    <a:pt x="43601" y="76411"/>
                  </a:cubicBezTo>
                  <a:cubicBezTo>
                    <a:pt x="53809" y="76411"/>
                    <a:pt x="63761" y="72303"/>
                    <a:pt x="71014" y="64859"/>
                  </a:cubicBezTo>
                  <a:lnTo>
                    <a:pt x="71014" y="64859"/>
                  </a:lnTo>
                  <a:cubicBezTo>
                    <a:pt x="70791" y="64950"/>
                    <a:pt x="70558" y="65031"/>
                    <a:pt x="70326" y="65122"/>
                  </a:cubicBezTo>
                  <a:cubicBezTo>
                    <a:pt x="64324" y="69397"/>
                    <a:pt x="57108" y="71702"/>
                    <a:pt x="49748" y="71702"/>
                  </a:cubicBezTo>
                  <a:cubicBezTo>
                    <a:pt x="44221" y="71702"/>
                    <a:pt x="38614" y="70402"/>
                    <a:pt x="33378" y="67661"/>
                  </a:cubicBezTo>
                  <a:cubicBezTo>
                    <a:pt x="16052" y="58588"/>
                    <a:pt x="9357" y="37197"/>
                    <a:pt x="18429" y="19871"/>
                  </a:cubicBezTo>
                  <a:cubicBezTo>
                    <a:pt x="24756" y="7783"/>
                    <a:pt x="37078" y="880"/>
                    <a:pt x="49834" y="880"/>
                  </a:cubicBezTo>
                  <a:cubicBezTo>
                    <a:pt x="50292" y="880"/>
                    <a:pt x="50751" y="889"/>
                    <a:pt x="51210" y="906"/>
                  </a:cubicBezTo>
                  <a:cubicBezTo>
                    <a:pt x="51321" y="876"/>
                    <a:pt x="51432" y="846"/>
                    <a:pt x="51544" y="826"/>
                  </a:cubicBezTo>
                  <a:cubicBezTo>
                    <a:pt x="48925" y="271"/>
                    <a:pt x="46281" y="0"/>
                    <a:pt x="4365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1817417" y="1860371"/>
              <a:ext cx="1604121" cy="1863143"/>
            </a:xfrm>
            <a:custGeom>
              <a:avLst/>
              <a:gdLst/>
              <a:ahLst/>
              <a:cxnLst/>
              <a:rect l="l" t="t" r="r" b="b"/>
              <a:pathLst>
                <a:path w="60970" h="70815" extrusionOk="0">
                  <a:moveTo>
                    <a:pt x="40455" y="1"/>
                  </a:moveTo>
                  <a:cubicBezTo>
                    <a:pt x="27707" y="1"/>
                    <a:pt x="15396" y="6912"/>
                    <a:pt x="9073" y="18983"/>
                  </a:cubicBezTo>
                  <a:cubicBezTo>
                    <a:pt x="1" y="36309"/>
                    <a:pt x="6696" y="57700"/>
                    <a:pt x="24022" y="66773"/>
                  </a:cubicBezTo>
                  <a:cubicBezTo>
                    <a:pt x="29259" y="69515"/>
                    <a:pt x="34869" y="70815"/>
                    <a:pt x="40397" y="70815"/>
                  </a:cubicBezTo>
                  <a:cubicBezTo>
                    <a:pt x="47755" y="70815"/>
                    <a:pt x="54969" y="68512"/>
                    <a:pt x="60970" y="64244"/>
                  </a:cubicBezTo>
                  <a:lnTo>
                    <a:pt x="60970" y="64244"/>
                  </a:lnTo>
                  <a:cubicBezTo>
                    <a:pt x="57075" y="65764"/>
                    <a:pt x="52907" y="66559"/>
                    <a:pt x="48689" y="66559"/>
                  </a:cubicBezTo>
                  <a:cubicBezTo>
                    <a:pt x="43444" y="66559"/>
                    <a:pt x="38123" y="65329"/>
                    <a:pt x="33155" y="62727"/>
                  </a:cubicBezTo>
                  <a:cubicBezTo>
                    <a:pt x="16699" y="54110"/>
                    <a:pt x="10337" y="33780"/>
                    <a:pt x="18955" y="17324"/>
                  </a:cubicBezTo>
                  <a:cubicBezTo>
                    <a:pt x="23800" y="8059"/>
                    <a:pt x="32356" y="2021"/>
                    <a:pt x="41854" y="29"/>
                  </a:cubicBezTo>
                  <a:cubicBezTo>
                    <a:pt x="41387" y="10"/>
                    <a:pt x="40921" y="1"/>
                    <a:pt x="4045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58"/>
          <p:cNvGrpSpPr/>
          <p:nvPr/>
        </p:nvGrpSpPr>
        <p:grpSpPr>
          <a:xfrm>
            <a:off x="550516" y="-66732"/>
            <a:ext cx="1178123" cy="2099381"/>
            <a:chOff x="3321455" y="1314386"/>
            <a:chExt cx="921560" cy="1642323"/>
          </a:xfrm>
        </p:grpSpPr>
        <p:sp>
          <p:nvSpPr>
            <p:cNvPr id="1006" name="Google Shape;1006;p58"/>
            <p:cNvSpPr/>
            <p:nvPr/>
          </p:nvSpPr>
          <p:spPr>
            <a:xfrm>
              <a:off x="3935109" y="2471815"/>
              <a:ext cx="307906" cy="286016"/>
            </a:xfrm>
            <a:custGeom>
              <a:avLst/>
              <a:gdLst/>
              <a:ahLst/>
              <a:cxnLst/>
              <a:rect l="l" t="t" r="r" b="b"/>
              <a:pathLst>
                <a:path w="11703" h="10871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180" y="10870"/>
                    <a:pt x="9557" y="10870"/>
                  </a:cubicBezTo>
                  <a:cubicBezTo>
                    <a:pt x="10225" y="10870"/>
                    <a:pt x="10940" y="10801"/>
                    <a:pt x="11703" y="10651"/>
                  </a:cubicBezTo>
                  <a:lnTo>
                    <a:pt x="9710" y="9245"/>
                  </a:lnTo>
                  <a:lnTo>
                    <a:pt x="11055" y="7354"/>
                  </a:lnTo>
                  <a:lnTo>
                    <a:pt x="11055" y="7354"/>
                  </a:lnTo>
                  <a:cubicBezTo>
                    <a:pt x="11055" y="7354"/>
                    <a:pt x="10626" y="7440"/>
                    <a:pt x="9930" y="7440"/>
                  </a:cubicBezTo>
                  <a:cubicBezTo>
                    <a:pt x="7833" y="7440"/>
                    <a:pt x="3313" y="6659"/>
                    <a:pt x="830" y="3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3871781" y="2447347"/>
              <a:ext cx="219820" cy="509362"/>
            </a:xfrm>
            <a:custGeom>
              <a:avLst/>
              <a:gdLst/>
              <a:ahLst/>
              <a:cxnLst/>
              <a:rect l="l" t="t" r="r" b="b"/>
              <a:pathLst>
                <a:path w="8355" h="19360" extrusionOk="0">
                  <a:moveTo>
                    <a:pt x="2802" y="0"/>
                  </a:moveTo>
                  <a:lnTo>
                    <a:pt x="2802" y="0"/>
                  </a:lnTo>
                  <a:cubicBezTo>
                    <a:pt x="2802" y="1"/>
                    <a:pt x="0" y="4461"/>
                    <a:pt x="2913" y="9356"/>
                  </a:cubicBezTo>
                  <a:cubicBezTo>
                    <a:pt x="5836" y="14251"/>
                    <a:pt x="1598" y="18540"/>
                    <a:pt x="1598" y="18540"/>
                  </a:cubicBezTo>
                  <a:lnTo>
                    <a:pt x="4380" y="17589"/>
                  </a:lnTo>
                  <a:lnTo>
                    <a:pt x="6028" y="19359"/>
                  </a:lnTo>
                  <a:cubicBezTo>
                    <a:pt x="6028" y="19359"/>
                    <a:pt x="8355" y="14140"/>
                    <a:pt x="4977" y="9569"/>
                  </a:cubicBezTo>
                  <a:cubicBezTo>
                    <a:pt x="1588" y="4997"/>
                    <a:pt x="2802" y="1"/>
                    <a:pt x="2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3646120" y="1975424"/>
              <a:ext cx="508283" cy="507230"/>
            </a:xfrm>
            <a:custGeom>
              <a:avLst/>
              <a:gdLst/>
              <a:ahLst/>
              <a:cxnLst/>
              <a:rect l="l" t="t" r="r" b="b"/>
              <a:pathLst>
                <a:path w="19319" h="19279" extrusionOk="0">
                  <a:moveTo>
                    <a:pt x="7021" y="1"/>
                  </a:moveTo>
                  <a:cubicBezTo>
                    <a:pt x="6735" y="1"/>
                    <a:pt x="6374" y="53"/>
                    <a:pt x="6059" y="258"/>
                  </a:cubicBezTo>
                  <a:cubicBezTo>
                    <a:pt x="5553" y="571"/>
                    <a:pt x="5948" y="1471"/>
                    <a:pt x="6150" y="1846"/>
                  </a:cubicBezTo>
                  <a:lnTo>
                    <a:pt x="122" y="11596"/>
                  </a:lnTo>
                  <a:cubicBezTo>
                    <a:pt x="0" y="11798"/>
                    <a:pt x="61" y="12061"/>
                    <a:pt x="263" y="12182"/>
                  </a:cubicBezTo>
                  <a:lnTo>
                    <a:pt x="10590" y="18565"/>
                  </a:lnTo>
                  <a:lnTo>
                    <a:pt x="10378" y="19212"/>
                  </a:lnTo>
                  <a:cubicBezTo>
                    <a:pt x="10382" y="19211"/>
                    <a:pt x="10387" y="19211"/>
                    <a:pt x="10392" y="19211"/>
                  </a:cubicBezTo>
                  <a:cubicBezTo>
                    <a:pt x="10494" y="19211"/>
                    <a:pt x="10807" y="19279"/>
                    <a:pt x="11284" y="19279"/>
                  </a:cubicBezTo>
                  <a:cubicBezTo>
                    <a:pt x="11440" y="19279"/>
                    <a:pt x="11614" y="19271"/>
                    <a:pt x="11804" y="19252"/>
                  </a:cubicBezTo>
                  <a:cubicBezTo>
                    <a:pt x="11844" y="19252"/>
                    <a:pt x="11895" y="19252"/>
                    <a:pt x="11935" y="19242"/>
                  </a:cubicBezTo>
                  <a:cubicBezTo>
                    <a:pt x="12016" y="19232"/>
                    <a:pt x="12087" y="19181"/>
                    <a:pt x="12127" y="19121"/>
                  </a:cubicBezTo>
                  <a:cubicBezTo>
                    <a:pt x="12148" y="19101"/>
                    <a:pt x="12168" y="19080"/>
                    <a:pt x="12188" y="19050"/>
                  </a:cubicBezTo>
                  <a:lnTo>
                    <a:pt x="19197" y="7712"/>
                  </a:lnTo>
                  <a:cubicBezTo>
                    <a:pt x="19319" y="7510"/>
                    <a:pt x="19258" y="7247"/>
                    <a:pt x="19056" y="7125"/>
                  </a:cubicBezTo>
                  <a:lnTo>
                    <a:pt x="7718" y="116"/>
                  </a:lnTo>
                  <a:cubicBezTo>
                    <a:pt x="7657" y="76"/>
                    <a:pt x="7596" y="55"/>
                    <a:pt x="7525" y="55"/>
                  </a:cubicBezTo>
                  <a:cubicBezTo>
                    <a:pt x="7525" y="55"/>
                    <a:pt x="7313" y="1"/>
                    <a:pt x="7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3678324" y="1314386"/>
              <a:ext cx="156492" cy="746073"/>
            </a:xfrm>
            <a:custGeom>
              <a:avLst/>
              <a:gdLst/>
              <a:ahLst/>
              <a:cxnLst/>
              <a:rect l="l" t="t" r="r" b="b"/>
              <a:pathLst>
                <a:path w="5948" h="28357" extrusionOk="0">
                  <a:moveTo>
                    <a:pt x="1871" y="1"/>
                  </a:moveTo>
                  <a:cubicBezTo>
                    <a:pt x="1165" y="1"/>
                    <a:pt x="0" y="1068"/>
                    <a:pt x="0" y="1068"/>
                  </a:cubicBezTo>
                  <a:cubicBezTo>
                    <a:pt x="41" y="1280"/>
                    <a:pt x="5341" y="28356"/>
                    <a:pt x="5341" y="28356"/>
                  </a:cubicBezTo>
                  <a:lnTo>
                    <a:pt x="5947" y="28245"/>
                  </a:lnTo>
                  <a:cubicBezTo>
                    <a:pt x="5947" y="28245"/>
                    <a:pt x="2225" y="12436"/>
                    <a:pt x="2397" y="805"/>
                  </a:cubicBezTo>
                  <a:cubicBezTo>
                    <a:pt x="2403" y="208"/>
                    <a:pt x="2182" y="1"/>
                    <a:pt x="1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612049" y="1981397"/>
              <a:ext cx="504836" cy="499416"/>
            </a:xfrm>
            <a:custGeom>
              <a:avLst/>
              <a:gdLst/>
              <a:ahLst/>
              <a:cxnLst/>
              <a:rect l="l" t="t" r="r" b="b"/>
              <a:pathLst>
                <a:path w="19188" h="18982" extrusionOk="0">
                  <a:moveTo>
                    <a:pt x="7523" y="1"/>
                  </a:moveTo>
                  <a:cubicBezTo>
                    <a:pt x="7282" y="1"/>
                    <a:pt x="7050" y="122"/>
                    <a:pt x="6919" y="344"/>
                  </a:cubicBezTo>
                  <a:lnTo>
                    <a:pt x="213" y="11177"/>
                  </a:lnTo>
                  <a:cubicBezTo>
                    <a:pt x="1" y="11520"/>
                    <a:pt x="112" y="11965"/>
                    <a:pt x="446" y="12178"/>
                  </a:cubicBezTo>
                  <a:lnTo>
                    <a:pt x="11288" y="18874"/>
                  </a:lnTo>
                  <a:cubicBezTo>
                    <a:pt x="11404" y="18947"/>
                    <a:pt x="11533" y="18982"/>
                    <a:pt x="11661" y="18982"/>
                  </a:cubicBezTo>
                  <a:cubicBezTo>
                    <a:pt x="11903" y="18982"/>
                    <a:pt x="12141" y="18859"/>
                    <a:pt x="12279" y="18641"/>
                  </a:cubicBezTo>
                  <a:lnTo>
                    <a:pt x="18985" y="7798"/>
                  </a:lnTo>
                  <a:cubicBezTo>
                    <a:pt x="19188" y="7465"/>
                    <a:pt x="19086" y="7020"/>
                    <a:pt x="18743" y="6807"/>
                  </a:cubicBezTo>
                  <a:lnTo>
                    <a:pt x="7910" y="112"/>
                  </a:lnTo>
                  <a:cubicBezTo>
                    <a:pt x="7789" y="37"/>
                    <a:pt x="7655" y="1"/>
                    <a:pt x="7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3714500" y="2040463"/>
              <a:ext cx="300197" cy="381627"/>
            </a:xfrm>
            <a:custGeom>
              <a:avLst/>
              <a:gdLst/>
              <a:ahLst/>
              <a:cxnLst/>
              <a:rect l="l" t="t" r="r" b="b"/>
              <a:pathLst>
                <a:path w="11410" h="14505" extrusionOk="0">
                  <a:moveTo>
                    <a:pt x="7455" y="1"/>
                  </a:moveTo>
                  <a:lnTo>
                    <a:pt x="1" y="12067"/>
                  </a:lnTo>
                  <a:lnTo>
                    <a:pt x="3945" y="14505"/>
                  </a:lnTo>
                  <a:lnTo>
                    <a:pt x="11410" y="2438"/>
                  </a:lnTo>
                  <a:lnTo>
                    <a:pt x="74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3673535" y="2081191"/>
              <a:ext cx="381890" cy="300197"/>
            </a:xfrm>
            <a:custGeom>
              <a:avLst/>
              <a:gdLst/>
              <a:ahLst/>
              <a:cxnLst/>
              <a:rect l="l" t="t" r="r" b="b"/>
              <a:pathLst>
                <a:path w="14515" h="11410" extrusionOk="0">
                  <a:moveTo>
                    <a:pt x="2448" y="0"/>
                  </a:moveTo>
                  <a:lnTo>
                    <a:pt x="0" y="3955"/>
                  </a:lnTo>
                  <a:lnTo>
                    <a:pt x="12066" y="11409"/>
                  </a:lnTo>
                  <a:lnTo>
                    <a:pt x="14514" y="745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3773303" y="2159147"/>
              <a:ext cx="168752" cy="168752"/>
            </a:xfrm>
            <a:custGeom>
              <a:avLst/>
              <a:gdLst/>
              <a:ahLst/>
              <a:cxnLst/>
              <a:rect l="l" t="t" r="r" b="b"/>
              <a:pathLst>
                <a:path w="6414" h="6414" extrusionOk="0">
                  <a:moveTo>
                    <a:pt x="2459" y="1"/>
                  </a:moveTo>
                  <a:lnTo>
                    <a:pt x="1" y="3955"/>
                  </a:lnTo>
                  <a:lnTo>
                    <a:pt x="3946" y="6413"/>
                  </a:lnTo>
                  <a:lnTo>
                    <a:pt x="6413" y="2469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3583055" y="2013048"/>
              <a:ext cx="317220" cy="315378"/>
            </a:xfrm>
            <a:custGeom>
              <a:avLst/>
              <a:gdLst/>
              <a:ahLst/>
              <a:cxnLst/>
              <a:rect l="l" t="t" r="r" b="b"/>
              <a:pathLst>
                <a:path w="12057" h="11987" extrusionOk="0">
                  <a:moveTo>
                    <a:pt x="7475" y="1"/>
                  </a:moveTo>
                  <a:cubicBezTo>
                    <a:pt x="7080" y="567"/>
                    <a:pt x="6281" y="2024"/>
                    <a:pt x="6281" y="2024"/>
                  </a:cubicBezTo>
                  <a:lnTo>
                    <a:pt x="0" y="10328"/>
                  </a:lnTo>
                  <a:lnTo>
                    <a:pt x="3227" y="11986"/>
                  </a:lnTo>
                  <a:cubicBezTo>
                    <a:pt x="3227" y="11986"/>
                    <a:pt x="10307" y="9003"/>
                    <a:pt x="11480" y="6828"/>
                  </a:cubicBezTo>
                  <a:cubicBezTo>
                    <a:pt x="12057" y="5756"/>
                    <a:pt x="7475" y="1"/>
                    <a:pt x="7475" y="1"/>
                  </a:cubicBezTo>
                  <a:close/>
                </a:path>
              </a:pathLst>
            </a:custGeom>
            <a:solidFill>
              <a:schemeClr val="dk2">
                <a:alpha val="690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321455" y="2346211"/>
              <a:ext cx="261627" cy="242841"/>
            </a:xfrm>
            <a:custGeom>
              <a:avLst/>
              <a:gdLst/>
              <a:ahLst/>
              <a:cxnLst/>
              <a:rect l="l" t="t" r="r" b="b"/>
              <a:pathLst>
                <a:path w="9944" h="9230" extrusionOk="0">
                  <a:moveTo>
                    <a:pt x="9943" y="1"/>
                  </a:moveTo>
                  <a:lnTo>
                    <a:pt x="9245" y="325"/>
                  </a:lnTo>
                  <a:cubicBezTo>
                    <a:pt x="7136" y="5650"/>
                    <a:pt x="3304" y="6315"/>
                    <a:pt x="1519" y="6315"/>
                  </a:cubicBezTo>
                  <a:cubicBezTo>
                    <a:pt x="924" y="6315"/>
                    <a:pt x="557" y="6242"/>
                    <a:pt x="557" y="6242"/>
                  </a:cubicBezTo>
                  <a:lnTo>
                    <a:pt x="557" y="6242"/>
                  </a:lnTo>
                  <a:lnTo>
                    <a:pt x="1690" y="7850"/>
                  </a:lnTo>
                  <a:lnTo>
                    <a:pt x="1" y="9043"/>
                  </a:lnTo>
                  <a:cubicBezTo>
                    <a:pt x="650" y="9170"/>
                    <a:pt x="1258" y="9229"/>
                    <a:pt x="1827" y="9229"/>
                  </a:cubicBezTo>
                  <a:cubicBezTo>
                    <a:pt x="8946" y="9229"/>
                    <a:pt x="9943" y="1"/>
                    <a:pt x="9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3450006" y="2325189"/>
              <a:ext cx="187090" cy="432721"/>
            </a:xfrm>
            <a:custGeom>
              <a:avLst/>
              <a:gdLst/>
              <a:ahLst/>
              <a:cxnLst/>
              <a:rect l="l" t="t" r="r" b="b"/>
              <a:pathLst>
                <a:path w="7111" h="16447" extrusionOk="0">
                  <a:moveTo>
                    <a:pt x="4723" y="1"/>
                  </a:moveTo>
                  <a:cubicBezTo>
                    <a:pt x="4724" y="1"/>
                    <a:pt x="5745" y="4249"/>
                    <a:pt x="2873" y="8133"/>
                  </a:cubicBezTo>
                  <a:cubicBezTo>
                    <a:pt x="0" y="12017"/>
                    <a:pt x="1972" y="16447"/>
                    <a:pt x="1972" y="16447"/>
                  </a:cubicBezTo>
                  <a:lnTo>
                    <a:pt x="3368" y="14940"/>
                  </a:lnTo>
                  <a:lnTo>
                    <a:pt x="5735" y="15749"/>
                  </a:lnTo>
                  <a:cubicBezTo>
                    <a:pt x="5735" y="15749"/>
                    <a:pt x="2144" y="12118"/>
                    <a:pt x="4632" y="7961"/>
                  </a:cubicBezTo>
                  <a:cubicBezTo>
                    <a:pt x="7110" y="3794"/>
                    <a:pt x="4724" y="1"/>
                    <a:pt x="4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3396780" y="1924541"/>
              <a:ext cx="431642" cy="430668"/>
            </a:xfrm>
            <a:custGeom>
              <a:avLst/>
              <a:gdLst/>
              <a:ahLst/>
              <a:cxnLst/>
              <a:rect l="l" t="t" r="r" b="b"/>
              <a:pathLst>
                <a:path w="16406" h="16369" extrusionOk="0">
                  <a:moveTo>
                    <a:pt x="10446" y="1"/>
                  </a:moveTo>
                  <a:cubicBezTo>
                    <a:pt x="10195" y="1"/>
                    <a:pt x="10013" y="47"/>
                    <a:pt x="10013" y="47"/>
                  </a:cubicBezTo>
                  <a:cubicBezTo>
                    <a:pt x="9963" y="47"/>
                    <a:pt x="9902" y="68"/>
                    <a:pt x="9852" y="98"/>
                  </a:cubicBezTo>
                  <a:lnTo>
                    <a:pt x="223" y="6055"/>
                  </a:lnTo>
                  <a:cubicBezTo>
                    <a:pt x="51" y="6156"/>
                    <a:pt x="0" y="6379"/>
                    <a:pt x="101" y="6551"/>
                  </a:cubicBezTo>
                  <a:lnTo>
                    <a:pt x="6059" y="16180"/>
                  </a:lnTo>
                  <a:cubicBezTo>
                    <a:pt x="6069" y="16200"/>
                    <a:pt x="6089" y="16220"/>
                    <a:pt x="6099" y="16240"/>
                  </a:cubicBezTo>
                  <a:cubicBezTo>
                    <a:pt x="6140" y="16291"/>
                    <a:pt x="6200" y="16331"/>
                    <a:pt x="6271" y="16342"/>
                  </a:cubicBezTo>
                  <a:cubicBezTo>
                    <a:pt x="6301" y="16352"/>
                    <a:pt x="6342" y="16352"/>
                    <a:pt x="6382" y="16352"/>
                  </a:cubicBezTo>
                  <a:cubicBezTo>
                    <a:pt x="6534" y="16363"/>
                    <a:pt x="6686" y="16369"/>
                    <a:pt x="6837" y="16369"/>
                  </a:cubicBezTo>
                  <a:cubicBezTo>
                    <a:pt x="7090" y="16369"/>
                    <a:pt x="7343" y="16353"/>
                    <a:pt x="7596" y="16321"/>
                  </a:cubicBezTo>
                  <a:lnTo>
                    <a:pt x="7414" y="15765"/>
                  </a:lnTo>
                  <a:lnTo>
                    <a:pt x="16193" y="10344"/>
                  </a:lnTo>
                  <a:cubicBezTo>
                    <a:pt x="16355" y="10243"/>
                    <a:pt x="16406" y="10020"/>
                    <a:pt x="16304" y="9848"/>
                  </a:cubicBezTo>
                  <a:lnTo>
                    <a:pt x="11187" y="1565"/>
                  </a:lnTo>
                  <a:cubicBezTo>
                    <a:pt x="11359" y="1241"/>
                    <a:pt x="11692" y="492"/>
                    <a:pt x="11268" y="219"/>
                  </a:cubicBezTo>
                  <a:cubicBezTo>
                    <a:pt x="10998" y="45"/>
                    <a:pt x="10690" y="1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3668194" y="1363059"/>
              <a:ext cx="133076" cy="633782"/>
            </a:xfrm>
            <a:custGeom>
              <a:avLst/>
              <a:gdLst/>
              <a:ahLst/>
              <a:cxnLst/>
              <a:rect l="l" t="t" r="r" b="b"/>
              <a:pathLst>
                <a:path w="5058" h="24089" extrusionOk="0">
                  <a:moveTo>
                    <a:pt x="3466" y="1"/>
                  </a:moveTo>
                  <a:cubicBezTo>
                    <a:pt x="3202" y="1"/>
                    <a:pt x="3016" y="177"/>
                    <a:pt x="3025" y="684"/>
                  </a:cubicBezTo>
                  <a:cubicBezTo>
                    <a:pt x="3167" y="10556"/>
                    <a:pt x="1" y="23988"/>
                    <a:pt x="1" y="23988"/>
                  </a:cubicBezTo>
                  <a:lnTo>
                    <a:pt x="517" y="24089"/>
                  </a:lnTo>
                  <a:cubicBezTo>
                    <a:pt x="517" y="24089"/>
                    <a:pt x="5018" y="1089"/>
                    <a:pt x="5058" y="907"/>
                  </a:cubicBezTo>
                  <a:cubicBezTo>
                    <a:pt x="5058" y="907"/>
                    <a:pt x="4064" y="1"/>
                    <a:pt x="3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3428694" y="1929698"/>
              <a:ext cx="428748" cy="424275"/>
            </a:xfrm>
            <a:custGeom>
              <a:avLst/>
              <a:gdLst/>
              <a:ahLst/>
              <a:cxnLst/>
              <a:rect l="l" t="t" r="r" b="b"/>
              <a:pathLst>
                <a:path w="16296" h="16126" extrusionOk="0">
                  <a:moveTo>
                    <a:pt x="9904" y="0"/>
                  </a:moveTo>
                  <a:cubicBezTo>
                    <a:pt x="9794" y="0"/>
                    <a:pt x="9682" y="31"/>
                    <a:pt x="9579" y="94"/>
                  </a:cubicBezTo>
                  <a:lnTo>
                    <a:pt x="375" y="5778"/>
                  </a:lnTo>
                  <a:cubicBezTo>
                    <a:pt x="82" y="5960"/>
                    <a:pt x="1" y="6335"/>
                    <a:pt x="173" y="6628"/>
                  </a:cubicBezTo>
                  <a:lnTo>
                    <a:pt x="5867" y="15832"/>
                  </a:lnTo>
                  <a:cubicBezTo>
                    <a:pt x="5980" y="16018"/>
                    <a:pt x="6185" y="16126"/>
                    <a:pt x="6393" y="16126"/>
                  </a:cubicBezTo>
                  <a:cubicBezTo>
                    <a:pt x="6501" y="16126"/>
                    <a:pt x="6610" y="16097"/>
                    <a:pt x="6707" y="16034"/>
                  </a:cubicBezTo>
                  <a:lnTo>
                    <a:pt x="15911" y="10350"/>
                  </a:lnTo>
                  <a:cubicBezTo>
                    <a:pt x="16204" y="10168"/>
                    <a:pt x="16295" y="9794"/>
                    <a:pt x="16113" y="9500"/>
                  </a:cubicBezTo>
                  <a:lnTo>
                    <a:pt x="10429" y="296"/>
                  </a:lnTo>
                  <a:cubicBezTo>
                    <a:pt x="10310" y="105"/>
                    <a:pt x="10110" y="0"/>
                    <a:pt x="9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3511992" y="1992289"/>
              <a:ext cx="256286" cy="324692"/>
            </a:xfrm>
            <a:custGeom>
              <a:avLst/>
              <a:gdLst/>
              <a:ahLst/>
              <a:cxnLst/>
              <a:rect l="l" t="t" r="r" b="b"/>
              <a:pathLst>
                <a:path w="9741" h="12341" extrusionOk="0">
                  <a:moveTo>
                    <a:pt x="3359" y="1"/>
                  </a:moveTo>
                  <a:lnTo>
                    <a:pt x="1" y="2095"/>
                  </a:lnTo>
                  <a:lnTo>
                    <a:pt x="6383" y="12340"/>
                  </a:lnTo>
                  <a:lnTo>
                    <a:pt x="9741" y="10247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3480867" y="2014389"/>
              <a:ext cx="324139" cy="254944"/>
            </a:xfrm>
            <a:custGeom>
              <a:avLst/>
              <a:gdLst/>
              <a:ahLst/>
              <a:cxnLst/>
              <a:rect l="l" t="t" r="r" b="b"/>
              <a:pathLst>
                <a:path w="12320" h="9690" extrusionOk="0">
                  <a:moveTo>
                    <a:pt x="10246" y="0"/>
                  </a:moveTo>
                  <a:lnTo>
                    <a:pt x="0" y="6332"/>
                  </a:lnTo>
                  <a:lnTo>
                    <a:pt x="2074" y="9690"/>
                  </a:lnTo>
                  <a:lnTo>
                    <a:pt x="12320" y="3358"/>
                  </a:lnTo>
                  <a:lnTo>
                    <a:pt x="102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3571347" y="2070272"/>
              <a:ext cx="143179" cy="142916"/>
            </a:xfrm>
            <a:custGeom>
              <a:avLst/>
              <a:gdLst/>
              <a:ahLst/>
              <a:cxnLst/>
              <a:rect l="l" t="t" r="r" b="b"/>
              <a:pathLst>
                <a:path w="5442" h="5432" extrusionOk="0">
                  <a:moveTo>
                    <a:pt x="3368" y="0"/>
                  </a:moveTo>
                  <a:lnTo>
                    <a:pt x="0" y="2074"/>
                  </a:lnTo>
                  <a:lnTo>
                    <a:pt x="2084" y="5432"/>
                  </a:lnTo>
                  <a:lnTo>
                    <a:pt x="5442" y="3358"/>
                  </a:lnTo>
                  <a:lnTo>
                    <a:pt x="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58"/>
          <p:cNvGrpSpPr/>
          <p:nvPr/>
        </p:nvGrpSpPr>
        <p:grpSpPr>
          <a:xfrm flipH="1">
            <a:off x="905999" y="557345"/>
            <a:ext cx="5593114" cy="3950853"/>
            <a:chOff x="2787734" y="426320"/>
            <a:chExt cx="5593114" cy="3950853"/>
          </a:xfrm>
        </p:grpSpPr>
        <p:grpSp>
          <p:nvGrpSpPr>
            <p:cNvPr id="1024" name="Google Shape;1024;p58"/>
            <p:cNvGrpSpPr/>
            <p:nvPr/>
          </p:nvGrpSpPr>
          <p:grpSpPr>
            <a:xfrm>
              <a:off x="2787734" y="426320"/>
              <a:ext cx="5593114" cy="3950853"/>
              <a:chOff x="2787734" y="426320"/>
              <a:chExt cx="5593114" cy="3950853"/>
            </a:xfrm>
          </p:grpSpPr>
          <p:sp>
            <p:nvSpPr>
              <p:cNvPr id="1025" name="Google Shape;1025;p58"/>
              <p:cNvSpPr/>
              <p:nvPr/>
            </p:nvSpPr>
            <p:spPr>
              <a:xfrm>
                <a:off x="8050623" y="2276813"/>
                <a:ext cx="330226" cy="327824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9008" extrusionOk="0">
                    <a:moveTo>
                      <a:pt x="4532" y="0"/>
                    </a:moveTo>
                    <a:cubicBezTo>
                      <a:pt x="4480" y="0"/>
                      <a:pt x="4430" y="33"/>
                      <a:pt x="4418" y="98"/>
                    </a:cubicBezTo>
                    <a:lnTo>
                      <a:pt x="3644" y="3527"/>
                    </a:lnTo>
                    <a:cubicBezTo>
                      <a:pt x="3644" y="3563"/>
                      <a:pt x="3596" y="3599"/>
                      <a:pt x="3549" y="3611"/>
                    </a:cubicBezTo>
                    <a:lnTo>
                      <a:pt x="132" y="4385"/>
                    </a:lnTo>
                    <a:cubicBezTo>
                      <a:pt x="1" y="4420"/>
                      <a:pt x="1" y="4599"/>
                      <a:pt x="132" y="4623"/>
                    </a:cubicBezTo>
                    <a:lnTo>
                      <a:pt x="3549" y="5397"/>
                    </a:lnTo>
                    <a:cubicBezTo>
                      <a:pt x="3596" y="5397"/>
                      <a:pt x="3632" y="5444"/>
                      <a:pt x="3644" y="5492"/>
                    </a:cubicBezTo>
                    <a:lnTo>
                      <a:pt x="4418" y="8909"/>
                    </a:lnTo>
                    <a:cubicBezTo>
                      <a:pt x="4430" y="8974"/>
                      <a:pt x="4480" y="9007"/>
                      <a:pt x="4532" y="9007"/>
                    </a:cubicBezTo>
                    <a:cubicBezTo>
                      <a:pt x="4585" y="9007"/>
                      <a:pt x="4638" y="8974"/>
                      <a:pt x="4656" y="8909"/>
                    </a:cubicBezTo>
                    <a:lnTo>
                      <a:pt x="5430" y="5492"/>
                    </a:lnTo>
                    <a:cubicBezTo>
                      <a:pt x="5430" y="5444"/>
                      <a:pt x="5478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99"/>
                      <a:pt x="9073" y="4420"/>
                      <a:pt x="8942" y="4385"/>
                    </a:cubicBezTo>
                    <a:lnTo>
                      <a:pt x="5513" y="3611"/>
                    </a:lnTo>
                    <a:cubicBezTo>
                      <a:pt x="5478" y="3611"/>
                      <a:pt x="5442" y="3563"/>
                      <a:pt x="5430" y="3527"/>
                    </a:cubicBezTo>
                    <a:lnTo>
                      <a:pt x="4656" y="98"/>
                    </a:lnTo>
                    <a:cubicBezTo>
                      <a:pt x="4638" y="33"/>
                      <a:pt x="4585" y="0"/>
                      <a:pt x="4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8"/>
              <p:cNvSpPr/>
              <p:nvPr/>
            </p:nvSpPr>
            <p:spPr>
              <a:xfrm>
                <a:off x="4152323" y="968302"/>
                <a:ext cx="201105" cy="19914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472" extrusionOk="0">
                    <a:moveTo>
                      <a:pt x="2764" y="0"/>
                    </a:moveTo>
                    <a:cubicBezTo>
                      <a:pt x="2731" y="0"/>
                      <a:pt x="2696" y="18"/>
                      <a:pt x="2680" y="51"/>
                    </a:cubicBezTo>
                    <a:lnTo>
                      <a:pt x="2204" y="2123"/>
                    </a:lnTo>
                    <a:cubicBezTo>
                      <a:pt x="2192" y="2158"/>
                      <a:pt x="2180" y="2182"/>
                      <a:pt x="2144" y="2182"/>
                    </a:cubicBezTo>
                    <a:lnTo>
                      <a:pt x="72" y="2659"/>
                    </a:lnTo>
                    <a:cubicBezTo>
                      <a:pt x="1" y="2670"/>
                      <a:pt x="1" y="2790"/>
                      <a:pt x="72" y="2813"/>
                    </a:cubicBezTo>
                    <a:lnTo>
                      <a:pt x="2144" y="3290"/>
                    </a:lnTo>
                    <a:cubicBezTo>
                      <a:pt x="2168" y="3301"/>
                      <a:pt x="2204" y="3313"/>
                      <a:pt x="2204" y="3349"/>
                    </a:cubicBezTo>
                    <a:lnTo>
                      <a:pt x="2680" y="5409"/>
                    </a:lnTo>
                    <a:cubicBezTo>
                      <a:pt x="2686" y="5451"/>
                      <a:pt x="2719" y="5471"/>
                      <a:pt x="2753" y="5471"/>
                    </a:cubicBezTo>
                    <a:cubicBezTo>
                      <a:pt x="2787" y="5471"/>
                      <a:pt x="2823" y="5451"/>
                      <a:pt x="2835" y="5409"/>
                    </a:cubicBezTo>
                    <a:lnTo>
                      <a:pt x="3311" y="3349"/>
                    </a:lnTo>
                    <a:cubicBezTo>
                      <a:pt x="3323" y="3313"/>
                      <a:pt x="3335" y="3290"/>
                      <a:pt x="3370" y="3290"/>
                    </a:cubicBezTo>
                    <a:lnTo>
                      <a:pt x="5454" y="2825"/>
                    </a:lnTo>
                    <a:cubicBezTo>
                      <a:pt x="5525" y="2813"/>
                      <a:pt x="5525" y="2694"/>
                      <a:pt x="5454" y="2670"/>
                    </a:cubicBezTo>
                    <a:lnTo>
                      <a:pt x="3382" y="2194"/>
                    </a:lnTo>
                    <a:cubicBezTo>
                      <a:pt x="3347" y="2182"/>
                      <a:pt x="3323" y="2170"/>
                      <a:pt x="3323" y="2135"/>
                    </a:cubicBezTo>
                    <a:lnTo>
                      <a:pt x="2847" y="75"/>
                    </a:lnTo>
                    <a:cubicBezTo>
                      <a:pt x="2840" y="24"/>
                      <a:pt x="2803" y="0"/>
                      <a:pt x="2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8"/>
              <p:cNvSpPr/>
              <p:nvPr/>
            </p:nvSpPr>
            <p:spPr>
              <a:xfrm>
                <a:off x="5142604" y="1502722"/>
                <a:ext cx="200632" cy="19892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8"/>
              <p:cNvSpPr/>
              <p:nvPr/>
            </p:nvSpPr>
            <p:spPr>
              <a:xfrm>
                <a:off x="6633610" y="426320"/>
                <a:ext cx="143173" cy="141966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8"/>
              <p:cNvSpPr/>
              <p:nvPr/>
            </p:nvSpPr>
            <p:spPr>
              <a:xfrm>
                <a:off x="7452522" y="3544318"/>
                <a:ext cx="186881" cy="185565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008" extrusionOk="0">
                    <a:moveTo>
                      <a:pt x="4528" y="0"/>
                    </a:moveTo>
                    <a:cubicBezTo>
                      <a:pt x="4474" y="0"/>
                      <a:pt x="4423" y="33"/>
                      <a:pt x="4417" y="98"/>
                    </a:cubicBezTo>
                    <a:lnTo>
                      <a:pt x="3643" y="3515"/>
                    </a:lnTo>
                    <a:cubicBezTo>
                      <a:pt x="3643" y="3563"/>
                      <a:pt x="3596" y="3599"/>
                      <a:pt x="3548" y="3611"/>
                    </a:cubicBezTo>
                    <a:lnTo>
                      <a:pt x="131" y="4385"/>
                    </a:lnTo>
                    <a:cubicBezTo>
                      <a:pt x="0" y="4408"/>
                      <a:pt x="0" y="4587"/>
                      <a:pt x="131" y="4623"/>
                    </a:cubicBezTo>
                    <a:lnTo>
                      <a:pt x="3548" y="5397"/>
                    </a:lnTo>
                    <a:cubicBezTo>
                      <a:pt x="3596" y="5397"/>
                      <a:pt x="3632" y="5444"/>
                      <a:pt x="3643" y="5480"/>
                    </a:cubicBezTo>
                    <a:lnTo>
                      <a:pt x="4417" y="8909"/>
                    </a:lnTo>
                    <a:cubicBezTo>
                      <a:pt x="4429" y="8974"/>
                      <a:pt x="4480" y="9007"/>
                      <a:pt x="4532" y="9007"/>
                    </a:cubicBezTo>
                    <a:cubicBezTo>
                      <a:pt x="4584" y="9007"/>
                      <a:pt x="4638" y="8974"/>
                      <a:pt x="4656" y="8909"/>
                    </a:cubicBezTo>
                    <a:lnTo>
                      <a:pt x="5429" y="5480"/>
                    </a:lnTo>
                    <a:cubicBezTo>
                      <a:pt x="5429" y="5444"/>
                      <a:pt x="5477" y="5409"/>
                      <a:pt x="5513" y="5397"/>
                    </a:cubicBezTo>
                    <a:lnTo>
                      <a:pt x="8942" y="4623"/>
                    </a:lnTo>
                    <a:cubicBezTo>
                      <a:pt x="9073" y="4587"/>
                      <a:pt x="9073" y="4408"/>
                      <a:pt x="8942" y="4385"/>
                    </a:cubicBezTo>
                    <a:lnTo>
                      <a:pt x="5513" y="3611"/>
                    </a:lnTo>
                    <a:cubicBezTo>
                      <a:pt x="5477" y="3611"/>
                      <a:pt x="5441" y="3563"/>
                      <a:pt x="5429" y="3515"/>
                    </a:cubicBezTo>
                    <a:lnTo>
                      <a:pt x="4656" y="98"/>
                    </a:lnTo>
                    <a:cubicBezTo>
                      <a:pt x="4638" y="33"/>
                      <a:pt x="4581" y="0"/>
                      <a:pt x="4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8"/>
              <p:cNvSpPr/>
              <p:nvPr/>
            </p:nvSpPr>
            <p:spPr>
              <a:xfrm>
                <a:off x="2787734" y="4253750"/>
                <a:ext cx="124470" cy="123422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466" extrusionOk="0">
                    <a:moveTo>
                      <a:pt x="2752" y="1"/>
                    </a:moveTo>
                    <a:cubicBezTo>
                      <a:pt x="2721" y="1"/>
                      <a:pt x="2691" y="19"/>
                      <a:pt x="2679" y="54"/>
                    </a:cubicBezTo>
                    <a:lnTo>
                      <a:pt x="2203" y="2126"/>
                    </a:lnTo>
                    <a:cubicBezTo>
                      <a:pt x="2191" y="2150"/>
                      <a:pt x="2179" y="2186"/>
                      <a:pt x="2143" y="2186"/>
                    </a:cubicBezTo>
                    <a:lnTo>
                      <a:pt x="84" y="2662"/>
                    </a:lnTo>
                    <a:cubicBezTo>
                      <a:pt x="0" y="2674"/>
                      <a:pt x="0" y="2793"/>
                      <a:pt x="84" y="2805"/>
                    </a:cubicBezTo>
                    <a:lnTo>
                      <a:pt x="2143" y="3281"/>
                    </a:lnTo>
                    <a:cubicBezTo>
                      <a:pt x="2179" y="3305"/>
                      <a:pt x="2203" y="3317"/>
                      <a:pt x="2203" y="3341"/>
                    </a:cubicBezTo>
                    <a:lnTo>
                      <a:pt x="2679" y="5412"/>
                    </a:lnTo>
                    <a:cubicBezTo>
                      <a:pt x="2691" y="5448"/>
                      <a:pt x="2724" y="5466"/>
                      <a:pt x="2757" y="5466"/>
                    </a:cubicBezTo>
                    <a:cubicBezTo>
                      <a:pt x="2789" y="5466"/>
                      <a:pt x="2822" y="5448"/>
                      <a:pt x="2834" y="5412"/>
                    </a:cubicBezTo>
                    <a:lnTo>
                      <a:pt x="3310" y="3341"/>
                    </a:lnTo>
                    <a:cubicBezTo>
                      <a:pt x="3322" y="3317"/>
                      <a:pt x="3334" y="3281"/>
                      <a:pt x="3370" y="3281"/>
                    </a:cubicBezTo>
                    <a:lnTo>
                      <a:pt x="5441" y="2805"/>
                    </a:lnTo>
                    <a:cubicBezTo>
                      <a:pt x="5513" y="2793"/>
                      <a:pt x="5513" y="2674"/>
                      <a:pt x="5441" y="2662"/>
                    </a:cubicBezTo>
                    <a:lnTo>
                      <a:pt x="3370" y="2186"/>
                    </a:lnTo>
                    <a:cubicBezTo>
                      <a:pt x="3334" y="2174"/>
                      <a:pt x="3310" y="2150"/>
                      <a:pt x="3310" y="2126"/>
                    </a:cubicBezTo>
                    <a:lnTo>
                      <a:pt x="2834" y="54"/>
                    </a:lnTo>
                    <a:cubicBezTo>
                      <a:pt x="2816" y="19"/>
                      <a:pt x="2783" y="1"/>
                      <a:pt x="2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1" name="Google Shape;1031;p58"/>
            <p:cNvSpPr/>
            <p:nvPr/>
          </p:nvSpPr>
          <p:spPr>
            <a:xfrm>
              <a:off x="5591484" y="2440725"/>
              <a:ext cx="124470" cy="123422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6073553" y="3835758"/>
              <a:ext cx="81027" cy="80323"/>
            </a:xfrm>
            <a:custGeom>
              <a:avLst/>
              <a:gdLst/>
              <a:ahLst/>
              <a:cxnLst/>
              <a:rect l="l" t="t" r="r" b="b"/>
              <a:pathLst>
                <a:path w="5513" h="5466" extrusionOk="0">
                  <a:moveTo>
                    <a:pt x="2752" y="1"/>
                  </a:moveTo>
                  <a:cubicBezTo>
                    <a:pt x="2721" y="1"/>
                    <a:pt x="2691" y="19"/>
                    <a:pt x="2679" y="54"/>
                  </a:cubicBezTo>
                  <a:lnTo>
                    <a:pt x="2203" y="2126"/>
                  </a:lnTo>
                  <a:cubicBezTo>
                    <a:pt x="2191" y="2150"/>
                    <a:pt x="2179" y="2186"/>
                    <a:pt x="2143" y="2186"/>
                  </a:cubicBezTo>
                  <a:lnTo>
                    <a:pt x="84" y="2662"/>
                  </a:lnTo>
                  <a:cubicBezTo>
                    <a:pt x="0" y="2674"/>
                    <a:pt x="0" y="2793"/>
                    <a:pt x="84" y="2805"/>
                  </a:cubicBezTo>
                  <a:lnTo>
                    <a:pt x="2143" y="3281"/>
                  </a:lnTo>
                  <a:cubicBezTo>
                    <a:pt x="2179" y="3305"/>
                    <a:pt x="2203" y="3317"/>
                    <a:pt x="2203" y="3341"/>
                  </a:cubicBezTo>
                  <a:lnTo>
                    <a:pt x="2679" y="5412"/>
                  </a:lnTo>
                  <a:cubicBezTo>
                    <a:pt x="2691" y="5448"/>
                    <a:pt x="2724" y="5466"/>
                    <a:pt x="2757" y="5466"/>
                  </a:cubicBezTo>
                  <a:cubicBezTo>
                    <a:pt x="2789" y="5466"/>
                    <a:pt x="2822" y="5448"/>
                    <a:pt x="2834" y="5412"/>
                  </a:cubicBezTo>
                  <a:lnTo>
                    <a:pt x="3310" y="3341"/>
                  </a:lnTo>
                  <a:cubicBezTo>
                    <a:pt x="3322" y="3317"/>
                    <a:pt x="3334" y="3281"/>
                    <a:pt x="3370" y="3281"/>
                  </a:cubicBezTo>
                  <a:lnTo>
                    <a:pt x="5441" y="2805"/>
                  </a:lnTo>
                  <a:cubicBezTo>
                    <a:pt x="5513" y="2793"/>
                    <a:pt x="5513" y="2674"/>
                    <a:pt x="5441" y="2662"/>
                  </a:cubicBezTo>
                  <a:lnTo>
                    <a:pt x="3370" y="2186"/>
                  </a:lnTo>
                  <a:cubicBezTo>
                    <a:pt x="3334" y="2174"/>
                    <a:pt x="3310" y="2150"/>
                    <a:pt x="3310" y="2126"/>
                  </a:cubicBezTo>
                  <a:lnTo>
                    <a:pt x="2834" y="54"/>
                  </a:lnTo>
                  <a:cubicBezTo>
                    <a:pt x="2816" y="19"/>
                    <a:pt x="2783" y="1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madan Season by Slidesgo">
  <a:themeElements>
    <a:clrScheme name="Simple Light">
      <a:dk1>
        <a:srgbClr val="1E3B5E"/>
      </a:dk1>
      <a:lt1>
        <a:srgbClr val="FFFFFF"/>
      </a:lt1>
      <a:dk2>
        <a:srgbClr val="0B1E3B"/>
      </a:dk2>
      <a:lt2>
        <a:srgbClr val="E5BA66"/>
      </a:lt2>
      <a:accent1>
        <a:srgbClr val="F7D495"/>
      </a:accent1>
      <a:accent2>
        <a:srgbClr val="1E3B5E"/>
      </a:accent2>
      <a:accent3>
        <a:srgbClr val="FFFFFF"/>
      </a:accent3>
      <a:accent4>
        <a:srgbClr val="162A49"/>
      </a:accent4>
      <a:accent5>
        <a:srgbClr val="E5BA66"/>
      </a:accent5>
      <a:accent6>
        <a:srgbClr val="F7D495"/>
      </a:accent6>
      <a:hlink>
        <a:srgbClr val="E5BA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661</Words>
  <Application>Microsoft Office PowerPoint</Application>
  <PresentationFormat>On-screen Show (16:9)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Raleway</vt:lpstr>
      <vt:lpstr>Didact Gothic</vt:lpstr>
      <vt:lpstr>Kaushan Script</vt:lpstr>
      <vt:lpstr>Macondo Swash Caps</vt:lpstr>
      <vt:lpstr>Chonburi</vt:lpstr>
      <vt:lpstr>Arial</vt:lpstr>
      <vt:lpstr>Ramadan Season by Slidesgo</vt:lpstr>
      <vt:lpstr>Akhlak kepada Rasulullah SAW</vt:lpstr>
      <vt:lpstr>Table of contents</vt:lpstr>
      <vt:lpstr>Mencintai dan memuliakan</vt:lpstr>
      <vt:lpstr>Memuliakan</vt:lpstr>
      <vt:lpstr>Mengikuti dan Mentaati </vt:lpstr>
      <vt:lpstr>Mengucapkan Shalawat dan Salam </vt:lpstr>
      <vt:lpstr>Salam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Akhlak kepada Rasulullah SAW</dc:title>
  <dc:creator>Reza diva Alfiansyah</dc:creator>
  <cp:lastModifiedBy>Reza diva Alfiansyah</cp:lastModifiedBy>
  <cp:revision>3</cp:revision>
  <dcterms:modified xsi:type="dcterms:W3CDTF">2023-04-14T08:08:15Z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2023-04-02T06:26:57Z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57e61469-7cf8-4bf3-a88b-53b464d1105d</vt:lpwstr>
  </property>
  <property fmtid="{D5CDD505-2E9C-101B-9397-08002B2CF9AE}" pid="7" name="MSIP_Label_defa4170-0d19-0005-0004-bc88714345d2_ActionId">
    <vt:lpwstr>5deddcb6-5ff7-417a-a179-bfef2d345b92</vt:lpwstr>
  </property>
  <property fmtid="{D5CDD505-2E9C-101B-9397-08002B2CF9AE}" pid="8" name="MSIP_Label_defa4170-0d19-0005-0004-bc88714345d2_ContentBits">
    <vt:lpwstr>0</vt:lpwstr>
  </property>
</Properties>
</file>