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Proxima Nova"/>
      <p:regular r:id="rId43"/>
      <p:bold r:id="rId44"/>
      <p:italic r:id="rId45"/>
      <p:boldItalic r:id="rId46"/>
    </p:embeddedFont>
    <p:embeddedFont>
      <p:font typeface="Arimo"/>
      <p:regular r:id="rId47"/>
      <p:bold r:id="rId48"/>
      <p:italic r:id="rId49"/>
      <p:boldItalic r:id="rId50"/>
    </p:embeddedFont>
    <p:embeddedFont>
      <p:font typeface="Bebas Neue"/>
      <p:regular r:id="rId51"/>
    </p:embeddedFont>
    <p:embeddedFont>
      <p:font typeface="Proxima Nova Semibold"/>
      <p:regular r:id="rId52"/>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D6FB2E-ADA3-431F-9574-4B9D8B3A2C70}">
  <a:tblStyle styleId="{AFD6FB2E-ADA3-431F-9574-4B9D8B3A2C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rimo-bold.fntdata"/><Relationship Id="rId47" Type="http://schemas.openxmlformats.org/officeDocument/2006/relationships/font" Target="fonts/Arimo-regular.fntdata"/><Relationship Id="rId49" Type="http://schemas.openxmlformats.org/officeDocument/2006/relationships/font" Target="fonts/Arim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ebasNeue-regular.fntdata"/><Relationship Id="rId50" Type="http://schemas.openxmlformats.org/officeDocument/2006/relationships/font" Target="fonts/Arimo-boldItalic.fntdata"/><Relationship Id="rId53" Type="http://schemas.openxmlformats.org/officeDocument/2006/relationships/font" Target="fonts/ProximaNovaSemibold-bold.fntdata"/><Relationship Id="rId52" Type="http://schemas.openxmlformats.org/officeDocument/2006/relationships/font" Target="fonts/ProximaNovaSemibold-regular.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ProximaNovaSemi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289c41b3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289c41b3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289c41b30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289c41b30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289c41b3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289c41b3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289c41b3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289c41b3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289c41b30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289c41b30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289c41b3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289c41b30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289c41b3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289c41b3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289c41b3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289c41b3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289c41b30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289c41b30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289c41b30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289c41b30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7ee146c3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7ee146c3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289c41b30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289c41b30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289c41b3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289c41b3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289c41b30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289c41b30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28d83292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28d8329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28d83292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28d83292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28d83292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28d83292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28d83292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28d83292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228d83292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228d83292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28d83292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228d83292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228d83292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228d83292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7ee146c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7ee146c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228d83292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228d83292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28d83292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28d83292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228d83292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228d83292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27ee146c3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27ee146c3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27ee146c3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27ee146c3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227ee146c3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227ee146c3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7ee146c3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7ee146c3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7ee146c3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7ee146c3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7ee146c3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7ee146c3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7ee146c3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7ee146c3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89c41b3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289c41b3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89c41b3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89c41b3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02350" y="1025375"/>
            <a:ext cx="5139300" cy="25962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38300" y="3621525"/>
            <a:ext cx="4528800" cy="411600"/>
          </a:xfrm>
          <a:prstGeom prst="rect">
            <a:avLst/>
          </a:prstGeom>
          <a:gradFill>
            <a:gsLst>
              <a:gs pos="0">
                <a:schemeClr val="accent2"/>
              </a:gs>
              <a:gs pos="100000">
                <a:schemeClr val="dk2"/>
              </a:gs>
            </a:gsLst>
            <a:lin ang="5400012" scaled="0"/>
          </a:grad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2"/>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5" name="Google Shape;15;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1856350" y="1757825"/>
            <a:ext cx="5431200" cy="12162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p:nvPr>
            <p:ph idx="1" type="subTitle"/>
          </p:nvPr>
        </p:nvSpPr>
        <p:spPr>
          <a:xfrm>
            <a:off x="1856350" y="2974100"/>
            <a:ext cx="54312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 name="Google Shape;72;p11"/>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1"/>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6" name="Google Shape;76;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 type="subTitle"/>
          </p:nvPr>
        </p:nvSpPr>
        <p:spPr>
          <a:xfrm>
            <a:off x="2431100" y="3530450"/>
            <a:ext cx="45804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1" name="Google Shape;21;p3"/>
          <p:cNvSpPr txBox="1"/>
          <p:nvPr>
            <p:ph idx="3"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
          <p:cNvSpPr txBox="1"/>
          <p:nvPr>
            <p:ph idx="4"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5"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txBox="1"/>
          <p:nvPr>
            <p:ph idx="6"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5" name="Google Shape;25;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4"/>
          <p:cNvSpPr txBox="1"/>
          <p:nvPr>
            <p:ph idx="1" type="body"/>
          </p:nvPr>
        </p:nvSpPr>
        <p:spPr>
          <a:xfrm>
            <a:off x="720000" y="1909375"/>
            <a:ext cx="6233400" cy="26946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00000"/>
              </a:lnSpc>
              <a:spcBef>
                <a:spcPts val="1000"/>
              </a:spcBef>
              <a:spcAft>
                <a:spcPts val="0"/>
              </a:spcAft>
              <a:buClr>
                <a:schemeClr val="lt2"/>
              </a:buClr>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cxnSp>
        <p:nvCxnSpPr>
          <p:cNvPr id="30" name="Google Shape;30;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rtl="0" algn="ctr">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rtl="0" algn="ctr">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rtl="0" algn="ctr">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rtl="0" algn="ctr">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rtl="0" algn="ctr">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rtl="0" algn="ctr">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rtl="0" algn="ctr">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p:txBody>
      </p:sp>
      <p:sp>
        <p:nvSpPr>
          <p:cNvPr id="37" name="Google Shape;37;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rtl="0" algn="ctr">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rtl="0" algn="ctr">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rtl="0" algn="ctr">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rtl="0" algn="ctr">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rtl="0" algn="ctr">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rtl="0" algn="ctr">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rtl="0" algn="ctr">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p:txBody>
      </p:sp>
      <p:cxnSp>
        <p:nvCxnSpPr>
          <p:cNvPr id="38" name="Google Shape;38;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2" name="Google Shape;42;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3" name="Google Shape;43;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0000" y="5394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a:lvl1pPr>
            <a:lvl2pPr lvl="1" rtl="0" algn="ctr">
              <a:lnSpc>
                <a:spcPct val="100000"/>
              </a:lnSpc>
              <a:spcBef>
                <a:spcPts val="0"/>
              </a:spcBef>
              <a:spcAft>
                <a:spcPts val="0"/>
              </a:spcAft>
              <a:buClr>
                <a:srgbClr val="E76A28"/>
              </a:buClr>
              <a:buSzPts val="1400"/>
              <a:buFont typeface="Nunito Light"/>
              <a:buChar char="○"/>
              <a:defRPr/>
            </a:lvl2pPr>
            <a:lvl3pPr lvl="2" rtl="0" algn="ctr">
              <a:lnSpc>
                <a:spcPct val="100000"/>
              </a:lnSpc>
              <a:spcBef>
                <a:spcPts val="0"/>
              </a:spcBef>
              <a:spcAft>
                <a:spcPts val="0"/>
              </a:spcAft>
              <a:buClr>
                <a:srgbClr val="E76A28"/>
              </a:buClr>
              <a:buSzPts val="1400"/>
              <a:buFont typeface="Nunito Light"/>
              <a:buChar char="■"/>
              <a:defRPr/>
            </a:lvl3pPr>
            <a:lvl4pPr lvl="3" rtl="0" algn="ctr">
              <a:lnSpc>
                <a:spcPct val="100000"/>
              </a:lnSpc>
              <a:spcBef>
                <a:spcPts val="0"/>
              </a:spcBef>
              <a:spcAft>
                <a:spcPts val="0"/>
              </a:spcAft>
              <a:buClr>
                <a:srgbClr val="E76A28"/>
              </a:buClr>
              <a:buSzPts val="14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400"/>
              <a:buFont typeface="Nunito Light"/>
              <a:buChar char="●"/>
              <a:defRPr/>
            </a:lvl7pPr>
            <a:lvl8pPr lvl="7" rtl="0" algn="ctr">
              <a:lnSpc>
                <a:spcPct val="100000"/>
              </a:lnSpc>
              <a:spcBef>
                <a:spcPts val="0"/>
              </a:spcBef>
              <a:spcAft>
                <a:spcPts val="0"/>
              </a:spcAft>
              <a:buClr>
                <a:srgbClr val="999999"/>
              </a:buClr>
              <a:buSzPts val="14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cxnSp>
        <p:nvCxnSpPr>
          <p:cNvPr id="47" name="Google Shape;47;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8" name="Google Shape;48;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1969250" y="2047600"/>
            <a:ext cx="5205300" cy="1048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51" name="Google Shape;51;p8"/>
          <p:cNvSpPr txBox="1"/>
          <p:nvPr>
            <p:ph idx="1"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8"/>
          <p:cNvSpPr txBox="1"/>
          <p:nvPr>
            <p:ph idx="2"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8"/>
          <p:cNvSpPr txBox="1"/>
          <p:nvPr>
            <p:ph idx="3"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8"/>
          <p:cNvSpPr txBox="1"/>
          <p:nvPr>
            <p:ph idx="4"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55" name="Google Shape;55;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txBox="1"/>
          <p:nvPr>
            <p:ph type="title"/>
          </p:nvPr>
        </p:nvSpPr>
        <p:spPr>
          <a:xfrm>
            <a:off x="2135550" y="1673950"/>
            <a:ext cx="4872900" cy="146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9" name="Google Shape;59;p9"/>
          <p:cNvSpPr txBox="1"/>
          <p:nvPr>
            <p:ph idx="1" type="subTitle"/>
          </p:nvPr>
        </p:nvSpPr>
        <p:spPr>
          <a:xfrm>
            <a:off x="2135550" y="3058350"/>
            <a:ext cx="4872900" cy="411600"/>
          </a:xfrm>
          <a:prstGeom prst="rect">
            <a:avLst/>
          </a:prstGeom>
          <a:gradFill>
            <a:gsLst>
              <a:gs pos="0">
                <a:schemeClr val="accent2"/>
              </a:gs>
              <a:gs pos="100000">
                <a:schemeClr val="dk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0" name="Google Shape;60;p9"/>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9"/>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9"/>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9"/>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4" name="Google Shape;64;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p:nvPr>
            <p:ph idx="2" type="pic"/>
          </p:nvPr>
        </p:nvSpPr>
        <p:spPr>
          <a:xfrm>
            <a:off x="0" y="-8100"/>
            <a:ext cx="9144000" cy="5143500"/>
          </a:xfrm>
          <a:prstGeom prst="rect">
            <a:avLst/>
          </a:prstGeom>
          <a:noFill/>
          <a:ln>
            <a:noFill/>
          </a:ln>
        </p:spPr>
      </p:sp>
      <p:sp>
        <p:nvSpPr>
          <p:cNvPr id="68" name="Google Shape;68;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9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81" name="Google Shape;8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google.com/spreadsheets/d/1VY8-1LAqVkbwE8ZWnwjM2BZUVIpIT6wZAP_tBoqc5_Y/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ocs.google.com/spreadsheets/d/1VY8-1LAqVkbwE8ZWnwjM2BZUVIpIT6wZAP_tBoqc5_Y/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data-analysis-for-business?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VY8-1LAqVkbwE8ZWnwjM2BZUVIpIT6wZAP_tBoqc5_Y/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ctrTitle"/>
          </p:nvPr>
        </p:nvSpPr>
        <p:spPr>
          <a:xfrm>
            <a:off x="2002350" y="1025375"/>
            <a:ext cx="5139300" cy="25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 </a:t>
            </a:r>
            <a:r>
              <a:rPr lang="en"/>
              <a:t>FOR BUSINESS</a:t>
            </a:r>
            <a:r>
              <a:rPr lang="en"/>
              <a:t> </a:t>
            </a:r>
            <a:r>
              <a:rPr lang="en">
                <a:solidFill>
                  <a:schemeClr val="lt2"/>
                </a:solidFill>
              </a:rPr>
              <a:t>infographics</a:t>
            </a:r>
            <a:endParaRPr>
              <a:solidFill>
                <a:schemeClr val="lt2"/>
              </a:solidFill>
            </a:endParaRPr>
          </a:p>
        </p:txBody>
      </p:sp>
      <p:sp>
        <p:nvSpPr>
          <p:cNvPr id="88" name="Google Shape;88;p15"/>
          <p:cNvSpPr txBox="1"/>
          <p:nvPr>
            <p:ph idx="1" type="subTitle"/>
          </p:nvPr>
        </p:nvSpPr>
        <p:spPr>
          <a:xfrm>
            <a:off x="2338300" y="3621525"/>
            <a:ext cx="4528800" cy="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89" name="Google Shape;89;p15"/>
          <p:cNvSpPr txBox="1"/>
          <p:nvPr>
            <p:ph idx="2" type="subTitle"/>
          </p:nvPr>
        </p:nvSpPr>
        <p:spPr>
          <a:xfrm>
            <a:off x="926525"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90" name="Google Shape;90;p15"/>
          <p:cNvSpPr txBox="1"/>
          <p:nvPr>
            <p:ph idx="3" type="subTitle"/>
          </p:nvPr>
        </p:nvSpPr>
        <p:spPr>
          <a:xfrm>
            <a:off x="1591406"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91" name="Google Shape;91;p15"/>
          <p:cNvSpPr txBox="1"/>
          <p:nvPr>
            <p:ph idx="4" type="subTitle"/>
          </p:nvPr>
        </p:nvSpPr>
        <p:spPr>
          <a:xfrm>
            <a:off x="2256288" y="232275"/>
            <a:ext cx="5550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CONTACT</a:t>
            </a:r>
            <a:endParaRPr/>
          </a:p>
        </p:txBody>
      </p:sp>
      <p:sp>
        <p:nvSpPr>
          <p:cNvPr id="92" name="Google Shape;92;p15"/>
          <p:cNvSpPr txBox="1"/>
          <p:nvPr>
            <p:ph idx="5" type="subTitle"/>
          </p:nvPr>
        </p:nvSpPr>
        <p:spPr>
          <a:xfrm>
            <a:off x="7059175" y="186525"/>
            <a:ext cx="1371600" cy="30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ANALYSIS</a:t>
            </a:r>
            <a:endParaRPr/>
          </a:p>
        </p:txBody>
      </p:sp>
      <p:grpSp>
        <p:nvGrpSpPr>
          <p:cNvPr id="93" name="Google Shape;93;p15"/>
          <p:cNvGrpSpPr/>
          <p:nvPr/>
        </p:nvGrpSpPr>
        <p:grpSpPr>
          <a:xfrm>
            <a:off x="706038" y="267220"/>
            <a:ext cx="140222" cy="140409"/>
            <a:chOff x="2741000" y="199475"/>
            <a:chExt cx="191953" cy="192210"/>
          </a:xfrm>
        </p:grpSpPr>
        <p:sp>
          <p:nvSpPr>
            <p:cNvPr id="94" name="Google Shape;94;p1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509200" y="1240968"/>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6810100" y="1117250"/>
            <a:ext cx="2059600" cy="2523048"/>
            <a:chOff x="2962600" y="1787438"/>
            <a:chExt cx="2059600" cy="2523048"/>
          </a:xfrm>
        </p:grpSpPr>
        <p:sp>
          <p:nvSpPr>
            <p:cNvPr id="117" name="Google Shape;117;p15"/>
            <p:cNvSpPr/>
            <p:nvPr/>
          </p:nvSpPr>
          <p:spPr>
            <a:xfrm>
              <a:off x="3488800" y="2222313"/>
              <a:ext cx="1161675" cy="555400"/>
            </a:xfrm>
            <a:custGeom>
              <a:rect b="b" l="l" r="r" t="t"/>
              <a:pathLst>
                <a:path extrusionOk="0" h="22216" w="46467">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188475" y="2631763"/>
              <a:ext cx="74225" cy="467850"/>
            </a:xfrm>
            <a:custGeom>
              <a:rect b="b" l="l" r="r" t="t"/>
              <a:pathLst>
                <a:path extrusionOk="0" h="18714" w="2969">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3904100" y="2545038"/>
              <a:ext cx="75075" cy="467850"/>
            </a:xfrm>
            <a:custGeom>
              <a:rect b="b" l="l" r="r" t="t"/>
              <a:pathLst>
                <a:path extrusionOk="0" h="18714" w="3003">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2962600" y="2574213"/>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3491300" y="2730163"/>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3452100" y="2751838"/>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3452100" y="2875263"/>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605550" y="2929488"/>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3481113" y="334370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rect b="b" l="l" r="r" t="t"/>
                <a:pathLst>
                  <a:path extrusionOk="0" h="9675" w="11176">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6398413" y="1633534"/>
                <a:ext cx="503452" cy="503452"/>
              </a:xfrm>
              <a:custGeom>
                <a:rect b="b" l="l" r="r" t="t"/>
                <a:pathLst>
                  <a:path extrusionOk="0" h="13977" w="13977">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6559426" y="1757302"/>
                <a:ext cx="159821" cy="136696"/>
              </a:xfrm>
              <a:custGeom>
                <a:rect b="b" l="l" r="r" t="t"/>
                <a:pathLst>
                  <a:path extrusionOk="0" h="3795" w="4437">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6625489" y="1836585"/>
                <a:ext cx="50500" cy="159857"/>
              </a:xfrm>
              <a:custGeom>
                <a:rect b="b" l="l" r="r" t="t"/>
                <a:pathLst>
                  <a:path extrusionOk="0" h="4438" w="1402">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063125" y="222231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979175" y="35186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276975" y="40433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pic>
        <p:nvPicPr>
          <p:cNvPr id="576" name="Google Shape;576;p24" title="Gráfico">
            <a:hlinkClick r:id="rId3"/>
          </p:cNvPr>
          <p:cNvPicPr preferRelativeResize="0"/>
          <p:nvPr/>
        </p:nvPicPr>
        <p:blipFill>
          <a:blip r:embed="rId4">
            <a:alphaModFix/>
          </a:blip>
          <a:stretch>
            <a:fillRect/>
          </a:stretch>
        </p:blipFill>
        <p:spPr>
          <a:xfrm>
            <a:off x="717150" y="1393725"/>
            <a:ext cx="4110999" cy="2541975"/>
          </a:xfrm>
          <a:prstGeom prst="rect">
            <a:avLst/>
          </a:prstGeom>
          <a:noFill/>
          <a:ln>
            <a:noFill/>
          </a:ln>
        </p:spPr>
      </p:pic>
      <p:sp>
        <p:nvSpPr>
          <p:cNvPr id="577" name="Google Shape;577;p24"/>
          <p:cNvSpPr txBox="1"/>
          <p:nvPr/>
        </p:nvSpPr>
        <p:spPr>
          <a:xfrm>
            <a:off x="843800" y="3981575"/>
            <a:ext cx="38577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b="1" lang="en" sz="1200">
                <a:solidFill>
                  <a:schemeClr val="dk1"/>
                </a:solidFill>
                <a:uFill>
                  <a:noFill/>
                </a:uFill>
                <a:latin typeface="Arimo"/>
                <a:ea typeface="Arimo"/>
                <a:cs typeface="Arimo"/>
                <a:sym typeface="Arimo"/>
                <a:hlinkClick r:id="rId5">
                  <a:extLst>
                    <a:ext uri="{A12FA001-AC4F-418D-AE19-62706E023703}">
                      <ahyp:hlinkClr val="tx"/>
                    </a:ext>
                  </a:extLst>
                </a:hlinkClick>
              </a:rPr>
              <a:t>For more info, click here</a:t>
            </a:r>
            <a:endParaRPr sz="1200">
              <a:solidFill>
                <a:schemeClr val="dk1"/>
              </a:solidFill>
              <a:latin typeface="Arimo"/>
              <a:ea typeface="Arimo"/>
              <a:cs typeface="Arimo"/>
              <a:sym typeface="Arimo"/>
            </a:endParaRPr>
          </a:p>
        </p:txBody>
      </p:sp>
      <p:grpSp>
        <p:nvGrpSpPr>
          <p:cNvPr id="578" name="Google Shape;578;p24"/>
          <p:cNvGrpSpPr/>
          <p:nvPr/>
        </p:nvGrpSpPr>
        <p:grpSpPr>
          <a:xfrm>
            <a:off x="5570712" y="1608505"/>
            <a:ext cx="2853306" cy="548700"/>
            <a:chOff x="5570704" y="1503450"/>
            <a:chExt cx="2853306" cy="548700"/>
          </a:xfrm>
        </p:grpSpPr>
        <p:sp>
          <p:nvSpPr>
            <p:cNvPr id="579" name="Google Shape;579;p24"/>
            <p:cNvSpPr txBox="1"/>
            <p:nvPr/>
          </p:nvSpPr>
          <p:spPr>
            <a:xfrm>
              <a:off x="5570704" y="1503450"/>
              <a:ext cx="1032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20XX</a:t>
              </a:r>
              <a:endParaRPr sz="2700">
                <a:solidFill>
                  <a:schemeClr val="dk1"/>
                </a:solidFill>
                <a:latin typeface="Bebas Neue"/>
                <a:ea typeface="Bebas Neue"/>
                <a:cs typeface="Bebas Neue"/>
                <a:sym typeface="Bebas Neue"/>
              </a:endParaRPr>
            </a:p>
          </p:txBody>
        </p:sp>
        <p:sp>
          <p:nvSpPr>
            <p:cNvPr id="580" name="Google Shape;580;p24"/>
            <p:cNvSpPr txBox="1"/>
            <p:nvPr/>
          </p:nvSpPr>
          <p:spPr>
            <a:xfrm>
              <a:off x="6603310" y="1503450"/>
              <a:ext cx="1820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581" name="Google Shape;581;p24"/>
          <p:cNvSpPr/>
          <p:nvPr/>
        </p:nvSpPr>
        <p:spPr>
          <a:xfrm>
            <a:off x="5225808" y="1747405"/>
            <a:ext cx="270900" cy="27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24"/>
          <p:cNvGrpSpPr/>
          <p:nvPr/>
        </p:nvGrpSpPr>
        <p:grpSpPr>
          <a:xfrm>
            <a:off x="5570712" y="2399930"/>
            <a:ext cx="2853306" cy="548700"/>
            <a:chOff x="5570704" y="2294875"/>
            <a:chExt cx="2853306" cy="548700"/>
          </a:xfrm>
        </p:grpSpPr>
        <p:sp>
          <p:nvSpPr>
            <p:cNvPr id="583" name="Google Shape;583;p24"/>
            <p:cNvSpPr txBox="1"/>
            <p:nvPr/>
          </p:nvSpPr>
          <p:spPr>
            <a:xfrm>
              <a:off x="5570704" y="2294875"/>
              <a:ext cx="1032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20XX</a:t>
              </a:r>
              <a:endParaRPr sz="2700">
                <a:solidFill>
                  <a:schemeClr val="dk1"/>
                </a:solidFill>
                <a:latin typeface="Bebas Neue"/>
                <a:ea typeface="Bebas Neue"/>
                <a:cs typeface="Bebas Neue"/>
                <a:sym typeface="Bebas Neue"/>
              </a:endParaRPr>
            </a:p>
          </p:txBody>
        </p:sp>
        <p:sp>
          <p:nvSpPr>
            <p:cNvPr id="584" name="Google Shape;584;p24"/>
            <p:cNvSpPr txBox="1"/>
            <p:nvPr/>
          </p:nvSpPr>
          <p:spPr>
            <a:xfrm>
              <a:off x="6603310" y="2294875"/>
              <a:ext cx="1820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585" name="Google Shape;585;p24"/>
          <p:cNvSpPr/>
          <p:nvPr/>
        </p:nvSpPr>
        <p:spPr>
          <a:xfrm>
            <a:off x="5225808" y="2538830"/>
            <a:ext cx="270900" cy="270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6" name="Google Shape;586;p24"/>
          <p:cNvCxnSpPr/>
          <p:nvPr/>
        </p:nvCxnSpPr>
        <p:spPr>
          <a:xfrm rot="10800000">
            <a:off x="5228613" y="3079625"/>
            <a:ext cx="3192600" cy="0"/>
          </a:xfrm>
          <a:prstGeom prst="straightConnector1">
            <a:avLst/>
          </a:prstGeom>
          <a:noFill/>
          <a:ln cap="flat" cmpd="sng" w="9525">
            <a:solidFill>
              <a:schemeClr val="dk1"/>
            </a:solidFill>
            <a:prstDash val="solid"/>
            <a:round/>
            <a:headEnd len="med" w="med" type="none"/>
            <a:tailEnd len="med" w="med" type="none"/>
          </a:ln>
        </p:spPr>
      </p:cxnSp>
      <p:grpSp>
        <p:nvGrpSpPr>
          <p:cNvPr id="587" name="Google Shape;587;p24"/>
          <p:cNvGrpSpPr/>
          <p:nvPr/>
        </p:nvGrpSpPr>
        <p:grpSpPr>
          <a:xfrm>
            <a:off x="5398250" y="3177348"/>
            <a:ext cx="2853325" cy="1349700"/>
            <a:chOff x="5570700" y="3177348"/>
            <a:chExt cx="2853325" cy="1349700"/>
          </a:xfrm>
        </p:grpSpPr>
        <p:sp>
          <p:nvSpPr>
            <p:cNvPr id="588" name="Google Shape;588;p24"/>
            <p:cNvSpPr txBox="1"/>
            <p:nvPr/>
          </p:nvSpPr>
          <p:spPr>
            <a:xfrm>
              <a:off x="5570700" y="3177348"/>
              <a:ext cx="2853300" cy="54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conclusions</a:t>
              </a:r>
              <a:endParaRPr sz="2700">
                <a:solidFill>
                  <a:schemeClr val="dk1"/>
                </a:solidFill>
                <a:latin typeface="Bebas Neue"/>
                <a:ea typeface="Bebas Neue"/>
                <a:cs typeface="Bebas Neue"/>
                <a:sym typeface="Bebas Neue"/>
              </a:endParaRPr>
            </a:p>
          </p:txBody>
        </p:sp>
        <p:sp>
          <p:nvSpPr>
            <p:cNvPr id="589" name="Google Shape;589;p24"/>
            <p:cNvSpPr txBox="1"/>
            <p:nvPr/>
          </p:nvSpPr>
          <p:spPr>
            <a:xfrm>
              <a:off x="5570725" y="3726048"/>
              <a:ext cx="2853300" cy="80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Mars is very cold</a:t>
              </a:r>
              <a:endParaRPr>
                <a:solidFill>
                  <a:schemeClr val="dk1"/>
                </a:solidFill>
                <a:latin typeface="Arimo"/>
                <a:ea typeface="Arimo"/>
                <a:cs typeface="Arimo"/>
                <a:sym typeface="Arim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595" name="Google Shape;595;p25"/>
          <p:cNvSpPr/>
          <p:nvPr/>
        </p:nvSpPr>
        <p:spPr>
          <a:xfrm>
            <a:off x="3788627" y="1355777"/>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96" name="Google Shape;596;p25"/>
          <p:cNvSpPr/>
          <p:nvPr/>
        </p:nvSpPr>
        <p:spPr>
          <a:xfrm>
            <a:off x="4587052" y="2137568"/>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97" name="Google Shape;597;p25"/>
          <p:cNvSpPr/>
          <p:nvPr/>
        </p:nvSpPr>
        <p:spPr>
          <a:xfrm>
            <a:off x="3788627" y="2919385"/>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98" name="Google Shape;598;p25"/>
          <p:cNvSpPr/>
          <p:nvPr/>
        </p:nvSpPr>
        <p:spPr>
          <a:xfrm>
            <a:off x="4587052" y="3701169"/>
            <a:ext cx="768900" cy="78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599" name="Google Shape;599;p25"/>
          <p:cNvGrpSpPr/>
          <p:nvPr/>
        </p:nvGrpSpPr>
        <p:grpSpPr>
          <a:xfrm>
            <a:off x="3926701" y="1500323"/>
            <a:ext cx="492751" cy="492707"/>
            <a:chOff x="718806" y="2369875"/>
            <a:chExt cx="437728" cy="437728"/>
          </a:xfrm>
        </p:grpSpPr>
        <p:sp>
          <p:nvSpPr>
            <p:cNvPr id="600" name="Google Shape;600;p25"/>
            <p:cNvSpPr/>
            <p:nvPr/>
          </p:nvSpPr>
          <p:spPr>
            <a:xfrm>
              <a:off x="905870" y="2369875"/>
              <a:ext cx="157133" cy="114065"/>
            </a:xfrm>
            <a:custGeom>
              <a:rect b="b" l="l" r="r" t="t"/>
              <a:pathLst>
                <a:path extrusionOk="0" h="5644" w="7775">
                  <a:moveTo>
                    <a:pt x="0" y="0"/>
                  </a:moveTo>
                  <a:lnTo>
                    <a:pt x="0" y="5643"/>
                  </a:lnTo>
                  <a:lnTo>
                    <a:pt x="7774" y="5643"/>
                  </a:lnTo>
                  <a:lnTo>
                    <a:pt x="77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975190" y="2563487"/>
              <a:ext cx="79607" cy="115298"/>
            </a:xfrm>
            <a:custGeom>
              <a:rect b="b" l="l" r="r" t="t"/>
              <a:pathLst>
                <a:path extrusionOk="0" h="5705" w="3939">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838186" y="2369875"/>
              <a:ext cx="318348" cy="308910"/>
            </a:xfrm>
            <a:custGeom>
              <a:rect b="b" l="l" r="r" t="t"/>
              <a:pathLst>
                <a:path extrusionOk="0" h="15285" w="15752">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18806" y="2710353"/>
              <a:ext cx="97251" cy="97251"/>
            </a:xfrm>
            <a:custGeom>
              <a:rect b="b" l="l" r="r" t="t"/>
              <a:pathLst>
                <a:path extrusionOk="0" h="4812" w="4812">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2140" y="2544631"/>
              <a:ext cx="210043" cy="210043"/>
            </a:xfrm>
            <a:custGeom>
              <a:rect b="b" l="l" r="r" t="t"/>
              <a:pathLst>
                <a:path extrusionOk="0" h="10393" w="10393">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4725126" y="2282126"/>
            <a:ext cx="492751" cy="492684"/>
            <a:chOff x="718806" y="3567702"/>
            <a:chExt cx="437728" cy="437708"/>
          </a:xfrm>
        </p:grpSpPr>
        <p:sp>
          <p:nvSpPr>
            <p:cNvPr id="606" name="Google Shape;606;p25"/>
            <p:cNvSpPr/>
            <p:nvPr/>
          </p:nvSpPr>
          <p:spPr>
            <a:xfrm>
              <a:off x="718806" y="3567702"/>
              <a:ext cx="437728" cy="437708"/>
            </a:xfrm>
            <a:custGeom>
              <a:rect b="b" l="l" r="r" t="t"/>
              <a:pathLst>
                <a:path extrusionOk="0" h="21658" w="21659">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77151" y="3760909"/>
              <a:ext cx="218672" cy="189125"/>
            </a:xfrm>
            <a:custGeom>
              <a:rect b="b" l="l" r="r" t="t"/>
              <a:pathLst>
                <a:path extrusionOk="0" h="9358" w="1082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5"/>
          <p:cNvGrpSpPr/>
          <p:nvPr/>
        </p:nvGrpSpPr>
        <p:grpSpPr>
          <a:xfrm>
            <a:off x="3937781" y="3063931"/>
            <a:ext cx="470592" cy="492707"/>
            <a:chOff x="1332483" y="2968779"/>
            <a:chExt cx="418044" cy="437728"/>
          </a:xfrm>
        </p:grpSpPr>
        <p:sp>
          <p:nvSpPr>
            <p:cNvPr id="609" name="Google Shape;609;p25"/>
            <p:cNvSpPr/>
            <p:nvPr/>
          </p:nvSpPr>
          <p:spPr>
            <a:xfrm>
              <a:off x="1332483" y="2968779"/>
              <a:ext cx="94785" cy="94785"/>
            </a:xfrm>
            <a:custGeom>
              <a:rect b="b" l="l" r="r" t="t"/>
              <a:pathLst>
                <a:path extrusionOk="0" h="4690" w="4690">
                  <a:moveTo>
                    <a:pt x="4690" y="1"/>
                  </a:moveTo>
                  <a:cubicBezTo>
                    <a:pt x="4527" y="1"/>
                    <a:pt x="4365" y="82"/>
                    <a:pt x="4243" y="204"/>
                  </a:cubicBezTo>
                  <a:lnTo>
                    <a:pt x="204" y="4243"/>
                  </a:lnTo>
                  <a:cubicBezTo>
                    <a:pt x="62" y="4365"/>
                    <a:pt x="1" y="4527"/>
                    <a:pt x="1" y="4690"/>
                  </a:cubicBezTo>
                  <a:lnTo>
                    <a:pt x="4690" y="4690"/>
                  </a:lnTo>
                  <a:lnTo>
                    <a:pt x="46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1332483" y="2968779"/>
              <a:ext cx="322046" cy="437728"/>
            </a:xfrm>
            <a:custGeom>
              <a:rect b="b" l="l" r="r" t="t"/>
              <a:pathLst>
                <a:path extrusionOk="0" h="21659" w="15935">
                  <a:moveTo>
                    <a:pt x="6699" y="8972"/>
                  </a:moveTo>
                  <a:cubicBezTo>
                    <a:pt x="7044" y="8972"/>
                    <a:pt x="7328" y="9257"/>
                    <a:pt x="7328" y="9622"/>
                  </a:cubicBezTo>
                  <a:cubicBezTo>
                    <a:pt x="7328" y="9967"/>
                    <a:pt x="7044" y="10251"/>
                    <a:pt x="6699" y="10251"/>
                  </a:cubicBezTo>
                  <a:lnTo>
                    <a:pt x="2315" y="10251"/>
                  </a:lnTo>
                  <a:cubicBezTo>
                    <a:pt x="1970" y="10251"/>
                    <a:pt x="1686" y="9967"/>
                    <a:pt x="1686" y="9622"/>
                  </a:cubicBezTo>
                  <a:cubicBezTo>
                    <a:pt x="1686" y="9257"/>
                    <a:pt x="1970" y="8972"/>
                    <a:pt x="2315" y="8972"/>
                  </a:cubicBezTo>
                  <a:close/>
                  <a:moveTo>
                    <a:pt x="6699" y="11510"/>
                  </a:moveTo>
                  <a:cubicBezTo>
                    <a:pt x="7044" y="11510"/>
                    <a:pt x="7328" y="11794"/>
                    <a:pt x="7328" y="12159"/>
                  </a:cubicBezTo>
                  <a:cubicBezTo>
                    <a:pt x="7328" y="12504"/>
                    <a:pt x="7044" y="12788"/>
                    <a:pt x="6699" y="12788"/>
                  </a:cubicBezTo>
                  <a:lnTo>
                    <a:pt x="2315" y="12788"/>
                  </a:lnTo>
                  <a:cubicBezTo>
                    <a:pt x="1970" y="12788"/>
                    <a:pt x="1686" y="12504"/>
                    <a:pt x="1686" y="12159"/>
                  </a:cubicBezTo>
                  <a:cubicBezTo>
                    <a:pt x="1686" y="11794"/>
                    <a:pt x="1970" y="11510"/>
                    <a:pt x="2315" y="11510"/>
                  </a:cubicBezTo>
                  <a:close/>
                  <a:moveTo>
                    <a:pt x="6699" y="14047"/>
                  </a:moveTo>
                  <a:cubicBezTo>
                    <a:pt x="7044" y="14047"/>
                    <a:pt x="7328" y="14331"/>
                    <a:pt x="7328" y="14696"/>
                  </a:cubicBezTo>
                  <a:cubicBezTo>
                    <a:pt x="7328" y="15041"/>
                    <a:pt x="7044" y="15326"/>
                    <a:pt x="6699" y="15326"/>
                  </a:cubicBezTo>
                  <a:lnTo>
                    <a:pt x="2315" y="15326"/>
                  </a:lnTo>
                  <a:cubicBezTo>
                    <a:pt x="1970" y="15326"/>
                    <a:pt x="1686" y="15041"/>
                    <a:pt x="1686" y="14696"/>
                  </a:cubicBezTo>
                  <a:cubicBezTo>
                    <a:pt x="1686" y="14331"/>
                    <a:pt x="1970" y="14047"/>
                    <a:pt x="2315" y="14047"/>
                  </a:cubicBezTo>
                  <a:close/>
                  <a:moveTo>
                    <a:pt x="6699" y="16584"/>
                  </a:moveTo>
                  <a:cubicBezTo>
                    <a:pt x="7044" y="16584"/>
                    <a:pt x="7328" y="16868"/>
                    <a:pt x="7328" y="17234"/>
                  </a:cubicBezTo>
                  <a:cubicBezTo>
                    <a:pt x="7328" y="17579"/>
                    <a:pt x="7044" y="17863"/>
                    <a:pt x="6699" y="17863"/>
                  </a:cubicBezTo>
                  <a:lnTo>
                    <a:pt x="2315" y="17863"/>
                  </a:lnTo>
                  <a:cubicBezTo>
                    <a:pt x="1970" y="17863"/>
                    <a:pt x="1686" y="17579"/>
                    <a:pt x="1686" y="17234"/>
                  </a:cubicBezTo>
                  <a:cubicBezTo>
                    <a:pt x="1686" y="16868"/>
                    <a:pt x="1970" y="16584"/>
                    <a:pt x="2315" y="16584"/>
                  </a:cubicBezTo>
                  <a:close/>
                  <a:moveTo>
                    <a:pt x="5968" y="1"/>
                  </a:moveTo>
                  <a:lnTo>
                    <a:pt x="5968" y="5339"/>
                  </a:lnTo>
                  <a:cubicBezTo>
                    <a:pt x="5968" y="5684"/>
                    <a:pt x="5684" y="5968"/>
                    <a:pt x="5339" y="5968"/>
                  </a:cubicBezTo>
                  <a:lnTo>
                    <a:pt x="1" y="5968"/>
                  </a:lnTo>
                  <a:lnTo>
                    <a:pt x="1" y="21029"/>
                  </a:lnTo>
                  <a:cubicBezTo>
                    <a:pt x="1" y="21374"/>
                    <a:pt x="285" y="21658"/>
                    <a:pt x="650" y="21658"/>
                  </a:cubicBezTo>
                  <a:lnTo>
                    <a:pt x="15285" y="21658"/>
                  </a:lnTo>
                  <a:cubicBezTo>
                    <a:pt x="15650" y="21658"/>
                    <a:pt x="15934" y="21374"/>
                    <a:pt x="15934" y="21029"/>
                  </a:cubicBezTo>
                  <a:lnTo>
                    <a:pt x="15934" y="19284"/>
                  </a:lnTo>
                  <a:lnTo>
                    <a:pt x="10921" y="19284"/>
                  </a:lnTo>
                  <a:cubicBezTo>
                    <a:pt x="9886" y="19284"/>
                    <a:pt x="9033" y="18431"/>
                    <a:pt x="9033" y="17376"/>
                  </a:cubicBezTo>
                  <a:lnTo>
                    <a:pt x="9033" y="10190"/>
                  </a:lnTo>
                  <a:cubicBezTo>
                    <a:pt x="9033" y="9480"/>
                    <a:pt x="9399" y="8871"/>
                    <a:pt x="9967" y="8526"/>
                  </a:cubicBezTo>
                  <a:lnTo>
                    <a:pt x="9967" y="7714"/>
                  </a:lnTo>
                  <a:cubicBezTo>
                    <a:pt x="9967" y="4690"/>
                    <a:pt x="12443" y="2213"/>
                    <a:pt x="15488" y="2213"/>
                  </a:cubicBezTo>
                  <a:cubicBezTo>
                    <a:pt x="15630" y="2213"/>
                    <a:pt x="15792" y="2213"/>
                    <a:pt x="15934" y="2234"/>
                  </a:cubicBezTo>
                  <a:lnTo>
                    <a:pt x="15934" y="650"/>
                  </a:lnTo>
                  <a:cubicBezTo>
                    <a:pt x="15934" y="285"/>
                    <a:pt x="15650" y="1"/>
                    <a:pt x="15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1540464" y="3038927"/>
              <a:ext cx="210063" cy="294157"/>
            </a:xfrm>
            <a:custGeom>
              <a:rect b="b" l="l" r="r" t="t"/>
              <a:pathLst>
                <a:path extrusionOk="0" h="14555" w="10394">
                  <a:moveTo>
                    <a:pt x="5197" y="1280"/>
                  </a:moveTo>
                  <a:cubicBezTo>
                    <a:pt x="6841" y="1280"/>
                    <a:pt x="8181" y="2619"/>
                    <a:pt x="8181" y="4243"/>
                  </a:cubicBezTo>
                  <a:lnTo>
                    <a:pt x="8181" y="6070"/>
                  </a:lnTo>
                  <a:lnTo>
                    <a:pt x="2213" y="6070"/>
                  </a:lnTo>
                  <a:lnTo>
                    <a:pt x="2213" y="4243"/>
                  </a:lnTo>
                  <a:cubicBezTo>
                    <a:pt x="2213" y="2619"/>
                    <a:pt x="3553" y="1280"/>
                    <a:pt x="5197" y="1280"/>
                  </a:cubicBezTo>
                  <a:close/>
                  <a:moveTo>
                    <a:pt x="2660" y="9683"/>
                  </a:moveTo>
                  <a:cubicBezTo>
                    <a:pt x="3005" y="9683"/>
                    <a:pt x="3289" y="9967"/>
                    <a:pt x="3289" y="10312"/>
                  </a:cubicBezTo>
                  <a:cubicBezTo>
                    <a:pt x="3289" y="10657"/>
                    <a:pt x="3005" y="10941"/>
                    <a:pt x="2660" y="10941"/>
                  </a:cubicBezTo>
                  <a:cubicBezTo>
                    <a:pt x="2315" y="10941"/>
                    <a:pt x="2030" y="10657"/>
                    <a:pt x="2030" y="10312"/>
                  </a:cubicBezTo>
                  <a:cubicBezTo>
                    <a:pt x="2030" y="9967"/>
                    <a:pt x="2315" y="9683"/>
                    <a:pt x="2660" y="9683"/>
                  </a:cubicBezTo>
                  <a:close/>
                  <a:moveTo>
                    <a:pt x="5197" y="9683"/>
                  </a:moveTo>
                  <a:cubicBezTo>
                    <a:pt x="5542" y="9683"/>
                    <a:pt x="5826" y="9967"/>
                    <a:pt x="5826" y="10312"/>
                  </a:cubicBezTo>
                  <a:cubicBezTo>
                    <a:pt x="5826" y="10657"/>
                    <a:pt x="5542" y="10941"/>
                    <a:pt x="5197" y="10941"/>
                  </a:cubicBezTo>
                  <a:cubicBezTo>
                    <a:pt x="4852" y="10941"/>
                    <a:pt x="4568" y="10657"/>
                    <a:pt x="4568" y="10312"/>
                  </a:cubicBezTo>
                  <a:cubicBezTo>
                    <a:pt x="4568" y="9967"/>
                    <a:pt x="4852" y="9683"/>
                    <a:pt x="5197" y="9683"/>
                  </a:cubicBezTo>
                  <a:close/>
                  <a:moveTo>
                    <a:pt x="7734" y="9683"/>
                  </a:moveTo>
                  <a:cubicBezTo>
                    <a:pt x="8079" y="9683"/>
                    <a:pt x="8363" y="9967"/>
                    <a:pt x="8363" y="10312"/>
                  </a:cubicBezTo>
                  <a:cubicBezTo>
                    <a:pt x="8363" y="10657"/>
                    <a:pt x="8079" y="10941"/>
                    <a:pt x="7734" y="10941"/>
                  </a:cubicBezTo>
                  <a:cubicBezTo>
                    <a:pt x="7389" y="10941"/>
                    <a:pt x="7105" y="10657"/>
                    <a:pt x="7105" y="10312"/>
                  </a:cubicBezTo>
                  <a:cubicBezTo>
                    <a:pt x="7105" y="9967"/>
                    <a:pt x="7389" y="9683"/>
                    <a:pt x="7734" y="9683"/>
                  </a:cubicBezTo>
                  <a:close/>
                  <a:moveTo>
                    <a:pt x="5197" y="1"/>
                  </a:moveTo>
                  <a:cubicBezTo>
                    <a:pt x="2863" y="1"/>
                    <a:pt x="955" y="1909"/>
                    <a:pt x="955" y="4243"/>
                  </a:cubicBezTo>
                  <a:lnTo>
                    <a:pt x="955" y="6070"/>
                  </a:lnTo>
                  <a:lnTo>
                    <a:pt x="630" y="6070"/>
                  </a:lnTo>
                  <a:cubicBezTo>
                    <a:pt x="285" y="6070"/>
                    <a:pt x="1" y="6354"/>
                    <a:pt x="1" y="6719"/>
                  </a:cubicBezTo>
                  <a:lnTo>
                    <a:pt x="1" y="13905"/>
                  </a:lnTo>
                  <a:cubicBezTo>
                    <a:pt x="1" y="14270"/>
                    <a:pt x="285" y="14554"/>
                    <a:pt x="630" y="14554"/>
                  </a:cubicBezTo>
                  <a:lnTo>
                    <a:pt x="9764" y="14554"/>
                  </a:lnTo>
                  <a:cubicBezTo>
                    <a:pt x="10109" y="14554"/>
                    <a:pt x="10393" y="14270"/>
                    <a:pt x="10393" y="13905"/>
                  </a:cubicBezTo>
                  <a:lnTo>
                    <a:pt x="10393" y="6719"/>
                  </a:lnTo>
                  <a:cubicBezTo>
                    <a:pt x="10393" y="6354"/>
                    <a:pt x="10109" y="6070"/>
                    <a:pt x="9764" y="6070"/>
                  </a:cubicBezTo>
                  <a:lnTo>
                    <a:pt x="9439" y="6070"/>
                  </a:lnTo>
                  <a:lnTo>
                    <a:pt x="9439" y="4243"/>
                  </a:lnTo>
                  <a:cubicBezTo>
                    <a:pt x="9439" y="1909"/>
                    <a:pt x="753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1611017" y="3090220"/>
              <a:ext cx="43512" cy="45958"/>
            </a:xfrm>
            <a:custGeom>
              <a:rect b="b" l="l" r="r" t="t"/>
              <a:pathLst>
                <a:path extrusionOk="0" h="2274" w="2153">
                  <a:moveTo>
                    <a:pt x="1706" y="0"/>
                  </a:moveTo>
                  <a:cubicBezTo>
                    <a:pt x="772" y="0"/>
                    <a:pt x="1" y="771"/>
                    <a:pt x="1" y="1705"/>
                  </a:cubicBezTo>
                  <a:lnTo>
                    <a:pt x="1" y="2273"/>
                  </a:lnTo>
                  <a:lnTo>
                    <a:pt x="2152" y="2273"/>
                  </a:lnTo>
                  <a:lnTo>
                    <a:pt x="2152" y="61"/>
                  </a:lnTo>
                  <a:cubicBezTo>
                    <a:pt x="2010" y="20"/>
                    <a:pt x="1868" y="0"/>
                    <a:pt x="17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5"/>
          <p:cNvGrpSpPr/>
          <p:nvPr/>
        </p:nvGrpSpPr>
        <p:grpSpPr>
          <a:xfrm>
            <a:off x="4751494" y="3888068"/>
            <a:ext cx="440015" cy="408027"/>
            <a:chOff x="718806" y="4182207"/>
            <a:chExt cx="438961" cy="407050"/>
          </a:xfrm>
        </p:grpSpPr>
        <p:sp>
          <p:nvSpPr>
            <p:cNvPr id="614" name="Google Shape;614;p25"/>
            <p:cNvSpPr/>
            <p:nvPr/>
          </p:nvSpPr>
          <p:spPr>
            <a:xfrm>
              <a:off x="968521" y="4402860"/>
              <a:ext cx="189246" cy="186397"/>
            </a:xfrm>
            <a:custGeom>
              <a:rect b="b" l="l" r="r" t="t"/>
              <a:pathLst>
                <a:path extrusionOk="0" h="9223" w="9364">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96756" y="4357367"/>
              <a:ext cx="64005" cy="25444"/>
            </a:xfrm>
            <a:custGeom>
              <a:rect b="b" l="l" r="r" t="t"/>
              <a:pathLst>
                <a:path extrusionOk="0" h="1259" w="3167">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832851" y="4420948"/>
              <a:ext cx="55396" cy="52829"/>
            </a:xfrm>
            <a:custGeom>
              <a:rect b="b" l="l" r="r" t="t"/>
              <a:pathLst>
                <a:path extrusionOk="0" h="2614" w="2741">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718806" y="4182207"/>
              <a:ext cx="437304" cy="239165"/>
            </a:xfrm>
            <a:custGeom>
              <a:rect b="b" l="l" r="r" t="t"/>
              <a:pathLst>
                <a:path extrusionOk="0" h="11834" w="21638">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924726" y="4446796"/>
              <a:ext cx="25465" cy="64005"/>
            </a:xfrm>
            <a:custGeom>
              <a:rect b="b" l="l" r="r" t="t"/>
              <a:pathLst>
                <a:path extrusionOk="0" h="3167" w="126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5"/>
          <p:cNvGrpSpPr/>
          <p:nvPr/>
        </p:nvGrpSpPr>
        <p:grpSpPr>
          <a:xfrm flipH="1">
            <a:off x="5680146" y="2254122"/>
            <a:ext cx="2750636" cy="548662"/>
            <a:chOff x="1428539" y="1557950"/>
            <a:chExt cx="2750636" cy="502806"/>
          </a:xfrm>
        </p:grpSpPr>
        <p:sp>
          <p:nvSpPr>
            <p:cNvPr id="620" name="Google Shape;620;p25"/>
            <p:cNvSpPr txBox="1"/>
            <p:nvPr/>
          </p:nvSpPr>
          <p:spPr>
            <a:xfrm>
              <a:off x="2672275" y="155795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621" name="Google Shape;621;p25"/>
            <p:cNvSpPr txBox="1"/>
            <p:nvPr/>
          </p:nvSpPr>
          <p:spPr>
            <a:xfrm>
              <a:off x="1428539" y="1557950"/>
              <a:ext cx="12438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small planet</a:t>
              </a:r>
              <a:endParaRPr>
                <a:solidFill>
                  <a:schemeClr val="dk1"/>
                </a:solidFill>
                <a:latin typeface="Arimo"/>
                <a:ea typeface="Arimo"/>
                <a:cs typeface="Arimo"/>
                <a:sym typeface="Arimo"/>
              </a:endParaRPr>
            </a:p>
          </p:txBody>
        </p:sp>
      </p:grpSp>
      <p:grpSp>
        <p:nvGrpSpPr>
          <p:cNvPr id="622" name="Google Shape;622;p25"/>
          <p:cNvGrpSpPr/>
          <p:nvPr/>
        </p:nvGrpSpPr>
        <p:grpSpPr>
          <a:xfrm flipH="1">
            <a:off x="5680146" y="3817719"/>
            <a:ext cx="2750636" cy="548706"/>
            <a:chOff x="1428539" y="1557950"/>
            <a:chExt cx="2750636" cy="548706"/>
          </a:xfrm>
        </p:grpSpPr>
        <p:sp>
          <p:nvSpPr>
            <p:cNvPr id="623" name="Google Shape;623;p25"/>
            <p:cNvSpPr txBox="1"/>
            <p:nvPr/>
          </p:nvSpPr>
          <p:spPr>
            <a:xfrm>
              <a:off x="2672275" y="1557956"/>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624" name="Google Shape;624;p25"/>
            <p:cNvSpPr txBox="1"/>
            <p:nvPr/>
          </p:nvSpPr>
          <p:spPr>
            <a:xfrm>
              <a:off x="1428539" y="1557950"/>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full of iron oxide dust</a:t>
              </a:r>
              <a:endParaRPr>
                <a:solidFill>
                  <a:schemeClr val="dk1"/>
                </a:solidFill>
                <a:latin typeface="Arimo"/>
                <a:ea typeface="Arimo"/>
                <a:cs typeface="Arimo"/>
                <a:sym typeface="Arimo"/>
              </a:endParaRPr>
            </a:p>
          </p:txBody>
        </p:sp>
      </p:grpSp>
      <p:grpSp>
        <p:nvGrpSpPr>
          <p:cNvPr id="625" name="Google Shape;625;p25"/>
          <p:cNvGrpSpPr/>
          <p:nvPr/>
        </p:nvGrpSpPr>
        <p:grpSpPr>
          <a:xfrm>
            <a:off x="719994" y="1472346"/>
            <a:ext cx="2750636" cy="548662"/>
            <a:chOff x="1428539" y="1557950"/>
            <a:chExt cx="2750636" cy="502806"/>
          </a:xfrm>
        </p:grpSpPr>
        <p:sp>
          <p:nvSpPr>
            <p:cNvPr id="626" name="Google Shape;626;p25"/>
            <p:cNvSpPr txBox="1"/>
            <p:nvPr/>
          </p:nvSpPr>
          <p:spPr>
            <a:xfrm>
              <a:off x="2672275" y="155795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627" name="Google Shape;627;p25"/>
            <p:cNvSpPr txBox="1"/>
            <p:nvPr/>
          </p:nvSpPr>
          <p:spPr>
            <a:xfrm>
              <a:off x="1428539" y="1557950"/>
              <a:ext cx="1243800" cy="502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Venus is a hot planet</a:t>
              </a:r>
              <a:endParaRPr>
                <a:solidFill>
                  <a:schemeClr val="dk1"/>
                </a:solidFill>
                <a:latin typeface="Arimo"/>
                <a:ea typeface="Arimo"/>
                <a:cs typeface="Arimo"/>
                <a:sym typeface="Arimo"/>
              </a:endParaRPr>
            </a:p>
          </p:txBody>
        </p:sp>
      </p:grpSp>
      <p:grpSp>
        <p:nvGrpSpPr>
          <p:cNvPr id="628" name="Google Shape;628;p25"/>
          <p:cNvGrpSpPr/>
          <p:nvPr/>
        </p:nvGrpSpPr>
        <p:grpSpPr>
          <a:xfrm>
            <a:off x="719994" y="3035899"/>
            <a:ext cx="2750636" cy="548706"/>
            <a:chOff x="1428539" y="1557950"/>
            <a:chExt cx="2750636" cy="548706"/>
          </a:xfrm>
        </p:grpSpPr>
        <p:sp>
          <p:nvSpPr>
            <p:cNvPr id="629" name="Google Shape;629;p25"/>
            <p:cNvSpPr txBox="1"/>
            <p:nvPr/>
          </p:nvSpPr>
          <p:spPr>
            <a:xfrm>
              <a:off x="2672275" y="1557956"/>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630" name="Google Shape;630;p25"/>
            <p:cNvSpPr txBox="1"/>
            <p:nvPr/>
          </p:nvSpPr>
          <p:spPr>
            <a:xfrm>
              <a:off x="1428539" y="1557950"/>
              <a:ext cx="12438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Jupiter is a gas giant</a:t>
              </a:r>
              <a:endParaRPr>
                <a:solidFill>
                  <a:schemeClr val="dk1"/>
                </a:solidFill>
                <a:latin typeface="Arimo"/>
                <a:ea typeface="Arimo"/>
                <a:cs typeface="Arimo"/>
                <a:sym typeface="Arimo"/>
              </a:endParaRPr>
            </a:p>
          </p:txBody>
        </p:sp>
      </p:grpSp>
      <p:cxnSp>
        <p:nvCxnSpPr>
          <p:cNvPr id="631" name="Google Shape;631;p25"/>
          <p:cNvCxnSpPr>
            <a:stCxn id="595" idx="5"/>
            <a:endCxn id="596" idx="1"/>
          </p:cNvCxnSpPr>
          <p:nvPr/>
        </p:nvCxnSpPr>
        <p:spPr>
          <a:xfrm>
            <a:off x="4444924" y="2023085"/>
            <a:ext cx="254700" cy="228900"/>
          </a:xfrm>
          <a:prstGeom prst="straightConnector1">
            <a:avLst/>
          </a:prstGeom>
          <a:noFill/>
          <a:ln cap="flat" cmpd="sng" w="9525">
            <a:solidFill>
              <a:schemeClr val="dk1"/>
            </a:solidFill>
            <a:prstDash val="solid"/>
            <a:round/>
            <a:headEnd len="med" w="med" type="none"/>
            <a:tailEnd len="med" w="med" type="none"/>
          </a:ln>
        </p:spPr>
      </p:cxnSp>
      <p:cxnSp>
        <p:nvCxnSpPr>
          <p:cNvPr id="632" name="Google Shape;632;p25"/>
          <p:cNvCxnSpPr>
            <a:stCxn id="596" idx="3"/>
            <a:endCxn id="597" idx="7"/>
          </p:cNvCxnSpPr>
          <p:nvPr/>
        </p:nvCxnSpPr>
        <p:spPr>
          <a:xfrm flipH="1">
            <a:off x="4444955" y="2804876"/>
            <a:ext cx="254700" cy="228900"/>
          </a:xfrm>
          <a:prstGeom prst="straightConnector1">
            <a:avLst/>
          </a:prstGeom>
          <a:noFill/>
          <a:ln cap="flat" cmpd="sng" w="9525">
            <a:solidFill>
              <a:schemeClr val="dk1"/>
            </a:solidFill>
            <a:prstDash val="solid"/>
            <a:round/>
            <a:headEnd len="med" w="med" type="none"/>
            <a:tailEnd len="med" w="med" type="none"/>
          </a:ln>
        </p:spPr>
      </p:cxnSp>
      <p:cxnSp>
        <p:nvCxnSpPr>
          <p:cNvPr id="633" name="Google Shape;633;p25"/>
          <p:cNvCxnSpPr>
            <a:stCxn id="597" idx="5"/>
            <a:endCxn id="598" idx="1"/>
          </p:cNvCxnSpPr>
          <p:nvPr/>
        </p:nvCxnSpPr>
        <p:spPr>
          <a:xfrm>
            <a:off x="4444924" y="3586693"/>
            <a:ext cx="254700" cy="228900"/>
          </a:xfrm>
          <a:prstGeom prst="straightConnector1">
            <a:avLst/>
          </a:prstGeom>
          <a:noFill/>
          <a:ln cap="flat" cmpd="sng" w="9525">
            <a:solidFill>
              <a:schemeClr val="dk1"/>
            </a:solidFill>
            <a:prstDash val="solid"/>
            <a:round/>
            <a:headEnd len="med" w="med" type="none"/>
            <a:tailEnd len="med" w="med" type="none"/>
          </a:ln>
        </p:spPr>
      </p:cxnSp>
      <p:cxnSp>
        <p:nvCxnSpPr>
          <p:cNvPr id="634" name="Google Shape;634;p25"/>
          <p:cNvCxnSpPr>
            <a:stCxn id="626" idx="3"/>
            <a:endCxn id="595" idx="2"/>
          </p:cNvCxnSpPr>
          <p:nvPr/>
        </p:nvCxnSpPr>
        <p:spPr>
          <a:xfrm>
            <a:off x="3470630" y="1746680"/>
            <a:ext cx="318000" cy="0"/>
          </a:xfrm>
          <a:prstGeom prst="straightConnector1">
            <a:avLst/>
          </a:prstGeom>
          <a:noFill/>
          <a:ln cap="flat" cmpd="sng" w="9525">
            <a:solidFill>
              <a:schemeClr val="dk1"/>
            </a:solidFill>
            <a:prstDash val="solid"/>
            <a:round/>
            <a:headEnd len="med" w="med" type="oval"/>
            <a:tailEnd len="med" w="med" type="none"/>
          </a:ln>
        </p:spPr>
      </p:cxnSp>
      <p:cxnSp>
        <p:nvCxnSpPr>
          <p:cNvPr id="635" name="Google Shape;635;p25"/>
          <p:cNvCxnSpPr>
            <a:stCxn id="620" idx="3"/>
            <a:endCxn id="596" idx="6"/>
          </p:cNvCxnSpPr>
          <p:nvPr/>
        </p:nvCxnSpPr>
        <p:spPr>
          <a:xfrm rot="10800000">
            <a:off x="5355846" y="2528456"/>
            <a:ext cx="324300" cy="0"/>
          </a:xfrm>
          <a:prstGeom prst="straightConnector1">
            <a:avLst/>
          </a:prstGeom>
          <a:noFill/>
          <a:ln cap="flat" cmpd="sng" w="9525">
            <a:solidFill>
              <a:schemeClr val="dk1"/>
            </a:solidFill>
            <a:prstDash val="solid"/>
            <a:round/>
            <a:headEnd len="med" w="med" type="oval"/>
            <a:tailEnd len="med" w="med" type="none"/>
          </a:ln>
        </p:spPr>
      </p:cxnSp>
      <p:cxnSp>
        <p:nvCxnSpPr>
          <p:cNvPr id="636" name="Google Shape;636;p25"/>
          <p:cNvCxnSpPr>
            <a:stCxn id="597" idx="2"/>
            <a:endCxn id="629" idx="3"/>
          </p:cNvCxnSpPr>
          <p:nvPr/>
        </p:nvCxnSpPr>
        <p:spPr>
          <a:xfrm rot="10800000">
            <a:off x="3470627" y="3310285"/>
            <a:ext cx="318000" cy="0"/>
          </a:xfrm>
          <a:prstGeom prst="straightConnector1">
            <a:avLst/>
          </a:prstGeom>
          <a:noFill/>
          <a:ln cap="flat" cmpd="sng" w="9525">
            <a:solidFill>
              <a:schemeClr val="dk1"/>
            </a:solidFill>
            <a:prstDash val="solid"/>
            <a:round/>
            <a:headEnd len="med" w="med" type="none"/>
            <a:tailEnd len="med" w="med" type="oval"/>
          </a:ln>
        </p:spPr>
      </p:cxnSp>
      <p:cxnSp>
        <p:nvCxnSpPr>
          <p:cNvPr id="637" name="Google Shape;637;p25"/>
          <p:cNvCxnSpPr>
            <a:stCxn id="598" idx="6"/>
            <a:endCxn id="623" idx="3"/>
          </p:cNvCxnSpPr>
          <p:nvPr/>
        </p:nvCxnSpPr>
        <p:spPr>
          <a:xfrm>
            <a:off x="5355952" y="4092069"/>
            <a:ext cx="324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643" name="Google Shape;643;p26"/>
          <p:cNvSpPr/>
          <p:nvPr/>
        </p:nvSpPr>
        <p:spPr>
          <a:xfrm rot="-5400000">
            <a:off x="1764113" y="1895475"/>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rot="-5400000">
            <a:off x="1978775" y="2110125"/>
            <a:ext cx="4389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rot="-5400000">
            <a:off x="5581109" y="1895475"/>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rot="-5400000">
            <a:off x="5667809" y="1982175"/>
            <a:ext cx="6948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6"/>
          <p:cNvGrpSpPr/>
          <p:nvPr/>
        </p:nvGrpSpPr>
        <p:grpSpPr>
          <a:xfrm>
            <a:off x="1198063" y="1571346"/>
            <a:ext cx="2930873" cy="868180"/>
            <a:chOff x="1198063" y="1571346"/>
            <a:chExt cx="2930873" cy="868180"/>
          </a:xfrm>
        </p:grpSpPr>
        <p:grpSp>
          <p:nvGrpSpPr>
            <p:cNvPr id="648" name="Google Shape;648;p26"/>
            <p:cNvGrpSpPr/>
            <p:nvPr/>
          </p:nvGrpSpPr>
          <p:grpSpPr>
            <a:xfrm>
              <a:off x="2308172" y="1571346"/>
              <a:ext cx="1820763" cy="868180"/>
              <a:chOff x="-901230" y="1674971"/>
              <a:chExt cx="2076600" cy="868180"/>
            </a:xfrm>
          </p:grpSpPr>
          <p:sp>
            <p:nvSpPr>
              <p:cNvPr id="649" name="Google Shape;649;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650" name="Google Shape;650;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very small planet</a:t>
                </a:r>
                <a:endParaRPr>
                  <a:solidFill>
                    <a:schemeClr val="dk1"/>
                  </a:solidFill>
                  <a:latin typeface="Arimo"/>
                  <a:ea typeface="Arimo"/>
                  <a:cs typeface="Arimo"/>
                  <a:sym typeface="Arimo"/>
                </a:endParaRPr>
              </a:p>
            </p:txBody>
          </p:sp>
        </p:grpSp>
        <p:sp>
          <p:nvSpPr>
            <p:cNvPr id="651" name="Google Shape;651;p26"/>
            <p:cNvSpPr txBox="1"/>
            <p:nvPr/>
          </p:nvSpPr>
          <p:spPr>
            <a:xfrm>
              <a:off x="1198063" y="1776825"/>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50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652" name="Google Shape;652;p26"/>
          <p:cNvGrpSpPr/>
          <p:nvPr/>
        </p:nvGrpSpPr>
        <p:grpSpPr>
          <a:xfrm>
            <a:off x="5015063" y="1571346"/>
            <a:ext cx="2930873" cy="868180"/>
            <a:chOff x="5015063" y="1571346"/>
            <a:chExt cx="2930873" cy="868180"/>
          </a:xfrm>
        </p:grpSpPr>
        <p:grpSp>
          <p:nvGrpSpPr>
            <p:cNvPr id="653" name="Google Shape;653;p26"/>
            <p:cNvGrpSpPr/>
            <p:nvPr/>
          </p:nvGrpSpPr>
          <p:grpSpPr>
            <a:xfrm>
              <a:off x="6125172" y="1571346"/>
              <a:ext cx="1820763" cy="868180"/>
              <a:chOff x="-901230" y="1674971"/>
              <a:chExt cx="2076600" cy="868180"/>
            </a:xfrm>
          </p:grpSpPr>
          <p:sp>
            <p:nvSpPr>
              <p:cNvPr id="654" name="Google Shape;654;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655" name="Google Shape;655;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656" name="Google Shape;656;p26"/>
            <p:cNvSpPr txBox="1"/>
            <p:nvPr/>
          </p:nvSpPr>
          <p:spPr>
            <a:xfrm>
              <a:off x="5015063" y="1776825"/>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80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sp>
        <p:nvSpPr>
          <p:cNvPr id="657" name="Google Shape;657;p26"/>
          <p:cNvSpPr/>
          <p:nvPr/>
        </p:nvSpPr>
        <p:spPr>
          <a:xfrm rot="-5400000">
            <a:off x="1764113" y="290401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rot="-5400000">
            <a:off x="2070263" y="3210163"/>
            <a:ext cx="2559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rot="-5400000">
            <a:off x="5581109" y="290401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rot="-5400000">
            <a:off x="5626559" y="2949463"/>
            <a:ext cx="7773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26"/>
          <p:cNvGrpSpPr/>
          <p:nvPr/>
        </p:nvGrpSpPr>
        <p:grpSpPr>
          <a:xfrm>
            <a:off x="1198063" y="2579871"/>
            <a:ext cx="2930873" cy="868180"/>
            <a:chOff x="1198063" y="2579871"/>
            <a:chExt cx="2930873" cy="868180"/>
          </a:xfrm>
        </p:grpSpPr>
        <p:grpSp>
          <p:nvGrpSpPr>
            <p:cNvPr id="662" name="Google Shape;662;p26"/>
            <p:cNvGrpSpPr/>
            <p:nvPr/>
          </p:nvGrpSpPr>
          <p:grpSpPr>
            <a:xfrm>
              <a:off x="2308172" y="2579871"/>
              <a:ext cx="1820763" cy="868180"/>
              <a:chOff x="-901230" y="1674971"/>
              <a:chExt cx="2076600" cy="868180"/>
            </a:xfrm>
          </p:grpSpPr>
          <p:sp>
            <p:nvSpPr>
              <p:cNvPr id="663" name="Google Shape;663;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664" name="Google Shape;664;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665" name="Google Shape;665;p26"/>
            <p:cNvSpPr txBox="1"/>
            <p:nvPr/>
          </p:nvSpPr>
          <p:spPr>
            <a:xfrm>
              <a:off x="1198063" y="278536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30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666" name="Google Shape;666;p26"/>
          <p:cNvGrpSpPr/>
          <p:nvPr/>
        </p:nvGrpSpPr>
        <p:grpSpPr>
          <a:xfrm>
            <a:off x="5015063" y="2579871"/>
            <a:ext cx="2930873" cy="868180"/>
            <a:chOff x="5015063" y="2579871"/>
            <a:chExt cx="2930873" cy="868180"/>
          </a:xfrm>
        </p:grpSpPr>
        <p:grpSp>
          <p:nvGrpSpPr>
            <p:cNvPr id="667" name="Google Shape;667;p26"/>
            <p:cNvGrpSpPr/>
            <p:nvPr/>
          </p:nvGrpSpPr>
          <p:grpSpPr>
            <a:xfrm>
              <a:off x="6125172" y="2579871"/>
              <a:ext cx="1820763" cy="868180"/>
              <a:chOff x="-901230" y="1674971"/>
              <a:chExt cx="2076600" cy="868180"/>
            </a:xfrm>
          </p:grpSpPr>
          <p:sp>
            <p:nvSpPr>
              <p:cNvPr id="668" name="Google Shape;668;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669" name="Google Shape;669;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670" name="Google Shape;670;p26"/>
            <p:cNvSpPr txBox="1"/>
            <p:nvPr/>
          </p:nvSpPr>
          <p:spPr>
            <a:xfrm>
              <a:off x="5015063" y="278536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90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sp>
        <p:nvSpPr>
          <p:cNvPr id="671" name="Google Shape;671;p26"/>
          <p:cNvSpPr/>
          <p:nvPr/>
        </p:nvSpPr>
        <p:spPr>
          <a:xfrm rot="-5400000">
            <a:off x="1764113" y="391256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rot="-5400000">
            <a:off x="2111363" y="4259813"/>
            <a:ext cx="1737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rot="-5400000">
            <a:off x="5581109" y="3912563"/>
            <a:ext cx="8682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rot="-5400000">
            <a:off x="5713409" y="4044863"/>
            <a:ext cx="6036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26"/>
          <p:cNvGrpSpPr/>
          <p:nvPr/>
        </p:nvGrpSpPr>
        <p:grpSpPr>
          <a:xfrm>
            <a:off x="1198063" y="3588396"/>
            <a:ext cx="2930873" cy="868180"/>
            <a:chOff x="1198063" y="3588396"/>
            <a:chExt cx="2930873" cy="868180"/>
          </a:xfrm>
        </p:grpSpPr>
        <p:grpSp>
          <p:nvGrpSpPr>
            <p:cNvPr id="676" name="Google Shape;676;p26"/>
            <p:cNvGrpSpPr/>
            <p:nvPr/>
          </p:nvGrpSpPr>
          <p:grpSpPr>
            <a:xfrm>
              <a:off x="2308172" y="3588396"/>
              <a:ext cx="1820763" cy="868180"/>
              <a:chOff x="-901230" y="1674971"/>
              <a:chExt cx="2076600" cy="868180"/>
            </a:xfrm>
          </p:grpSpPr>
          <p:sp>
            <p:nvSpPr>
              <p:cNvPr id="677" name="Google Shape;677;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678" name="Google Shape;678;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679" name="Google Shape;679;p26"/>
            <p:cNvSpPr txBox="1"/>
            <p:nvPr/>
          </p:nvSpPr>
          <p:spPr>
            <a:xfrm>
              <a:off x="1198063" y="379391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680" name="Google Shape;680;p26"/>
          <p:cNvGrpSpPr/>
          <p:nvPr/>
        </p:nvGrpSpPr>
        <p:grpSpPr>
          <a:xfrm>
            <a:off x="5015063" y="3588396"/>
            <a:ext cx="2930873" cy="868180"/>
            <a:chOff x="5015063" y="3588396"/>
            <a:chExt cx="2930873" cy="868180"/>
          </a:xfrm>
        </p:grpSpPr>
        <p:grpSp>
          <p:nvGrpSpPr>
            <p:cNvPr id="681" name="Google Shape;681;p26"/>
            <p:cNvGrpSpPr/>
            <p:nvPr/>
          </p:nvGrpSpPr>
          <p:grpSpPr>
            <a:xfrm>
              <a:off x="6125172" y="3588396"/>
              <a:ext cx="1820763" cy="868180"/>
              <a:chOff x="-901230" y="1674971"/>
              <a:chExt cx="2076600" cy="868180"/>
            </a:xfrm>
          </p:grpSpPr>
          <p:sp>
            <p:nvSpPr>
              <p:cNvPr id="682" name="Google Shape;682;p26"/>
              <p:cNvSpPr txBox="1"/>
              <p:nvPr/>
            </p:nvSpPr>
            <p:spPr>
              <a:xfrm>
                <a:off x="-901230" y="1674971"/>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683" name="Google Shape;683;p26"/>
              <p:cNvSpPr txBox="1"/>
              <p:nvPr/>
            </p:nvSpPr>
            <p:spPr>
              <a:xfrm>
                <a:off x="-901230" y="1994451"/>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684" name="Google Shape;684;p26"/>
            <p:cNvSpPr txBox="1"/>
            <p:nvPr/>
          </p:nvSpPr>
          <p:spPr>
            <a:xfrm>
              <a:off x="5015063" y="379391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70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690" name="Google Shape;690;p27"/>
          <p:cNvGrpSpPr/>
          <p:nvPr/>
        </p:nvGrpSpPr>
        <p:grpSpPr>
          <a:xfrm flipH="1">
            <a:off x="1299450" y="2558323"/>
            <a:ext cx="2540100" cy="1554173"/>
            <a:chOff x="1394975" y="1924625"/>
            <a:chExt cx="2540100" cy="1554173"/>
          </a:xfrm>
        </p:grpSpPr>
        <p:sp>
          <p:nvSpPr>
            <p:cNvPr id="691" name="Google Shape;691;p27"/>
            <p:cNvSpPr txBox="1"/>
            <p:nvPr/>
          </p:nvSpPr>
          <p:spPr>
            <a:xfrm>
              <a:off x="1394975" y="1924625"/>
              <a:ext cx="25401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692" name="Google Shape;692;p27"/>
            <p:cNvSpPr txBox="1"/>
            <p:nvPr/>
          </p:nvSpPr>
          <p:spPr>
            <a:xfrm>
              <a:off x="1394975" y="2341798"/>
              <a:ext cx="2540100" cy="11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 and the only one that harbors life in the Solar System. All humans live on this planet</a:t>
              </a:r>
              <a:endParaRPr>
                <a:solidFill>
                  <a:schemeClr val="dk1"/>
                </a:solidFill>
                <a:latin typeface="Arimo"/>
                <a:ea typeface="Arimo"/>
                <a:cs typeface="Arimo"/>
                <a:sym typeface="Arimo"/>
              </a:endParaRPr>
            </a:p>
          </p:txBody>
        </p:sp>
      </p:grpSp>
      <p:sp>
        <p:nvSpPr>
          <p:cNvPr id="693" name="Google Shape;693;p27"/>
          <p:cNvSpPr/>
          <p:nvPr/>
        </p:nvSpPr>
        <p:spPr>
          <a:xfrm flipH="1">
            <a:off x="2187750" y="1738928"/>
            <a:ext cx="763500" cy="763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94" name="Google Shape;694;p27"/>
          <p:cNvGrpSpPr/>
          <p:nvPr/>
        </p:nvGrpSpPr>
        <p:grpSpPr>
          <a:xfrm>
            <a:off x="5129298" y="1306475"/>
            <a:ext cx="2715252" cy="869496"/>
            <a:chOff x="5129298" y="1306475"/>
            <a:chExt cx="2715252" cy="869496"/>
          </a:xfrm>
        </p:grpSpPr>
        <p:grpSp>
          <p:nvGrpSpPr>
            <p:cNvPr id="695" name="Google Shape;695;p27"/>
            <p:cNvGrpSpPr/>
            <p:nvPr/>
          </p:nvGrpSpPr>
          <p:grpSpPr>
            <a:xfrm flipH="1">
              <a:off x="6073347" y="1306475"/>
              <a:ext cx="1771203" cy="869496"/>
              <a:chOff x="1299450" y="1264600"/>
              <a:chExt cx="1771203" cy="869496"/>
            </a:xfrm>
          </p:grpSpPr>
          <p:sp>
            <p:nvSpPr>
              <p:cNvPr id="696" name="Google Shape;696;p27"/>
              <p:cNvSpPr txBox="1"/>
              <p:nvPr/>
            </p:nvSpPr>
            <p:spPr>
              <a:xfrm>
                <a:off x="1299453" y="1585396"/>
                <a:ext cx="1771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sp>
            <p:nvSpPr>
              <p:cNvPr id="697" name="Google Shape;697;p27"/>
              <p:cNvSpPr txBox="1"/>
              <p:nvPr/>
            </p:nvSpPr>
            <p:spPr>
              <a:xfrm>
                <a:off x="1299450" y="1264600"/>
                <a:ext cx="17712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grpSp>
        <p:sp>
          <p:nvSpPr>
            <p:cNvPr id="698" name="Google Shape;698;p27"/>
            <p:cNvSpPr/>
            <p:nvPr/>
          </p:nvSpPr>
          <p:spPr>
            <a:xfrm flipH="1">
              <a:off x="5129298" y="1400020"/>
              <a:ext cx="691800" cy="69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699" name="Google Shape;699;p27"/>
          <p:cNvGrpSpPr/>
          <p:nvPr/>
        </p:nvGrpSpPr>
        <p:grpSpPr>
          <a:xfrm>
            <a:off x="5129298" y="2352966"/>
            <a:ext cx="2715252" cy="863363"/>
            <a:chOff x="5129298" y="2349900"/>
            <a:chExt cx="2715252" cy="863363"/>
          </a:xfrm>
        </p:grpSpPr>
        <p:grpSp>
          <p:nvGrpSpPr>
            <p:cNvPr id="700" name="Google Shape;700;p27"/>
            <p:cNvGrpSpPr/>
            <p:nvPr/>
          </p:nvGrpSpPr>
          <p:grpSpPr>
            <a:xfrm flipH="1">
              <a:off x="6073347" y="2349900"/>
              <a:ext cx="1771203" cy="863363"/>
              <a:chOff x="1299450" y="2308025"/>
              <a:chExt cx="1771203" cy="863363"/>
            </a:xfrm>
          </p:grpSpPr>
          <p:sp>
            <p:nvSpPr>
              <p:cNvPr id="701" name="Google Shape;701;p27"/>
              <p:cNvSpPr txBox="1"/>
              <p:nvPr/>
            </p:nvSpPr>
            <p:spPr>
              <a:xfrm>
                <a:off x="1299453" y="2622688"/>
                <a:ext cx="1771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was named after a Roman god</a:t>
                </a:r>
                <a:endParaRPr>
                  <a:solidFill>
                    <a:schemeClr val="dk1"/>
                  </a:solidFill>
                  <a:latin typeface="Arimo"/>
                  <a:ea typeface="Arimo"/>
                  <a:cs typeface="Arimo"/>
                  <a:sym typeface="Arimo"/>
                </a:endParaRPr>
              </a:p>
            </p:txBody>
          </p:sp>
          <p:sp>
            <p:nvSpPr>
              <p:cNvPr id="702" name="Google Shape;702;p27"/>
              <p:cNvSpPr txBox="1"/>
              <p:nvPr/>
            </p:nvSpPr>
            <p:spPr>
              <a:xfrm>
                <a:off x="1299450" y="2308025"/>
                <a:ext cx="17712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grpSp>
        <p:sp>
          <p:nvSpPr>
            <p:cNvPr id="703" name="Google Shape;703;p27"/>
            <p:cNvSpPr/>
            <p:nvPr/>
          </p:nvSpPr>
          <p:spPr>
            <a:xfrm flipH="1">
              <a:off x="5129298" y="2443445"/>
              <a:ext cx="691800" cy="69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a:t>
              </a:r>
              <a:r>
                <a:rPr lang="en" sz="2600">
                  <a:solidFill>
                    <a:schemeClr val="lt1"/>
                  </a:solidFill>
                  <a:latin typeface="Bebas Neue"/>
                  <a:ea typeface="Bebas Neue"/>
                  <a:cs typeface="Bebas Neue"/>
                  <a:sym typeface="Bebas Neue"/>
                </a:rPr>
                <a:t>2</a:t>
              </a:r>
              <a:endParaRPr sz="2600">
                <a:solidFill>
                  <a:schemeClr val="lt1"/>
                </a:solidFill>
                <a:latin typeface="Bebas Neue"/>
                <a:ea typeface="Bebas Neue"/>
                <a:cs typeface="Bebas Neue"/>
                <a:sym typeface="Bebas Neue"/>
              </a:endParaRPr>
            </a:p>
          </p:txBody>
        </p:sp>
      </p:grpSp>
      <p:grpSp>
        <p:nvGrpSpPr>
          <p:cNvPr id="704" name="Google Shape;704;p27"/>
          <p:cNvGrpSpPr/>
          <p:nvPr/>
        </p:nvGrpSpPr>
        <p:grpSpPr>
          <a:xfrm>
            <a:off x="5129298" y="3393325"/>
            <a:ext cx="2715252" cy="869496"/>
            <a:chOff x="5129298" y="3393325"/>
            <a:chExt cx="2715252" cy="869496"/>
          </a:xfrm>
        </p:grpSpPr>
        <p:grpSp>
          <p:nvGrpSpPr>
            <p:cNvPr id="705" name="Google Shape;705;p27"/>
            <p:cNvGrpSpPr/>
            <p:nvPr/>
          </p:nvGrpSpPr>
          <p:grpSpPr>
            <a:xfrm flipH="1">
              <a:off x="6073347" y="3393325"/>
              <a:ext cx="1771203" cy="869496"/>
              <a:chOff x="1299450" y="3351450"/>
              <a:chExt cx="1771203" cy="869496"/>
            </a:xfrm>
          </p:grpSpPr>
          <p:sp>
            <p:nvSpPr>
              <p:cNvPr id="706" name="Google Shape;706;p27"/>
              <p:cNvSpPr txBox="1"/>
              <p:nvPr/>
            </p:nvSpPr>
            <p:spPr>
              <a:xfrm>
                <a:off x="1299453" y="3672246"/>
                <a:ext cx="1771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Mars is full of iron oxide dust</a:t>
                </a:r>
                <a:endParaRPr>
                  <a:solidFill>
                    <a:schemeClr val="dk1"/>
                  </a:solidFill>
                  <a:latin typeface="Arimo"/>
                  <a:ea typeface="Arimo"/>
                  <a:cs typeface="Arimo"/>
                  <a:sym typeface="Arimo"/>
                </a:endParaRPr>
              </a:p>
            </p:txBody>
          </p:sp>
          <p:sp>
            <p:nvSpPr>
              <p:cNvPr id="707" name="Google Shape;707;p27"/>
              <p:cNvSpPr txBox="1"/>
              <p:nvPr/>
            </p:nvSpPr>
            <p:spPr>
              <a:xfrm>
                <a:off x="1299450" y="3351450"/>
                <a:ext cx="17712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grpSp>
        <p:sp>
          <p:nvSpPr>
            <p:cNvPr id="708" name="Google Shape;708;p27"/>
            <p:cNvSpPr/>
            <p:nvPr/>
          </p:nvSpPr>
          <p:spPr>
            <a:xfrm flipH="1">
              <a:off x="5129298" y="3486870"/>
              <a:ext cx="691800" cy="691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a:t>
              </a:r>
              <a:r>
                <a:rPr lang="en" sz="2600">
                  <a:solidFill>
                    <a:schemeClr val="lt1"/>
                  </a:solidFill>
                  <a:latin typeface="Bebas Neue"/>
                  <a:ea typeface="Bebas Neue"/>
                  <a:cs typeface="Bebas Neue"/>
                  <a:sym typeface="Bebas Neue"/>
                </a:rPr>
                <a:t>3</a:t>
              </a:r>
              <a:endParaRPr sz="2600">
                <a:solidFill>
                  <a:schemeClr val="lt1"/>
                </a:solidFill>
                <a:latin typeface="Bebas Neue"/>
                <a:ea typeface="Bebas Neue"/>
                <a:cs typeface="Bebas Neue"/>
                <a:sym typeface="Bebas Neue"/>
              </a:endParaRPr>
            </a:p>
          </p:txBody>
        </p:sp>
      </p:grpSp>
      <p:cxnSp>
        <p:nvCxnSpPr>
          <p:cNvPr id="709" name="Google Shape;709;p27"/>
          <p:cNvCxnSpPr>
            <a:stCxn id="691" idx="1"/>
            <a:endCxn id="698" idx="6"/>
          </p:cNvCxnSpPr>
          <p:nvPr/>
        </p:nvCxnSpPr>
        <p:spPr>
          <a:xfrm flipH="1" rot="10800000">
            <a:off x="3839550" y="1745923"/>
            <a:ext cx="1289700" cy="1041000"/>
          </a:xfrm>
          <a:prstGeom prst="bentConnector3">
            <a:avLst>
              <a:gd fmla="val 50002" name="adj1"/>
            </a:avLst>
          </a:prstGeom>
          <a:noFill/>
          <a:ln cap="flat" cmpd="sng" w="9525">
            <a:solidFill>
              <a:schemeClr val="dk1"/>
            </a:solidFill>
            <a:prstDash val="solid"/>
            <a:round/>
            <a:headEnd len="med" w="med" type="none"/>
            <a:tailEnd len="med" w="med" type="oval"/>
          </a:ln>
        </p:spPr>
      </p:cxnSp>
      <p:cxnSp>
        <p:nvCxnSpPr>
          <p:cNvPr id="710" name="Google Shape;710;p27"/>
          <p:cNvCxnSpPr>
            <a:stCxn id="691" idx="1"/>
            <a:endCxn id="708" idx="6"/>
          </p:cNvCxnSpPr>
          <p:nvPr/>
        </p:nvCxnSpPr>
        <p:spPr>
          <a:xfrm>
            <a:off x="3839550" y="2786923"/>
            <a:ext cx="1289700" cy="1045800"/>
          </a:xfrm>
          <a:prstGeom prst="bentConnector3">
            <a:avLst>
              <a:gd fmla="val 50002" name="adj1"/>
            </a:avLst>
          </a:prstGeom>
          <a:noFill/>
          <a:ln cap="flat" cmpd="sng" w="9525">
            <a:solidFill>
              <a:schemeClr val="dk1"/>
            </a:solidFill>
            <a:prstDash val="solid"/>
            <a:round/>
            <a:headEnd len="med" w="med" type="none"/>
            <a:tailEnd len="med" w="med" type="oval"/>
          </a:ln>
        </p:spPr>
      </p:cxnSp>
      <p:cxnSp>
        <p:nvCxnSpPr>
          <p:cNvPr id="711" name="Google Shape;711;p27"/>
          <p:cNvCxnSpPr>
            <a:stCxn id="691" idx="1"/>
            <a:endCxn id="703" idx="6"/>
          </p:cNvCxnSpPr>
          <p:nvPr/>
        </p:nvCxnSpPr>
        <p:spPr>
          <a:xfrm>
            <a:off x="3839550" y="2786923"/>
            <a:ext cx="1289700" cy="5400"/>
          </a:xfrm>
          <a:prstGeom prst="straightConnector1">
            <a:avLst/>
          </a:prstGeom>
          <a:noFill/>
          <a:ln cap="flat" cmpd="sng" w="9525">
            <a:solidFill>
              <a:schemeClr val="dk1"/>
            </a:solidFill>
            <a:prstDash val="solid"/>
            <a:round/>
            <a:headEnd len="med" w="med" type="none"/>
            <a:tailEnd len="med" w="med" type="oval"/>
          </a:ln>
        </p:spPr>
      </p:cxnSp>
      <p:grpSp>
        <p:nvGrpSpPr>
          <p:cNvPr id="712" name="Google Shape;712;p27"/>
          <p:cNvGrpSpPr/>
          <p:nvPr/>
        </p:nvGrpSpPr>
        <p:grpSpPr>
          <a:xfrm>
            <a:off x="2350110" y="1901302"/>
            <a:ext cx="438779" cy="438759"/>
            <a:chOff x="1322640" y="3567702"/>
            <a:chExt cx="437728" cy="437708"/>
          </a:xfrm>
        </p:grpSpPr>
        <p:sp>
          <p:nvSpPr>
            <p:cNvPr id="713" name="Google Shape;713;p27"/>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8"/>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aphicFrame>
        <p:nvGraphicFramePr>
          <p:cNvPr id="721" name="Google Shape;721;p28"/>
          <p:cNvGraphicFramePr/>
          <p:nvPr/>
        </p:nvGraphicFramePr>
        <p:xfrm>
          <a:off x="932000" y="1606650"/>
          <a:ext cx="3000000" cy="3000000"/>
        </p:xfrm>
        <a:graphic>
          <a:graphicData uri="http://schemas.openxmlformats.org/drawingml/2006/table">
            <a:tbl>
              <a:tblPr>
                <a:noFill/>
                <a:tableStyleId>{AFD6FB2E-ADA3-431F-9574-4B9D8B3A2C70}</a:tableStyleId>
              </a:tblPr>
              <a:tblGrid>
                <a:gridCol w="607425"/>
                <a:gridCol w="607425"/>
                <a:gridCol w="607425"/>
                <a:gridCol w="607425"/>
                <a:gridCol w="607425"/>
                <a:gridCol w="607425"/>
                <a:gridCol w="607425"/>
              </a:tblGrid>
              <a:tr h="4579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MON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TUE</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WED</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THU</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FRI</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SAT</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SUN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3</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4</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5</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6</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7</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8</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9</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10</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11</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12</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13</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14</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15</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16</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17</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18</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19</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20</a:t>
                      </a:r>
                      <a:endParaRPr>
                        <a:solidFill>
                          <a:schemeClr val="lt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21</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22</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23</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24</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25</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26</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27</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28</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050">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29</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30</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31</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722" name="Google Shape;722;p28"/>
          <p:cNvGrpSpPr/>
          <p:nvPr/>
        </p:nvGrpSpPr>
        <p:grpSpPr>
          <a:xfrm>
            <a:off x="6391235" y="1832608"/>
            <a:ext cx="1820763" cy="868180"/>
            <a:chOff x="2309850" y="3656996"/>
            <a:chExt cx="2076600" cy="868180"/>
          </a:xfrm>
        </p:grpSpPr>
        <p:sp>
          <p:nvSpPr>
            <p:cNvPr id="723" name="Google Shape;723;p28"/>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724" name="Google Shape;724;p28"/>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grpSp>
        <p:nvGrpSpPr>
          <p:cNvPr id="725" name="Google Shape;725;p28"/>
          <p:cNvGrpSpPr/>
          <p:nvPr/>
        </p:nvGrpSpPr>
        <p:grpSpPr>
          <a:xfrm>
            <a:off x="6391235" y="2981208"/>
            <a:ext cx="1820763" cy="868180"/>
            <a:chOff x="2309850" y="3656996"/>
            <a:chExt cx="2076600" cy="868180"/>
          </a:xfrm>
        </p:grpSpPr>
        <p:sp>
          <p:nvSpPr>
            <p:cNvPr id="726" name="Google Shape;726;p28"/>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727" name="Google Shape;727;p28"/>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728" name="Google Shape;728;p28"/>
          <p:cNvSpPr/>
          <p:nvPr/>
        </p:nvSpPr>
        <p:spPr>
          <a:xfrm>
            <a:off x="5754323" y="1832600"/>
            <a:ext cx="494700" cy="50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29" name="Google Shape;729;p28"/>
          <p:cNvSpPr/>
          <p:nvPr/>
        </p:nvSpPr>
        <p:spPr>
          <a:xfrm>
            <a:off x="5754323" y="2981200"/>
            <a:ext cx="494700" cy="50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730" name="Google Shape;730;p28"/>
          <p:cNvGrpSpPr/>
          <p:nvPr/>
        </p:nvGrpSpPr>
        <p:grpSpPr>
          <a:xfrm>
            <a:off x="5871892" y="3103085"/>
            <a:ext cx="259561" cy="259321"/>
            <a:chOff x="3738402" y="4167029"/>
            <a:chExt cx="437708" cy="437304"/>
          </a:xfrm>
        </p:grpSpPr>
        <p:sp>
          <p:nvSpPr>
            <p:cNvPr id="731" name="Google Shape;731;p28"/>
            <p:cNvSpPr/>
            <p:nvPr/>
          </p:nvSpPr>
          <p:spPr>
            <a:xfrm>
              <a:off x="3773264" y="4531699"/>
              <a:ext cx="377826" cy="72635"/>
            </a:xfrm>
            <a:custGeom>
              <a:rect b="b" l="l" r="r" t="t"/>
              <a:pathLst>
                <a:path extrusionOk="0" h="3594" w="18695">
                  <a:moveTo>
                    <a:pt x="650" y="1"/>
                  </a:moveTo>
                  <a:cubicBezTo>
                    <a:pt x="285" y="1"/>
                    <a:pt x="1" y="285"/>
                    <a:pt x="1" y="630"/>
                  </a:cubicBezTo>
                  <a:lnTo>
                    <a:pt x="1" y="2964"/>
                  </a:lnTo>
                  <a:cubicBezTo>
                    <a:pt x="1" y="3309"/>
                    <a:pt x="285" y="3593"/>
                    <a:pt x="650" y="3593"/>
                  </a:cubicBezTo>
                  <a:lnTo>
                    <a:pt x="18066" y="3593"/>
                  </a:lnTo>
                  <a:cubicBezTo>
                    <a:pt x="18411" y="3593"/>
                    <a:pt x="18695" y="3309"/>
                    <a:pt x="18695" y="2964"/>
                  </a:cubicBezTo>
                  <a:lnTo>
                    <a:pt x="18695" y="630"/>
                  </a:lnTo>
                  <a:cubicBezTo>
                    <a:pt x="18695" y="285"/>
                    <a:pt x="18411" y="1"/>
                    <a:pt x="18066" y="1"/>
                  </a:cubicBezTo>
                  <a:cubicBezTo>
                    <a:pt x="17700" y="1"/>
                    <a:pt x="17416" y="285"/>
                    <a:pt x="17416" y="630"/>
                  </a:cubicBezTo>
                  <a:lnTo>
                    <a:pt x="17416" y="2335"/>
                  </a:lnTo>
                  <a:lnTo>
                    <a:pt x="1279" y="2335"/>
                  </a:lnTo>
                  <a:lnTo>
                    <a:pt x="1279" y="630"/>
                  </a:lnTo>
                  <a:cubicBezTo>
                    <a:pt x="1279" y="285"/>
                    <a:pt x="995" y="1"/>
                    <a:pt x="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3854488" y="4265472"/>
              <a:ext cx="215378" cy="313215"/>
            </a:xfrm>
            <a:custGeom>
              <a:rect b="b" l="l" r="r" t="t"/>
              <a:pathLst>
                <a:path extrusionOk="0" h="15498" w="10657">
                  <a:moveTo>
                    <a:pt x="3512" y="1"/>
                  </a:moveTo>
                  <a:cubicBezTo>
                    <a:pt x="3167" y="1"/>
                    <a:pt x="2883" y="285"/>
                    <a:pt x="2883" y="650"/>
                  </a:cubicBezTo>
                  <a:lnTo>
                    <a:pt x="2883" y="8952"/>
                  </a:lnTo>
                  <a:lnTo>
                    <a:pt x="813" y="8952"/>
                  </a:lnTo>
                  <a:cubicBezTo>
                    <a:pt x="305" y="8952"/>
                    <a:pt x="1" y="9520"/>
                    <a:pt x="305" y="9946"/>
                  </a:cubicBezTo>
                  <a:lnTo>
                    <a:pt x="4811" y="15224"/>
                  </a:lnTo>
                  <a:cubicBezTo>
                    <a:pt x="4933" y="15406"/>
                    <a:pt x="5131" y="15498"/>
                    <a:pt x="5329" y="15498"/>
                  </a:cubicBezTo>
                  <a:cubicBezTo>
                    <a:pt x="5527" y="15498"/>
                    <a:pt x="5725" y="15406"/>
                    <a:pt x="5846" y="15224"/>
                  </a:cubicBezTo>
                  <a:lnTo>
                    <a:pt x="10373" y="9946"/>
                  </a:lnTo>
                  <a:cubicBezTo>
                    <a:pt x="10657" y="9520"/>
                    <a:pt x="10352" y="8952"/>
                    <a:pt x="9845" y="8952"/>
                  </a:cubicBezTo>
                  <a:lnTo>
                    <a:pt x="7775" y="8952"/>
                  </a:lnTo>
                  <a:lnTo>
                    <a:pt x="7775" y="650"/>
                  </a:lnTo>
                  <a:cubicBezTo>
                    <a:pt x="7775" y="285"/>
                    <a:pt x="7490" y="1"/>
                    <a:pt x="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3738402" y="4167029"/>
              <a:ext cx="437708" cy="253534"/>
            </a:xfrm>
            <a:custGeom>
              <a:rect b="b" l="l" r="r" t="t"/>
              <a:pathLst>
                <a:path extrusionOk="0" h="12545" w="21658">
                  <a:moveTo>
                    <a:pt x="10839" y="0"/>
                  </a:moveTo>
                  <a:cubicBezTo>
                    <a:pt x="10271" y="0"/>
                    <a:pt x="9743" y="102"/>
                    <a:pt x="9256" y="284"/>
                  </a:cubicBezTo>
                  <a:cubicBezTo>
                    <a:pt x="8119" y="711"/>
                    <a:pt x="7206" y="1583"/>
                    <a:pt x="6719" y="2700"/>
                  </a:cubicBezTo>
                  <a:cubicBezTo>
                    <a:pt x="6313" y="2497"/>
                    <a:pt x="5866" y="2395"/>
                    <a:pt x="5420" y="2395"/>
                  </a:cubicBezTo>
                  <a:cubicBezTo>
                    <a:pt x="4649" y="2395"/>
                    <a:pt x="3958" y="2679"/>
                    <a:pt x="3431" y="3146"/>
                  </a:cubicBezTo>
                  <a:cubicBezTo>
                    <a:pt x="3167" y="3370"/>
                    <a:pt x="2944" y="3654"/>
                    <a:pt x="2761" y="3979"/>
                  </a:cubicBezTo>
                  <a:cubicBezTo>
                    <a:pt x="2497" y="4445"/>
                    <a:pt x="2355" y="5014"/>
                    <a:pt x="2396" y="5602"/>
                  </a:cubicBezTo>
                  <a:cubicBezTo>
                    <a:pt x="1137" y="6049"/>
                    <a:pt x="203" y="7186"/>
                    <a:pt x="41" y="8566"/>
                  </a:cubicBezTo>
                  <a:cubicBezTo>
                    <a:pt x="21" y="8708"/>
                    <a:pt x="0" y="8850"/>
                    <a:pt x="0" y="8992"/>
                  </a:cubicBezTo>
                  <a:cubicBezTo>
                    <a:pt x="0" y="10961"/>
                    <a:pt x="1604" y="12544"/>
                    <a:pt x="3573" y="12544"/>
                  </a:cubicBezTo>
                  <a:lnTo>
                    <a:pt x="7368" y="12544"/>
                  </a:lnTo>
                  <a:lnTo>
                    <a:pt x="7368" y="5521"/>
                  </a:lnTo>
                  <a:cubicBezTo>
                    <a:pt x="7368" y="4466"/>
                    <a:pt x="8221" y="3613"/>
                    <a:pt x="9256" y="3613"/>
                  </a:cubicBezTo>
                  <a:lnTo>
                    <a:pt x="12889" y="3613"/>
                  </a:lnTo>
                  <a:cubicBezTo>
                    <a:pt x="13397" y="3613"/>
                    <a:pt x="13864" y="3816"/>
                    <a:pt x="14229" y="4161"/>
                  </a:cubicBezTo>
                  <a:cubicBezTo>
                    <a:pt x="14594" y="4527"/>
                    <a:pt x="14797" y="5014"/>
                    <a:pt x="14797" y="5521"/>
                  </a:cubicBezTo>
                  <a:lnTo>
                    <a:pt x="14797" y="12544"/>
                  </a:lnTo>
                  <a:lnTo>
                    <a:pt x="18086" y="12544"/>
                  </a:lnTo>
                  <a:cubicBezTo>
                    <a:pt x="20054" y="12544"/>
                    <a:pt x="21658" y="10961"/>
                    <a:pt x="21658" y="8992"/>
                  </a:cubicBezTo>
                  <a:cubicBezTo>
                    <a:pt x="21658" y="8850"/>
                    <a:pt x="21658" y="8708"/>
                    <a:pt x="21638" y="8566"/>
                  </a:cubicBezTo>
                  <a:cubicBezTo>
                    <a:pt x="21475" y="7186"/>
                    <a:pt x="20521" y="6049"/>
                    <a:pt x="19263" y="5602"/>
                  </a:cubicBezTo>
                  <a:cubicBezTo>
                    <a:pt x="19303" y="5014"/>
                    <a:pt x="19161" y="4466"/>
                    <a:pt x="18898" y="3979"/>
                  </a:cubicBezTo>
                  <a:cubicBezTo>
                    <a:pt x="18390" y="3045"/>
                    <a:pt x="17395" y="2395"/>
                    <a:pt x="16259" y="2395"/>
                  </a:cubicBezTo>
                  <a:cubicBezTo>
                    <a:pt x="15792" y="2395"/>
                    <a:pt x="15345" y="2497"/>
                    <a:pt x="14960" y="2700"/>
                  </a:cubicBezTo>
                  <a:cubicBezTo>
                    <a:pt x="14797" y="2314"/>
                    <a:pt x="14594" y="1989"/>
                    <a:pt x="14331" y="1665"/>
                  </a:cubicBezTo>
                  <a:cubicBezTo>
                    <a:pt x="13519" y="650"/>
                    <a:pt x="12260" y="0"/>
                    <a:pt x="108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28"/>
          <p:cNvGrpSpPr/>
          <p:nvPr/>
        </p:nvGrpSpPr>
        <p:grpSpPr>
          <a:xfrm>
            <a:off x="5871904" y="1968713"/>
            <a:ext cx="259558" cy="230886"/>
            <a:chOff x="4342641" y="3591489"/>
            <a:chExt cx="438961" cy="390538"/>
          </a:xfrm>
        </p:grpSpPr>
        <p:sp>
          <p:nvSpPr>
            <p:cNvPr id="735" name="Google Shape;735;p28"/>
            <p:cNvSpPr/>
            <p:nvPr/>
          </p:nvSpPr>
          <p:spPr>
            <a:xfrm>
              <a:off x="4342641" y="3591489"/>
              <a:ext cx="300705" cy="390538"/>
            </a:xfrm>
            <a:custGeom>
              <a:rect b="b" l="l" r="r" t="t"/>
              <a:pathLst>
                <a:path extrusionOk="0" h="19324" w="14879">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4548581" y="3591489"/>
              <a:ext cx="94765" cy="94785"/>
            </a:xfrm>
            <a:custGeom>
              <a:rect b="b" l="l" r="r" t="t"/>
              <a:pathLst>
                <a:path extrusionOk="0" h="4690" w="4689">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4552683" y="3738315"/>
              <a:ext cx="228919" cy="173685"/>
            </a:xfrm>
            <a:custGeom>
              <a:rect b="b" l="l" r="r" t="t"/>
              <a:pathLst>
                <a:path extrusionOk="0" h="8594" w="11327">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9"/>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743" name="Google Shape;743;p29"/>
          <p:cNvSpPr/>
          <p:nvPr/>
        </p:nvSpPr>
        <p:spPr>
          <a:xfrm>
            <a:off x="1225955"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44" name="Google Shape;744;p29"/>
          <p:cNvSpPr/>
          <p:nvPr/>
        </p:nvSpPr>
        <p:spPr>
          <a:xfrm>
            <a:off x="5267266"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45" name="Google Shape;745;p29"/>
          <p:cNvSpPr/>
          <p:nvPr/>
        </p:nvSpPr>
        <p:spPr>
          <a:xfrm>
            <a:off x="3246611"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46" name="Google Shape;746;p29"/>
          <p:cNvSpPr/>
          <p:nvPr/>
        </p:nvSpPr>
        <p:spPr>
          <a:xfrm>
            <a:off x="7287921"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747" name="Google Shape;747;p29"/>
          <p:cNvGrpSpPr/>
          <p:nvPr/>
        </p:nvGrpSpPr>
        <p:grpSpPr>
          <a:xfrm>
            <a:off x="719991" y="2302040"/>
            <a:ext cx="1648830" cy="1869953"/>
            <a:chOff x="719991" y="2302040"/>
            <a:chExt cx="1648830" cy="1869953"/>
          </a:xfrm>
        </p:grpSpPr>
        <p:sp>
          <p:nvSpPr>
            <p:cNvPr id="748" name="Google Shape;748;p29"/>
            <p:cNvSpPr/>
            <p:nvPr/>
          </p:nvSpPr>
          <p:spPr>
            <a:xfrm>
              <a:off x="1225955"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nvGrpSpPr>
            <p:cNvPr id="749" name="Google Shape;749;p29"/>
            <p:cNvGrpSpPr/>
            <p:nvPr/>
          </p:nvGrpSpPr>
          <p:grpSpPr>
            <a:xfrm>
              <a:off x="719991" y="2302040"/>
              <a:ext cx="1648830" cy="1075130"/>
              <a:chOff x="1086000" y="1072785"/>
              <a:chExt cx="2076612" cy="1075130"/>
            </a:xfrm>
          </p:grpSpPr>
          <p:sp>
            <p:nvSpPr>
              <p:cNvPr id="750" name="Google Shape;750;p29"/>
              <p:cNvSpPr txBox="1"/>
              <p:nvPr/>
            </p:nvSpPr>
            <p:spPr>
              <a:xfrm>
                <a:off x="10860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751" name="Google Shape;751;p29"/>
              <p:cNvSpPr txBox="1"/>
              <p:nvPr/>
            </p:nvSpPr>
            <p:spPr>
              <a:xfrm>
                <a:off x="1086012" y="1072785"/>
                <a:ext cx="2076600" cy="73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grpSp>
      </p:grpSp>
      <p:grpSp>
        <p:nvGrpSpPr>
          <p:cNvPr id="752" name="Google Shape;752;p29"/>
          <p:cNvGrpSpPr/>
          <p:nvPr/>
        </p:nvGrpSpPr>
        <p:grpSpPr>
          <a:xfrm>
            <a:off x="4761301" y="2302038"/>
            <a:ext cx="1648829" cy="1869955"/>
            <a:chOff x="4761301" y="2302038"/>
            <a:chExt cx="1648829" cy="1869955"/>
          </a:xfrm>
        </p:grpSpPr>
        <p:sp>
          <p:nvSpPr>
            <p:cNvPr id="753" name="Google Shape;753;p29"/>
            <p:cNvSpPr/>
            <p:nvPr/>
          </p:nvSpPr>
          <p:spPr>
            <a:xfrm>
              <a:off x="5267266" y="3524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nvGrpSpPr>
            <p:cNvPr id="754" name="Google Shape;754;p29"/>
            <p:cNvGrpSpPr/>
            <p:nvPr/>
          </p:nvGrpSpPr>
          <p:grpSpPr>
            <a:xfrm>
              <a:off x="4761301" y="2302038"/>
              <a:ext cx="1648829" cy="1075134"/>
              <a:chOff x="1086000" y="1072781"/>
              <a:chExt cx="2076611" cy="1075134"/>
            </a:xfrm>
          </p:grpSpPr>
          <p:sp>
            <p:nvSpPr>
              <p:cNvPr id="755" name="Google Shape;755;p29"/>
              <p:cNvSpPr txBox="1"/>
              <p:nvPr/>
            </p:nvSpPr>
            <p:spPr>
              <a:xfrm>
                <a:off x="10860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756" name="Google Shape;756;p29"/>
              <p:cNvSpPr txBox="1"/>
              <p:nvPr/>
            </p:nvSpPr>
            <p:spPr>
              <a:xfrm>
                <a:off x="1086011" y="1072781"/>
                <a:ext cx="2076600" cy="73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only planet that harbors life</a:t>
                </a:r>
                <a:endParaRPr>
                  <a:solidFill>
                    <a:schemeClr val="dk1"/>
                  </a:solidFill>
                  <a:latin typeface="Arimo"/>
                  <a:ea typeface="Arimo"/>
                  <a:cs typeface="Arimo"/>
                  <a:sym typeface="Arimo"/>
                </a:endParaRPr>
              </a:p>
            </p:txBody>
          </p:sp>
        </p:grpSp>
      </p:grpSp>
      <p:grpSp>
        <p:nvGrpSpPr>
          <p:cNvPr id="757" name="Google Shape;757;p29"/>
          <p:cNvGrpSpPr/>
          <p:nvPr/>
        </p:nvGrpSpPr>
        <p:grpSpPr>
          <a:xfrm>
            <a:off x="2740656" y="1507217"/>
            <a:ext cx="1648809" cy="1869949"/>
            <a:chOff x="2740656" y="1507217"/>
            <a:chExt cx="1648809" cy="1869949"/>
          </a:xfrm>
        </p:grpSpPr>
        <p:sp>
          <p:nvSpPr>
            <p:cNvPr id="758" name="Google Shape;758;p29"/>
            <p:cNvSpPr/>
            <p:nvPr/>
          </p:nvSpPr>
          <p:spPr>
            <a:xfrm>
              <a:off x="324661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nvGrpSpPr>
            <p:cNvPr id="759" name="Google Shape;759;p29"/>
            <p:cNvGrpSpPr/>
            <p:nvPr/>
          </p:nvGrpSpPr>
          <p:grpSpPr>
            <a:xfrm>
              <a:off x="2740656" y="2302043"/>
              <a:ext cx="1648809" cy="1075123"/>
              <a:chOff x="2822541" y="2305545"/>
              <a:chExt cx="1648809" cy="1075123"/>
            </a:xfrm>
          </p:grpSpPr>
          <p:sp>
            <p:nvSpPr>
              <p:cNvPr id="760" name="Google Shape;760;p29"/>
              <p:cNvSpPr txBox="1"/>
              <p:nvPr/>
            </p:nvSpPr>
            <p:spPr>
              <a:xfrm>
                <a:off x="2822541" y="2305545"/>
                <a:ext cx="1648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761" name="Google Shape;761;p29"/>
              <p:cNvSpPr txBox="1"/>
              <p:nvPr/>
            </p:nvSpPr>
            <p:spPr>
              <a:xfrm>
                <a:off x="2822550" y="2649268"/>
                <a:ext cx="16488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grpSp>
        <p:nvGrpSpPr>
          <p:cNvPr id="762" name="Google Shape;762;p29"/>
          <p:cNvGrpSpPr/>
          <p:nvPr/>
        </p:nvGrpSpPr>
        <p:grpSpPr>
          <a:xfrm>
            <a:off x="6781966" y="1507217"/>
            <a:ext cx="1648809" cy="1869949"/>
            <a:chOff x="6781966" y="1507217"/>
            <a:chExt cx="1648809" cy="1869949"/>
          </a:xfrm>
        </p:grpSpPr>
        <p:sp>
          <p:nvSpPr>
            <p:cNvPr id="763" name="Google Shape;763;p29"/>
            <p:cNvSpPr/>
            <p:nvPr/>
          </p:nvSpPr>
          <p:spPr>
            <a:xfrm>
              <a:off x="728792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nvGrpSpPr>
            <p:cNvPr id="764" name="Google Shape;764;p29"/>
            <p:cNvGrpSpPr/>
            <p:nvPr/>
          </p:nvGrpSpPr>
          <p:grpSpPr>
            <a:xfrm>
              <a:off x="6781966" y="2302043"/>
              <a:ext cx="1648809" cy="1075123"/>
              <a:chOff x="2822541" y="2305545"/>
              <a:chExt cx="1648809" cy="1075123"/>
            </a:xfrm>
          </p:grpSpPr>
          <p:sp>
            <p:nvSpPr>
              <p:cNvPr id="765" name="Google Shape;765;p29"/>
              <p:cNvSpPr txBox="1"/>
              <p:nvPr/>
            </p:nvSpPr>
            <p:spPr>
              <a:xfrm>
                <a:off x="2822541" y="2305545"/>
                <a:ext cx="16488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766" name="Google Shape;766;p29"/>
              <p:cNvSpPr txBox="1"/>
              <p:nvPr/>
            </p:nvSpPr>
            <p:spPr>
              <a:xfrm>
                <a:off x="2822550" y="2649268"/>
                <a:ext cx="16488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p:txBody>
          </p:sp>
        </p:grpSp>
      </p:grpSp>
      <p:cxnSp>
        <p:nvCxnSpPr>
          <p:cNvPr id="767" name="Google Shape;767;p29"/>
          <p:cNvCxnSpPr>
            <a:stCxn id="748" idx="6"/>
            <a:endCxn id="758" idx="2"/>
          </p:cNvCxnSpPr>
          <p:nvPr/>
        </p:nvCxnSpPr>
        <p:spPr>
          <a:xfrm flipH="1" rot="10800000">
            <a:off x="1862855" y="1830942"/>
            <a:ext cx="1383900" cy="2017200"/>
          </a:xfrm>
          <a:prstGeom prst="bentConnector3">
            <a:avLst>
              <a:gd fmla="val 49995" name="adj1"/>
            </a:avLst>
          </a:prstGeom>
          <a:noFill/>
          <a:ln cap="flat" cmpd="sng" w="9525">
            <a:solidFill>
              <a:schemeClr val="dk1"/>
            </a:solidFill>
            <a:prstDash val="solid"/>
            <a:round/>
            <a:headEnd len="med" w="med" type="none"/>
            <a:tailEnd len="med" w="med" type="oval"/>
          </a:ln>
        </p:spPr>
      </p:cxnSp>
      <p:cxnSp>
        <p:nvCxnSpPr>
          <p:cNvPr id="768" name="Google Shape;768;p29"/>
          <p:cNvCxnSpPr>
            <a:stCxn id="758" idx="6"/>
            <a:endCxn id="753" idx="2"/>
          </p:cNvCxnSpPr>
          <p:nvPr/>
        </p:nvCxnSpPr>
        <p:spPr>
          <a:xfrm>
            <a:off x="3883511" y="1831067"/>
            <a:ext cx="1383900" cy="2017200"/>
          </a:xfrm>
          <a:prstGeom prst="bentConnector3">
            <a:avLst>
              <a:gd fmla="val 49995" name="adj1"/>
            </a:avLst>
          </a:prstGeom>
          <a:noFill/>
          <a:ln cap="flat" cmpd="sng" w="9525">
            <a:solidFill>
              <a:schemeClr val="dk1"/>
            </a:solidFill>
            <a:prstDash val="solid"/>
            <a:round/>
            <a:headEnd len="med" w="med" type="none"/>
            <a:tailEnd len="med" w="med" type="oval"/>
          </a:ln>
        </p:spPr>
      </p:cxnSp>
      <p:cxnSp>
        <p:nvCxnSpPr>
          <p:cNvPr id="769" name="Google Shape;769;p29"/>
          <p:cNvCxnSpPr>
            <a:stCxn id="753" idx="6"/>
            <a:endCxn id="763" idx="2"/>
          </p:cNvCxnSpPr>
          <p:nvPr/>
        </p:nvCxnSpPr>
        <p:spPr>
          <a:xfrm flipH="1" rot="10800000">
            <a:off x="5904166" y="1830942"/>
            <a:ext cx="1383900" cy="2017200"/>
          </a:xfrm>
          <a:prstGeom prst="bentConnector3">
            <a:avLst>
              <a:gd fmla="val 49995" name="adj1"/>
            </a:avLst>
          </a:prstGeom>
          <a:noFill/>
          <a:ln cap="flat" cmpd="sng" w="9525">
            <a:solidFill>
              <a:schemeClr val="dk1"/>
            </a:solidFill>
            <a:prstDash val="solid"/>
            <a:round/>
            <a:headEnd len="med" w="med" type="none"/>
            <a:tailEnd len="med" w="med" type="oval"/>
          </a:ln>
        </p:spPr>
      </p:cxnSp>
      <p:grpSp>
        <p:nvGrpSpPr>
          <p:cNvPr id="770" name="Google Shape;770;p29"/>
          <p:cNvGrpSpPr/>
          <p:nvPr/>
        </p:nvGrpSpPr>
        <p:grpSpPr>
          <a:xfrm>
            <a:off x="1373114" y="1661448"/>
            <a:ext cx="342580" cy="339271"/>
            <a:chOff x="5049725" y="1435050"/>
            <a:chExt cx="486550" cy="481850"/>
          </a:xfrm>
        </p:grpSpPr>
        <p:sp>
          <p:nvSpPr>
            <p:cNvPr id="771" name="Google Shape;771;p29"/>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2" name="Google Shape;772;p29"/>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3" name="Google Shape;773;p29"/>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4" name="Google Shape;774;p29"/>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75" name="Google Shape;775;p29"/>
          <p:cNvGrpSpPr/>
          <p:nvPr/>
        </p:nvGrpSpPr>
        <p:grpSpPr>
          <a:xfrm>
            <a:off x="7436691" y="3678520"/>
            <a:ext cx="339359" cy="339253"/>
            <a:chOff x="5642475" y="1435075"/>
            <a:chExt cx="481975" cy="481825"/>
          </a:xfrm>
        </p:grpSpPr>
        <p:sp>
          <p:nvSpPr>
            <p:cNvPr id="776" name="Google Shape;776;p29"/>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7" name="Google Shape;777;p29"/>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8" name="Google Shape;778;p29"/>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79" name="Google Shape;779;p29"/>
          <p:cNvSpPr/>
          <p:nvPr/>
        </p:nvSpPr>
        <p:spPr>
          <a:xfrm>
            <a:off x="5418879" y="1673155"/>
            <a:ext cx="333673" cy="315824"/>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780" name="Google Shape;780;p29"/>
          <p:cNvGrpSpPr/>
          <p:nvPr/>
        </p:nvGrpSpPr>
        <p:grpSpPr>
          <a:xfrm>
            <a:off x="3419022" y="3678516"/>
            <a:ext cx="292078" cy="339253"/>
            <a:chOff x="4492800" y="2027925"/>
            <a:chExt cx="414825" cy="481825"/>
          </a:xfrm>
        </p:grpSpPr>
        <p:sp>
          <p:nvSpPr>
            <p:cNvPr id="781" name="Google Shape;781;p2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2" name="Google Shape;782;p2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0"/>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788" name="Google Shape;788;p30"/>
          <p:cNvSpPr/>
          <p:nvPr/>
        </p:nvSpPr>
        <p:spPr>
          <a:xfrm>
            <a:off x="3941193" y="1586175"/>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89" name="Google Shape;789;p30"/>
          <p:cNvSpPr/>
          <p:nvPr/>
        </p:nvSpPr>
        <p:spPr>
          <a:xfrm>
            <a:off x="3941193" y="2611363"/>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0" name="Google Shape;790;p30"/>
          <p:cNvSpPr/>
          <p:nvPr/>
        </p:nvSpPr>
        <p:spPr>
          <a:xfrm>
            <a:off x="3941193" y="3633913"/>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1" name="Google Shape;791;p30"/>
          <p:cNvSpPr/>
          <p:nvPr/>
        </p:nvSpPr>
        <p:spPr>
          <a:xfrm>
            <a:off x="2309336" y="1470525"/>
            <a:ext cx="864300" cy="87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2" name="Google Shape;792;p30"/>
          <p:cNvSpPr/>
          <p:nvPr/>
        </p:nvSpPr>
        <p:spPr>
          <a:xfrm>
            <a:off x="2309336" y="3518263"/>
            <a:ext cx="864300" cy="87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3" name="Google Shape;793;p30"/>
          <p:cNvSpPr/>
          <p:nvPr/>
        </p:nvSpPr>
        <p:spPr>
          <a:xfrm>
            <a:off x="2309336" y="2495713"/>
            <a:ext cx="864300" cy="87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794" name="Google Shape;794;p30"/>
          <p:cNvSpPr/>
          <p:nvPr/>
        </p:nvSpPr>
        <p:spPr>
          <a:xfrm rot="-5400000">
            <a:off x="2261788" y="1430325"/>
            <a:ext cx="959400" cy="959400"/>
          </a:xfrm>
          <a:prstGeom prst="pie">
            <a:avLst>
              <a:gd fmla="val 0" name="adj1"/>
              <a:gd fmla="val 14085634" name="adj2"/>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rot="-5400000">
            <a:off x="2261788" y="2455513"/>
            <a:ext cx="959400" cy="959400"/>
          </a:xfrm>
          <a:prstGeom prst="pie">
            <a:avLst>
              <a:gd fmla="val 0" name="adj1"/>
              <a:gd fmla="val 18799754" name="adj2"/>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rot="-5400000">
            <a:off x="2261788" y="3478063"/>
            <a:ext cx="959400" cy="959400"/>
          </a:xfrm>
          <a:prstGeom prst="pie">
            <a:avLst>
              <a:gd fmla="val 0" name="adj1"/>
              <a:gd fmla="val 6427363" name="adj2"/>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30"/>
          <p:cNvGrpSpPr/>
          <p:nvPr/>
        </p:nvGrpSpPr>
        <p:grpSpPr>
          <a:xfrm>
            <a:off x="1371675" y="1589925"/>
            <a:ext cx="6400636" cy="640200"/>
            <a:chOff x="1371675" y="1589925"/>
            <a:chExt cx="6400636" cy="640200"/>
          </a:xfrm>
        </p:grpSpPr>
        <p:sp>
          <p:nvSpPr>
            <p:cNvPr id="798" name="Google Shape;798;p30"/>
            <p:cNvSpPr txBox="1"/>
            <p:nvPr/>
          </p:nvSpPr>
          <p:spPr>
            <a:xfrm flipH="1">
              <a:off x="4578076" y="1589925"/>
              <a:ext cx="15069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799" name="Google Shape;799;p30"/>
            <p:cNvSpPr txBox="1"/>
            <p:nvPr/>
          </p:nvSpPr>
          <p:spPr>
            <a:xfrm flipH="1">
              <a:off x="6085111" y="1589925"/>
              <a:ext cx="1687200" cy="6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extremely hot, even hotter than Mercury</a:t>
              </a:r>
              <a:endParaRPr>
                <a:solidFill>
                  <a:schemeClr val="dk1"/>
                </a:solidFill>
                <a:latin typeface="Arimo"/>
                <a:ea typeface="Arimo"/>
                <a:cs typeface="Arimo"/>
                <a:sym typeface="Arimo"/>
              </a:endParaRPr>
            </a:p>
          </p:txBody>
        </p:sp>
        <p:sp>
          <p:nvSpPr>
            <p:cNvPr id="800" name="Google Shape;800;p30"/>
            <p:cNvSpPr txBox="1"/>
            <p:nvPr/>
          </p:nvSpPr>
          <p:spPr>
            <a:xfrm>
              <a:off x="1371675" y="1681425"/>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7</a:t>
              </a:r>
              <a:r>
                <a:rPr lang="en" sz="2600">
                  <a:solidFill>
                    <a:schemeClr val="dk1"/>
                  </a:solidFill>
                  <a:latin typeface="Bebas Neue"/>
                  <a:ea typeface="Bebas Neue"/>
                  <a:cs typeface="Bebas Neue"/>
                  <a:sym typeface="Bebas Neue"/>
                </a:rPr>
                <a:t>0%</a:t>
              </a:r>
              <a:endParaRPr sz="2600">
                <a:solidFill>
                  <a:schemeClr val="dk1"/>
                </a:solidFill>
                <a:latin typeface="Bebas Neue"/>
                <a:ea typeface="Bebas Neue"/>
                <a:cs typeface="Bebas Neue"/>
                <a:sym typeface="Bebas Neue"/>
              </a:endParaRPr>
            </a:p>
          </p:txBody>
        </p:sp>
      </p:grpSp>
      <p:grpSp>
        <p:nvGrpSpPr>
          <p:cNvPr id="801" name="Google Shape;801;p30"/>
          <p:cNvGrpSpPr/>
          <p:nvPr/>
        </p:nvGrpSpPr>
        <p:grpSpPr>
          <a:xfrm>
            <a:off x="1371675" y="2615113"/>
            <a:ext cx="6400636" cy="640200"/>
            <a:chOff x="1371675" y="2615113"/>
            <a:chExt cx="6400636" cy="640200"/>
          </a:xfrm>
        </p:grpSpPr>
        <p:sp>
          <p:nvSpPr>
            <p:cNvPr id="802" name="Google Shape;802;p30"/>
            <p:cNvSpPr txBox="1"/>
            <p:nvPr/>
          </p:nvSpPr>
          <p:spPr>
            <a:xfrm flipH="1">
              <a:off x="4578076" y="2615113"/>
              <a:ext cx="15069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803" name="Google Shape;803;p30"/>
            <p:cNvSpPr txBox="1"/>
            <p:nvPr/>
          </p:nvSpPr>
          <p:spPr>
            <a:xfrm flipH="1">
              <a:off x="6085111" y="2615113"/>
              <a:ext cx="1687200" cy="6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p:txBody>
        </p:sp>
        <p:sp>
          <p:nvSpPr>
            <p:cNvPr id="804" name="Google Shape;804;p30"/>
            <p:cNvSpPr txBox="1"/>
            <p:nvPr/>
          </p:nvSpPr>
          <p:spPr>
            <a:xfrm>
              <a:off x="1371675" y="270661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90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805" name="Google Shape;805;p30"/>
          <p:cNvGrpSpPr/>
          <p:nvPr/>
        </p:nvGrpSpPr>
        <p:grpSpPr>
          <a:xfrm>
            <a:off x="1371675" y="3637663"/>
            <a:ext cx="6400636" cy="640200"/>
            <a:chOff x="1371675" y="3637663"/>
            <a:chExt cx="6400636" cy="640200"/>
          </a:xfrm>
        </p:grpSpPr>
        <p:sp>
          <p:nvSpPr>
            <p:cNvPr id="806" name="Google Shape;806;p30"/>
            <p:cNvSpPr txBox="1"/>
            <p:nvPr/>
          </p:nvSpPr>
          <p:spPr>
            <a:xfrm flipH="1">
              <a:off x="4578076" y="3637663"/>
              <a:ext cx="15069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807" name="Google Shape;807;p30"/>
            <p:cNvSpPr txBox="1"/>
            <p:nvPr/>
          </p:nvSpPr>
          <p:spPr>
            <a:xfrm flipH="1">
              <a:off x="6085111" y="3637663"/>
              <a:ext cx="1687200" cy="64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sp>
          <p:nvSpPr>
            <p:cNvPr id="808" name="Google Shape;808;p30"/>
            <p:cNvSpPr txBox="1"/>
            <p:nvPr/>
          </p:nvSpPr>
          <p:spPr>
            <a:xfrm>
              <a:off x="1371675" y="3729163"/>
              <a:ext cx="890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40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cxnSp>
        <p:nvCxnSpPr>
          <p:cNvPr id="809" name="Google Shape;809;p30"/>
          <p:cNvCxnSpPr>
            <a:stCxn id="788" idx="2"/>
            <a:endCxn id="794" idx="1"/>
          </p:cNvCxnSpPr>
          <p:nvPr/>
        </p:nvCxnSpPr>
        <p:spPr>
          <a:xfrm rot="10800000">
            <a:off x="3221193" y="1910025"/>
            <a:ext cx="720000" cy="0"/>
          </a:xfrm>
          <a:prstGeom prst="straightConnector1">
            <a:avLst/>
          </a:prstGeom>
          <a:noFill/>
          <a:ln cap="flat" cmpd="sng" w="9525">
            <a:solidFill>
              <a:schemeClr val="dk1"/>
            </a:solidFill>
            <a:prstDash val="solid"/>
            <a:round/>
            <a:headEnd len="med" w="med" type="none"/>
            <a:tailEnd len="med" w="med" type="oval"/>
          </a:ln>
        </p:spPr>
      </p:cxnSp>
      <p:cxnSp>
        <p:nvCxnSpPr>
          <p:cNvPr id="810" name="Google Shape;810;p30"/>
          <p:cNvCxnSpPr>
            <a:stCxn id="789" idx="2"/>
            <a:endCxn id="795" idx="1"/>
          </p:cNvCxnSpPr>
          <p:nvPr/>
        </p:nvCxnSpPr>
        <p:spPr>
          <a:xfrm rot="10800000">
            <a:off x="3221193" y="2935213"/>
            <a:ext cx="720000" cy="0"/>
          </a:xfrm>
          <a:prstGeom prst="straightConnector1">
            <a:avLst/>
          </a:prstGeom>
          <a:noFill/>
          <a:ln cap="flat" cmpd="sng" w="9525">
            <a:solidFill>
              <a:schemeClr val="dk1"/>
            </a:solidFill>
            <a:prstDash val="solid"/>
            <a:round/>
            <a:headEnd len="med" w="med" type="none"/>
            <a:tailEnd len="med" w="med" type="oval"/>
          </a:ln>
        </p:spPr>
      </p:cxnSp>
      <p:cxnSp>
        <p:nvCxnSpPr>
          <p:cNvPr id="811" name="Google Shape;811;p30"/>
          <p:cNvCxnSpPr>
            <a:stCxn id="790" idx="2"/>
            <a:endCxn id="796" idx="1"/>
          </p:cNvCxnSpPr>
          <p:nvPr/>
        </p:nvCxnSpPr>
        <p:spPr>
          <a:xfrm rot="10800000">
            <a:off x="3221193" y="3957763"/>
            <a:ext cx="720000" cy="0"/>
          </a:xfrm>
          <a:prstGeom prst="straightConnector1">
            <a:avLst/>
          </a:prstGeom>
          <a:noFill/>
          <a:ln cap="flat" cmpd="sng" w="9525">
            <a:solidFill>
              <a:schemeClr val="dk1"/>
            </a:solidFill>
            <a:prstDash val="solid"/>
            <a:round/>
            <a:headEnd len="med" w="med" type="none"/>
            <a:tailEnd len="med" w="med" type="oval"/>
          </a:ln>
        </p:spPr>
      </p:cxnSp>
      <p:sp>
        <p:nvSpPr>
          <p:cNvPr id="812" name="Google Shape;812;p30"/>
          <p:cNvSpPr/>
          <p:nvPr/>
        </p:nvSpPr>
        <p:spPr>
          <a:xfrm>
            <a:off x="4042326" y="1700412"/>
            <a:ext cx="434634" cy="419227"/>
          </a:xfrm>
          <a:custGeom>
            <a:rect b="b" l="l" r="r" t="t"/>
            <a:pathLst>
              <a:path extrusionOk="0" h="11646" w="12074">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30"/>
          <p:cNvGrpSpPr/>
          <p:nvPr/>
        </p:nvGrpSpPr>
        <p:grpSpPr>
          <a:xfrm>
            <a:off x="4048104" y="2723691"/>
            <a:ext cx="423079" cy="423043"/>
            <a:chOff x="-4478975" y="3251700"/>
            <a:chExt cx="293825" cy="293800"/>
          </a:xfrm>
        </p:grpSpPr>
        <p:sp>
          <p:nvSpPr>
            <p:cNvPr id="814" name="Google Shape;814;p30"/>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30"/>
          <p:cNvGrpSpPr/>
          <p:nvPr/>
        </p:nvGrpSpPr>
        <p:grpSpPr>
          <a:xfrm>
            <a:off x="4047546" y="3748509"/>
            <a:ext cx="424195" cy="418507"/>
            <a:chOff x="-5613150" y="3632900"/>
            <a:chExt cx="294600" cy="290650"/>
          </a:xfrm>
        </p:grpSpPr>
        <p:sp>
          <p:nvSpPr>
            <p:cNvPr id="818" name="Google Shape;818;p30"/>
            <p:cNvSpPr/>
            <p:nvPr/>
          </p:nvSpPr>
          <p:spPr>
            <a:xfrm>
              <a:off x="-5440825" y="3708275"/>
              <a:ext cx="49550" cy="41450"/>
            </a:xfrm>
            <a:custGeom>
              <a:rect b="b" l="l" r="r" t="t"/>
              <a:pathLst>
                <a:path extrusionOk="0" h="1658" w="1982">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5613150" y="3632900"/>
              <a:ext cx="294600" cy="290650"/>
            </a:xfrm>
            <a:custGeom>
              <a:rect b="b" l="l" r="r" t="t"/>
              <a:pathLst>
                <a:path extrusionOk="0" h="11626" w="11784">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1"/>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pic>
        <p:nvPicPr>
          <p:cNvPr id="825" name="Google Shape;825;p31" title="Gráfico">
            <a:hlinkClick r:id="rId3"/>
          </p:cNvPr>
          <p:cNvPicPr preferRelativeResize="0"/>
          <p:nvPr/>
        </p:nvPicPr>
        <p:blipFill>
          <a:blip r:embed="rId4">
            <a:alphaModFix/>
          </a:blip>
          <a:stretch>
            <a:fillRect/>
          </a:stretch>
        </p:blipFill>
        <p:spPr>
          <a:xfrm>
            <a:off x="1465025" y="1390625"/>
            <a:ext cx="6213949" cy="2193699"/>
          </a:xfrm>
          <a:prstGeom prst="rect">
            <a:avLst/>
          </a:prstGeom>
          <a:noFill/>
          <a:ln>
            <a:noFill/>
          </a:ln>
        </p:spPr>
      </p:pic>
      <p:grpSp>
        <p:nvGrpSpPr>
          <p:cNvPr id="826" name="Google Shape;826;p31"/>
          <p:cNvGrpSpPr/>
          <p:nvPr/>
        </p:nvGrpSpPr>
        <p:grpSpPr>
          <a:xfrm>
            <a:off x="5949267" y="3603696"/>
            <a:ext cx="2481250" cy="548700"/>
            <a:chOff x="5949267" y="3603696"/>
            <a:chExt cx="2481250" cy="548700"/>
          </a:xfrm>
        </p:grpSpPr>
        <p:sp>
          <p:nvSpPr>
            <p:cNvPr id="827" name="Google Shape;827;p31"/>
            <p:cNvSpPr txBox="1"/>
            <p:nvPr/>
          </p:nvSpPr>
          <p:spPr>
            <a:xfrm>
              <a:off x="594926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828" name="Google Shape;828;p31"/>
            <p:cNvSpPr txBox="1"/>
            <p:nvPr/>
          </p:nvSpPr>
          <p:spPr>
            <a:xfrm>
              <a:off x="719361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 is made of basalt</a:t>
              </a:r>
              <a:endParaRPr>
                <a:solidFill>
                  <a:schemeClr val="dk1"/>
                </a:solidFill>
                <a:latin typeface="Arimo"/>
                <a:ea typeface="Arimo"/>
                <a:cs typeface="Arimo"/>
                <a:sym typeface="Arimo"/>
              </a:endParaRPr>
            </a:p>
          </p:txBody>
        </p:sp>
      </p:grpSp>
      <p:sp>
        <p:nvSpPr>
          <p:cNvPr id="829" name="Google Shape;829;p31"/>
          <p:cNvSpPr/>
          <p:nvPr/>
        </p:nvSpPr>
        <p:spPr>
          <a:xfrm>
            <a:off x="5861536" y="3591696"/>
            <a:ext cx="771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31"/>
          <p:cNvGrpSpPr/>
          <p:nvPr/>
        </p:nvGrpSpPr>
        <p:grpSpPr>
          <a:xfrm>
            <a:off x="801567" y="3603696"/>
            <a:ext cx="2481250" cy="548700"/>
            <a:chOff x="801567" y="3603696"/>
            <a:chExt cx="2481250" cy="548700"/>
          </a:xfrm>
        </p:grpSpPr>
        <p:sp>
          <p:nvSpPr>
            <p:cNvPr id="831" name="Google Shape;831;p31"/>
            <p:cNvSpPr txBox="1"/>
            <p:nvPr/>
          </p:nvSpPr>
          <p:spPr>
            <a:xfrm>
              <a:off x="80156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832" name="Google Shape;832;p31"/>
            <p:cNvSpPr txBox="1"/>
            <p:nvPr/>
          </p:nvSpPr>
          <p:spPr>
            <a:xfrm>
              <a:off x="204591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small planet</a:t>
              </a:r>
              <a:endParaRPr>
                <a:solidFill>
                  <a:schemeClr val="dk1"/>
                </a:solidFill>
                <a:latin typeface="Arimo"/>
                <a:ea typeface="Arimo"/>
                <a:cs typeface="Arimo"/>
                <a:sym typeface="Arimo"/>
              </a:endParaRPr>
            </a:p>
          </p:txBody>
        </p:sp>
      </p:grpSp>
      <p:sp>
        <p:nvSpPr>
          <p:cNvPr id="833" name="Google Shape;833;p31"/>
          <p:cNvSpPr/>
          <p:nvPr/>
        </p:nvSpPr>
        <p:spPr>
          <a:xfrm>
            <a:off x="713836" y="3591696"/>
            <a:ext cx="77100" cy="5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31"/>
          <p:cNvGrpSpPr/>
          <p:nvPr/>
        </p:nvGrpSpPr>
        <p:grpSpPr>
          <a:xfrm>
            <a:off x="3375417" y="3603696"/>
            <a:ext cx="2481250" cy="548700"/>
            <a:chOff x="3375417" y="3603696"/>
            <a:chExt cx="2481250" cy="548700"/>
          </a:xfrm>
        </p:grpSpPr>
        <p:sp>
          <p:nvSpPr>
            <p:cNvPr id="835" name="Google Shape;835;p31"/>
            <p:cNvSpPr txBox="1"/>
            <p:nvPr/>
          </p:nvSpPr>
          <p:spPr>
            <a:xfrm>
              <a:off x="337541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836" name="Google Shape;836;p31"/>
            <p:cNvSpPr txBox="1"/>
            <p:nvPr/>
          </p:nvSpPr>
          <p:spPr>
            <a:xfrm>
              <a:off x="4619767" y="3603696"/>
              <a:ext cx="12369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a hot planet</a:t>
              </a:r>
              <a:endParaRPr>
                <a:solidFill>
                  <a:schemeClr val="dk1"/>
                </a:solidFill>
                <a:latin typeface="Arimo"/>
                <a:ea typeface="Arimo"/>
                <a:cs typeface="Arimo"/>
                <a:sym typeface="Arimo"/>
              </a:endParaRPr>
            </a:p>
          </p:txBody>
        </p:sp>
      </p:grpSp>
      <p:sp>
        <p:nvSpPr>
          <p:cNvPr id="837" name="Google Shape;837;p31"/>
          <p:cNvSpPr/>
          <p:nvPr/>
        </p:nvSpPr>
        <p:spPr>
          <a:xfrm>
            <a:off x="3287686" y="3591696"/>
            <a:ext cx="77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txBox="1"/>
          <p:nvPr/>
        </p:nvSpPr>
        <p:spPr>
          <a:xfrm>
            <a:off x="726800" y="4207625"/>
            <a:ext cx="77040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b="1" lang="en" sz="1200">
                <a:solidFill>
                  <a:schemeClr val="dk1"/>
                </a:solidFill>
                <a:uFill>
                  <a:noFill/>
                </a:uFill>
                <a:latin typeface="Arimo"/>
                <a:ea typeface="Arimo"/>
                <a:cs typeface="Arimo"/>
                <a:sym typeface="Arimo"/>
                <a:hlinkClick r:id="rId5">
                  <a:extLst>
                    <a:ext uri="{A12FA001-AC4F-418D-AE19-62706E023703}">
                      <ahyp:hlinkClr val="tx"/>
                    </a:ext>
                  </a:extLst>
                </a:hlinkClick>
              </a:rPr>
              <a:t>For more info, click here</a:t>
            </a:r>
            <a:endParaRPr sz="1200">
              <a:solidFill>
                <a:schemeClr val="dk1"/>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32"/>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844" name="Google Shape;844;p32"/>
          <p:cNvSpPr/>
          <p:nvPr/>
        </p:nvSpPr>
        <p:spPr>
          <a:xfrm>
            <a:off x="1486050" y="20581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845" name="Google Shape;845;p32"/>
          <p:cNvSpPr/>
          <p:nvPr/>
        </p:nvSpPr>
        <p:spPr>
          <a:xfrm>
            <a:off x="6761550" y="20581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846" name="Google Shape;846;p32"/>
          <p:cNvSpPr/>
          <p:nvPr/>
        </p:nvSpPr>
        <p:spPr>
          <a:xfrm>
            <a:off x="4123800" y="20581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847" name="Google Shape;847;p32"/>
          <p:cNvGrpSpPr/>
          <p:nvPr/>
        </p:nvGrpSpPr>
        <p:grpSpPr>
          <a:xfrm>
            <a:off x="1023869" y="3098150"/>
            <a:ext cx="1820763" cy="1323401"/>
            <a:chOff x="1023872" y="3098150"/>
            <a:chExt cx="1820763" cy="1323401"/>
          </a:xfrm>
        </p:grpSpPr>
        <p:grpSp>
          <p:nvGrpSpPr>
            <p:cNvPr id="848" name="Google Shape;848;p32"/>
            <p:cNvGrpSpPr/>
            <p:nvPr/>
          </p:nvGrpSpPr>
          <p:grpSpPr>
            <a:xfrm>
              <a:off x="1023872" y="3553371"/>
              <a:ext cx="1820763" cy="868180"/>
              <a:chOff x="2309850" y="3656996"/>
              <a:chExt cx="2076600" cy="868180"/>
            </a:xfrm>
          </p:grpSpPr>
          <p:sp>
            <p:nvSpPr>
              <p:cNvPr id="849" name="Google Shape;849;p3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850" name="Google Shape;850;p3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851" name="Google Shape;851;p32"/>
            <p:cNvSpPr txBox="1"/>
            <p:nvPr/>
          </p:nvSpPr>
          <p:spPr>
            <a:xfrm>
              <a:off x="1536223" y="3098150"/>
              <a:ext cx="795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60%</a:t>
              </a:r>
              <a:endParaRPr sz="2600">
                <a:solidFill>
                  <a:schemeClr val="dk1"/>
                </a:solidFill>
                <a:latin typeface="Bebas Neue"/>
                <a:ea typeface="Bebas Neue"/>
                <a:cs typeface="Bebas Neue"/>
                <a:sym typeface="Bebas Neue"/>
              </a:endParaRPr>
            </a:p>
          </p:txBody>
        </p:sp>
      </p:grpSp>
      <p:grpSp>
        <p:nvGrpSpPr>
          <p:cNvPr id="852" name="Google Shape;852;p32"/>
          <p:cNvGrpSpPr/>
          <p:nvPr/>
        </p:nvGrpSpPr>
        <p:grpSpPr>
          <a:xfrm>
            <a:off x="3661619" y="3098150"/>
            <a:ext cx="1820763" cy="1323401"/>
            <a:chOff x="3661619" y="3098150"/>
            <a:chExt cx="1820763" cy="1323401"/>
          </a:xfrm>
        </p:grpSpPr>
        <p:grpSp>
          <p:nvGrpSpPr>
            <p:cNvPr id="853" name="Google Shape;853;p32"/>
            <p:cNvGrpSpPr/>
            <p:nvPr/>
          </p:nvGrpSpPr>
          <p:grpSpPr>
            <a:xfrm>
              <a:off x="3661619" y="3553371"/>
              <a:ext cx="1820763" cy="868180"/>
              <a:chOff x="2309850" y="3656996"/>
              <a:chExt cx="2076600" cy="868180"/>
            </a:xfrm>
          </p:grpSpPr>
          <p:sp>
            <p:nvSpPr>
              <p:cNvPr id="854" name="Google Shape;854;p3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855" name="Google Shape;855;p3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856" name="Google Shape;856;p32"/>
            <p:cNvSpPr txBox="1"/>
            <p:nvPr/>
          </p:nvSpPr>
          <p:spPr>
            <a:xfrm>
              <a:off x="4174050" y="3098150"/>
              <a:ext cx="795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40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857" name="Google Shape;857;p32"/>
          <p:cNvGrpSpPr/>
          <p:nvPr/>
        </p:nvGrpSpPr>
        <p:grpSpPr>
          <a:xfrm>
            <a:off x="6299369" y="3098150"/>
            <a:ext cx="1820763" cy="1323401"/>
            <a:chOff x="6299369" y="3098150"/>
            <a:chExt cx="1820763" cy="1323401"/>
          </a:xfrm>
        </p:grpSpPr>
        <p:grpSp>
          <p:nvGrpSpPr>
            <p:cNvPr id="858" name="Google Shape;858;p32"/>
            <p:cNvGrpSpPr/>
            <p:nvPr/>
          </p:nvGrpSpPr>
          <p:grpSpPr>
            <a:xfrm>
              <a:off x="6299369" y="3553371"/>
              <a:ext cx="1820763" cy="868180"/>
              <a:chOff x="2309850" y="3656996"/>
              <a:chExt cx="2076600" cy="868180"/>
            </a:xfrm>
          </p:grpSpPr>
          <p:sp>
            <p:nvSpPr>
              <p:cNvPr id="859" name="Google Shape;859;p3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860" name="Google Shape;860;p3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861" name="Google Shape;861;p32"/>
            <p:cNvSpPr txBox="1"/>
            <p:nvPr/>
          </p:nvSpPr>
          <p:spPr>
            <a:xfrm>
              <a:off x="6811800" y="3098150"/>
              <a:ext cx="7959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80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grpSp>
        <p:nvGrpSpPr>
          <p:cNvPr id="862" name="Google Shape;862;p32"/>
          <p:cNvGrpSpPr/>
          <p:nvPr/>
        </p:nvGrpSpPr>
        <p:grpSpPr>
          <a:xfrm>
            <a:off x="1714871" y="2294416"/>
            <a:ext cx="438759" cy="438779"/>
            <a:chOff x="2530733" y="2369875"/>
            <a:chExt cx="437708" cy="437728"/>
          </a:xfrm>
        </p:grpSpPr>
        <p:sp>
          <p:nvSpPr>
            <p:cNvPr id="863" name="Google Shape;863;p32"/>
            <p:cNvSpPr/>
            <p:nvPr/>
          </p:nvSpPr>
          <p:spPr>
            <a:xfrm>
              <a:off x="2736653" y="2575795"/>
              <a:ext cx="25465" cy="25869"/>
            </a:xfrm>
            <a:custGeom>
              <a:rect b="b" l="l" r="r" t="t"/>
              <a:pathLst>
                <a:path extrusionOk="0" h="1280" w="1260">
                  <a:moveTo>
                    <a:pt x="630" y="1"/>
                  </a:moveTo>
                  <a:cubicBezTo>
                    <a:pt x="285" y="1"/>
                    <a:pt x="1" y="285"/>
                    <a:pt x="1" y="650"/>
                  </a:cubicBezTo>
                  <a:cubicBezTo>
                    <a:pt x="1" y="995"/>
                    <a:pt x="285" y="1280"/>
                    <a:pt x="630" y="1280"/>
                  </a:cubicBezTo>
                  <a:cubicBezTo>
                    <a:pt x="975" y="1280"/>
                    <a:pt x="1259" y="995"/>
                    <a:pt x="1259" y="650"/>
                  </a:cubicBez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2654621" y="2493763"/>
              <a:ext cx="189529" cy="189954"/>
            </a:xfrm>
            <a:custGeom>
              <a:rect b="b" l="l" r="r" t="t"/>
              <a:pathLst>
                <a:path extrusionOk="0" h="9399" w="9378">
                  <a:moveTo>
                    <a:pt x="4689" y="2801"/>
                  </a:moveTo>
                  <a:cubicBezTo>
                    <a:pt x="5744" y="2801"/>
                    <a:pt x="6597" y="3654"/>
                    <a:pt x="6597" y="4709"/>
                  </a:cubicBezTo>
                  <a:cubicBezTo>
                    <a:pt x="6597" y="5745"/>
                    <a:pt x="5744" y="6597"/>
                    <a:pt x="4689" y="6597"/>
                  </a:cubicBezTo>
                  <a:cubicBezTo>
                    <a:pt x="3633" y="6597"/>
                    <a:pt x="2781" y="5745"/>
                    <a:pt x="2781" y="4709"/>
                  </a:cubicBezTo>
                  <a:cubicBezTo>
                    <a:pt x="2781" y="3654"/>
                    <a:pt x="3633" y="2801"/>
                    <a:pt x="4689" y="2801"/>
                  </a:cubicBezTo>
                  <a:close/>
                  <a:moveTo>
                    <a:pt x="4263" y="0"/>
                  </a:moveTo>
                  <a:lnTo>
                    <a:pt x="4121" y="1218"/>
                  </a:lnTo>
                  <a:cubicBezTo>
                    <a:pt x="4100" y="1462"/>
                    <a:pt x="3938" y="1665"/>
                    <a:pt x="3694" y="1746"/>
                  </a:cubicBezTo>
                  <a:cubicBezTo>
                    <a:pt x="3572" y="1807"/>
                    <a:pt x="3430" y="1847"/>
                    <a:pt x="3309" y="1929"/>
                  </a:cubicBezTo>
                  <a:cubicBezTo>
                    <a:pt x="3219" y="1970"/>
                    <a:pt x="3122" y="1991"/>
                    <a:pt x="3025" y="1991"/>
                  </a:cubicBezTo>
                  <a:cubicBezTo>
                    <a:pt x="2882" y="1991"/>
                    <a:pt x="2740" y="1944"/>
                    <a:pt x="2618" y="1847"/>
                  </a:cubicBezTo>
                  <a:lnTo>
                    <a:pt x="1664" y="1096"/>
                  </a:lnTo>
                  <a:lnTo>
                    <a:pt x="1056" y="1685"/>
                  </a:lnTo>
                  <a:lnTo>
                    <a:pt x="1827" y="2639"/>
                  </a:lnTo>
                  <a:cubicBezTo>
                    <a:pt x="1989" y="2842"/>
                    <a:pt x="2010" y="3106"/>
                    <a:pt x="1908" y="3329"/>
                  </a:cubicBezTo>
                  <a:cubicBezTo>
                    <a:pt x="1847" y="3451"/>
                    <a:pt x="1786" y="3573"/>
                    <a:pt x="1746" y="3715"/>
                  </a:cubicBezTo>
                  <a:cubicBezTo>
                    <a:pt x="1664" y="3938"/>
                    <a:pt x="1462" y="4121"/>
                    <a:pt x="1218" y="4141"/>
                  </a:cubicBezTo>
                  <a:lnTo>
                    <a:pt x="0" y="4283"/>
                  </a:lnTo>
                  <a:lnTo>
                    <a:pt x="0" y="5136"/>
                  </a:lnTo>
                  <a:lnTo>
                    <a:pt x="1218" y="5257"/>
                  </a:lnTo>
                  <a:cubicBezTo>
                    <a:pt x="1462" y="5298"/>
                    <a:pt x="1664" y="5460"/>
                    <a:pt x="1746" y="5704"/>
                  </a:cubicBezTo>
                  <a:cubicBezTo>
                    <a:pt x="1786" y="5826"/>
                    <a:pt x="1847" y="5968"/>
                    <a:pt x="1908" y="6090"/>
                  </a:cubicBezTo>
                  <a:cubicBezTo>
                    <a:pt x="2010" y="6313"/>
                    <a:pt x="1989" y="6577"/>
                    <a:pt x="1847" y="6780"/>
                  </a:cubicBezTo>
                  <a:lnTo>
                    <a:pt x="1076" y="7734"/>
                  </a:lnTo>
                  <a:lnTo>
                    <a:pt x="1685" y="8322"/>
                  </a:lnTo>
                  <a:lnTo>
                    <a:pt x="2639" y="7571"/>
                  </a:lnTo>
                  <a:cubicBezTo>
                    <a:pt x="2748" y="7474"/>
                    <a:pt x="2886" y="7428"/>
                    <a:pt x="3027" y="7428"/>
                  </a:cubicBezTo>
                  <a:cubicBezTo>
                    <a:pt x="3122" y="7428"/>
                    <a:pt x="3219" y="7449"/>
                    <a:pt x="3309" y="7490"/>
                  </a:cubicBezTo>
                  <a:cubicBezTo>
                    <a:pt x="3430" y="7551"/>
                    <a:pt x="3572" y="7612"/>
                    <a:pt x="3694" y="7653"/>
                  </a:cubicBezTo>
                  <a:cubicBezTo>
                    <a:pt x="3938" y="7734"/>
                    <a:pt x="4100" y="7937"/>
                    <a:pt x="4121" y="8180"/>
                  </a:cubicBezTo>
                  <a:lnTo>
                    <a:pt x="4263" y="9398"/>
                  </a:lnTo>
                  <a:lnTo>
                    <a:pt x="5115" y="9398"/>
                  </a:lnTo>
                  <a:lnTo>
                    <a:pt x="5257" y="8180"/>
                  </a:lnTo>
                  <a:cubicBezTo>
                    <a:pt x="5277" y="7937"/>
                    <a:pt x="5460" y="7734"/>
                    <a:pt x="5683" y="7653"/>
                  </a:cubicBezTo>
                  <a:cubicBezTo>
                    <a:pt x="5826" y="7612"/>
                    <a:pt x="5947" y="7551"/>
                    <a:pt x="6089" y="7490"/>
                  </a:cubicBezTo>
                  <a:cubicBezTo>
                    <a:pt x="6180" y="7441"/>
                    <a:pt x="6277" y="7418"/>
                    <a:pt x="6373" y="7418"/>
                  </a:cubicBezTo>
                  <a:cubicBezTo>
                    <a:pt x="6513" y="7418"/>
                    <a:pt x="6651" y="7467"/>
                    <a:pt x="6759" y="7551"/>
                  </a:cubicBezTo>
                  <a:lnTo>
                    <a:pt x="7713" y="8322"/>
                  </a:lnTo>
                  <a:lnTo>
                    <a:pt x="8322" y="7713"/>
                  </a:lnTo>
                  <a:lnTo>
                    <a:pt x="7551" y="6759"/>
                  </a:lnTo>
                  <a:cubicBezTo>
                    <a:pt x="7409" y="6556"/>
                    <a:pt x="7368" y="6293"/>
                    <a:pt x="7490" y="6090"/>
                  </a:cubicBezTo>
                  <a:cubicBezTo>
                    <a:pt x="7551" y="5948"/>
                    <a:pt x="7591" y="5826"/>
                    <a:pt x="7632" y="5704"/>
                  </a:cubicBezTo>
                  <a:cubicBezTo>
                    <a:pt x="7713" y="5460"/>
                    <a:pt x="7936" y="5298"/>
                    <a:pt x="8180" y="5257"/>
                  </a:cubicBezTo>
                  <a:lnTo>
                    <a:pt x="9378" y="5136"/>
                  </a:lnTo>
                  <a:lnTo>
                    <a:pt x="9378" y="4283"/>
                  </a:lnTo>
                  <a:lnTo>
                    <a:pt x="8180" y="4141"/>
                  </a:lnTo>
                  <a:cubicBezTo>
                    <a:pt x="7936" y="4121"/>
                    <a:pt x="7713" y="3938"/>
                    <a:pt x="7632" y="3715"/>
                  </a:cubicBezTo>
                  <a:cubicBezTo>
                    <a:pt x="7591" y="3573"/>
                    <a:pt x="7531" y="3451"/>
                    <a:pt x="7470" y="3309"/>
                  </a:cubicBezTo>
                  <a:cubicBezTo>
                    <a:pt x="7368" y="3086"/>
                    <a:pt x="7388" y="2822"/>
                    <a:pt x="7551" y="2639"/>
                  </a:cubicBezTo>
                  <a:lnTo>
                    <a:pt x="8302" y="1685"/>
                  </a:lnTo>
                  <a:lnTo>
                    <a:pt x="7693" y="1076"/>
                  </a:lnTo>
                  <a:lnTo>
                    <a:pt x="6739" y="1847"/>
                  </a:lnTo>
                  <a:cubicBezTo>
                    <a:pt x="6630" y="1932"/>
                    <a:pt x="6493" y="1980"/>
                    <a:pt x="6353" y="1980"/>
                  </a:cubicBezTo>
                  <a:cubicBezTo>
                    <a:pt x="6257" y="1980"/>
                    <a:pt x="6160" y="1958"/>
                    <a:pt x="6069" y="1908"/>
                  </a:cubicBezTo>
                  <a:cubicBezTo>
                    <a:pt x="5947" y="1847"/>
                    <a:pt x="5805" y="1807"/>
                    <a:pt x="5683" y="1746"/>
                  </a:cubicBezTo>
                  <a:cubicBezTo>
                    <a:pt x="5460" y="1665"/>
                    <a:pt x="5277" y="1462"/>
                    <a:pt x="5257" y="1218"/>
                  </a:cubicBezTo>
                  <a:lnTo>
                    <a:pt x="51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2530733" y="2369875"/>
              <a:ext cx="437708" cy="437728"/>
            </a:xfrm>
            <a:custGeom>
              <a:rect b="b" l="l" r="r" t="t"/>
              <a:pathLst>
                <a:path extrusionOk="0" h="21659" w="21658">
                  <a:moveTo>
                    <a:pt x="11813" y="4872"/>
                  </a:moveTo>
                  <a:cubicBezTo>
                    <a:pt x="12138" y="4872"/>
                    <a:pt x="12422" y="5115"/>
                    <a:pt x="12443" y="5440"/>
                  </a:cubicBezTo>
                  <a:lnTo>
                    <a:pt x="12585" y="6577"/>
                  </a:lnTo>
                  <a:lnTo>
                    <a:pt x="13478" y="5866"/>
                  </a:lnTo>
                  <a:cubicBezTo>
                    <a:pt x="13591" y="5772"/>
                    <a:pt x="13730" y="5726"/>
                    <a:pt x="13872" y="5726"/>
                  </a:cubicBezTo>
                  <a:cubicBezTo>
                    <a:pt x="14034" y="5726"/>
                    <a:pt x="14200" y="5787"/>
                    <a:pt x="14330" y="5907"/>
                  </a:cubicBezTo>
                  <a:lnTo>
                    <a:pt x="15731" y="7308"/>
                  </a:lnTo>
                  <a:cubicBezTo>
                    <a:pt x="15974" y="7531"/>
                    <a:pt x="15995" y="7896"/>
                    <a:pt x="15792" y="8160"/>
                  </a:cubicBezTo>
                  <a:lnTo>
                    <a:pt x="15041" y="9074"/>
                  </a:lnTo>
                  <a:lnTo>
                    <a:pt x="16218" y="9195"/>
                  </a:lnTo>
                  <a:cubicBezTo>
                    <a:pt x="16543" y="9236"/>
                    <a:pt x="16786" y="9520"/>
                    <a:pt x="16786" y="9845"/>
                  </a:cubicBezTo>
                  <a:lnTo>
                    <a:pt x="16786" y="11834"/>
                  </a:lnTo>
                  <a:cubicBezTo>
                    <a:pt x="16786" y="12159"/>
                    <a:pt x="16543" y="12423"/>
                    <a:pt x="16218" y="12463"/>
                  </a:cubicBezTo>
                  <a:lnTo>
                    <a:pt x="15081" y="12585"/>
                  </a:lnTo>
                  <a:lnTo>
                    <a:pt x="15792" y="13478"/>
                  </a:lnTo>
                  <a:cubicBezTo>
                    <a:pt x="15995" y="13742"/>
                    <a:pt x="15974" y="14107"/>
                    <a:pt x="15751" y="14331"/>
                  </a:cubicBezTo>
                  <a:lnTo>
                    <a:pt x="14351" y="15751"/>
                  </a:lnTo>
                  <a:cubicBezTo>
                    <a:pt x="14220" y="15871"/>
                    <a:pt x="14061" y="15932"/>
                    <a:pt x="13900" y="15932"/>
                  </a:cubicBezTo>
                  <a:cubicBezTo>
                    <a:pt x="13761" y="15932"/>
                    <a:pt x="13621" y="15886"/>
                    <a:pt x="13498" y="15792"/>
                  </a:cubicBezTo>
                  <a:lnTo>
                    <a:pt x="12585" y="15061"/>
                  </a:lnTo>
                  <a:lnTo>
                    <a:pt x="12443" y="16239"/>
                  </a:lnTo>
                  <a:cubicBezTo>
                    <a:pt x="12422" y="16543"/>
                    <a:pt x="12138" y="16787"/>
                    <a:pt x="11813" y="16787"/>
                  </a:cubicBezTo>
                  <a:lnTo>
                    <a:pt x="9824" y="16787"/>
                  </a:lnTo>
                  <a:cubicBezTo>
                    <a:pt x="9499" y="16787"/>
                    <a:pt x="9236" y="16543"/>
                    <a:pt x="9195" y="16239"/>
                  </a:cubicBezTo>
                  <a:lnTo>
                    <a:pt x="9073" y="15082"/>
                  </a:lnTo>
                  <a:lnTo>
                    <a:pt x="8160" y="15812"/>
                  </a:lnTo>
                  <a:cubicBezTo>
                    <a:pt x="8049" y="15905"/>
                    <a:pt x="7913" y="15951"/>
                    <a:pt x="7777" y="15951"/>
                  </a:cubicBezTo>
                  <a:cubicBezTo>
                    <a:pt x="7613" y="15951"/>
                    <a:pt x="7449" y="15884"/>
                    <a:pt x="7328" y="15751"/>
                  </a:cubicBezTo>
                  <a:lnTo>
                    <a:pt x="5907" y="14351"/>
                  </a:lnTo>
                  <a:cubicBezTo>
                    <a:pt x="5684" y="14128"/>
                    <a:pt x="5663" y="13762"/>
                    <a:pt x="5866" y="13519"/>
                  </a:cubicBezTo>
                  <a:lnTo>
                    <a:pt x="6597" y="12585"/>
                  </a:lnTo>
                  <a:lnTo>
                    <a:pt x="5420" y="12463"/>
                  </a:lnTo>
                  <a:cubicBezTo>
                    <a:pt x="5095" y="12423"/>
                    <a:pt x="4851" y="12159"/>
                    <a:pt x="4851" y="11834"/>
                  </a:cubicBezTo>
                  <a:lnTo>
                    <a:pt x="4851" y="9845"/>
                  </a:lnTo>
                  <a:cubicBezTo>
                    <a:pt x="4851" y="9520"/>
                    <a:pt x="5095" y="9236"/>
                    <a:pt x="5420" y="9195"/>
                  </a:cubicBezTo>
                  <a:lnTo>
                    <a:pt x="6577" y="9074"/>
                  </a:lnTo>
                  <a:lnTo>
                    <a:pt x="5846" y="8180"/>
                  </a:lnTo>
                  <a:cubicBezTo>
                    <a:pt x="5643" y="7917"/>
                    <a:pt x="5663" y="7551"/>
                    <a:pt x="5887" y="7328"/>
                  </a:cubicBezTo>
                  <a:lnTo>
                    <a:pt x="7307" y="5927"/>
                  </a:lnTo>
                  <a:cubicBezTo>
                    <a:pt x="7429" y="5795"/>
                    <a:pt x="7593" y="5728"/>
                    <a:pt x="7757" y="5728"/>
                  </a:cubicBezTo>
                  <a:cubicBezTo>
                    <a:pt x="7893" y="5728"/>
                    <a:pt x="8029" y="5774"/>
                    <a:pt x="8140" y="5866"/>
                  </a:cubicBezTo>
                  <a:lnTo>
                    <a:pt x="9073" y="6597"/>
                  </a:lnTo>
                  <a:lnTo>
                    <a:pt x="9195" y="5440"/>
                  </a:lnTo>
                  <a:cubicBezTo>
                    <a:pt x="9236" y="5115"/>
                    <a:pt x="9499" y="4872"/>
                    <a:pt x="9824" y="4872"/>
                  </a:cubicBezTo>
                  <a:close/>
                  <a:moveTo>
                    <a:pt x="7429" y="0"/>
                  </a:moveTo>
                  <a:cubicBezTo>
                    <a:pt x="7084" y="0"/>
                    <a:pt x="6800" y="285"/>
                    <a:pt x="6800" y="650"/>
                  </a:cubicBezTo>
                  <a:lnTo>
                    <a:pt x="6800" y="2862"/>
                  </a:lnTo>
                  <a:lnTo>
                    <a:pt x="5176" y="2862"/>
                  </a:lnTo>
                  <a:cubicBezTo>
                    <a:pt x="5014" y="2862"/>
                    <a:pt x="4851" y="2923"/>
                    <a:pt x="4730" y="3045"/>
                  </a:cubicBezTo>
                  <a:lnTo>
                    <a:pt x="3025" y="4750"/>
                  </a:lnTo>
                  <a:cubicBezTo>
                    <a:pt x="2923" y="4872"/>
                    <a:pt x="2862" y="5014"/>
                    <a:pt x="2862" y="5176"/>
                  </a:cubicBezTo>
                  <a:lnTo>
                    <a:pt x="2862" y="6820"/>
                  </a:lnTo>
                  <a:lnTo>
                    <a:pt x="629" y="6820"/>
                  </a:lnTo>
                  <a:cubicBezTo>
                    <a:pt x="284" y="6820"/>
                    <a:pt x="0" y="7105"/>
                    <a:pt x="0" y="7450"/>
                  </a:cubicBezTo>
                  <a:cubicBezTo>
                    <a:pt x="0" y="7795"/>
                    <a:pt x="284" y="8079"/>
                    <a:pt x="629" y="8079"/>
                  </a:cubicBezTo>
                  <a:lnTo>
                    <a:pt x="2862" y="8079"/>
                  </a:lnTo>
                  <a:lnTo>
                    <a:pt x="2862" y="10190"/>
                  </a:lnTo>
                  <a:lnTo>
                    <a:pt x="629" y="10190"/>
                  </a:lnTo>
                  <a:cubicBezTo>
                    <a:pt x="284" y="10190"/>
                    <a:pt x="0" y="10474"/>
                    <a:pt x="0" y="10839"/>
                  </a:cubicBezTo>
                  <a:cubicBezTo>
                    <a:pt x="0" y="11184"/>
                    <a:pt x="284" y="11469"/>
                    <a:pt x="629" y="11469"/>
                  </a:cubicBezTo>
                  <a:lnTo>
                    <a:pt x="2862" y="11469"/>
                  </a:lnTo>
                  <a:lnTo>
                    <a:pt x="2862" y="13580"/>
                  </a:lnTo>
                  <a:lnTo>
                    <a:pt x="629" y="13580"/>
                  </a:lnTo>
                  <a:cubicBezTo>
                    <a:pt x="284" y="13580"/>
                    <a:pt x="0" y="13864"/>
                    <a:pt x="0" y="14209"/>
                  </a:cubicBezTo>
                  <a:cubicBezTo>
                    <a:pt x="0" y="14574"/>
                    <a:pt x="284" y="14858"/>
                    <a:pt x="629" y="14858"/>
                  </a:cubicBezTo>
                  <a:lnTo>
                    <a:pt x="2862" y="14858"/>
                  </a:lnTo>
                  <a:lnTo>
                    <a:pt x="2862" y="18187"/>
                  </a:lnTo>
                  <a:cubicBezTo>
                    <a:pt x="2862" y="18532"/>
                    <a:pt x="3126" y="18796"/>
                    <a:pt x="3471" y="18796"/>
                  </a:cubicBezTo>
                  <a:lnTo>
                    <a:pt x="6800" y="18796"/>
                  </a:lnTo>
                  <a:lnTo>
                    <a:pt x="6800" y="21029"/>
                  </a:lnTo>
                  <a:cubicBezTo>
                    <a:pt x="6800" y="21374"/>
                    <a:pt x="7084" y="21658"/>
                    <a:pt x="7429" y="21658"/>
                  </a:cubicBezTo>
                  <a:cubicBezTo>
                    <a:pt x="7794" y="21658"/>
                    <a:pt x="8079" y="21374"/>
                    <a:pt x="8079" y="21029"/>
                  </a:cubicBezTo>
                  <a:lnTo>
                    <a:pt x="8079" y="18796"/>
                  </a:lnTo>
                  <a:lnTo>
                    <a:pt x="10190" y="18796"/>
                  </a:lnTo>
                  <a:lnTo>
                    <a:pt x="10190" y="21029"/>
                  </a:lnTo>
                  <a:cubicBezTo>
                    <a:pt x="10190" y="21374"/>
                    <a:pt x="10474" y="21658"/>
                    <a:pt x="10819" y="21658"/>
                  </a:cubicBezTo>
                  <a:cubicBezTo>
                    <a:pt x="11164" y="21658"/>
                    <a:pt x="11448" y="21374"/>
                    <a:pt x="11448" y="21029"/>
                  </a:cubicBezTo>
                  <a:lnTo>
                    <a:pt x="11448" y="18796"/>
                  </a:lnTo>
                  <a:lnTo>
                    <a:pt x="13579" y="18796"/>
                  </a:lnTo>
                  <a:lnTo>
                    <a:pt x="13579" y="21029"/>
                  </a:lnTo>
                  <a:cubicBezTo>
                    <a:pt x="13579" y="21374"/>
                    <a:pt x="13863" y="21658"/>
                    <a:pt x="14209" y="21658"/>
                  </a:cubicBezTo>
                  <a:cubicBezTo>
                    <a:pt x="14554" y="21658"/>
                    <a:pt x="14838" y="21374"/>
                    <a:pt x="14838" y="21029"/>
                  </a:cubicBezTo>
                  <a:lnTo>
                    <a:pt x="14838" y="18796"/>
                  </a:lnTo>
                  <a:lnTo>
                    <a:pt x="18187" y="18796"/>
                  </a:lnTo>
                  <a:cubicBezTo>
                    <a:pt x="18512" y="18796"/>
                    <a:pt x="18796" y="18532"/>
                    <a:pt x="18796" y="18187"/>
                  </a:cubicBezTo>
                  <a:lnTo>
                    <a:pt x="18796" y="14858"/>
                  </a:lnTo>
                  <a:lnTo>
                    <a:pt x="21008" y="14858"/>
                  </a:lnTo>
                  <a:cubicBezTo>
                    <a:pt x="21374" y="14858"/>
                    <a:pt x="21658" y="14574"/>
                    <a:pt x="21658" y="14209"/>
                  </a:cubicBezTo>
                  <a:cubicBezTo>
                    <a:pt x="21658" y="13864"/>
                    <a:pt x="21374" y="13580"/>
                    <a:pt x="21008" y="13580"/>
                  </a:cubicBezTo>
                  <a:lnTo>
                    <a:pt x="18796" y="13580"/>
                  </a:lnTo>
                  <a:lnTo>
                    <a:pt x="18796" y="11469"/>
                  </a:lnTo>
                  <a:lnTo>
                    <a:pt x="21008" y="11469"/>
                  </a:lnTo>
                  <a:cubicBezTo>
                    <a:pt x="21374" y="11469"/>
                    <a:pt x="21658" y="11184"/>
                    <a:pt x="21658" y="10839"/>
                  </a:cubicBezTo>
                  <a:cubicBezTo>
                    <a:pt x="21658" y="10474"/>
                    <a:pt x="21374" y="10190"/>
                    <a:pt x="21008" y="10190"/>
                  </a:cubicBezTo>
                  <a:lnTo>
                    <a:pt x="18796" y="10190"/>
                  </a:lnTo>
                  <a:lnTo>
                    <a:pt x="18796" y="8079"/>
                  </a:lnTo>
                  <a:lnTo>
                    <a:pt x="21008" y="8079"/>
                  </a:lnTo>
                  <a:cubicBezTo>
                    <a:pt x="21374" y="8079"/>
                    <a:pt x="21658" y="7795"/>
                    <a:pt x="21658" y="7450"/>
                  </a:cubicBezTo>
                  <a:cubicBezTo>
                    <a:pt x="21658" y="7105"/>
                    <a:pt x="21374" y="6820"/>
                    <a:pt x="21008" y="6820"/>
                  </a:cubicBezTo>
                  <a:lnTo>
                    <a:pt x="18796" y="6820"/>
                  </a:lnTo>
                  <a:lnTo>
                    <a:pt x="18796" y="3471"/>
                  </a:lnTo>
                  <a:cubicBezTo>
                    <a:pt x="18796" y="3147"/>
                    <a:pt x="18512" y="2862"/>
                    <a:pt x="18187" y="2862"/>
                  </a:cubicBezTo>
                  <a:lnTo>
                    <a:pt x="14838" y="2862"/>
                  </a:lnTo>
                  <a:lnTo>
                    <a:pt x="14838" y="650"/>
                  </a:lnTo>
                  <a:cubicBezTo>
                    <a:pt x="14838" y="285"/>
                    <a:pt x="14554" y="0"/>
                    <a:pt x="14209" y="0"/>
                  </a:cubicBezTo>
                  <a:cubicBezTo>
                    <a:pt x="13863" y="0"/>
                    <a:pt x="13579" y="285"/>
                    <a:pt x="13579" y="650"/>
                  </a:cubicBezTo>
                  <a:lnTo>
                    <a:pt x="13579" y="2862"/>
                  </a:lnTo>
                  <a:lnTo>
                    <a:pt x="11448" y="2862"/>
                  </a:lnTo>
                  <a:lnTo>
                    <a:pt x="11448" y="650"/>
                  </a:lnTo>
                  <a:cubicBezTo>
                    <a:pt x="11448" y="285"/>
                    <a:pt x="11164" y="0"/>
                    <a:pt x="10819" y="0"/>
                  </a:cubicBezTo>
                  <a:cubicBezTo>
                    <a:pt x="10474" y="0"/>
                    <a:pt x="10190" y="285"/>
                    <a:pt x="10190" y="650"/>
                  </a:cubicBezTo>
                  <a:lnTo>
                    <a:pt x="10190" y="2862"/>
                  </a:lnTo>
                  <a:lnTo>
                    <a:pt x="8079" y="2862"/>
                  </a:lnTo>
                  <a:lnTo>
                    <a:pt x="8079" y="650"/>
                  </a:lnTo>
                  <a:cubicBezTo>
                    <a:pt x="8079" y="285"/>
                    <a:pt x="7794" y="0"/>
                    <a:pt x="7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2"/>
          <p:cNvGrpSpPr/>
          <p:nvPr/>
        </p:nvGrpSpPr>
        <p:grpSpPr>
          <a:xfrm>
            <a:off x="4352621" y="2321147"/>
            <a:ext cx="438759" cy="385317"/>
            <a:chOff x="3738402" y="2396532"/>
            <a:chExt cx="437708" cy="384394"/>
          </a:xfrm>
        </p:grpSpPr>
        <p:sp>
          <p:nvSpPr>
            <p:cNvPr id="867" name="Google Shape;867;p32"/>
            <p:cNvSpPr/>
            <p:nvPr/>
          </p:nvSpPr>
          <p:spPr>
            <a:xfrm>
              <a:off x="3944322" y="2550775"/>
              <a:ext cx="25869" cy="25869"/>
            </a:xfrm>
            <a:custGeom>
              <a:rect b="b" l="l" r="r" t="t"/>
              <a:pathLst>
                <a:path extrusionOk="0" h="1280" w="1280">
                  <a:moveTo>
                    <a:pt x="650" y="1"/>
                  </a:moveTo>
                  <a:cubicBezTo>
                    <a:pt x="285" y="1"/>
                    <a:pt x="1" y="285"/>
                    <a:pt x="1" y="630"/>
                  </a:cubicBezTo>
                  <a:cubicBezTo>
                    <a:pt x="1" y="995"/>
                    <a:pt x="285" y="1279"/>
                    <a:pt x="650" y="1279"/>
                  </a:cubicBezTo>
                  <a:cubicBezTo>
                    <a:pt x="995" y="1279"/>
                    <a:pt x="1280" y="995"/>
                    <a:pt x="1280" y="630"/>
                  </a:cubicBezTo>
                  <a:cubicBezTo>
                    <a:pt x="1280" y="285"/>
                    <a:pt x="995" y="1"/>
                    <a:pt x="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3866392" y="2721428"/>
              <a:ext cx="182153" cy="59498"/>
            </a:xfrm>
            <a:custGeom>
              <a:rect b="b" l="l" r="r" t="t"/>
              <a:pathLst>
                <a:path extrusionOk="0" h="2944" w="9013">
                  <a:moveTo>
                    <a:pt x="2598" y="1"/>
                  </a:moveTo>
                  <a:lnTo>
                    <a:pt x="2598" y="1685"/>
                  </a:lnTo>
                  <a:lnTo>
                    <a:pt x="630" y="1685"/>
                  </a:lnTo>
                  <a:cubicBezTo>
                    <a:pt x="284" y="1685"/>
                    <a:pt x="0" y="1969"/>
                    <a:pt x="0" y="2314"/>
                  </a:cubicBezTo>
                  <a:cubicBezTo>
                    <a:pt x="0" y="2660"/>
                    <a:pt x="284" y="2944"/>
                    <a:pt x="630" y="2944"/>
                  </a:cubicBezTo>
                  <a:lnTo>
                    <a:pt x="8383" y="2944"/>
                  </a:lnTo>
                  <a:cubicBezTo>
                    <a:pt x="8728" y="2944"/>
                    <a:pt x="9012" y="2660"/>
                    <a:pt x="9012" y="2314"/>
                  </a:cubicBezTo>
                  <a:cubicBezTo>
                    <a:pt x="9012" y="1969"/>
                    <a:pt x="8728" y="1685"/>
                    <a:pt x="8383" y="1685"/>
                  </a:cubicBezTo>
                  <a:lnTo>
                    <a:pt x="6394" y="1685"/>
                  </a:lnTo>
                  <a:lnTo>
                    <a:pt x="63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3738402" y="2396532"/>
              <a:ext cx="437708" cy="299068"/>
            </a:xfrm>
            <a:custGeom>
              <a:rect b="b" l="l" r="r" t="t"/>
              <a:pathLst>
                <a:path extrusionOk="0" h="14798" w="21658">
                  <a:moveTo>
                    <a:pt x="12626" y="5847"/>
                  </a:moveTo>
                  <a:cubicBezTo>
                    <a:pt x="12788" y="5847"/>
                    <a:pt x="12950" y="5907"/>
                    <a:pt x="13072" y="6029"/>
                  </a:cubicBezTo>
                  <a:cubicBezTo>
                    <a:pt x="13316" y="6273"/>
                    <a:pt x="13316" y="6679"/>
                    <a:pt x="13072" y="6922"/>
                  </a:cubicBezTo>
                  <a:lnTo>
                    <a:pt x="12544" y="7450"/>
                  </a:lnTo>
                  <a:cubicBezTo>
                    <a:pt x="12666" y="7694"/>
                    <a:pt x="12727" y="7978"/>
                    <a:pt x="12727" y="8262"/>
                  </a:cubicBezTo>
                  <a:cubicBezTo>
                    <a:pt x="12727" y="9317"/>
                    <a:pt x="11875" y="10170"/>
                    <a:pt x="10839" y="10170"/>
                  </a:cubicBezTo>
                  <a:cubicBezTo>
                    <a:pt x="9784" y="10170"/>
                    <a:pt x="8931" y="9317"/>
                    <a:pt x="8931" y="8262"/>
                  </a:cubicBezTo>
                  <a:cubicBezTo>
                    <a:pt x="8931" y="7227"/>
                    <a:pt x="9784" y="6374"/>
                    <a:pt x="10839" y="6374"/>
                  </a:cubicBezTo>
                  <a:cubicBezTo>
                    <a:pt x="11124" y="6374"/>
                    <a:pt x="11408" y="6435"/>
                    <a:pt x="11651" y="6557"/>
                  </a:cubicBezTo>
                  <a:lnTo>
                    <a:pt x="12179" y="6029"/>
                  </a:lnTo>
                  <a:cubicBezTo>
                    <a:pt x="12301" y="5907"/>
                    <a:pt x="12463" y="5847"/>
                    <a:pt x="12626" y="5847"/>
                  </a:cubicBezTo>
                  <a:close/>
                  <a:moveTo>
                    <a:pt x="10839" y="1688"/>
                  </a:moveTo>
                  <a:cubicBezTo>
                    <a:pt x="12521" y="1688"/>
                    <a:pt x="14201" y="2327"/>
                    <a:pt x="15488" y="3614"/>
                  </a:cubicBezTo>
                  <a:cubicBezTo>
                    <a:pt x="18045" y="6192"/>
                    <a:pt x="18065" y="10353"/>
                    <a:pt x="15488" y="12930"/>
                  </a:cubicBezTo>
                  <a:cubicBezTo>
                    <a:pt x="15366" y="13052"/>
                    <a:pt x="15203" y="13113"/>
                    <a:pt x="15041" y="13113"/>
                  </a:cubicBezTo>
                  <a:cubicBezTo>
                    <a:pt x="14879" y="13113"/>
                    <a:pt x="14716" y="13052"/>
                    <a:pt x="14594" y="12930"/>
                  </a:cubicBezTo>
                  <a:lnTo>
                    <a:pt x="13600" y="11936"/>
                  </a:lnTo>
                  <a:cubicBezTo>
                    <a:pt x="13356" y="11672"/>
                    <a:pt x="13356" y="11286"/>
                    <a:pt x="13600" y="11022"/>
                  </a:cubicBezTo>
                  <a:cubicBezTo>
                    <a:pt x="13722" y="10901"/>
                    <a:pt x="13884" y="10840"/>
                    <a:pt x="14046" y="10840"/>
                  </a:cubicBezTo>
                  <a:cubicBezTo>
                    <a:pt x="14209" y="10840"/>
                    <a:pt x="14371" y="10901"/>
                    <a:pt x="14493" y="11022"/>
                  </a:cubicBezTo>
                  <a:lnTo>
                    <a:pt x="15021" y="11550"/>
                  </a:lnTo>
                  <a:cubicBezTo>
                    <a:pt x="15609" y="10779"/>
                    <a:pt x="15995" y="9865"/>
                    <a:pt x="16117" y="8911"/>
                  </a:cubicBezTo>
                  <a:lnTo>
                    <a:pt x="15183" y="8911"/>
                  </a:lnTo>
                  <a:cubicBezTo>
                    <a:pt x="14818" y="8911"/>
                    <a:pt x="14534" y="8627"/>
                    <a:pt x="14534" y="8262"/>
                  </a:cubicBezTo>
                  <a:cubicBezTo>
                    <a:pt x="14534" y="7917"/>
                    <a:pt x="14818" y="7633"/>
                    <a:pt x="15183" y="7633"/>
                  </a:cubicBezTo>
                  <a:lnTo>
                    <a:pt x="16117" y="7633"/>
                  </a:lnTo>
                  <a:cubicBezTo>
                    <a:pt x="15995" y="6658"/>
                    <a:pt x="15609" y="5765"/>
                    <a:pt x="15021" y="4994"/>
                  </a:cubicBezTo>
                  <a:lnTo>
                    <a:pt x="14493" y="5501"/>
                  </a:lnTo>
                  <a:cubicBezTo>
                    <a:pt x="14371" y="5623"/>
                    <a:pt x="14209" y="5684"/>
                    <a:pt x="14046" y="5684"/>
                  </a:cubicBezTo>
                  <a:cubicBezTo>
                    <a:pt x="13884" y="5684"/>
                    <a:pt x="13722" y="5623"/>
                    <a:pt x="13600" y="5501"/>
                  </a:cubicBezTo>
                  <a:cubicBezTo>
                    <a:pt x="13356" y="5258"/>
                    <a:pt x="13356" y="4852"/>
                    <a:pt x="13600" y="4608"/>
                  </a:cubicBezTo>
                  <a:lnTo>
                    <a:pt x="14107" y="4101"/>
                  </a:lnTo>
                  <a:cubicBezTo>
                    <a:pt x="13356" y="3492"/>
                    <a:pt x="12443" y="3106"/>
                    <a:pt x="11469" y="3005"/>
                  </a:cubicBezTo>
                  <a:lnTo>
                    <a:pt x="11469" y="3918"/>
                  </a:lnTo>
                  <a:cubicBezTo>
                    <a:pt x="11469" y="4284"/>
                    <a:pt x="11184" y="4568"/>
                    <a:pt x="10839" y="4568"/>
                  </a:cubicBezTo>
                  <a:lnTo>
                    <a:pt x="10819" y="4568"/>
                  </a:lnTo>
                  <a:cubicBezTo>
                    <a:pt x="10474" y="4547"/>
                    <a:pt x="10190" y="4263"/>
                    <a:pt x="10190" y="3918"/>
                  </a:cubicBezTo>
                  <a:lnTo>
                    <a:pt x="10190" y="3005"/>
                  </a:lnTo>
                  <a:cubicBezTo>
                    <a:pt x="9236" y="3106"/>
                    <a:pt x="8322" y="3492"/>
                    <a:pt x="7551" y="4101"/>
                  </a:cubicBezTo>
                  <a:lnTo>
                    <a:pt x="8079" y="4608"/>
                  </a:lnTo>
                  <a:cubicBezTo>
                    <a:pt x="8322" y="4852"/>
                    <a:pt x="8322" y="5258"/>
                    <a:pt x="8079" y="5501"/>
                  </a:cubicBezTo>
                  <a:cubicBezTo>
                    <a:pt x="7947" y="5623"/>
                    <a:pt x="7785" y="5684"/>
                    <a:pt x="7622" y="5684"/>
                  </a:cubicBezTo>
                  <a:cubicBezTo>
                    <a:pt x="7460" y="5684"/>
                    <a:pt x="7297" y="5623"/>
                    <a:pt x="7165" y="5501"/>
                  </a:cubicBezTo>
                  <a:lnTo>
                    <a:pt x="6658" y="4994"/>
                  </a:lnTo>
                  <a:cubicBezTo>
                    <a:pt x="6049" y="5765"/>
                    <a:pt x="5684" y="6658"/>
                    <a:pt x="5562" y="7633"/>
                  </a:cubicBezTo>
                  <a:lnTo>
                    <a:pt x="6496" y="7633"/>
                  </a:lnTo>
                  <a:cubicBezTo>
                    <a:pt x="6841" y="7633"/>
                    <a:pt x="7125" y="7917"/>
                    <a:pt x="7125" y="8262"/>
                  </a:cubicBezTo>
                  <a:cubicBezTo>
                    <a:pt x="7125" y="8627"/>
                    <a:pt x="6841" y="8911"/>
                    <a:pt x="6496" y="8911"/>
                  </a:cubicBezTo>
                  <a:lnTo>
                    <a:pt x="5562" y="8911"/>
                  </a:lnTo>
                  <a:cubicBezTo>
                    <a:pt x="5684" y="9865"/>
                    <a:pt x="6049" y="10779"/>
                    <a:pt x="6658" y="11550"/>
                  </a:cubicBezTo>
                  <a:lnTo>
                    <a:pt x="7165" y="11022"/>
                  </a:lnTo>
                  <a:cubicBezTo>
                    <a:pt x="7297" y="10901"/>
                    <a:pt x="7460" y="10840"/>
                    <a:pt x="7622" y="10840"/>
                  </a:cubicBezTo>
                  <a:cubicBezTo>
                    <a:pt x="7785" y="10840"/>
                    <a:pt x="7947" y="10901"/>
                    <a:pt x="8079" y="11022"/>
                  </a:cubicBezTo>
                  <a:cubicBezTo>
                    <a:pt x="8322" y="11286"/>
                    <a:pt x="8322" y="11672"/>
                    <a:pt x="8079" y="11936"/>
                  </a:cubicBezTo>
                  <a:lnTo>
                    <a:pt x="7084" y="12930"/>
                  </a:lnTo>
                  <a:cubicBezTo>
                    <a:pt x="6952" y="13052"/>
                    <a:pt x="6790" y="13113"/>
                    <a:pt x="6628" y="13113"/>
                  </a:cubicBezTo>
                  <a:cubicBezTo>
                    <a:pt x="6465" y="13113"/>
                    <a:pt x="6303" y="13052"/>
                    <a:pt x="6171" y="12930"/>
                  </a:cubicBezTo>
                  <a:cubicBezTo>
                    <a:pt x="3613" y="10353"/>
                    <a:pt x="3613" y="6192"/>
                    <a:pt x="6171" y="3614"/>
                  </a:cubicBezTo>
                  <a:cubicBezTo>
                    <a:pt x="7462" y="2333"/>
                    <a:pt x="9151" y="1688"/>
                    <a:pt x="10839" y="1688"/>
                  </a:cubicBezTo>
                  <a:close/>
                  <a:moveTo>
                    <a:pt x="650" y="1"/>
                  </a:moveTo>
                  <a:cubicBezTo>
                    <a:pt x="285" y="1"/>
                    <a:pt x="0" y="285"/>
                    <a:pt x="0" y="630"/>
                  </a:cubicBezTo>
                  <a:lnTo>
                    <a:pt x="0" y="14169"/>
                  </a:lnTo>
                  <a:cubicBezTo>
                    <a:pt x="0" y="14514"/>
                    <a:pt x="285" y="14798"/>
                    <a:pt x="650" y="14798"/>
                  </a:cubicBezTo>
                  <a:lnTo>
                    <a:pt x="21029" y="14798"/>
                  </a:lnTo>
                  <a:cubicBezTo>
                    <a:pt x="21374" y="14798"/>
                    <a:pt x="21658" y="14514"/>
                    <a:pt x="21658" y="14169"/>
                  </a:cubicBezTo>
                  <a:lnTo>
                    <a:pt x="21658" y="630"/>
                  </a:lnTo>
                  <a:cubicBezTo>
                    <a:pt x="21658" y="285"/>
                    <a:pt x="21374" y="1"/>
                    <a:pt x="210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2"/>
          <p:cNvGrpSpPr/>
          <p:nvPr/>
        </p:nvGrpSpPr>
        <p:grpSpPr>
          <a:xfrm>
            <a:off x="6993237" y="2294416"/>
            <a:ext cx="433026" cy="438779"/>
            <a:chOff x="4346743" y="2369875"/>
            <a:chExt cx="431989" cy="437728"/>
          </a:xfrm>
        </p:grpSpPr>
        <p:sp>
          <p:nvSpPr>
            <p:cNvPr id="871" name="Google Shape;871;p32"/>
            <p:cNvSpPr/>
            <p:nvPr/>
          </p:nvSpPr>
          <p:spPr>
            <a:xfrm>
              <a:off x="4423461" y="2651279"/>
              <a:ext cx="25869" cy="25465"/>
            </a:xfrm>
            <a:custGeom>
              <a:rect b="b" l="l" r="r" t="t"/>
              <a:pathLst>
                <a:path extrusionOk="0" h="1260" w="1280">
                  <a:moveTo>
                    <a:pt x="0" y="1"/>
                  </a:moveTo>
                  <a:lnTo>
                    <a:pt x="0" y="1259"/>
                  </a:lnTo>
                  <a:lnTo>
                    <a:pt x="1279" y="1259"/>
                  </a:lnTo>
                  <a:lnTo>
                    <a:pt x="12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4346743" y="2369875"/>
              <a:ext cx="333950" cy="437728"/>
            </a:xfrm>
            <a:custGeom>
              <a:rect b="b" l="l" r="r" t="t"/>
              <a:pathLst>
                <a:path extrusionOk="0" h="21659" w="16524">
                  <a:moveTo>
                    <a:pt x="3796" y="3776"/>
                  </a:moveTo>
                  <a:lnTo>
                    <a:pt x="3796" y="5034"/>
                  </a:lnTo>
                  <a:lnTo>
                    <a:pt x="5075" y="5034"/>
                  </a:lnTo>
                  <a:lnTo>
                    <a:pt x="5075" y="3776"/>
                  </a:lnTo>
                  <a:close/>
                  <a:moveTo>
                    <a:pt x="5704" y="2497"/>
                  </a:moveTo>
                  <a:cubicBezTo>
                    <a:pt x="6070" y="2497"/>
                    <a:pt x="6354" y="2781"/>
                    <a:pt x="6354" y="3126"/>
                  </a:cubicBezTo>
                  <a:lnTo>
                    <a:pt x="6354" y="5664"/>
                  </a:lnTo>
                  <a:cubicBezTo>
                    <a:pt x="6354" y="6029"/>
                    <a:pt x="6070" y="6313"/>
                    <a:pt x="5704" y="6313"/>
                  </a:cubicBezTo>
                  <a:lnTo>
                    <a:pt x="3167" y="6313"/>
                  </a:lnTo>
                  <a:cubicBezTo>
                    <a:pt x="2822" y="6313"/>
                    <a:pt x="2538" y="6029"/>
                    <a:pt x="2538" y="5664"/>
                  </a:cubicBezTo>
                  <a:lnTo>
                    <a:pt x="2538" y="3126"/>
                  </a:lnTo>
                  <a:cubicBezTo>
                    <a:pt x="2538" y="2781"/>
                    <a:pt x="2822" y="2497"/>
                    <a:pt x="3167" y="2497"/>
                  </a:cubicBezTo>
                  <a:close/>
                  <a:moveTo>
                    <a:pt x="3796" y="8850"/>
                  </a:moveTo>
                  <a:lnTo>
                    <a:pt x="3796" y="10109"/>
                  </a:lnTo>
                  <a:lnTo>
                    <a:pt x="5075" y="10109"/>
                  </a:lnTo>
                  <a:lnTo>
                    <a:pt x="5075" y="8850"/>
                  </a:lnTo>
                  <a:close/>
                  <a:moveTo>
                    <a:pt x="5704" y="7571"/>
                  </a:moveTo>
                  <a:cubicBezTo>
                    <a:pt x="6070" y="7571"/>
                    <a:pt x="6354" y="7856"/>
                    <a:pt x="6354" y="8201"/>
                  </a:cubicBezTo>
                  <a:lnTo>
                    <a:pt x="6354" y="10738"/>
                  </a:lnTo>
                  <a:cubicBezTo>
                    <a:pt x="6354" y="11103"/>
                    <a:pt x="6070" y="11387"/>
                    <a:pt x="5704" y="11387"/>
                  </a:cubicBezTo>
                  <a:lnTo>
                    <a:pt x="3167" y="11387"/>
                  </a:lnTo>
                  <a:cubicBezTo>
                    <a:pt x="2822" y="11387"/>
                    <a:pt x="2538" y="11103"/>
                    <a:pt x="2538" y="10738"/>
                  </a:cubicBezTo>
                  <a:lnTo>
                    <a:pt x="2538" y="8201"/>
                  </a:lnTo>
                  <a:cubicBezTo>
                    <a:pt x="2538" y="7856"/>
                    <a:pt x="2822" y="7571"/>
                    <a:pt x="3167" y="7571"/>
                  </a:cubicBezTo>
                  <a:close/>
                  <a:moveTo>
                    <a:pt x="5704" y="12646"/>
                  </a:moveTo>
                  <a:cubicBezTo>
                    <a:pt x="6070" y="12646"/>
                    <a:pt x="6354" y="12930"/>
                    <a:pt x="6354" y="13275"/>
                  </a:cubicBezTo>
                  <a:lnTo>
                    <a:pt x="6354" y="15812"/>
                  </a:lnTo>
                  <a:cubicBezTo>
                    <a:pt x="6354" y="16178"/>
                    <a:pt x="6070" y="16462"/>
                    <a:pt x="5704" y="16462"/>
                  </a:cubicBezTo>
                  <a:lnTo>
                    <a:pt x="3167" y="16462"/>
                  </a:lnTo>
                  <a:cubicBezTo>
                    <a:pt x="2822" y="16462"/>
                    <a:pt x="2538" y="16178"/>
                    <a:pt x="2538" y="15812"/>
                  </a:cubicBezTo>
                  <a:lnTo>
                    <a:pt x="2538" y="13275"/>
                  </a:lnTo>
                  <a:cubicBezTo>
                    <a:pt x="2538" y="12930"/>
                    <a:pt x="2822" y="12646"/>
                    <a:pt x="3167" y="12646"/>
                  </a:cubicBezTo>
                  <a:close/>
                  <a:moveTo>
                    <a:pt x="630" y="0"/>
                  </a:moveTo>
                  <a:cubicBezTo>
                    <a:pt x="285" y="0"/>
                    <a:pt x="1" y="285"/>
                    <a:pt x="1" y="650"/>
                  </a:cubicBezTo>
                  <a:lnTo>
                    <a:pt x="1" y="21029"/>
                  </a:lnTo>
                  <a:cubicBezTo>
                    <a:pt x="1" y="21374"/>
                    <a:pt x="285" y="21658"/>
                    <a:pt x="630" y="21658"/>
                  </a:cubicBezTo>
                  <a:lnTo>
                    <a:pt x="10556" y="21658"/>
                  </a:lnTo>
                  <a:lnTo>
                    <a:pt x="10556" y="16340"/>
                  </a:lnTo>
                  <a:cubicBezTo>
                    <a:pt x="10556" y="15975"/>
                    <a:pt x="10840" y="15691"/>
                    <a:pt x="11185" y="15691"/>
                  </a:cubicBezTo>
                  <a:lnTo>
                    <a:pt x="16523" y="15691"/>
                  </a:lnTo>
                  <a:lnTo>
                    <a:pt x="16523" y="14960"/>
                  </a:lnTo>
                  <a:lnTo>
                    <a:pt x="16462" y="14960"/>
                  </a:lnTo>
                  <a:cubicBezTo>
                    <a:pt x="16137" y="14960"/>
                    <a:pt x="15813" y="14879"/>
                    <a:pt x="15549" y="14737"/>
                  </a:cubicBezTo>
                  <a:lnTo>
                    <a:pt x="15528" y="14737"/>
                  </a:lnTo>
                  <a:lnTo>
                    <a:pt x="15528" y="14716"/>
                  </a:lnTo>
                  <a:cubicBezTo>
                    <a:pt x="14331" y="14026"/>
                    <a:pt x="13296" y="13133"/>
                    <a:pt x="12484" y="12037"/>
                  </a:cubicBezTo>
                  <a:cubicBezTo>
                    <a:pt x="11672" y="10941"/>
                    <a:pt x="11104" y="9682"/>
                    <a:pt x="10759" y="8282"/>
                  </a:cubicBezTo>
                  <a:cubicBezTo>
                    <a:pt x="10251" y="6232"/>
                    <a:pt x="10434" y="4588"/>
                    <a:pt x="10454" y="4405"/>
                  </a:cubicBezTo>
                  <a:cubicBezTo>
                    <a:pt x="10556" y="3532"/>
                    <a:pt x="11246" y="2862"/>
                    <a:pt x="12098" y="2781"/>
                  </a:cubicBezTo>
                  <a:cubicBezTo>
                    <a:pt x="12403" y="2741"/>
                    <a:pt x="13255" y="2619"/>
                    <a:pt x="13783" y="2355"/>
                  </a:cubicBezTo>
                  <a:cubicBezTo>
                    <a:pt x="14493" y="2010"/>
                    <a:pt x="15041" y="1421"/>
                    <a:pt x="15062" y="1401"/>
                  </a:cubicBezTo>
                  <a:cubicBezTo>
                    <a:pt x="15393" y="1011"/>
                    <a:pt x="15894" y="771"/>
                    <a:pt x="16455" y="771"/>
                  </a:cubicBezTo>
                  <a:cubicBezTo>
                    <a:pt x="16478" y="771"/>
                    <a:pt x="16500" y="771"/>
                    <a:pt x="16523" y="772"/>
                  </a:cubicBezTo>
                  <a:lnTo>
                    <a:pt x="16523" y="650"/>
                  </a:lnTo>
                  <a:cubicBezTo>
                    <a:pt x="16523" y="285"/>
                    <a:pt x="16239" y="0"/>
                    <a:pt x="15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4585504" y="2712819"/>
              <a:ext cx="95189" cy="94785"/>
            </a:xfrm>
            <a:custGeom>
              <a:rect b="b" l="l" r="r" t="t"/>
              <a:pathLst>
                <a:path extrusionOk="0" h="4690" w="4710">
                  <a:moveTo>
                    <a:pt x="0" y="0"/>
                  </a:moveTo>
                  <a:lnTo>
                    <a:pt x="0" y="4689"/>
                  </a:lnTo>
                  <a:cubicBezTo>
                    <a:pt x="183" y="4689"/>
                    <a:pt x="345" y="4628"/>
                    <a:pt x="467" y="4506"/>
                  </a:cubicBezTo>
                  <a:lnTo>
                    <a:pt x="4506" y="467"/>
                  </a:lnTo>
                  <a:cubicBezTo>
                    <a:pt x="4628" y="325"/>
                    <a:pt x="4709" y="163"/>
                    <a:pt x="47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4579745" y="2411003"/>
              <a:ext cx="198988" cy="235689"/>
            </a:xfrm>
            <a:custGeom>
              <a:rect b="b" l="l" r="r" t="t"/>
              <a:pathLst>
                <a:path extrusionOk="0" h="11662" w="9846">
                  <a:moveTo>
                    <a:pt x="7191" y="3820"/>
                  </a:moveTo>
                  <a:cubicBezTo>
                    <a:pt x="7341" y="3820"/>
                    <a:pt x="7492" y="3871"/>
                    <a:pt x="7612" y="3974"/>
                  </a:cubicBezTo>
                  <a:cubicBezTo>
                    <a:pt x="7876" y="4197"/>
                    <a:pt x="7897" y="4603"/>
                    <a:pt x="7673" y="4867"/>
                  </a:cubicBezTo>
                  <a:lnTo>
                    <a:pt x="5299" y="7627"/>
                  </a:lnTo>
                  <a:cubicBezTo>
                    <a:pt x="5172" y="7775"/>
                    <a:pt x="4996" y="7846"/>
                    <a:pt x="4820" y="7846"/>
                  </a:cubicBezTo>
                  <a:cubicBezTo>
                    <a:pt x="4656" y="7846"/>
                    <a:pt x="4492" y="7785"/>
                    <a:pt x="4365" y="7668"/>
                  </a:cubicBezTo>
                  <a:lnTo>
                    <a:pt x="2802" y="6105"/>
                  </a:lnTo>
                  <a:cubicBezTo>
                    <a:pt x="2558" y="5861"/>
                    <a:pt x="2558" y="5455"/>
                    <a:pt x="2802" y="5212"/>
                  </a:cubicBezTo>
                  <a:cubicBezTo>
                    <a:pt x="2924" y="5090"/>
                    <a:pt x="3086" y="5029"/>
                    <a:pt x="3248" y="5029"/>
                  </a:cubicBezTo>
                  <a:cubicBezTo>
                    <a:pt x="3411" y="5029"/>
                    <a:pt x="3573" y="5090"/>
                    <a:pt x="3695" y="5212"/>
                  </a:cubicBezTo>
                  <a:lnTo>
                    <a:pt x="4771" y="6288"/>
                  </a:lnTo>
                  <a:lnTo>
                    <a:pt x="6719" y="4034"/>
                  </a:lnTo>
                  <a:cubicBezTo>
                    <a:pt x="6840" y="3892"/>
                    <a:pt x="7015" y="3820"/>
                    <a:pt x="7191" y="3820"/>
                  </a:cubicBezTo>
                  <a:close/>
                  <a:moveTo>
                    <a:pt x="4933" y="0"/>
                  </a:moveTo>
                  <a:cubicBezTo>
                    <a:pt x="4771" y="0"/>
                    <a:pt x="4608" y="66"/>
                    <a:pt x="4487" y="198"/>
                  </a:cubicBezTo>
                  <a:cubicBezTo>
                    <a:pt x="4466" y="219"/>
                    <a:pt x="3776" y="990"/>
                    <a:pt x="2802" y="1457"/>
                  </a:cubicBezTo>
                  <a:cubicBezTo>
                    <a:pt x="1949" y="1863"/>
                    <a:pt x="732" y="2005"/>
                    <a:pt x="711" y="2005"/>
                  </a:cubicBezTo>
                  <a:cubicBezTo>
                    <a:pt x="427" y="2025"/>
                    <a:pt x="224" y="2248"/>
                    <a:pt x="184" y="2512"/>
                  </a:cubicBezTo>
                  <a:cubicBezTo>
                    <a:pt x="184" y="2593"/>
                    <a:pt x="1" y="4075"/>
                    <a:pt x="468" y="5942"/>
                  </a:cubicBezTo>
                  <a:cubicBezTo>
                    <a:pt x="1056" y="8419"/>
                    <a:pt x="2518" y="10388"/>
                    <a:pt x="4629" y="11585"/>
                  </a:cubicBezTo>
                  <a:cubicBezTo>
                    <a:pt x="4720" y="11636"/>
                    <a:pt x="4822" y="11661"/>
                    <a:pt x="4923" y="11661"/>
                  </a:cubicBezTo>
                  <a:cubicBezTo>
                    <a:pt x="5025" y="11661"/>
                    <a:pt x="5126" y="11636"/>
                    <a:pt x="5217" y="11585"/>
                  </a:cubicBezTo>
                  <a:cubicBezTo>
                    <a:pt x="7349" y="10388"/>
                    <a:pt x="8790" y="8419"/>
                    <a:pt x="9399" y="5942"/>
                  </a:cubicBezTo>
                  <a:cubicBezTo>
                    <a:pt x="9845" y="4075"/>
                    <a:pt x="9683" y="2593"/>
                    <a:pt x="9663" y="2512"/>
                  </a:cubicBezTo>
                  <a:cubicBezTo>
                    <a:pt x="9642" y="2248"/>
                    <a:pt x="9419" y="2025"/>
                    <a:pt x="9135" y="2005"/>
                  </a:cubicBezTo>
                  <a:cubicBezTo>
                    <a:pt x="9135" y="2005"/>
                    <a:pt x="7897" y="1863"/>
                    <a:pt x="7044" y="1457"/>
                  </a:cubicBezTo>
                  <a:cubicBezTo>
                    <a:pt x="6070" y="990"/>
                    <a:pt x="5380" y="219"/>
                    <a:pt x="5380" y="198"/>
                  </a:cubicBezTo>
                  <a:cubicBezTo>
                    <a:pt x="5258" y="66"/>
                    <a:pt x="5096" y="0"/>
                    <a:pt x="49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2"/>
          <p:cNvSpPr/>
          <p:nvPr/>
        </p:nvSpPr>
        <p:spPr>
          <a:xfrm>
            <a:off x="895950" y="1483838"/>
            <a:ext cx="2076600" cy="43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895950" y="1483838"/>
            <a:ext cx="1206900" cy="438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3533700" y="1483838"/>
            <a:ext cx="2076600" cy="43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3533700" y="1483838"/>
            <a:ext cx="804600" cy="438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6171450" y="1483838"/>
            <a:ext cx="2076600" cy="43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6171450" y="1483838"/>
            <a:ext cx="1609200" cy="438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3"/>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886" name="Google Shape;886;p33"/>
          <p:cNvGrpSpPr/>
          <p:nvPr/>
        </p:nvGrpSpPr>
        <p:grpSpPr>
          <a:xfrm>
            <a:off x="1015134" y="1591007"/>
            <a:ext cx="2976272" cy="2594043"/>
            <a:chOff x="6000100" y="3076250"/>
            <a:chExt cx="587871" cy="512373"/>
          </a:xfrm>
        </p:grpSpPr>
        <p:sp>
          <p:nvSpPr>
            <p:cNvPr id="887" name="Google Shape;887;p33"/>
            <p:cNvSpPr/>
            <p:nvPr/>
          </p:nvSpPr>
          <p:spPr>
            <a:xfrm>
              <a:off x="6000100" y="3076250"/>
              <a:ext cx="587871" cy="512373"/>
            </a:xfrm>
            <a:custGeom>
              <a:rect b="b" l="l" r="r" t="t"/>
              <a:pathLst>
                <a:path extrusionOk="0" h="88838" w="101884">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3"/>
            <p:cNvGrpSpPr/>
            <p:nvPr/>
          </p:nvGrpSpPr>
          <p:grpSpPr>
            <a:xfrm>
              <a:off x="6031360" y="3076713"/>
              <a:ext cx="539107" cy="480965"/>
              <a:chOff x="6031360" y="3076713"/>
              <a:chExt cx="539107" cy="480965"/>
            </a:xfrm>
          </p:grpSpPr>
          <p:sp>
            <p:nvSpPr>
              <p:cNvPr id="889" name="Google Shape;889;p33"/>
              <p:cNvSpPr/>
              <p:nvPr/>
            </p:nvSpPr>
            <p:spPr>
              <a:xfrm>
                <a:off x="6160232" y="3107767"/>
                <a:ext cx="410235" cy="449911"/>
              </a:xfrm>
              <a:custGeom>
                <a:rect b="b" l="l" r="r" t="t"/>
                <a:pathLst>
                  <a:path extrusionOk="0" h="78008" w="71098">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6031360" y="3319580"/>
                <a:ext cx="62149" cy="151155"/>
              </a:xfrm>
              <a:custGeom>
                <a:rect b="b" l="l" r="r" t="t"/>
                <a:pathLst>
                  <a:path extrusionOk="0" h="26208" w="10771">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6189159" y="3076713"/>
                <a:ext cx="117131" cy="35868"/>
              </a:xfrm>
              <a:custGeom>
                <a:rect b="b" l="l" r="r" t="t"/>
                <a:pathLst>
                  <a:path extrusionOk="0" h="6219" w="2030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6350006" y="3503923"/>
                <a:ext cx="45156" cy="42581"/>
              </a:xfrm>
              <a:custGeom>
                <a:rect b="b" l="l" r="r" t="t"/>
                <a:pathLst>
                  <a:path extrusionOk="0" h="7383" w="7826">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6262180" y="3141947"/>
                <a:ext cx="28469" cy="38688"/>
              </a:xfrm>
              <a:custGeom>
                <a:rect b="b" l="l" r="r" t="t"/>
                <a:pathLst>
                  <a:path extrusionOk="0" h="6708" w="4934">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6251907" y="3101042"/>
                <a:ext cx="26011" cy="13686"/>
              </a:xfrm>
              <a:custGeom>
                <a:rect b="b" l="l" r="r" t="t"/>
                <a:pathLst>
                  <a:path extrusionOk="0" h="2373" w="4508">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6250613" y="3155645"/>
                <a:ext cx="21609" cy="17008"/>
              </a:xfrm>
              <a:custGeom>
                <a:rect b="b" l="l" r="r" t="t"/>
                <a:pathLst>
                  <a:path extrusionOk="0" h="2949" w="3745">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33"/>
          <p:cNvSpPr/>
          <p:nvPr/>
        </p:nvSpPr>
        <p:spPr>
          <a:xfrm>
            <a:off x="5176225" y="1673881"/>
            <a:ext cx="203100" cy="20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5176225" y="2336914"/>
            <a:ext cx="203100" cy="20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5176225" y="2999969"/>
            <a:ext cx="203100" cy="20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5176225" y="3663002"/>
            <a:ext cx="203100" cy="203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2422738" y="2164125"/>
            <a:ext cx="203100" cy="20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2646775" y="1944700"/>
            <a:ext cx="203100" cy="20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2748350" y="2270375"/>
            <a:ext cx="203100" cy="20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2090000" y="2186325"/>
            <a:ext cx="203100" cy="203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4" name="Google Shape;904;p33"/>
          <p:cNvCxnSpPr>
            <a:stCxn id="901" idx="6"/>
            <a:endCxn id="897" idx="2"/>
          </p:cNvCxnSpPr>
          <p:nvPr/>
        </p:nvCxnSpPr>
        <p:spPr>
          <a:xfrm>
            <a:off x="2849875" y="2046250"/>
            <a:ext cx="2326500" cy="392100"/>
          </a:xfrm>
          <a:prstGeom prst="bentConnector3">
            <a:avLst>
              <a:gd fmla="val 49997" name="adj1"/>
            </a:avLst>
          </a:prstGeom>
          <a:noFill/>
          <a:ln cap="flat" cmpd="sng" w="9525">
            <a:solidFill>
              <a:schemeClr val="dk1"/>
            </a:solidFill>
            <a:prstDash val="solid"/>
            <a:round/>
            <a:headEnd len="med" w="med" type="oval"/>
            <a:tailEnd len="med" w="med" type="none"/>
          </a:ln>
        </p:spPr>
      </p:cxnSp>
      <p:cxnSp>
        <p:nvCxnSpPr>
          <p:cNvPr id="905" name="Google Shape;905;p33"/>
          <p:cNvCxnSpPr>
            <a:stCxn id="902" idx="6"/>
            <a:endCxn id="898" idx="2"/>
          </p:cNvCxnSpPr>
          <p:nvPr/>
        </p:nvCxnSpPr>
        <p:spPr>
          <a:xfrm>
            <a:off x="2951450" y="2371925"/>
            <a:ext cx="2224800" cy="729600"/>
          </a:xfrm>
          <a:prstGeom prst="bentConnector3">
            <a:avLst>
              <a:gd fmla="val 25636" name="adj1"/>
            </a:avLst>
          </a:prstGeom>
          <a:noFill/>
          <a:ln cap="flat" cmpd="sng" w="9525">
            <a:solidFill>
              <a:schemeClr val="dk1"/>
            </a:solidFill>
            <a:prstDash val="solid"/>
            <a:round/>
            <a:headEnd len="med" w="med" type="oval"/>
            <a:tailEnd len="med" w="med" type="none"/>
          </a:ln>
        </p:spPr>
      </p:cxnSp>
      <p:cxnSp>
        <p:nvCxnSpPr>
          <p:cNvPr id="906" name="Google Shape;906;p33"/>
          <p:cNvCxnSpPr>
            <a:stCxn id="900" idx="0"/>
            <a:endCxn id="896" idx="2"/>
          </p:cNvCxnSpPr>
          <p:nvPr/>
        </p:nvCxnSpPr>
        <p:spPr>
          <a:xfrm rot="-5400000">
            <a:off x="3655888" y="643725"/>
            <a:ext cx="388800" cy="2652000"/>
          </a:xfrm>
          <a:prstGeom prst="bentConnector2">
            <a:avLst/>
          </a:prstGeom>
          <a:noFill/>
          <a:ln cap="flat" cmpd="sng" w="9525">
            <a:solidFill>
              <a:schemeClr val="dk1"/>
            </a:solidFill>
            <a:prstDash val="solid"/>
            <a:round/>
            <a:headEnd len="med" w="med" type="oval"/>
            <a:tailEnd len="med" w="med" type="none"/>
          </a:ln>
        </p:spPr>
      </p:cxnSp>
      <p:cxnSp>
        <p:nvCxnSpPr>
          <p:cNvPr id="907" name="Google Shape;907;p33"/>
          <p:cNvCxnSpPr>
            <a:stCxn id="903" idx="4"/>
            <a:endCxn id="899" idx="2"/>
          </p:cNvCxnSpPr>
          <p:nvPr/>
        </p:nvCxnSpPr>
        <p:spPr>
          <a:xfrm flipH="1" rot="-5400000">
            <a:off x="2996300" y="1584675"/>
            <a:ext cx="1375200" cy="2984700"/>
          </a:xfrm>
          <a:prstGeom prst="bentConnector2">
            <a:avLst/>
          </a:prstGeom>
          <a:noFill/>
          <a:ln cap="flat" cmpd="sng" w="9525">
            <a:solidFill>
              <a:schemeClr val="dk1"/>
            </a:solidFill>
            <a:prstDash val="solid"/>
            <a:round/>
            <a:headEnd len="med" w="med" type="oval"/>
            <a:tailEnd len="med" w="med" type="none"/>
          </a:ln>
        </p:spPr>
      </p:cxnSp>
      <p:grpSp>
        <p:nvGrpSpPr>
          <p:cNvPr id="908" name="Google Shape;908;p33"/>
          <p:cNvGrpSpPr/>
          <p:nvPr/>
        </p:nvGrpSpPr>
        <p:grpSpPr>
          <a:xfrm>
            <a:off x="5379319" y="1501100"/>
            <a:ext cx="2750636" cy="548706"/>
            <a:chOff x="5379319" y="1501100"/>
            <a:chExt cx="2750636" cy="548706"/>
          </a:xfrm>
        </p:grpSpPr>
        <p:sp>
          <p:nvSpPr>
            <p:cNvPr id="909" name="Google Shape;909;p33"/>
            <p:cNvSpPr txBox="1"/>
            <p:nvPr/>
          </p:nvSpPr>
          <p:spPr>
            <a:xfrm flipH="1">
              <a:off x="5379319" y="1501106"/>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910" name="Google Shape;910;p33"/>
            <p:cNvSpPr txBox="1"/>
            <p:nvPr/>
          </p:nvSpPr>
          <p:spPr>
            <a:xfrm flipH="1">
              <a:off x="6886155" y="1501100"/>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a small planet</a:t>
              </a:r>
              <a:endParaRPr>
                <a:solidFill>
                  <a:schemeClr val="dk1"/>
                </a:solidFill>
                <a:latin typeface="Arimo"/>
                <a:ea typeface="Arimo"/>
                <a:cs typeface="Arimo"/>
                <a:sym typeface="Arimo"/>
              </a:endParaRPr>
            </a:p>
          </p:txBody>
        </p:sp>
      </p:grpSp>
      <p:grpSp>
        <p:nvGrpSpPr>
          <p:cNvPr id="911" name="Google Shape;911;p33"/>
          <p:cNvGrpSpPr/>
          <p:nvPr/>
        </p:nvGrpSpPr>
        <p:grpSpPr>
          <a:xfrm>
            <a:off x="5379319" y="2164111"/>
            <a:ext cx="2750636" cy="548706"/>
            <a:chOff x="5379319" y="2164111"/>
            <a:chExt cx="2750636" cy="548706"/>
          </a:xfrm>
        </p:grpSpPr>
        <p:sp>
          <p:nvSpPr>
            <p:cNvPr id="912" name="Google Shape;912;p33"/>
            <p:cNvSpPr txBox="1"/>
            <p:nvPr/>
          </p:nvSpPr>
          <p:spPr>
            <a:xfrm flipH="1">
              <a:off x="5379319" y="2164117"/>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913" name="Google Shape;913;p33"/>
            <p:cNvSpPr txBox="1"/>
            <p:nvPr/>
          </p:nvSpPr>
          <p:spPr>
            <a:xfrm flipH="1">
              <a:off x="6886155" y="2164111"/>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full of iron oxide dust</a:t>
              </a:r>
              <a:endParaRPr>
                <a:solidFill>
                  <a:schemeClr val="dk1"/>
                </a:solidFill>
                <a:latin typeface="Arimo"/>
                <a:ea typeface="Arimo"/>
                <a:cs typeface="Arimo"/>
                <a:sym typeface="Arimo"/>
              </a:endParaRPr>
            </a:p>
          </p:txBody>
        </p:sp>
      </p:grpSp>
      <p:grpSp>
        <p:nvGrpSpPr>
          <p:cNvPr id="914" name="Google Shape;914;p33"/>
          <p:cNvGrpSpPr/>
          <p:nvPr/>
        </p:nvGrpSpPr>
        <p:grpSpPr>
          <a:xfrm>
            <a:off x="5379319" y="3490221"/>
            <a:ext cx="2750636" cy="548706"/>
            <a:chOff x="5379319" y="3490221"/>
            <a:chExt cx="2750636" cy="548706"/>
          </a:xfrm>
        </p:grpSpPr>
        <p:sp>
          <p:nvSpPr>
            <p:cNvPr id="915" name="Google Shape;915;p33"/>
            <p:cNvSpPr txBox="1"/>
            <p:nvPr/>
          </p:nvSpPr>
          <p:spPr>
            <a:xfrm flipH="1">
              <a:off x="5379319" y="3490227"/>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916" name="Google Shape;916;p33"/>
            <p:cNvSpPr txBox="1"/>
            <p:nvPr/>
          </p:nvSpPr>
          <p:spPr>
            <a:xfrm flipH="1">
              <a:off x="6886155" y="3490221"/>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a hot planet</a:t>
              </a:r>
              <a:endParaRPr>
                <a:solidFill>
                  <a:schemeClr val="dk1"/>
                </a:solidFill>
                <a:latin typeface="Arimo"/>
                <a:ea typeface="Arimo"/>
                <a:cs typeface="Arimo"/>
                <a:sym typeface="Arimo"/>
              </a:endParaRPr>
            </a:p>
          </p:txBody>
        </p:sp>
      </p:grpSp>
      <p:grpSp>
        <p:nvGrpSpPr>
          <p:cNvPr id="917" name="Google Shape;917;p33"/>
          <p:cNvGrpSpPr/>
          <p:nvPr/>
        </p:nvGrpSpPr>
        <p:grpSpPr>
          <a:xfrm>
            <a:off x="5379319" y="2827166"/>
            <a:ext cx="2750636" cy="548706"/>
            <a:chOff x="5379319" y="2827166"/>
            <a:chExt cx="2750636" cy="548706"/>
          </a:xfrm>
        </p:grpSpPr>
        <p:sp>
          <p:nvSpPr>
            <p:cNvPr id="918" name="Google Shape;918;p33"/>
            <p:cNvSpPr txBox="1"/>
            <p:nvPr/>
          </p:nvSpPr>
          <p:spPr>
            <a:xfrm flipH="1">
              <a:off x="5379319" y="2827172"/>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919" name="Google Shape;919;p33"/>
            <p:cNvSpPr txBox="1"/>
            <p:nvPr/>
          </p:nvSpPr>
          <p:spPr>
            <a:xfrm flipH="1">
              <a:off x="6886155" y="2827166"/>
              <a:ext cx="12438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a gas giant</a:t>
              </a:r>
              <a:endParaRPr>
                <a:solidFill>
                  <a:schemeClr val="dk1"/>
                </a:solidFill>
                <a:latin typeface="Arimo"/>
                <a:ea typeface="Arimo"/>
                <a:cs typeface="Arimo"/>
                <a:sym typeface="Arim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720000" y="539500"/>
            <a:ext cx="44013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DATA ANALYSIS FOR BUSINESS INFOGRAPHICS</a:t>
            </a:r>
            <a:endParaRPr/>
          </a:p>
        </p:txBody>
      </p:sp>
      <p:sp>
        <p:nvSpPr>
          <p:cNvPr id="143" name="Google Shape;143;p16"/>
          <p:cNvSpPr txBox="1"/>
          <p:nvPr>
            <p:ph idx="1" type="body"/>
          </p:nvPr>
        </p:nvSpPr>
        <p:spPr>
          <a:xfrm>
            <a:off x="720000" y="1909375"/>
            <a:ext cx="6233400" cy="251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This template contains an assortment of complementary infographic resources for the </a:t>
            </a:r>
            <a:r>
              <a:rPr b="1" lang="en">
                <a:uFill>
                  <a:noFill/>
                </a:uFill>
                <a:hlinkClick r:id="rId3"/>
              </a:rPr>
              <a:t>Data Analysis For Business</a:t>
            </a:r>
            <a:r>
              <a:rPr lang="en"/>
              <a:t> presentation</a:t>
            </a:r>
            <a:endParaRPr/>
          </a:p>
          <a:p>
            <a:pPr indent="-330200" lvl="0" marL="457200" rtl="0" algn="l">
              <a:spcBef>
                <a:spcPts val="1000"/>
              </a:spcBef>
              <a:spcAft>
                <a:spcPts val="0"/>
              </a:spcAft>
              <a:buSzPts val="1600"/>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1000"/>
              </a:spcBef>
              <a:spcAft>
                <a:spcPts val="0"/>
              </a:spcAft>
              <a:buSzPts val="1400"/>
              <a:buFont typeface="Anaheim"/>
              <a:buChar char="○"/>
            </a:pPr>
            <a:r>
              <a:rPr lang="en"/>
              <a:t>Select the element that you want to copy</a:t>
            </a:r>
            <a:endParaRPr/>
          </a:p>
          <a:p>
            <a:pPr indent="-317500" lvl="1" marL="914400" rtl="0" algn="l">
              <a:spcBef>
                <a:spcPts val="0"/>
              </a:spcBef>
              <a:spcAft>
                <a:spcPts val="0"/>
              </a:spcAft>
              <a:buSzPts val="1400"/>
              <a:buFont typeface="Anaheim"/>
              <a:buChar char="○"/>
            </a:pPr>
            <a:r>
              <a:rPr lang="en"/>
              <a:t>Right-click and choose “Copy”</a:t>
            </a:r>
            <a:endParaRPr/>
          </a:p>
          <a:p>
            <a:pPr indent="-317500" lvl="1" marL="914400" rtl="0" algn="l">
              <a:spcBef>
                <a:spcPts val="0"/>
              </a:spcBef>
              <a:spcAft>
                <a:spcPts val="0"/>
              </a:spcAft>
              <a:buSzPts val="1400"/>
              <a:buFont typeface="Anaheim"/>
              <a:buChar char="○"/>
            </a:pPr>
            <a:r>
              <a:rPr lang="en"/>
              <a:t>Go to the slide where you want the element to appear</a:t>
            </a:r>
            <a:endParaRPr/>
          </a:p>
          <a:p>
            <a:pPr indent="-317500" lvl="1" marL="914400" rtl="0" algn="l">
              <a:spcBef>
                <a:spcPts val="0"/>
              </a:spcBef>
              <a:spcAft>
                <a:spcPts val="0"/>
              </a:spcAft>
              <a:buSzPts val="1400"/>
              <a:buFont typeface="Anaheim"/>
              <a:buChar char="○"/>
            </a:pPr>
            <a:r>
              <a:rPr lang="en"/>
              <a:t>Right-click and choose “Paste</a:t>
            </a:r>
            <a:r>
              <a:rPr lang="en"/>
              <a:t>”</a:t>
            </a:r>
            <a:endParaRPr sz="1600"/>
          </a:p>
        </p:txBody>
      </p:sp>
      <p:sp>
        <p:nvSpPr>
          <p:cNvPr id="144" name="Google Shape;144;p16"/>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6"/>
          <p:cNvSpPr/>
          <p:nvPr/>
        </p:nvSpPr>
        <p:spPr>
          <a:xfrm rot="7201932">
            <a:off x="8171962"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7198898">
            <a:off x="7394787" y="21615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1685758">
            <a:off x="7153853" y="16955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513458" y="1607050"/>
            <a:ext cx="301803" cy="301803"/>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8317494" y="2456017"/>
            <a:ext cx="107827" cy="10781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3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aphicFrame>
        <p:nvGraphicFramePr>
          <p:cNvPr id="925" name="Google Shape;925;p34"/>
          <p:cNvGraphicFramePr/>
          <p:nvPr/>
        </p:nvGraphicFramePr>
        <p:xfrm>
          <a:off x="952500" y="1466850"/>
          <a:ext cx="3000000" cy="3000000"/>
        </p:xfrm>
        <a:graphic>
          <a:graphicData uri="http://schemas.openxmlformats.org/drawingml/2006/table">
            <a:tbl>
              <a:tblPr>
                <a:noFill/>
                <a:tableStyleId>{AFD6FB2E-ADA3-431F-9574-4B9D8B3A2C70}</a:tableStyleId>
              </a:tblPr>
              <a:tblGrid>
                <a:gridCol w="603250"/>
                <a:gridCol w="603250"/>
                <a:gridCol w="603250"/>
                <a:gridCol w="603250"/>
                <a:gridCol w="603250"/>
                <a:gridCol w="603250"/>
                <a:gridCol w="603250"/>
                <a:gridCol w="603250"/>
                <a:gridCol w="603250"/>
                <a:gridCol w="603250"/>
                <a:gridCol w="603250"/>
                <a:gridCol w="603250"/>
              </a:tblGrid>
              <a:tr h="381000">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JAN</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FEB</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MAR</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APR</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MAY</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JUN</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JUL</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AGO</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SEP</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OCT</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NOV</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DIC</a:t>
                      </a:r>
                      <a:endParaRPr>
                        <a:solidFill>
                          <a:schemeClr val="lt1"/>
                        </a:solidFill>
                        <a:latin typeface="Bebas Neue"/>
                        <a:ea typeface="Bebas Neue"/>
                        <a:cs typeface="Bebas Neue"/>
                        <a:sym typeface="Bebas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26" name="Google Shape;926;p34"/>
          <p:cNvSpPr/>
          <p:nvPr/>
        </p:nvSpPr>
        <p:spPr>
          <a:xfrm>
            <a:off x="952500" y="1924800"/>
            <a:ext cx="2412900" cy="27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MARS</a:t>
            </a:r>
            <a:endParaRPr>
              <a:solidFill>
                <a:schemeClr val="lt1"/>
              </a:solidFill>
              <a:latin typeface="Bebas Neue"/>
              <a:ea typeface="Bebas Neue"/>
              <a:cs typeface="Bebas Neue"/>
              <a:sym typeface="Bebas Neue"/>
            </a:endParaRPr>
          </a:p>
        </p:txBody>
      </p:sp>
      <p:sp>
        <p:nvSpPr>
          <p:cNvPr id="927" name="Google Shape;927;p34"/>
          <p:cNvSpPr/>
          <p:nvPr/>
        </p:nvSpPr>
        <p:spPr>
          <a:xfrm>
            <a:off x="3968750" y="2320275"/>
            <a:ext cx="1809900" cy="27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jUPITER</a:t>
            </a:r>
            <a:endParaRPr>
              <a:solidFill>
                <a:schemeClr val="lt1"/>
              </a:solidFill>
              <a:latin typeface="Bebas Neue"/>
              <a:ea typeface="Bebas Neue"/>
              <a:cs typeface="Bebas Neue"/>
              <a:sym typeface="Bebas Neue"/>
            </a:endParaRPr>
          </a:p>
        </p:txBody>
      </p:sp>
      <p:sp>
        <p:nvSpPr>
          <p:cNvPr id="928" name="Google Shape;928;p34"/>
          <p:cNvSpPr/>
          <p:nvPr/>
        </p:nvSpPr>
        <p:spPr>
          <a:xfrm>
            <a:off x="6381750" y="3111675"/>
            <a:ext cx="1809900" cy="27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ebas Neue"/>
                <a:ea typeface="Bebas Neue"/>
                <a:cs typeface="Bebas Neue"/>
                <a:sym typeface="Bebas Neue"/>
              </a:rPr>
              <a:t>SATURN</a:t>
            </a:r>
            <a:endParaRPr>
              <a:solidFill>
                <a:schemeClr val="lt1"/>
              </a:solidFill>
              <a:latin typeface="Bebas Neue"/>
              <a:ea typeface="Bebas Neue"/>
              <a:cs typeface="Bebas Neue"/>
              <a:sym typeface="Bebas Neue"/>
            </a:endParaRPr>
          </a:p>
        </p:txBody>
      </p:sp>
      <p:grpSp>
        <p:nvGrpSpPr>
          <p:cNvPr id="929" name="Google Shape;929;p34"/>
          <p:cNvGrpSpPr/>
          <p:nvPr/>
        </p:nvGrpSpPr>
        <p:grpSpPr>
          <a:xfrm>
            <a:off x="3664416" y="3583408"/>
            <a:ext cx="1820763" cy="868180"/>
            <a:chOff x="2309850" y="3656996"/>
            <a:chExt cx="2076600" cy="868180"/>
          </a:xfrm>
        </p:grpSpPr>
        <p:sp>
          <p:nvSpPr>
            <p:cNvPr id="930" name="Google Shape;930;p34"/>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lt2"/>
                  </a:solidFill>
                  <a:latin typeface="Bebas Neue"/>
                  <a:ea typeface="Bebas Neue"/>
                  <a:cs typeface="Bebas Neue"/>
                  <a:sym typeface="Bebas Neue"/>
                </a:rPr>
                <a:t>jupiter</a:t>
              </a:r>
              <a:endParaRPr sz="2700">
                <a:solidFill>
                  <a:schemeClr val="lt2"/>
                </a:solidFill>
                <a:latin typeface="Bebas Neue"/>
                <a:ea typeface="Bebas Neue"/>
                <a:cs typeface="Bebas Neue"/>
                <a:sym typeface="Bebas Neue"/>
              </a:endParaRPr>
            </a:p>
          </p:txBody>
        </p:sp>
        <p:sp>
          <p:nvSpPr>
            <p:cNvPr id="931" name="Google Shape;931;p34"/>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grpSp>
        <p:nvGrpSpPr>
          <p:cNvPr id="932" name="Google Shape;932;p34"/>
          <p:cNvGrpSpPr/>
          <p:nvPr/>
        </p:nvGrpSpPr>
        <p:grpSpPr>
          <a:xfrm>
            <a:off x="6376322" y="3583408"/>
            <a:ext cx="1820763" cy="868180"/>
            <a:chOff x="2309850" y="3656996"/>
            <a:chExt cx="2076600" cy="868180"/>
          </a:xfrm>
        </p:grpSpPr>
        <p:sp>
          <p:nvSpPr>
            <p:cNvPr id="933" name="Google Shape;933;p34"/>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934" name="Google Shape;934;p34"/>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grpSp>
        <p:nvGrpSpPr>
          <p:cNvPr id="935" name="Google Shape;935;p34"/>
          <p:cNvGrpSpPr/>
          <p:nvPr/>
        </p:nvGrpSpPr>
        <p:grpSpPr>
          <a:xfrm>
            <a:off x="952510" y="3583408"/>
            <a:ext cx="1820763" cy="868180"/>
            <a:chOff x="2309850" y="3656996"/>
            <a:chExt cx="2076600" cy="868180"/>
          </a:xfrm>
        </p:grpSpPr>
        <p:sp>
          <p:nvSpPr>
            <p:cNvPr id="936" name="Google Shape;936;p34"/>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accent2"/>
                  </a:solidFill>
                  <a:latin typeface="Bebas Neue"/>
                  <a:ea typeface="Bebas Neue"/>
                  <a:cs typeface="Bebas Neue"/>
                  <a:sym typeface="Bebas Neue"/>
                </a:rPr>
                <a:t>mars</a:t>
              </a:r>
              <a:endParaRPr sz="2700">
                <a:solidFill>
                  <a:schemeClr val="accent2"/>
                </a:solidFill>
                <a:latin typeface="Bebas Neue"/>
                <a:ea typeface="Bebas Neue"/>
                <a:cs typeface="Bebas Neue"/>
                <a:sym typeface="Bebas Neue"/>
              </a:endParaRPr>
            </a:p>
          </p:txBody>
        </p:sp>
        <p:sp>
          <p:nvSpPr>
            <p:cNvPr id="937" name="Google Shape;937;p34"/>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943" name="Google Shape;943;p35"/>
          <p:cNvGrpSpPr/>
          <p:nvPr/>
        </p:nvGrpSpPr>
        <p:grpSpPr>
          <a:xfrm>
            <a:off x="1126225" y="2717562"/>
            <a:ext cx="2076600" cy="1618514"/>
            <a:chOff x="2309850" y="2906662"/>
            <a:chExt cx="2076600" cy="1618514"/>
          </a:xfrm>
        </p:grpSpPr>
        <p:grpSp>
          <p:nvGrpSpPr>
            <p:cNvPr id="944" name="Google Shape;944;p35"/>
            <p:cNvGrpSpPr/>
            <p:nvPr/>
          </p:nvGrpSpPr>
          <p:grpSpPr>
            <a:xfrm>
              <a:off x="2309850" y="3656996"/>
              <a:ext cx="2076600" cy="868180"/>
              <a:chOff x="2309850" y="3656996"/>
              <a:chExt cx="2076600" cy="868180"/>
            </a:xfrm>
          </p:grpSpPr>
          <p:sp>
            <p:nvSpPr>
              <p:cNvPr id="945" name="Google Shape;945;p35"/>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946" name="Google Shape;946;p35"/>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947" name="Google Shape;947;p35"/>
            <p:cNvSpPr/>
            <p:nvPr/>
          </p:nvSpPr>
          <p:spPr>
            <a:xfrm>
              <a:off x="30160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948" name="Google Shape;948;p35"/>
          <p:cNvGrpSpPr/>
          <p:nvPr/>
        </p:nvGrpSpPr>
        <p:grpSpPr>
          <a:xfrm>
            <a:off x="3533700" y="2083737"/>
            <a:ext cx="2076600" cy="1618513"/>
            <a:chOff x="4757550" y="2906662"/>
            <a:chExt cx="2076600" cy="1618513"/>
          </a:xfrm>
        </p:grpSpPr>
        <p:grpSp>
          <p:nvGrpSpPr>
            <p:cNvPr id="949" name="Google Shape;949;p35"/>
            <p:cNvGrpSpPr/>
            <p:nvPr/>
          </p:nvGrpSpPr>
          <p:grpSpPr>
            <a:xfrm>
              <a:off x="4757550" y="3656996"/>
              <a:ext cx="2076600" cy="868179"/>
              <a:chOff x="4757550" y="3656996"/>
              <a:chExt cx="2076600" cy="868179"/>
            </a:xfrm>
          </p:grpSpPr>
          <p:sp>
            <p:nvSpPr>
              <p:cNvPr id="950" name="Google Shape;950;p35"/>
              <p:cNvSpPr txBox="1"/>
              <p:nvPr/>
            </p:nvSpPr>
            <p:spPr>
              <a:xfrm>
                <a:off x="47575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951" name="Google Shape;951;p35"/>
              <p:cNvSpPr txBox="1"/>
              <p:nvPr/>
            </p:nvSpPr>
            <p:spPr>
              <a:xfrm>
                <a:off x="4757550" y="3976475"/>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952" name="Google Shape;952;p35"/>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953" name="Google Shape;953;p35"/>
          <p:cNvGrpSpPr/>
          <p:nvPr/>
        </p:nvGrpSpPr>
        <p:grpSpPr>
          <a:xfrm>
            <a:off x="5941175" y="1449912"/>
            <a:ext cx="2076600" cy="1618513"/>
            <a:chOff x="4757550" y="2906662"/>
            <a:chExt cx="2076600" cy="1618513"/>
          </a:xfrm>
        </p:grpSpPr>
        <p:grpSp>
          <p:nvGrpSpPr>
            <p:cNvPr id="954" name="Google Shape;954;p35"/>
            <p:cNvGrpSpPr/>
            <p:nvPr/>
          </p:nvGrpSpPr>
          <p:grpSpPr>
            <a:xfrm>
              <a:off x="4757550" y="3656996"/>
              <a:ext cx="2076600" cy="868179"/>
              <a:chOff x="4757550" y="3656996"/>
              <a:chExt cx="2076600" cy="868179"/>
            </a:xfrm>
          </p:grpSpPr>
          <p:sp>
            <p:nvSpPr>
              <p:cNvPr id="955" name="Google Shape;955;p35"/>
              <p:cNvSpPr txBox="1"/>
              <p:nvPr/>
            </p:nvSpPr>
            <p:spPr>
              <a:xfrm>
                <a:off x="47575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956" name="Google Shape;956;p35"/>
              <p:cNvSpPr txBox="1"/>
              <p:nvPr/>
            </p:nvSpPr>
            <p:spPr>
              <a:xfrm>
                <a:off x="4757550" y="3976475"/>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957" name="Google Shape;957;p35"/>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958" name="Google Shape;958;p35"/>
          <p:cNvCxnSpPr>
            <a:stCxn id="947" idx="6"/>
            <a:endCxn id="952" idx="2"/>
          </p:cNvCxnSpPr>
          <p:nvPr/>
        </p:nvCxnSpPr>
        <p:spPr>
          <a:xfrm flipH="1" rot="10800000">
            <a:off x="2496625" y="2416662"/>
            <a:ext cx="1743300" cy="6339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959" name="Google Shape;959;p35"/>
          <p:cNvCxnSpPr>
            <a:stCxn id="952" idx="6"/>
            <a:endCxn id="957" idx="2"/>
          </p:cNvCxnSpPr>
          <p:nvPr/>
        </p:nvCxnSpPr>
        <p:spPr>
          <a:xfrm flipH="1" rot="10800000">
            <a:off x="4904100" y="1782837"/>
            <a:ext cx="1743300" cy="6339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960" name="Google Shape;960;p35"/>
          <p:cNvCxnSpPr>
            <a:stCxn id="947" idx="2"/>
          </p:cNvCxnSpPr>
          <p:nvPr/>
        </p:nvCxnSpPr>
        <p:spPr>
          <a:xfrm rot="10800000">
            <a:off x="-41975" y="3050562"/>
            <a:ext cx="18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966" name="Google Shape;966;p36"/>
          <p:cNvGrpSpPr/>
          <p:nvPr/>
        </p:nvGrpSpPr>
        <p:grpSpPr>
          <a:xfrm>
            <a:off x="831200" y="3148163"/>
            <a:ext cx="1703400" cy="1113524"/>
            <a:chOff x="831200" y="3069463"/>
            <a:chExt cx="1703400" cy="1113524"/>
          </a:xfrm>
        </p:grpSpPr>
        <p:sp>
          <p:nvSpPr>
            <p:cNvPr id="967" name="Google Shape;967;p36"/>
            <p:cNvSpPr txBox="1"/>
            <p:nvPr/>
          </p:nvSpPr>
          <p:spPr>
            <a:xfrm>
              <a:off x="831200"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968" name="Google Shape;968;p36"/>
            <p:cNvSpPr txBox="1"/>
            <p:nvPr/>
          </p:nvSpPr>
          <p:spPr>
            <a:xfrm>
              <a:off x="831200"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grpSp>
      <p:grpSp>
        <p:nvGrpSpPr>
          <p:cNvPr id="969" name="Google Shape;969;p36"/>
          <p:cNvGrpSpPr/>
          <p:nvPr/>
        </p:nvGrpSpPr>
        <p:grpSpPr>
          <a:xfrm>
            <a:off x="2759533" y="3148163"/>
            <a:ext cx="1703400" cy="1113524"/>
            <a:chOff x="2759533" y="3069463"/>
            <a:chExt cx="1703400" cy="1113524"/>
          </a:xfrm>
        </p:grpSpPr>
        <p:sp>
          <p:nvSpPr>
            <p:cNvPr id="970" name="Google Shape;970;p36"/>
            <p:cNvSpPr txBox="1"/>
            <p:nvPr/>
          </p:nvSpPr>
          <p:spPr>
            <a:xfrm>
              <a:off x="2759533"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971" name="Google Shape;971;p36"/>
            <p:cNvSpPr txBox="1"/>
            <p:nvPr/>
          </p:nvSpPr>
          <p:spPr>
            <a:xfrm>
              <a:off x="2759533"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has a high number of moons, like Jupiter</a:t>
              </a:r>
              <a:endParaRPr>
                <a:solidFill>
                  <a:schemeClr val="dk1"/>
                </a:solidFill>
                <a:latin typeface="Arimo"/>
                <a:ea typeface="Arimo"/>
                <a:cs typeface="Arimo"/>
                <a:sym typeface="Arimo"/>
              </a:endParaRPr>
            </a:p>
          </p:txBody>
        </p:sp>
      </p:grpSp>
      <p:grpSp>
        <p:nvGrpSpPr>
          <p:cNvPr id="972" name="Google Shape;972;p36"/>
          <p:cNvGrpSpPr/>
          <p:nvPr/>
        </p:nvGrpSpPr>
        <p:grpSpPr>
          <a:xfrm>
            <a:off x="4687867" y="3148163"/>
            <a:ext cx="1703400" cy="1113524"/>
            <a:chOff x="4687867" y="3069463"/>
            <a:chExt cx="1703400" cy="1113524"/>
          </a:xfrm>
        </p:grpSpPr>
        <p:sp>
          <p:nvSpPr>
            <p:cNvPr id="973" name="Google Shape;973;p36"/>
            <p:cNvSpPr txBox="1"/>
            <p:nvPr/>
          </p:nvSpPr>
          <p:spPr>
            <a:xfrm>
              <a:off x="4687867"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974" name="Google Shape;974;p36"/>
            <p:cNvSpPr txBox="1"/>
            <p:nvPr/>
          </p:nvSpPr>
          <p:spPr>
            <a:xfrm>
              <a:off x="4687867"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actually a cold place</a:t>
              </a:r>
              <a:endParaRPr>
                <a:solidFill>
                  <a:schemeClr val="dk1"/>
                </a:solidFill>
                <a:latin typeface="Arimo"/>
                <a:ea typeface="Arimo"/>
                <a:cs typeface="Arimo"/>
                <a:sym typeface="Arimo"/>
              </a:endParaRPr>
            </a:p>
          </p:txBody>
        </p:sp>
      </p:grpSp>
      <p:grpSp>
        <p:nvGrpSpPr>
          <p:cNvPr id="975" name="Google Shape;975;p36"/>
          <p:cNvGrpSpPr/>
          <p:nvPr/>
        </p:nvGrpSpPr>
        <p:grpSpPr>
          <a:xfrm>
            <a:off x="6616200" y="3148163"/>
            <a:ext cx="1703400" cy="1113524"/>
            <a:chOff x="6616200" y="3069463"/>
            <a:chExt cx="1703400" cy="1113524"/>
          </a:xfrm>
        </p:grpSpPr>
        <p:sp>
          <p:nvSpPr>
            <p:cNvPr id="976" name="Google Shape;976;p36"/>
            <p:cNvSpPr txBox="1"/>
            <p:nvPr/>
          </p:nvSpPr>
          <p:spPr>
            <a:xfrm>
              <a:off x="6616200" y="3069463"/>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977" name="Google Shape;977;p36"/>
            <p:cNvSpPr txBox="1"/>
            <p:nvPr/>
          </p:nvSpPr>
          <p:spPr>
            <a:xfrm>
              <a:off x="6616200" y="3438987"/>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Neptune is the farthest planet from the Sun</a:t>
              </a:r>
              <a:endParaRPr>
                <a:solidFill>
                  <a:schemeClr val="dk1"/>
                </a:solidFill>
                <a:latin typeface="Arimo"/>
                <a:ea typeface="Arimo"/>
                <a:cs typeface="Arimo"/>
                <a:sym typeface="Arimo"/>
              </a:endParaRPr>
            </a:p>
          </p:txBody>
        </p:sp>
      </p:grpSp>
      <p:sp>
        <p:nvSpPr>
          <p:cNvPr id="978" name="Google Shape;978;p36"/>
          <p:cNvSpPr/>
          <p:nvPr/>
        </p:nvSpPr>
        <p:spPr>
          <a:xfrm>
            <a:off x="1234703" y="15555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979" name="Google Shape;979;p36"/>
          <p:cNvSpPr/>
          <p:nvPr/>
        </p:nvSpPr>
        <p:spPr>
          <a:xfrm>
            <a:off x="3163033" y="1555505"/>
            <a:ext cx="896400" cy="911400"/>
          </a:xfrm>
          <a:prstGeom prst="ellipse">
            <a:avLst/>
          </a:pr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980" name="Google Shape;980;p36"/>
          <p:cNvSpPr/>
          <p:nvPr/>
        </p:nvSpPr>
        <p:spPr>
          <a:xfrm>
            <a:off x="5091367" y="15555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981" name="Google Shape;981;p36"/>
          <p:cNvSpPr/>
          <p:nvPr/>
        </p:nvSpPr>
        <p:spPr>
          <a:xfrm>
            <a:off x="7019700" y="1555505"/>
            <a:ext cx="896400" cy="9114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cxnSp>
        <p:nvCxnSpPr>
          <p:cNvPr id="982" name="Google Shape;982;p36"/>
          <p:cNvCxnSpPr>
            <a:stCxn id="978" idx="4"/>
            <a:endCxn id="967" idx="0"/>
          </p:cNvCxnSpPr>
          <p:nvPr/>
        </p:nvCxnSpPr>
        <p:spPr>
          <a:xfrm>
            <a:off x="1682903"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3" name="Google Shape;983;p36"/>
          <p:cNvCxnSpPr>
            <a:stCxn id="979" idx="4"/>
            <a:endCxn id="970" idx="0"/>
          </p:cNvCxnSpPr>
          <p:nvPr/>
        </p:nvCxnSpPr>
        <p:spPr>
          <a:xfrm>
            <a:off x="3611233"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4" name="Google Shape;984;p36"/>
          <p:cNvCxnSpPr>
            <a:stCxn id="980" idx="4"/>
            <a:endCxn id="973" idx="0"/>
          </p:cNvCxnSpPr>
          <p:nvPr/>
        </p:nvCxnSpPr>
        <p:spPr>
          <a:xfrm>
            <a:off x="5539567"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5" name="Google Shape;985;p36"/>
          <p:cNvCxnSpPr>
            <a:stCxn id="981" idx="4"/>
            <a:endCxn id="976" idx="0"/>
          </p:cNvCxnSpPr>
          <p:nvPr/>
        </p:nvCxnSpPr>
        <p:spPr>
          <a:xfrm>
            <a:off x="7467900" y="2466905"/>
            <a:ext cx="0" cy="681300"/>
          </a:xfrm>
          <a:prstGeom prst="straightConnector1">
            <a:avLst/>
          </a:prstGeom>
          <a:noFill/>
          <a:ln cap="flat" cmpd="sng" w="9525">
            <a:solidFill>
              <a:schemeClr val="dk1"/>
            </a:solidFill>
            <a:prstDash val="solid"/>
            <a:round/>
            <a:headEnd len="med" w="med" type="none"/>
            <a:tailEnd len="med" w="med" type="none"/>
          </a:ln>
        </p:spPr>
      </p:cxnSp>
      <p:cxnSp>
        <p:nvCxnSpPr>
          <p:cNvPr id="986" name="Google Shape;986;p36"/>
          <p:cNvCxnSpPr>
            <a:stCxn id="978" idx="6"/>
            <a:endCxn id="979" idx="2"/>
          </p:cNvCxnSpPr>
          <p:nvPr/>
        </p:nvCxnSpPr>
        <p:spPr>
          <a:xfrm>
            <a:off x="2131103" y="2011205"/>
            <a:ext cx="1032000" cy="0"/>
          </a:xfrm>
          <a:prstGeom prst="straightConnector1">
            <a:avLst/>
          </a:prstGeom>
          <a:noFill/>
          <a:ln cap="flat" cmpd="sng" w="9525">
            <a:solidFill>
              <a:schemeClr val="dk1"/>
            </a:solidFill>
            <a:prstDash val="solid"/>
            <a:round/>
            <a:headEnd len="med" w="med" type="none"/>
            <a:tailEnd len="med" w="med" type="oval"/>
          </a:ln>
        </p:spPr>
      </p:cxnSp>
      <p:cxnSp>
        <p:nvCxnSpPr>
          <p:cNvPr id="987" name="Google Shape;987;p36"/>
          <p:cNvCxnSpPr>
            <a:stCxn id="979" idx="6"/>
            <a:endCxn id="980" idx="2"/>
          </p:cNvCxnSpPr>
          <p:nvPr/>
        </p:nvCxnSpPr>
        <p:spPr>
          <a:xfrm>
            <a:off x="4059433" y="2011205"/>
            <a:ext cx="1032000" cy="0"/>
          </a:xfrm>
          <a:prstGeom prst="straightConnector1">
            <a:avLst/>
          </a:prstGeom>
          <a:noFill/>
          <a:ln cap="flat" cmpd="sng" w="9525">
            <a:solidFill>
              <a:schemeClr val="dk1"/>
            </a:solidFill>
            <a:prstDash val="solid"/>
            <a:round/>
            <a:headEnd len="med" w="med" type="none"/>
            <a:tailEnd len="med" w="med" type="oval"/>
          </a:ln>
        </p:spPr>
      </p:cxnSp>
      <p:cxnSp>
        <p:nvCxnSpPr>
          <p:cNvPr id="988" name="Google Shape;988;p36"/>
          <p:cNvCxnSpPr>
            <a:stCxn id="980" idx="6"/>
            <a:endCxn id="981" idx="2"/>
          </p:cNvCxnSpPr>
          <p:nvPr/>
        </p:nvCxnSpPr>
        <p:spPr>
          <a:xfrm>
            <a:off x="5987767" y="2011205"/>
            <a:ext cx="1032000" cy="0"/>
          </a:xfrm>
          <a:prstGeom prst="straightConnector1">
            <a:avLst/>
          </a:prstGeom>
          <a:noFill/>
          <a:ln cap="flat" cmpd="sng" w="9525">
            <a:solidFill>
              <a:schemeClr val="dk1"/>
            </a:solidFill>
            <a:prstDash val="solid"/>
            <a:round/>
            <a:headEnd len="med" w="med" type="none"/>
            <a:tailEnd len="med" w="med" type="oval"/>
          </a:ln>
        </p:spPr>
      </p:cxnSp>
      <p:sp>
        <p:nvSpPr>
          <p:cNvPr id="989" name="Google Shape;989;p36"/>
          <p:cNvSpPr/>
          <p:nvPr/>
        </p:nvSpPr>
        <p:spPr>
          <a:xfrm>
            <a:off x="7321712" y="1792039"/>
            <a:ext cx="292376" cy="438332"/>
          </a:xfrm>
          <a:custGeom>
            <a:rect b="b" l="l" r="r" t="t"/>
            <a:pathLst>
              <a:path extrusionOk="0" h="21638" w="14433">
                <a:moveTo>
                  <a:pt x="11266" y="4851"/>
                </a:moveTo>
                <a:cubicBezTo>
                  <a:pt x="11611" y="4851"/>
                  <a:pt x="11895" y="5135"/>
                  <a:pt x="11895" y="5501"/>
                </a:cubicBezTo>
                <a:cubicBezTo>
                  <a:pt x="11895" y="5846"/>
                  <a:pt x="11611" y="6130"/>
                  <a:pt x="11266" y="6130"/>
                </a:cubicBezTo>
                <a:lnTo>
                  <a:pt x="8323" y="6130"/>
                </a:lnTo>
                <a:cubicBezTo>
                  <a:pt x="7978" y="6130"/>
                  <a:pt x="7693" y="5846"/>
                  <a:pt x="7693" y="5501"/>
                </a:cubicBezTo>
                <a:cubicBezTo>
                  <a:pt x="7693" y="5135"/>
                  <a:pt x="7978" y="4851"/>
                  <a:pt x="8323" y="4851"/>
                </a:cubicBezTo>
                <a:close/>
                <a:moveTo>
                  <a:pt x="3187" y="4831"/>
                </a:moveTo>
                <a:cubicBezTo>
                  <a:pt x="3553" y="4831"/>
                  <a:pt x="3857" y="5135"/>
                  <a:pt x="3857" y="5501"/>
                </a:cubicBezTo>
                <a:cubicBezTo>
                  <a:pt x="3857" y="5866"/>
                  <a:pt x="3553" y="6171"/>
                  <a:pt x="3187" y="6171"/>
                </a:cubicBezTo>
                <a:cubicBezTo>
                  <a:pt x="2802" y="6171"/>
                  <a:pt x="2518" y="5866"/>
                  <a:pt x="2518" y="5501"/>
                </a:cubicBezTo>
                <a:cubicBezTo>
                  <a:pt x="2518" y="5135"/>
                  <a:pt x="2802" y="4831"/>
                  <a:pt x="3187" y="4831"/>
                </a:cubicBezTo>
                <a:close/>
                <a:moveTo>
                  <a:pt x="5785" y="4831"/>
                </a:moveTo>
                <a:cubicBezTo>
                  <a:pt x="6151" y="4831"/>
                  <a:pt x="6455" y="5135"/>
                  <a:pt x="6455" y="5501"/>
                </a:cubicBezTo>
                <a:cubicBezTo>
                  <a:pt x="6455" y="5866"/>
                  <a:pt x="6151" y="6171"/>
                  <a:pt x="5785" y="6171"/>
                </a:cubicBezTo>
                <a:cubicBezTo>
                  <a:pt x="5420" y="6171"/>
                  <a:pt x="5116" y="5866"/>
                  <a:pt x="5116" y="5501"/>
                </a:cubicBezTo>
                <a:cubicBezTo>
                  <a:pt x="5116" y="5135"/>
                  <a:pt x="5420" y="4831"/>
                  <a:pt x="5785" y="4831"/>
                </a:cubicBezTo>
                <a:close/>
                <a:moveTo>
                  <a:pt x="11266" y="12889"/>
                </a:moveTo>
                <a:cubicBezTo>
                  <a:pt x="11611" y="12889"/>
                  <a:pt x="11895" y="13173"/>
                  <a:pt x="11895" y="13539"/>
                </a:cubicBezTo>
                <a:cubicBezTo>
                  <a:pt x="11895" y="13884"/>
                  <a:pt x="11611" y="14168"/>
                  <a:pt x="11266" y="14168"/>
                </a:cubicBezTo>
                <a:lnTo>
                  <a:pt x="8323" y="14168"/>
                </a:lnTo>
                <a:cubicBezTo>
                  <a:pt x="7978" y="14168"/>
                  <a:pt x="7693" y="13884"/>
                  <a:pt x="7693" y="13539"/>
                </a:cubicBezTo>
                <a:cubicBezTo>
                  <a:pt x="7693" y="13173"/>
                  <a:pt x="7978" y="12889"/>
                  <a:pt x="8323" y="12889"/>
                </a:cubicBezTo>
                <a:close/>
                <a:moveTo>
                  <a:pt x="3187" y="12869"/>
                </a:moveTo>
                <a:cubicBezTo>
                  <a:pt x="3553" y="12869"/>
                  <a:pt x="3857" y="13153"/>
                  <a:pt x="3857" y="13539"/>
                </a:cubicBezTo>
                <a:cubicBezTo>
                  <a:pt x="3857" y="13904"/>
                  <a:pt x="3553" y="14209"/>
                  <a:pt x="3187" y="14209"/>
                </a:cubicBezTo>
                <a:cubicBezTo>
                  <a:pt x="2802" y="14209"/>
                  <a:pt x="2518" y="13904"/>
                  <a:pt x="2518" y="13539"/>
                </a:cubicBezTo>
                <a:cubicBezTo>
                  <a:pt x="2518" y="13153"/>
                  <a:pt x="2802" y="12869"/>
                  <a:pt x="3187" y="12869"/>
                </a:cubicBezTo>
                <a:close/>
                <a:moveTo>
                  <a:pt x="5785" y="12869"/>
                </a:moveTo>
                <a:cubicBezTo>
                  <a:pt x="6151" y="12869"/>
                  <a:pt x="6455" y="13153"/>
                  <a:pt x="6455" y="13539"/>
                </a:cubicBezTo>
                <a:cubicBezTo>
                  <a:pt x="6455" y="13904"/>
                  <a:pt x="6151" y="14209"/>
                  <a:pt x="5785" y="14209"/>
                </a:cubicBezTo>
                <a:cubicBezTo>
                  <a:pt x="5420" y="14209"/>
                  <a:pt x="5116" y="13904"/>
                  <a:pt x="5116" y="13539"/>
                </a:cubicBezTo>
                <a:cubicBezTo>
                  <a:pt x="5116" y="13153"/>
                  <a:pt x="5420" y="12869"/>
                  <a:pt x="5785" y="12869"/>
                </a:cubicBezTo>
                <a:close/>
                <a:moveTo>
                  <a:pt x="7227" y="0"/>
                </a:moveTo>
                <a:cubicBezTo>
                  <a:pt x="6861" y="0"/>
                  <a:pt x="6577" y="284"/>
                  <a:pt x="6577" y="629"/>
                </a:cubicBezTo>
                <a:lnTo>
                  <a:pt x="6577" y="2314"/>
                </a:lnTo>
                <a:lnTo>
                  <a:pt x="1523" y="2314"/>
                </a:lnTo>
                <a:cubicBezTo>
                  <a:pt x="691" y="2314"/>
                  <a:pt x="1" y="3004"/>
                  <a:pt x="1" y="3836"/>
                </a:cubicBezTo>
                <a:lnTo>
                  <a:pt x="1" y="7165"/>
                </a:lnTo>
                <a:cubicBezTo>
                  <a:pt x="1" y="7997"/>
                  <a:pt x="691" y="8667"/>
                  <a:pt x="1523" y="8667"/>
                </a:cubicBezTo>
                <a:lnTo>
                  <a:pt x="6577" y="8667"/>
                </a:lnTo>
                <a:lnTo>
                  <a:pt x="6577" y="10352"/>
                </a:lnTo>
                <a:lnTo>
                  <a:pt x="1523" y="10352"/>
                </a:lnTo>
                <a:cubicBezTo>
                  <a:pt x="691" y="10352"/>
                  <a:pt x="1" y="11042"/>
                  <a:pt x="1" y="11874"/>
                </a:cubicBezTo>
                <a:lnTo>
                  <a:pt x="1" y="15203"/>
                </a:lnTo>
                <a:cubicBezTo>
                  <a:pt x="1" y="16015"/>
                  <a:pt x="691" y="16705"/>
                  <a:pt x="1523" y="16705"/>
                </a:cubicBezTo>
                <a:lnTo>
                  <a:pt x="6577" y="16705"/>
                </a:lnTo>
                <a:lnTo>
                  <a:pt x="6577" y="18370"/>
                </a:lnTo>
                <a:cubicBezTo>
                  <a:pt x="6151" y="18552"/>
                  <a:pt x="5826" y="18897"/>
                  <a:pt x="5643" y="19324"/>
                </a:cubicBezTo>
                <a:lnTo>
                  <a:pt x="650" y="19324"/>
                </a:lnTo>
                <a:cubicBezTo>
                  <a:pt x="285" y="19324"/>
                  <a:pt x="1" y="19608"/>
                  <a:pt x="1" y="19953"/>
                </a:cubicBezTo>
                <a:cubicBezTo>
                  <a:pt x="1" y="20298"/>
                  <a:pt x="285" y="20582"/>
                  <a:pt x="650" y="20582"/>
                </a:cubicBezTo>
                <a:lnTo>
                  <a:pt x="5643" y="20582"/>
                </a:lnTo>
                <a:cubicBezTo>
                  <a:pt x="5907" y="21211"/>
                  <a:pt x="6516" y="21637"/>
                  <a:pt x="7227" y="21637"/>
                </a:cubicBezTo>
                <a:cubicBezTo>
                  <a:pt x="7937" y="21637"/>
                  <a:pt x="8546" y="21211"/>
                  <a:pt x="8790" y="20582"/>
                </a:cubicBezTo>
                <a:lnTo>
                  <a:pt x="13803" y="20582"/>
                </a:lnTo>
                <a:cubicBezTo>
                  <a:pt x="14148" y="20582"/>
                  <a:pt x="14432" y="20298"/>
                  <a:pt x="14432" y="19953"/>
                </a:cubicBezTo>
                <a:cubicBezTo>
                  <a:pt x="14432" y="19608"/>
                  <a:pt x="14148" y="19324"/>
                  <a:pt x="13803" y="19324"/>
                </a:cubicBezTo>
                <a:lnTo>
                  <a:pt x="8790" y="19324"/>
                </a:lnTo>
                <a:cubicBezTo>
                  <a:pt x="8627" y="18897"/>
                  <a:pt x="8282" y="18552"/>
                  <a:pt x="7856" y="18370"/>
                </a:cubicBezTo>
                <a:lnTo>
                  <a:pt x="7856" y="16705"/>
                </a:lnTo>
                <a:lnTo>
                  <a:pt x="12930" y="16705"/>
                </a:lnTo>
                <a:cubicBezTo>
                  <a:pt x="13762" y="16705"/>
                  <a:pt x="14432" y="16015"/>
                  <a:pt x="14432" y="15203"/>
                </a:cubicBezTo>
                <a:lnTo>
                  <a:pt x="14432" y="11874"/>
                </a:lnTo>
                <a:cubicBezTo>
                  <a:pt x="14432" y="11042"/>
                  <a:pt x="13762" y="10352"/>
                  <a:pt x="12930" y="10352"/>
                </a:cubicBezTo>
                <a:lnTo>
                  <a:pt x="7856" y="10352"/>
                </a:lnTo>
                <a:lnTo>
                  <a:pt x="7856" y="8667"/>
                </a:lnTo>
                <a:lnTo>
                  <a:pt x="12930" y="8667"/>
                </a:lnTo>
                <a:cubicBezTo>
                  <a:pt x="13762" y="8667"/>
                  <a:pt x="14432" y="7997"/>
                  <a:pt x="14432" y="7165"/>
                </a:cubicBezTo>
                <a:lnTo>
                  <a:pt x="14432" y="3836"/>
                </a:lnTo>
                <a:cubicBezTo>
                  <a:pt x="14432" y="3004"/>
                  <a:pt x="13762" y="2314"/>
                  <a:pt x="12930" y="2314"/>
                </a:cubicBezTo>
                <a:lnTo>
                  <a:pt x="7856" y="2314"/>
                </a:lnTo>
                <a:lnTo>
                  <a:pt x="7856" y="629"/>
                </a:lnTo>
                <a:cubicBezTo>
                  <a:pt x="7856" y="284"/>
                  <a:pt x="7572" y="0"/>
                  <a:pt x="7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1463737" y="1791826"/>
            <a:ext cx="438332" cy="438757"/>
          </a:xfrm>
          <a:custGeom>
            <a:rect b="b" l="l" r="r" t="t"/>
            <a:pathLst>
              <a:path extrusionOk="0" h="21659" w="21638">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36"/>
          <p:cNvGrpSpPr/>
          <p:nvPr/>
        </p:nvGrpSpPr>
        <p:grpSpPr>
          <a:xfrm>
            <a:off x="3404384" y="1791826"/>
            <a:ext cx="413699" cy="438759"/>
            <a:chOff x="3751114" y="3567702"/>
            <a:chExt cx="412708" cy="437708"/>
          </a:xfrm>
        </p:grpSpPr>
        <p:sp>
          <p:nvSpPr>
            <p:cNvPr id="992" name="Google Shape;992;p36"/>
            <p:cNvSpPr/>
            <p:nvPr/>
          </p:nvSpPr>
          <p:spPr>
            <a:xfrm>
              <a:off x="3824962" y="3756403"/>
              <a:ext cx="77142" cy="168612"/>
            </a:xfrm>
            <a:custGeom>
              <a:rect b="b" l="l" r="r" t="t"/>
              <a:pathLst>
                <a:path extrusionOk="0" h="8343" w="3817">
                  <a:moveTo>
                    <a:pt x="1279" y="0"/>
                  </a:moveTo>
                  <a:lnTo>
                    <a:pt x="1279" y="4689"/>
                  </a:lnTo>
                  <a:cubicBezTo>
                    <a:pt x="1279" y="5399"/>
                    <a:pt x="711" y="5968"/>
                    <a:pt x="0" y="5968"/>
                  </a:cubicBezTo>
                  <a:lnTo>
                    <a:pt x="1908" y="8343"/>
                  </a:lnTo>
                  <a:lnTo>
                    <a:pt x="3816" y="5968"/>
                  </a:lnTo>
                  <a:cubicBezTo>
                    <a:pt x="3471" y="5968"/>
                    <a:pt x="3146" y="5826"/>
                    <a:pt x="2923" y="5582"/>
                  </a:cubicBezTo>
                  <a:cubicBezTo>
                    <a:pt x="2680" y="5359"/>
                    <a:pt x="2537" y="5034"/>
                    <a:pt x="2537" y="4689"/>
                  </a:cubicBezTo>
                  <a:lnTo>
                    <a:pt x="25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4012430" y="3763779"/>
              <a:ext cx="77546" cy="168612"/>
            </a:xfrm>
            <a:custGeom>
              <a:rect b="b" l="l" r="r" t="t"/>
              <a:pathLst>
                <a:path extrusionOk="0" h="8343" w="3837">
                  <a:moveTo>
                    <a:pt x="1929" y="1"/>
                  </a:moveTo>
                  <a:lnTo>
                    <a:pt x="0" y="2375"/>
                  </a:lnTo>
                  <a:lnTo>
                    <a:pt x="21" y="2375"/>
                  </a:lnTo>
                  <a:cubicBezTo>
                    <a:pt x="345" y="2375"/>
                    <a:pt x="670" y="2518"/>
                    <a:pt x="914" y="2761"/>
                  </a:cubicBezTo>
                  <a:cubicBezTo>
                    <a:pt x="1157" y="2984"/>
                    <a:pt x="1279" y="3309"/>
                    <a:pt x="1279" y="3654"/>
                  </a:cubicBezTo>
                  <a:lnTo>
                    <a:pt x="1279" y="8343"/>
                  </a:lnTo>
                  <a:lnTo>
                    <a:pt x="2558" y="8343"/>
                  </a:lnTo>
                  <a:lnTo>
                    <a:pt x="2558" y="3654"/>
                  </a:lnTo>
                  <a:cubicBezTo>
                    <a:pt x="2558" y="2944"/>
                    <a:pt x="3126" y="2375"/>
                    <a:pt x="3816" y="2375"/>
                  </a:cubicBezTo>
                  <a:lnTo>
                    <a:pt x="3836" y="2375"/>
                  </a:lnTo>
                  <a:lnTo>
                    <a:pt x="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3751114" y="3662042"/>
              <a:ext cx="412708" cy="343368"/>
            </a:xfrm>
            <a:custGeom>
              <a:rect b="b" l="l" r="r" t="t"/>
              <a:pathLst>
                <a:path extrusionOk="0" h="16990" w="20421">
                  <a:moveTo>
                    <a:pt x="6821" y="3391"/>
                  </a:moveTo>
                  <a:cubicBezTo>
                    <a:pt x="7186" y="3391"/>
                    <a:pt x="7470" y="3675"/>
                    <a:pt x="7470" y="4040"/>
                  </a:cubicBezTo>
                  <a:lnTo>
                    <a:pt x="7470" y="9358"/>
                  </a:lnTo>
                  <a:lnTo>
                    <a:pt x="8810" y="9358"/>
                  </a:lnTo>
                  <a:cubicBezTo>
                    <a:pt x="9338" y="9358"/>
                    <a:pt x="9642" y="9987"/>
                    <a:pt x="9297" y="10393"/>
                  </a:cubicBezTo>
                  <a:lnTo>
                    <a:pt x="6049" y="14412"/>
                  </a:lnTo>
                  <a:cubicBezTo>
                    <a:pt x="5930" y="14572"/>
                    <a:pt x="5751" y="14648"/>
                    <a:pt x="5571" y="14648"/>
                  </a:cubicBezTo>
                  <a:cubicBezTo>
                    <a:pt x="5385" y="14648"/>
                    <a:pt x="5199" y="14567"/>
                    <a:pt x="5075" y="14412"/>
                  </a:cubicBezTo>
                  <a:lnTo>
                    <a:pt x="1827" y="10393"/>
                  </a:lnTo>
                  <a:cubicBezTo>
                    <a:pt x="1482" y="9967"/>
                    <a:pt x="1787" y="9358"/>
                    <a:pt x="2315" y="9358"/>
                  </a:cubicBezTo>
                  <a:lnTo>
                    <a:pt x="3654" y="9358"/>
                  </a:lnTo>
                  <a:lnTo>
                    <a:pt x="3654" y="4040"/>
                  </a:lnTo>
                  <a:cubicBezTo>
                    <a:pt x="3654" y="3675"/>
                    <a:pt x="3938" y="3391"/>
                    <a:pt x="4283" y="3391"/>
                  </a:cubicBezTo>
                  <a:close/>
                  <a:moveTo>
                    <a:pt x="14857" y="3398"/>
                  </a:moveTo>
                  <a:cubicBezTo>
                    <a:pt x="15037" y="3398"/>
                    <a:pt x="15216" y="3474"/>
                    <a:pt x="15346" y="3634"/>
                  </a:cubicBezTo>
                  <a:lnTo>
                    <a:pt x="18593" y="7653"/>
                  </a:lnTo>
                  <a:cubicBezTo>
                    <a:pt x="18918" y="8059"/>
                    <a:pt x="18614" y="8688"/>
                    <a:pt x="18086" y="8688"/>
                  </a:cubicBezTo>
                  <a:lnTo>
                    <a:pt x="16746" y="8688"/>
                  </a:lnTo>
                  <a:lnTo>
                    <a:pt x="16746" y="14006"/>
                  </a:lnTo>
                  <a:cubicBezTo>
                    <a:pt x="16746" y="14372"/>
                    <a:pt x="16462" y="14656"/>
                    <a:pt x="16117" y="14656"/>
                  </a:cubicBezTo>
                  <a:lnTo>
                    <a:pt x="13580" y="14656"/>
                  </a:lnTo>
                  <a:cubicBezTo>
                    <a:pt x="13235" y="14656"/>
                    <a:pt x="12951" y="14372"/>
                    <a:pt x="12951" y="14006"/>
                  </a:cubicBezTo>
                  <a:lnTo>
                    <a:pt x="12951" y="8688"/>
                  </a:lnTo>
                  <a:lnTo>
                    <a:pt x="11611" y="8688"/>
                  </a:lnTo>
                  <a:cubicBezTo>
                    <a:pt x="11063" y="8688"/>
                    <a:pt x="10779" y="8059"/>
                    <a:pt x="11103" y="7653"/>
                  </a:cubicBezTo>
                  <a:lnTo>
                    <a:pt x="14351" y="3634"/>
                  </a:lnTo>
                  <a:cubicBezTo>
                    <a:pt x="14485" y="3479"/>
                    <a:pt x="14672" y="3398"/>
                    <a:pt x="14857" y="3398"/>
                  </a:cubicBezTo>
                  <a:close/>
                  <a:moveTo>
                    <a:pt x="11834" y="1"/>
                  </a:moveTo>
                  <a:cubicBezTo>
                    <a:pt x="11469" y="1"/>
                    <a:pt x="11124" y="123"/>
                    <a:pt x="10840" y="346"/>
                  </a:cubicBezTo>
                  <a:lnTo>
                    <a:pt x="10028" y="995"/>
                  </a:lnTo>
                  <a:cubicBezTo>
                    <a:pt x="9459" y="1442"/>
                    <a:pt x="8769" y="1686"/>
                    <a:pt x="8059" y="1686"/>
                  </a:cubicBezTo>
                  <a:lnTo>
                    <a:pt x="1" y="1686"/>
                  </a:lnTo>
                  <a:lnTo>
                    <a:pt x="1" y="16361"/>
                  </a:lnTo>
                  <a:cubicBezTo>
                    <a:pt x="1" y="16706"/>
                    <a:pt x="285" y="16990"/>
                    <a:pt x="630" y="16990"/>
                  </a:cubicBezTo>
                  <a:lnTo>
                    <a:pt x="19791" y="16990"/>
                  </a:lnTo>
                  <a:cubicBezTo>
                    <a:pt x="20136" y="16990"/>
                    <a:pt x="20420" y="16706"/>
                    <a:pt x="20420" y="16361"/>
                  </a:cubicBezTo>
                  <a:lnTo>
                    <a:pt x="204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3751114" y="3567702"/>
              <a:ext cx="412708" cy="102990"/>
            </a:xfrm>
            <a:custGeom>
              <a:rect b="b" l="l" r="r" t="t"/>
              <a:pathLst>
                <a:path extrusionOk="0" h="5096" w="20421">
                  <a:moveTo>
                    <a:pt x="2558" y="1908"/>
                  </a:moveTo>
                  <a:cubicBezTo>
                    <a:pt x="2903" y="1908"/>
                    <a:pt x="3187" y="2193"/>
                    <a:pt x="3187" y="2558"/>
                  </a:cubicBezTo>
                  <a:cubicBezTo>
                    <a:pt x="3187" y="2903"/>
                    <a:pt x="2903" y="3187"/>
                    <a:pt x="2558" y="3187"/>
                  </a:cubicBezTo>
                  <a:cubicBezTo>
                    <a:pt x="2213" y="3187"/>
                    <a:pt x="1929" y="2903"/>
                    <a:pt x="1929" y="2558"/>
                  </a:cubicBezTo>
                  <a:cubicBezTo>
                    <a:pt x="1929" y="2193"/>
                    <a:pt x="2213" y="1908"/>
                    <a:pt x="2558" y="1908"/>
                  </a:cubicBezTo>
                  <a:close/>
                  <a:moveTo>
                    <a:pt x="5095" y="1908"/>
                  </a:moveTo>
                  <a:cubicBezTo>
                    <a:pt x="5440" y="1908"/>
                    <a:pt x="5725" y="2193"/>
                    <a:pt x="5725" y="2558"/>
                  </a:cubicBezTo>
                  <a:cubicBezTo>
                    <a:pt x="5725" y="2903"/>
                    <a:pt x="5440" y="3187"/>
                    <a:pt x="5095" y="3187"/>
                  </a:cubicBezTo>
                  <a:cubicBezTo>
                    <a:pt x="4750" y="3187"/>
                    <a:pt x="4466" y="2903"/>
                    <a:pt x="4466" y="2558"/>
                  </a:cubicBezTo>
                  <a:cubicBezTo>
                    <a:pt x="4466" y="2193"/>
                    <a:pt x="4750" y="1908"/>
                    <a:pt x="5095" y="1908"/>
                  </a:cubicBezTo>
                  <a:close/>
                  <a:moveTo>
                    <a:pt x="7633" y="1908"/>
                  </a:moveTo>
                  <a:cubicBezTo>
                    <a:pt x="7978" y="1908"/>
                    <a:pt x="8262" y="2193"/>
                    <a:pt x="8262" y="2558"/>
                  </a:cubicBezTo>
                  <a:cubicBezTo>
                    <a:pt x="8262" y="2903"/>
                    <a:pt x="7978" y="3187"/>
                    <a:pt x="7633" y="3187"/>
                  </a:cubicBezTo>
                  <a:cubicBezTo>
                    <a:pt x="7287" y="3187"/>
                    <a:pt x="7003" y="2903"/>
                    <a:pt x="7003" y="2558"/>
                  </a:cubicBezTo>
                  <a:cubicBezTo>
                    <a:pt x="7003" y="2193"/>
                    <a:pt x="7287" y="1908"/>
                    <a:pt x="7633" y="1908"/>
                  </a:cubicBezTo>
                  <a:close/>
                  <a:moveTo>
                    <a:pt x="630" y="0"/>
                  </a:moveTo>
                  <a:cubicBezTo>
                    <a:pt x="285" y="0"/>
                    <a:pt x="1" y="285"/>
                    <a:pt x="1" y="650"/>
                  </a:cubicBezTo>
                  <a:lnTo>
                    <a:pt x="1" y="5095"/>
                  </a:lnTo>
                  <a:lnTo>
                    <a:pt x="8059" y="5095"/>
                  </a:lnTo>
                  <a:cubicBezTo>
                    <a:pt x="8485" y="5095"/>
                    <a:pt x="8891" y="4933"/>
                    <a:pt x="9236" y="4669"/>
                  </a:cubicBezTo>
                  <a:lnTo>
                    <a:pt x="10048" y="4019"/>
                  </a:lnTo>
                  <a:cubicBezTo>
                    <a:pt x="10555" y="3613"/>
                    <a:pt x="11185" y="3390"/>
                    <a:pt x="11834" y="3390"/>
                  </a:cubicBezTo>
                  <a:lnTo>
                    <a:pt x="20420" y="3390"/>
                  </a:lnTo>
                  <a:lnTo>
                    <a:pt x="20420" y="650"/>
                  </a:lnTo>
                  <a:cubicBezTo>
                    <a:pt x="20420" y="285"/>
                    <a:pt x="20136" y="0"/>
                    <a:pt x="19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36"/>
          <p:cNvGrpSpPr/>
          <p:nvPr/>
        </p:nvGrpSpPr>
        <p:grpSpPr>
          <a:xfrm>
            <a:off x="5320177" y="1791826"/>
            <a:ext cx="438779" cy="438759"/>
            <a:chOff x="4946475" y="3567702"/>
            <a:chExt cx="437728" cy="437708"/>
          </a:xfrm>
        </p:grpSpPr>
        <p:sp>
          <p:nvSpPr>
            <p:cNvPr id="997" name="Google Shape;997;p36"/>
            <p:cNvSpPr/>
            <p:nvPr/>
          </p:nvSpPr>
          <p:spPr>
            <a:xfrm>
              <a:off x="4946475" y="3674350"/>
              <a:ext cx="437728" cy="199796"/>
            </a:xfrm>
            <a:custGeom>
              <a:rect b="b" l="l" r="r" t="t"/>
              <a:pathLst>
                <a:path extrusionOk="0" h="9886" w="21659">
                  <a:moveTo>
                    <a:pt x="630" y="1"/>
                  </a:moveTo>
                  <a:cubicBezTo>
                    <a:pt x="285" y="1"/>
                    <a:pt x="1" y="285"/>
                    <a:pt x="1" y="630"/>
                  </a:cubicBezTo>
                  <a:lnTo>
                    <a:pt x="1" y="9886"/>
                  </a:lnTo>
                  <a:lnTo>
                    <a:pt x="21659" y="9886"/>
                  </a:lnTo>
                  <a:lnTo>
                    <a:pt x="21659" y="630"/>
                  </a:lnTo>
                  <a:cubicBezTo>
                    <a:pt x="21659" y="285"/>
                    <a:pt x="21374" y="1"/>
                    <a:pt x="21009" y="1"/>
                  </a:cubicBezTo>
                  <a:lnTo>
                    <a:pt x="18025" y="1"/>
                  </a:lnTo>
                  <a:lnTo>
                    <a:pt x="18025" y="1665"/>
                  </a:lnTo>
                  <a:cubicBezTo>
                    <a:pt x="18025" y="2335"/>
                    <a:pt x="17660" y="2944"/>
                    <a:pt x="17112" y="3269"/>
                  </a:cubicBezTo>
                  <a:cubicBezTo>
                    <a:pt x="17274" y="3878"/>
                    <a:pt x="17112" y="4547"/>
                    <a:pt x="16625" y="5035"/>
                  </a:cubicBezTo>
                  <a:lnTo>
                    <a:pt x="15224" y="6455"/>
                  </a:lnTo>
                  <a:cubicBezTo>
                    <a:pt x="14859" y="6821"/>
                    <a:pt x="14379" y="7003"/>
                    <a:pt x="13905" y="7003"/>
                  </a:cubicBezTo>
                  <a:cubicBezTo>
                    <a:pt x="13748" y="7003"/>
                    <a:pt x="13590" y="6983"/>
                    <a:pt x="13438" y="6943"/>
                  </a:cubicBezTo>
                  <a:cubicBezTo>
                    <a:pt x="13113" y="7491"/>
                    <a:pt x="12504" y="7856"/>
                    <a:pt x="11814" y="7856"/>
                  </a:cubicBezTo>
                  <a:lnTo>
                    <a:pt x="9825" y="7856"/>
                  </a:lnTo>
                  <a:cubicBezTo>
                    <a:pt x="9155" y="7856"/>
                    <a:pt x="8546" y="7511"/>
                    <a:pt x="8221" y="6963"/>
                  </a:cubicBezTo>
                  <a:cubicBezTo>
                    <a:pt x="8079" y="6996"/>
                    <a:pt x="7934" y="7013"/>
                    <a:pt x="7788" y="7013"/>
                  </a:cubicBezTo>
                  <a:cubicBezTo>
                    <a:pt x="7310" y="7013"/>
                    <a:pt x="6829" y="6834"/>
                    <a:pt x="6456" y="6476"/>
                  </a:cubicBezTo>
                  <a:lnTo>
                    <a:pt x="5035" y="5055"/>
                  </a:lnTo>
                  <a:cubicBezTo>
                    <a:pt x="4548" y="4588"/>
                    <a:pt x="4385" y="3898"/>
                    <a:pt x="4548" y="3269"/>
                  </a:cubicBezTo>
                  <a:cubicBezTo>
                    <a:pt x="4000" y="2944"/>
                    <a:pt x="3634" y="2335"/>
                    <a:pt x="3634" y="1665"/>
                  </a:cubicBezTo>
                  <a:lnTo>
                    <a:pt x="36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4946475" y="3899974"/>
              <a:ext cx="437728" cy="105436"/>
            </a:xfrm>
            <a:custGeom>
              <a:rect b="b" l="l" r="r" t="t"/>
              <a:pathLst>
                <a:path extrusionOk="0" h="5217" w="21659">
                  <a:moveTo>
                    <a:pt x="1" y="0"/>
                  </a:moveTo>
                  <a:lnTo>
                    <a:pt x="1" y="1888"/>
                  </a:lnTo>
                  <a:cubicBezTo>
                    <a:pt x="1" y="2254"/>
                    <a:pt x="285" y="2538"/>
                    <a:pt x="630" y="2538"/>
                  </a:cubicBezTo>
                  <a:lnTo>
                    <a:pt x="8932" y="2538"/>
                  </a:lnTo>
                  <a:lnTo>
                    <a:pt x="8932" y="3959"/>
                  </a:lnTo>
                  <a:lnTo>
                    <a:pt x="6943" y="3959"/>
                  </a:lnTo>
                  <a:cubicBezTo>
                    <a:pt x="6598" y="3959"/>
                    <a:pt x="6313" y="4243"/>
                    <a:pt x="6313" y="4588"/>
                  </a:cubicBezTo>
                  <a:cubicBezTo>
                    <a:pt x="6313" y="4933"/>
                    <a:pt x="6598" y="5217"/>
                    <a:pt x="6943" y="5217"/>
                  </a:cubicBezTo>
                  <a:lnTo>
                    <a:pt x="14696" y="5217"/>
                  </a:lnTo>
                  <a:cubicBezTo>
                    <a:pt x="15041" y="5217"/>
                    <a:pt x="15326" y="4933"/>
                    <a:pt x="15326" y="4588"/>
                  </a:cubicBezTo>
                  <a:cubicBezTo>
                    <a:pt x="15326" y="4243"/>
                    <a:pt x="15041" y="3959"/>
                    <a:pt x="14696" y="3959"/>
                  </a:cubicBezTo>
                  <a:lnTo>
                    <a:pt x="12728" y="3959"/>
                  </a:lnTo>
                  <a:lnTo>
                    <a:pt x="12728" y="2538"/>
                  </a:lnTo>
                  <a:lnTo>
                    <a:pt x="21009" y="2538"/>
                  </a:lnTo>
                  <a:cubicBezTo>
                    <a:pt x="21374" y="2538"/>
                    <a:pt x="21659" y="2254"/>
                    <a:pt x="21659" y="1888"/>
                  </a:cubicBezTo>
                  <a:lnTo>
                    <a:pt x="216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5045342" y="3567702"/>
              <a:ext cx="239590" cy="239994"/>
            </a:xfrm>
            <a:custGeom>
              <a:rect b="b" l="l" r="r" t="t"/>
              <a:pathLst>
                <a:path extrusionOk="0" h="11875" w="11855">
                  <a:moveTo>
                    <a:pt x="5928" y="3776"/>
                  </a:moveTo>
                  <a:cubicBezTo>
                    <a:pt x="7125" y="3776"/>
                    <a:pt x="8099" y="4750"/>
                    <a:pt x="8099" y="5948"/>
                  </a:cubicBezTo>
                  <a:cubicBezTo>
                    <a:pt x="8099" y="7145"/>
                    <a:pt x="7125" y="8119"/>
                    <a:pt x="5928" y="8119"/>
                  </a:cubicBezTo>
                  <a:lnTo>
                    <a:pt x="5867" y="8119"/>
                  </a:lnTo>
                  <a:cubicBezTo>
                    <a:pt x="4689" y="8079"/>
                    <a:pt x="3756" y="7105"/>
                    <a:pt x="3756" y="5948"/>
                  </a:cubicBezTo>
                  <a:cubicBezTo>
                    <a:pt x="3756" y="4770"/>
                    <a:pt x="4689" y="3816"/>
                    <a:pt x="5867" y="3776"/>
                  </a:cubicBezTo>
                  <a:close/>
                  <a:moveTo>
                    <a:pt x="4933" y="0"/>
                  </a:moveTo>
                  <a:cubicBezTo>
                    <a:pt x="4629" y="0"/>
                    <a:pt x="4385" y="244"/>
                    <a:pt x="4344" y="528"/>
                  </a:cubicBezTo>
                  <a:lnTo>
                    <a:pt x="4202" y="1787"/>
                  </a:lnTo>
                  <a:lnTo>
                    <a:pt x="3228" y="995"/>
                  </a:lnTo>
                  <a:cubicBezTo>
                    <a:pt x="3118" y="913"/>
                    <a:pt x="2988" y="872"/>
                    <a:pt x="2860" y="872"/>
                  </a:cubicBezTo>
                  <a:cubicBezTo>
                    <a:pt x="2703" y="872"/>
                    <a:pt x="2548" y="933"/>
                    <a:pt x="2436" y="1056"/>
                  </a:cubicBezTo>
                  <a:lnTo>
                    <a:pt x="1016" y="2456"/>
                  </a:lnTo>
                  <a:cubicBezTo>
                    <a:pt x="813" y="2680"/>
                    <a:pt x="792" y="3025"/>
                    <a:pt x="975" y="3248"/>
                  </a:cubicBezTo>
                  <a:lnTo>
                    <a:pt x="1767" y="4222"/>
                  </a:lnTo>
                  <a:lnTo>
                    <a:pt x="528" y="4364"/>
                  </a:lnTo>
                  <a:cubicBezTo>
                    <a:pt x="224" y="4385"/>
                    <a:pt x="1" y="4649"/>
                    <a:pt x="1" y="4933"/>
                  </a:cubicBezTo>
                  <a:lnTo>
                    <a:pt x="1" y="6942"/>
                  </a:lnTo>
                  <a:cubicBezTo>
                    <a:pt x="1" y="7247"/>
                    <a:pt x="224" y="7490"/>
                    <a:pt x="528" y="7531"/>
                  </a:cubicBezTo>
                  <a:lnTo>
                    <a:pt x="1787" y="7673"/>
                  </a:lnTo>
                  <a:lnTo>
                    <a:pt x="995" y="8647"/>
                  </a:lnTo>
                  <a:cubicBezTo>
                    <a:pt x="813" y="8891"/>
                    <a:pt x="833" y="9236"/>
                    <a:pt x="1036" y="9439"/>
                  </a:cubicBezTo>
                  <a:lnTo>
                    <a:pt x="2457" y="10839"/>
                  </a:lnTo>
                  <a:cubicBezTo>
                    <a:pt x="2576" y="10959"/>
                    <a:pt x="2725" y="11020"/>
                    <a:pt x="2875" y="11020"/>
                  </a:cubicBezTo>
                  <a:cubicBezTo>
                    <a:pt x="3005" y="11020"/>
                    <a:pt x="3135" y="10974"/>
                    <a:pt x="3248" y="10880"/>
                  </a:cubicBezTo>
                  <a:lnTo>
                    <a:pt x="4202" y="10109"/>
                  </a:lnTo>
                  <a:lnTo>
                    <a:pt x="4344" y="11347"/>
                  </a:lnTo>
                  <a:cubicBezTo>
                    <a:pt x="4385" y="11651"/>
                    <a:pt x="4629" y="11875"/>
                    <a:pt x="4933" y="11875"/>
                  </a:cubicBezTo>
                  <a:lnTo>
                    <a:pt x="6922" y="11875"/>
                  </a:lnTo>
                  <a:cubicBezTo>
                    <a:pt x="7227" y="11875"/>
                    <a:pt x="7490" y="11651"/>
                    <a:pt x="7511" y="11347"/>
                  </a:cubicBezTo>
                  <a:lnTo>
                    <a:pt x="7653" y="10088"/>
                  </a:lnTo>
                  <a:lnTo>
                    <a:pt x="8647" y="10880"/>
                  </a:lnTo>
                  <a:cubicBezTo>
                    <a:pt x="8750" y="10964"/>
                    <a:pt x="8879" y="11005"/>
                    <a:pt x="9010" y="11005"/>
                  </a:cubicBezTo>
                  <a:cubicBezTo>
                    <a:pt x="9163" y="11005"/>
                    <a:pt x="9319" y="10949"/>
                    <a:pt x="9439" y="10839"/>
                  </a:cubicBezTo>
                  <a:lnTo>
                    <a:pt x="10840" y="9419"/>
                  </a:lnTo>
                  <a:cubicBezTo>
                    <a:pt x="11063" y="9195"/>
                    <a:pt x="11063" y="8870"/>
                    <a:pt x="10880" y="8627"/>
                  </a:cubicBezTo>
                  <a:lnTo>
                    <a:pt x="10109" y="7673"/>
                  </a:lnTo>
                  <a:lnTo>
                    <a:pt x="11347" y="7531"/>
                  </a:lnTo>
                  <a:cubicBezTo>
                    <a:pt x="11631" y="7490"/>
                    <a:pt x="11854" y="7247"/>
                    <a:pt x="11854" y="6942"/>
                  </a:cubicBezTo>
                  <a:lnTo>
                    <a:pt x="11854" y="4933"/>
                  </a:lnTo>
                  <a:cubicBezTo>
                    <a:pt x="11854" y="4649"/>
                    <a:pt x="11631" y="4385"/>
                    <a:pt x="11347" y="4364"/>
                  </a:cubicBezTo>
                  <a:lnTo>
                    <a:pt x="10089" y="4222"/>
                  </a:lnTo>
                  <a:lnTo>
                    <a:pt x="10860" y="3228"/>
                  </a:lnTo>
                  <a:cubicBezTo>
                    <a:pt x="11063" y="2984"/>
                    <a:pt x="11043" y="2659"/>
                    <a:pt x="10819" y="2436"/>
                  </a:cubicBezTo>
                  <a:lnTo>
                    <a:pt x="9419" y="1036"/>
                  </a:lnTo>
                  <a:cubicBezTo>
                    <a:pt x="9302" y="918"/>
                    <a:pt x="9151" y="863"/>
                    <a:pt x="9002" y="863"/>
                  </a:cubicBezTo>
                  <a:cubicBezTo>
                    <a:pt x="8867" y="863"/>
                    <a:pt x="8733" y="908"/>
                    <a:pt x="8627" y="995"/>
                  </a:cubicBezTo>
                  <a:lnTo>
                    <a:pt x="7653" y="1766"/>
                  </a:lnTo>
                  <a:lnTo>
                    <a:pt x="7511" y="528"/>
                  </a:lnTo>
                  <a:cubicBezTo>
                    <a:pt x="7490" y="244"/>
                    <a:pt x="7227" y="0"/>
                    <a:pt x="6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37"/>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pic>
        <p:nvPicPr>
          <p:cNvPr id="1005" name="Google Shape;1005;p37" title="Gráfico">
            <a:hlinkClick r:id="rId3"/>
          </p:cNvPr>
          <p:cNvPicPr preferRelativeResize="0"/>
          <p:nvPr/>
        </p:nvPicPr>
        <p:blipFill>
          <a:blip r:embed="rId4">
            <a:alphaModFix/>
          </a:blip>
          <a:stretch>
            <a:fillRect/>
          </a:stretch>
        </p:blipFill>
        <p:spPr>
          <a:xfrm>
            <a:off x="4539800" y="1436275"/>
            <a:ext cx="3890976" cy="2405926"/>
          </a:xfrm>
          <a:prstGeom prst="rect">
            <a:avLst/>
          </a:prstGeom>
          <a:noFill/>
          <a:ln>
            <a:noFill/>
          </a:ln>
        </p:spPr>
      </p:pic>
      <p:sp>
        <p:nvSpPr>
          <p:cNvPr id="1006" name="Google Shape;1006;p37"/>
          <p:cNvSpPr txBox="1"/>
          <p:nvPr/>
        </p:nvSpPr>
        <p:spPr>
          <a:xfrm>
            <a:off x="4556438" y="3981575"/>
            <a:ext cx="3857700" cy="5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b="1" lang="en" sz="1200">
                <a:solidFill>
                  <a:schemeClr val="dk1"/>
                </a:solidFill>
                <a:uFill>
                  <a:noFill/>
                </a:uFill>
                <a:latin typeface="Arimo"/>
                <a:ea typeface="Arimo"/>
                <a:cs typeface="Arimo"/>
                <a:sym typeface="Arimo"/>
                <a:hlinkClick r:id="rId5">
                  <a:extLst>
                    <a:ext uri="{A12FA001-AC4F-418D-AE19-62706E023703}">
                      <ahyp:hlinkClr val="tx"/>
                    </a:ext>
                  </a:extLst>
                </a:hlinkClick>
              </a:rPr>
              <a:t>For more info, click here</a:t>
            </a:r>
            <a:endParaRPr sz="1200">
              <a:solidFill>
                <a:schemeClr val="dk1"/>
              </a:solidFill>
              <a:latin typeface="Arimo"/>
              <a:ea typeface="Arimo"/>
              <a:cs typeface="Arimo"/>
              <a:sym typeface="Arimo"/>
            </a:endParaRPr>
          </a:p>
        </p:txBody>
      </p:sp>
      <p:grpSp>
        <p:nvGrpSpPr>
          <p:cNvPr id="1007" name="Google Shape;1007;p37"/>
          <p:cNvGrpSpPr/>
          <p:nvPr/>
        </p:nvGrpSpPr>
        <p:grpSpPr>
          <a:xfrm>
            <a:off x="1177919" y="1400931"/>
            <a:ext cx="3322532" cy="548700"/>
            <a:chOff x="1177919" y="1400931"/>
            <a:chExt cx="3322532" cy="548700"/>
          </a:xfrm>
        </p:grpSpPr>
        <p:sp>
          <p:nvSpPr>
            <p:cNvPr id="1008" name="Google Shape;1008;p37"/>
            <p:cNvSpPr txBox="1"/>
            <p:nvPr/>
          </p:nvSpPr>
          <p:spPr>
            <a:xfrm flipH="1">
              <a:off x="1177919" y="1400931"/>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009" name="Google Shape;1009;p37"/>
            <p:cNvSpPr txBox="1"/>
            <p:nvPr/>
          </p:nvSpPr>
          <p:spPr>
            <a:xfrm flipH="1">
              <a:off x="2684850" y="1400931"/>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010" name="Google Shape;1010;p37"/>
          <p:cNvGrpSpPr/>
          <p:nvPr/>
        </p:nvGrpSpPr>
        <p:grpSpPr>
          <a:xfrm>
            <a:off x="1177919" y="2037736"/>
            <a:ext cx="3322532" cy="548700"/>
            <a:chOff x="1177919" y="2037744"/>
            <a:chExt cx="3322532" cy="548700"/>
          </a:xfrm>
        </p:grpSpPr>
        <p:sp>
          <p:nvSpPr>
            <p:cNvPr id="1011" name="Google Shape;1011;p37"/>
            <p:cNvSpPr txBox="1"/>
            <p:nvPr/>
          </p:nvSpPr>
          <p:spPr>
            <a:xfrm flipH="1">
              <a:off x="1177919" y="2037744"/>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012" name="Google Shape;1012;p37"/>
            <p:cNvSpPr txBox="1"/>
            <p:nvPr/>
          </p:nvSpPr>
          <p:spPr>
            <a:xfrm flipH="1">
              <a:off x="2684850" y="2037744"/>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the second planet from the Sun</a:t>
              </a:r>
              <a:endParaRPr>
                <a:solidFill>
                  <a:schemeClr val="dk1"/>
                </a:solidFill>
                <a:latin typeface="Arimo"/>
                <a:ea typeface="Arimo"/>
                <a:cs typeface="Arimo"/>
                <a:sym typeface="Arimo"/>
              </a:endParaRPr>
            </a:p>
          </p:txBody>
        </p:sp>
      </p:grpSp>
      <p:grpSp>
        <p:nvGrpSpPr>
          <p:cNvPr id="1013" name="Google Shape;1013;p37"/>
          <p:cNvGrpSpPr/>
          <p:nvPr/>
        </p:nvGrpSpPr>
        <p:grpSpPr>
          <a:xfrm>
            <a:off x="1177919" y="3311347"/>
            <a:ext cx="3322532" cy="548700"/>
            <a:chOff x="1177919" y="3311352"/>
            <a:chExt cx="3322532" cy="548700"/>
          </a:xfrm>
        </p:grpSpPr>
        <p:sp>
          <p:nvSpPr>
            <p:cNvPr id="1014" name="Google Shape;1014;p37"/>
            <p:cNvSpPr txBox="1"/>
            <p:nvPr/>
          </p:nvSpPr>
          <p:spPr>
            <a:xfrm flipH="1">
              <a:off x="1177919" y="3311352"/>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015" name="Google Shape;1015;p37"/>
            <p:cNvSpPr txBox="1"/>
            <p:nvPr/>
          </p:nvSpPr>
          <p:spPr>
            <a:xfrm flipH="1">
              <a:off x="2684850" y="3311352"/>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Mars was named after a god</a:t>
              </a:r>
              <a:endParaRPr>
                <a:solidFill>
                  <a:schemeClr val="dk1"/>
                </a:solidFill>
                <a:latin typeface="Arimo"/>
                <a:ea typeface="Arimo"/>
                <a:cs typeface="Arimo"/>
                <a:sym typeface="Arimo"/>
              </a:endParaRPr>
            </a:p>
          </p:txBody>
        </p:sp>
      </p:grpSp>
      <p:grpSp>
        <p:nvGrpSpPr>
          <p:cNvPr id="1016" name="Google Shape;1016;p37"/>
          <p:cNvGrpSpPr/>
          <p:nvPr/>
        </p:nvGrpSpPr>
        <p:grpSpPr>
          <a:xfrm>
            <a:off x="1177919" y="2674542"/>
            <a:ext cx="3322532" cy="548700"/>
            <a:chOff x="1177919" y="2674544"/>
            <a:chExt cx="3322532" cy="548700"/>
          </a:xfrm>
        </p:grpSpPr>
        <p:sp>
          <p:nvSpPr>
            <p:cNvPr id="1017" name="Google Shape;1017;p37"/>
            <p:cNvSpPr txBox="1"/>
            <p:nvPr/>
          </p:nvSpPr>
          <p:spPr>
            <a:xfrm flipH="1">
              <a:off x="1177919" y="2674544"/>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018" name="Google Shape;1018;p37"/>
            <p:cNvSpPr txBox="1"/>
            <p:nvPr/>
          </p:nvSpPr>
          <p:spPr>
            <a:xfrm flipH="1">
              <a:off x="2684850" y="2674544"/>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planet with life</a:t>
              </a:r>
              <a:endParaRPr>
                <a:solidFill>
                  <a:schemeClr val="dk1"/>
                </a:solidFill>
                <a:latin typeface="Arimo"/>
                <a:ea typeface="Arimo"/>
                <a:cs typeface="Arimo"/>
                <a:sym typeface="Arimo"/>
              </a:endParaRPr>
            </a:p>
          </p:txBody>
        </p:sp>
      </p:grpSp>
      <p:grpSp>
        <p:nvGrpSpPr>
          <p:cNvPr id="1019" name="Google Shape;1019;p37"/>
          <p:cNvGrpSpPr/>
          <p:nvPr/>
        </p:nvGrpSpPr>
        <p:grpSpPr>
          <a:xfrm>
            <a:off x="1177919" y="3948152"/>
            <a:ext cx="3322532" cy="548700"/>
            <a:chOff x="1177919" y="3948152"/>
            <a:chExt cx="3322532" cy="548700"/>
          </a:xfrm>
        </p:grpSpPr>
        <p:sp>
          <p:nvSpPr>
            <p:cNvPr id="1020" name="Google Shape;1020;p37"/>
            <p:cNvSpPr txBox="1"/>
            <p:nvPr/>
          </p:nvSpPr>
          <p:spPr>
            <a:xfrm flipH="1">
              <a:off x="1177919" y="3948152"/>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021" name="Google Shape;1021;p37"/>
            <p:cNvSpPr txBox="1"/>
            <p:nvPr/>
          </p:nvSpPr>
          <p:spPr>
            <a:xfrm flipH="1">
              <a:off x="2684850" y="3948152"/>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022" name="Google Shape;1022;p37"/>
          <p:cNvSpPr/>
          <p:nvPr/>
        </p:nvSpPr>
        <p:spPr>
          <a:xfrm>
            <a:off x="1056425" y="1400931"/>
            <a:ext cx="121500" cy="5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1056425" y="2037744"/>
            <a:ext cx="1215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1056425" y="2674544"/>
            <a:ext cx="121500" cy="5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1056425" y="3948152"/>
            <a:ext cx="121500" cy="54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1056425" y="3311352"/>
            <a:ext cx="121500" cy="54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8"/>
          <p:cNvSpPr/>
          <p:nvPr/>
        </p:nvSpPr>
        <p:spPr>
          <a:xfrm>
            <a:off x="756165" y="1795875"/>
            <a:ext cx="2157300" cy="2157300"/>
          </a:xfrm>
          <a:prstGeom prst="ellipse">
            <a:avLst/>
          </a:prstGeom>
          <a:solidFill>
            <a:schemeClr val="lt1"/>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8"/>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033" name="Google Shape;1033;p38"/>
          <p:cNvGrpSpPr/>
          <p:nvPr/>
        </p:nvGrpSpPr>
        <p:grpSpPr>
          <a:xfrm>
            <a:off x="1164993" y="2049047"/>
            <a:ext cx="1368248" cy="1650957"/>
            <a:chOff x="818300" y="1811250"/>
            <a:chExt cx="1885938" cy="2275613"/>
          </a:xfrm>
        </p:grpSpPr>
        <p:grpSp>
          <p:nvGrpSpPr>
            <p:cNvPr id="1034" name="Google Shape;1034;p38"/>
            <p:cNvGrpSpPr/>
            <p:nvPr/>
          </p:nvGrpSpPr>
          <p:grpSpPr>
            <a:xfrm>
              <a:off x="818300" y="1811250"/>
              <a:ext cx="1616075" cy="2275613"/>
              <a:chOff x="818300" y="2144625"/>
              <a:chExt cx="1616075" cy="2275613"/>
            </a:xfrm>
          </p:grpSpPr>
          <p:grpSp>
            <p:nvGrpSpPr>
              <p:cNvPr id="1035" name="Google Shape;1035;p38"/>
              <p:cNvGrpSpPr/>
              <p:nvPr/>
            </p:nvGrpSpPr>
            <p:grpSpPr>
              <a:xfrm>
                <a:off x="818300" y="2470076"/>
                <a:ext cx="1616065" cy="1564413"/>
                <a:chOff x="867250" y="2531276"/>
                <a:chExt cx="1616065" cy="1564413"/>
              </a:xfrm>
            </p:grpSpPr>
            <p:sp>
              <p:nvSpPr>
                <p:cNvPr id="1036" name="Google Shape;1036;p38"/>
                <p:cNvSpPr/>
                <p:nvPr/>
              </p:nvSpPr>
              <p:spPr>
                <a:xfrm>
                  <a:off x="867250" y="3173775"/>
                  <a:ext cx="916982" cy="921914"/>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8"/>
                <p:cNvSpPr/>
                <p:nvPr/>
              </p:nvSpPr>
              <p:spPr>
                <a:xfrm rot="-1490104">
                  <a:off x="1611679" y="2635340"/>
                  <a:ext cx="636418" cy="639841"/>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8"/>
                <p:cNvSpPr/>
                <p:nvPr/>
              </p:nvSpPr>
              <p:spPr>
                <a:xfrm rot="-1490218">
                  <a:off x="1870916" y="3323079"/>
                  <a:ext cx="525709" cy="528536"/>
                </a:xfrm>
                <a:custGeom>
                  <a:rect b="b" l="l" r="r" t="t"/>
                  <a:pathLst>
                    <a:path extrusionOk="0" h="18882" w="18781">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38"/>
              <p:cNvSpPr/>
              <p:nvPr/>
            </p:nvSpPr>
            <p:spPr>
              <a:xfrm>
                <a:off x="1075550" y="2784863"/>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8"/>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972475" y="2603225"/>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8"/>
              <p:cNvSpPr/>
              <p:nvPr/>
            </p:nvSpPr>
            <p:spPr>
              <a:xfrm>
                <a:off x="2354275" y="410343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38"/>
            <p:cNvSpPr/>
            <p:nvPr/>
          </p:nvSpPr>
          <p:spPr>
            <a:xfrm flipH="1">
              <a:off x="2323238" y="2634250"/>
              <a:ext cx="381000" cy="495625"/>
            </a:xfrm>
            <a:custGeom>
              <a:rect b="b" l="l" r="r" t="t"/>
              <a:pathLst>
                <a:path extrusionOk="0" h="19825" w="1524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6" name="Google Shape;1046;p38"/>
          <p:cNvCxnSpPr>
            <a:stCxn id="1031" idx="6"/>
            <a:endCxn id="1047" idx="6"/>
          </p:cNvCxnSpPr>
          <p:nvPr/>
        </p:nvCxnSpPr>
        <p:spPr>
          <a:xfrm flipH="1" rot="10800000">
            <a:off x="2913465" y="1561725"/>
            <a:ext cx="1170900" cy="1312800"/>
          </a:xfrm>
          <a:prstGeom prst="straightConnector1">
            <a:avLst/>
          </a:prstGeom>
          <a:noFill/>
          <a:ln cap="flat" cmpd="sng" w="9525">
            <a:solidFill>
              <a:schemeClr val="dk1"/>
            </a:solidFill>
            <a:prstDash val="solid"/>
            <a:round/>
            <a:headEnd len="med" w="med" type="none"/>
            <a:tailEnd len="med" w="med" type="oval"/>
          </a:ln>
        </p:spPr>
      </p:cxnSp>
      <p:cxnSp>
        <p:nvCxnSpPr>
          <p:cNvPr id="1048" name="Google Shape;1048;p38"/>
          <p:cNvCxnSpPr>
            <a:stCxn id="1031" idx="6"/>
            <a:endCxn id="1049" idx="6"/>
          </p:cNvCxnSpPr>
          <p:nvPr/>
        </p:nvCxnSpPr>
        <p:spPr>
          <a:xfrm>
            <a:off x="2913465" y="2874525"/>
            <a:ext cx="1170900" cy="1350900"/>
          </a:xfrm>
          <a:prstGeom prst="straightConnector1">
            <a:avLst/>
          </a:prstGeom>
          <a:noFill/>
          <a:ln cap="flat" cmpd="sng" w="9525">
            <a:solidFill>
              <a:schemeClr val="dk1"/>
            </a:solidFill>
            <a:prstDash val="solid"/>
            <a:round/>
            <a:headEnd len="med" w="med" type="none"/>
            <a:tailEnd len="med" w="med" type="oval"/>
          </a:ln>
        </p:spPr>
      </p:cxnSp>
      <p:cxnSp>
        <p:nvCxnSpPr>
          <p:cNvPr id="1050" name="Google Shape;1050;p38"/>
          <p:cNvCxnSpPr>
            <a:stCxn id="1031" idx="6"/>
            <a:endCxn id="1051" idx="6"/>
          </p:cNvCxnSpPr>
          <p:nvPr/>
        </p:nvCxnSpPr>
        <p:spPr>
          <a:xfrm flipH="1" rot="10800000">
            <a:off x="2913465" y="2227725"/>
            <a:ext cx="1170900" cy="646800"/>
          </a:xfrm>
          <a:prstGeom prst="straightConnector1">
            <a:avLst/>
          </a:prstGeom>
          <a:noFill/>
          <a:ln cap="flat" cmpd="sng" w="9525">
            <a:solidFill>
              <a:schemeClr val="dk1"/>
            </a:solidFill>
            <a:prstDash val="solid"/>
            <a:round/>
            <a:headEnd len="med" w="med" type="none"/>
            <a:tailEnd len="med" w="med" type="oval"/>
          </a:ln>
        </p:spPr>
      </p:cxnSp>
      <p:cxnSp>
        <p:nvCxnSpPr>
          <p:cNvPr id="1052" name="Google Shape;1052;p38"/>
          <p:cNvCxnSpPr>
            <a:stCxn id="1031" idx="6"/>
            <a:endCxn id="1053" idx="6"/>
          </p:cNvCxnSpPr>
          <p:nvPr/>
        </p:nvCxnSpPr>
        <p:spPr>
          <a:xfrm>
            <a:off x="2913465" y="2874525"/>
            <a:ext cx="1170900" cy="18900"/>
          </a:xfrm>
          <a:prstGeom prst="straightConnector1">
            <a:avLst/>
          </a:prstGeom>
          <a:noFill/>
          <a:ln cap="flat" cmpd="sng" w="9525">
            <a:solidFill>
              <a:schemeClr val="dk1"/>
            </a:solidFill>
            <a:prstDash val="solid"/>
            <a:round/>
            <a:headEnd len="med" w="med" type="none"/>
            <a:tailEnd len="med" w="med" type="oval"/>
          </a:ln>
        </p:spPr>
      </p:cxnSp>
      <p:cxnSp>
        <p:nvCxnSpPr>
          <p:cNvPr id="1054" name="Google Shape;1054;p38"/>
          <p:cNvCxnSpPr>
            <a:stCxn id="1031" idx="6"/>
            <a:endCxn id="1055" idx="6"/>
          </p:cNvCxnSpPr>
          <p:nvPr/>
        </p:nvCxnSpPr>
        <p:spPr>
          <a:xfrm>
            <a:off x="2913465" y="2874525"/>
            <a:ext cx="1170900" cy="684900"/>
          </a:xfrm>
          <a:prstGeom prst="straightConnector1">
            <a:avLst/>
          </a:prstGeom>
          <a:noFill/>
          <a:ln cap="flat" cmpd="sng" w="9525">
            <a:solidFill>
              <a:schemeClr val="dk1"/>
            </a:solidFill>
            <a:prstDash val="solid"/>
            <a:round/>
            <a:headEnd len="med" w="med" type="none"/>
            <a:tailEnd len="med" w="med" type="oval"/>
          </a:ln>
        </p:spPr>
      </p:cxnSp>
      <p:grpSp>
        <p:nvGrpSpPr>
          <p:cNvPr id="1056" name="Google Shape;1056;p38"/>
          <p:cNvGrpSpPr/>
          <p:nvPr/>
        </p:nvGrpSpPr>
        <p:grpSpPr>
          <a:xfrm>
            <a:off x="4084476" y="1242845"/>
            <a:ext cx="4346298" cy="637800"/>
            <a:chOff x="4084476" y="1242845"/>
            <a:chExt cx="4346298" cy="637800"/>
          </a:xfrm>
        </p:grpSpPr>
        <p:sp>
          <p:nvSpPr>
            <p:cNvPr id="1047" name="Google Shape;1047;p38"/>
            <p:cNvSpPr/>
            <p:nvPr/>
          </p:nvSpPr>
          <p:spPr>
            <a:xfrm flipH="1">
              <a:off x="4084476" y="1242845"/>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1057" name="Google Shape;1057;p38"/>
            <p:cNvSpPr txBox="1"/>
            <p:nvPr/>
          </p:nvSpPr>
          <p:spPr>
            <a:xfrm flipH="1">
              <a:off x="7104774" y="1287400"/>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058" name="Google Shape;1058;p38"/>
            <p:cNvSpPr txBox="1"/>
            <p:nvPr/>
          </p:nvSpPr>
          <p:spPr>
            <a:xfrm flipH="1">
              <a:off x="4722275" y="1287395"/>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059" name="Google Shape;1059;p38"/>
          <p:cNvGrpSpPr/>
          <p:nvPr/>
        </p:nvGrpSpPr>
        <p:grpSpPr>
          <a:xfrm>
            <a:off x="4084476" y="1908731"/>
            <a:ext cx="4346298" cy="637800"/>
            <a:chOff x="4084476" y="1908731"/>
            <a:chExt cx="4346298" cy="637800"/>
          </a:xfrm>
        </p:grpSpPr>
        <p:sp>
          <p:nvSpPr>
            <p:cNvPr id="1051" name="Google Shape;1051;p38"/>
            <p:cNvSpPr/>
            <p:nvPr/>
          </p:nvSpPr>
          <p:spPr>
            <a:xfrm flipH="1">
              <a:off x="4084476" y="1908731"/>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060" name="Google Shape;1060;p38"/>
            <p:cNvSpPr txBox="1"/>
            <p:nvPr/>
          </p:nvSpPr>
          <p:spPr>
            <a:xfrm flipH="1">
              <a:off x="7104774" y="1953281"/>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061" name="Google Shape;1061;p38"/>
            <p:cNvSpPr txBox="1"/>
            <p:nvPr/>
          </p:nvSpPr>
          <p:spPr>
            <a:xfrm flipH="1">
              <a:off x="4722275" y="1953281"/>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grpSp>
        <p:nvGrpSpPr>
          <p:cNvPr id="1062" name="Google Shape;1062;p38"/>
          <p:cNvGrpSpPr/>
          <p:nvPr/>
        </p:nvGrpSpPr>
        <p:grpSpPr>
          <a:xfrm>
            <a:off x="4084476" y="3240503"/>
            <a:ext cx="4346298" cy="637800"/>
            <a:chOff x="4084476" y="3240503"/>
            <a:chExt cx="4346298" cy="637800"/>
          </a:xfrm>
        </p:grpSpPr>
        <p:sp>
          <p:nvSpPr>
            <p:cNvPr id="1055" name="Google Shape;1055;p38"/>
            <p:cNvSpPr/>
            <p:nvPr/>
          </p:nvSpPr>
          <p:spPr>
            <a:xfrm flipH="1">
              <a:off x="4084476" y="3240503"/>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1063" name="Google Shape;1063;p38"/>
            <p:cNvSpPr txBox="1"/>
            <p:nvPr/>
          </p:nvSpPr>
          <p:spPr>
            <a:xfrm flipH="1">
              <a:off x="7104774" y="3285053"/>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064" name="Google Shape;1064;p38"/>
            <p:cNvSpPr txBox="1"/>
            <p:nvPr/>
          </p:nvSpPr>
          <p:spPr>
            <a:xfrm flipH="1">
              <a:off x="4722275" y="3285053"/>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Mars was named after a god</a:t>
              </a:r>
              <a:endParaRPr>
                <a:solidFill>
                  <a:schemeClr val="dk1"/>
                </a:solidFill>
                <a:latin typeface="Arimo"/>
                <a:ea typeface="Arimo"/>
                <a:cs typeface="Arimo"/>
                <a:sym typeface="Arimo"/>
              </a:endParaRPr>
            </a:p>
          </p:txBody>
        </p:sp>
      </p:grpSp>
      <p:grpSp>
        <p:nvGrpSpPr>
          <p:cNvPr id="1065" name="Google Shape;1065;p38"/>
          <p:cNvGrpSpPr/>
          <p:nvPr/>
        </p:nvGrpSpPr>
        <p:grpSpPr>
          <a:xfrm>
            <a:off x="4084476" y="2574617"/>
            <a:ext cx="4346298" cy="637800"/>
            <a:chOff x="4084476" y="2574617"/>
            <a:chExt cx="4346298" cy="637800"/>
          </a:xfrm>
        </p:grpSpPr>
        <p:sp>
          <p:nvSpPr>
            <p:cNvPr id="1053" name="Google Shape;1053;p38"/>
            <p:cNvSpPr/>
            <p:nvPr/>
          </p:nvSpPr>
          <p:spPr>
            <a:xfrm flipH="1">
              <a:off x="4084476" y="2574617"/>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066" name="Google Shape;1066;p38"/>
            <p:cNvSpPr txBox="1"/>
            <p:nvPr/>
          </p:nvSpPr>
          <p:spPr>
            <a:xfrm flipH="1">
              <a:off x="7104774" y="2619167"/>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067" name="Google Shape;1067;p38"/>
            <p:cNvSpPr txBox="1"/>
            <p:nvPr/>
          </p:nvSpPr>
          <p:spPr>
            <a:xfrm flipH="1">
              <a:off x="4722275" y="2619167"/>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only planet with life</a:t>
              </a:r>
              <a:endParaRPr>
                <a:solidFill>
                  <a:schemeClr val="dk1"/>
                </a:solidFill>
                <a:latin typeface="Arimo"/>
                <a:ea typeface="Arimo"/>
                <a:cs typeface="Arimo"/>
                <a:sym typeface="Arimo"/>
              </a:endParaRPr>
            </a:p>
          </p:txBody>
        </p:sp>
      </p:grpSp>
      <p:grpSp>
        <p:nvGrpSpPr>
          <p:cNvPr id="1068" name="Google Shape;1068;p38"/>
          <p:cNvGrpSpPr/>
          <p:nvPr/>
        </p:nvGrpSpPr>
        <p:grpSpPr>
          <a:xfrm>
            <a:off x="4084476" y="3906389"/>
            <a:ext cx="4346298" cy="637800"/>
            <a:chOff x="4084476" y="3906389"/>
            <a:chExt cx="4346298" cy="637800"/>
          </a:xfrm>
        </p:grpSpPr>
        <p:sp>
          <p:nvSpPr>
            <p:cNvPr id="1049" name="Google Shape;1049;p38"/>
            <p:cNvSpPr/>
            <p:nvPr/>
          </p:nvSpPr>
          <p:spPr>
            <a:xfrm flipH="1">
              <a:off x="4084476" y="3906389"/>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sp>
          <p:nvSpPr>
            <p:cNvPr id="1069" name="Google Shape;1069;p38"/>
            <p:cNvSpPr txBox="1"/>
            <p:nvPr/>
          </p:nvSpPr>
          <p:spPr>
            <a:xfrm flipH="1">
              <a:off x="7104774" y="3950939"/>
              <a:ext cx="13260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070" name="Google Shape;1070;p38"/>
            <p:cNvSpPr txBox="1"/>
            <p:nvPr/>
          </p:nvSpPr>
          <p:spPr>
            <a:xfrm flipH="1">
              <a:off x="4722275" y="3950939"/>
              <a:ext cx="1815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cxnSp>
        <p:nvCxnSpPr>
          <p:cNvPr id="1071" name="Google Shape;1071;p38"/>
          <p:cNvCxnSpPr>
            <a:stCxn id="1057" idx="3"/>
            <a:endCxn id="1058" idx="1"/>
          </p:cNvCxnSpPr>
          <p:nvPr/>
        </p:nvCxnSpPr>
        <p:spPr>
          <a:xfrm rot="10800000">
            <a:off x="6537774" y="1561750"/>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2" name="Google Shape;1072;p38"/>
          <p:cNvCxnSpPr>
            <a:stCxn id="1060" idx="3"/>
            <a:endCxn id="1061" idx="1"/>
          </p:cNvCxnSpPr>
          <p:nvPr/>
        </p:nvCxnSpPr>
        <p:spPr>
          <a:xfrm rot="10800000">
            <a:off x="6537774" y="2227631"/>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3" name="Google Shape;1073;p38"/>
          <p:cNvCxnSpPr>
            <a:stCxn id="1066" idx="3"/>
            <a:endCxn id="1067" idx="1"/>
          </p:cNvCxnSpPr>
          <p:nvPr/>
        </p:nvCxnSpPr>
        <p:spPr>
          <a:xfrm rot="10800000">
            <a:off x="6537774" y="2893517"/>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4" name="Google Shape;1074;p38"/>
          <p:cNvCxnSpPr>
            <a:stCxn id="1063" idx="3"/>
            <a:endCxn id="1064" idx="1"/>
          </p:cNvCxnSpPr>
          <p:nvPr/>
        </p:nvCxnSpPr>
        <p:spPr>
          <a:xfrm rot="10800000">
            <a:off x="6537774" y="3559403"/>
            <a:ext cx="567000" cy="0"/>
          </a:xfrm>
          <a:prstGeom prst="straightConnector1">
            <a:avLst/>
          </a:prstGeom>
          <a:noFill/>
          <a:ln cap="flat" cmpd="sng" w="9525">
            <a:solidFill>
              <a:schemeClr val="dk1"/>
            </a:solidFill>
            <a:prstDash val="solid"/>
            <a:round/>
            <a:headEnd len="med" w="med" type="none"/>
            <a:tailEnd len="med" w="med" type="none"/>
          </a:ln>
        </p:spPr>
      </p:cxnSp>
      <p:cxnSp>
        <p:nvCxnSpPr>
          <p:cNvPr id="1075" name="Google Shape;1075;p38"/>
          <p:cNvCxnSpPr>
            <a:stCxn id="1069" idx="3"/>
            <a:endCxn id="1070" idx="1"/>
          </p:cNvCxnSpPr>
          <p:nvPr/>
        </p:nvCxnSpPr>
        <p:spPr>
          <a:xfrm rot="10800000">
            <a:off x="6537774" y="4225289"/>
            <a:ext cx="567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39"/>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1081" name="Google Shape;1081;p39"/>
          <p:cNvSpPr/>
          <p:nvPr/>
        </p:nvSpPr>
        <p:spPr>
          <a:xfrm>
            <a:off x="3098100" y="3013601"/>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082" name="Google Shape;1082;p39"/>
          <p:cNvSpPr/>
          <p:nvPr/>
        </p:nvSpPr>
        <p:spPr>
          <a:xfrm>
            <a:off x="5136361" y="3013601"/>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083" name="Google Shape;1083;p39"/>
          <p:cNvSpPr/>
          <p:nvPr/>
        </p:nvSpPr>
        <p:spPr>
          <a:xfrm>
            <a:off x="4117231" y="1584544"/>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084" name="Google Shape;1084;p39"/>
          <p:cNvSpPr/>
          <p:nvPr/>
        </p:nvSpPr>
        <p:spPr>
          <a:xfrm rot="-3271757">
            <a:off x="3615491" y="2601220"/>
            <a:ext cx="835449" cy="265812"/>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flipH="1" rot="-7528243">
            <a:off x="4634621" y="2601220"/>
            <a:ext cx="835449" cy="265812"/>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flipH="1" rot="977">
            <a:off x="4014781" y="3315090"/>
            <a:ext cx="1056000" cy="265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39"/>
          <p:cNvGrpSpPr/>
          <p:nvPr/>
        </p:nvGrpSpPr>
        <p:grpSpPr>
          <a:xfrm>
            <a:off x="4282258" y="1768626"/>
            <a:ext cx="520654" cy="500635"/>
            <a:chOff x="1926899" y="2977408"/>
            <a:chExt cx="437304" cy="420489"/>
          </a:xfrm>
        </p:grpSpPr>
        <p:sp>
          <p:nvSpPr>
            <p:cNvPr id="1088" name="Google Shape;1088;p39"/>
            <p:cNvSpPr/>
            <p:nvPr/>
          </p:nvSpPr>
          <p:spPr>
            <a:xfrm>
              <a:off x="2050362" y="3130822"/>
              <a:ext cx="190358" cy="190358"/>
            </a:xfrm>
            <a:custGeom>
              <a:rect b="b" l="l" r="r" t="t"/>
              <a:pathLst>
                <a:path extrusionOk="0" h="9419" w="9419">
                  <a:moveTo>
                    <a:pt x="4710" y="2802"/>
                  </a:moveTo>
                  <a:cubicBezTo>
                    <a:pt x="5765" y="2802"/>
                    <a:pt x="6618" y="3654"/>
                    <a:pt x="6618" y="4710"/>
                  </a:cubicBezTo>
                  <a:cubicBezTo>
                    <a:pt x="6618" y="5765"/>
                    <a:pt x="5765" y="6618"/>
                    <a:pt x="4710" y="6618"/>
                  </a:cubicBezTo>
                  <a:cubicBezTo>
                    <a:pt x="3654" y="6618"/>
                    <a:pt x="2802" y="5765"/>
                    <a:pt x="2802" y="4710"/>
                  </a:cubicBezTo>
                  <a:cubicBezTo>
                    <a:pt x="2802" y="3654"/>
                    <a:pt x="3654" y="2802"/>
                    <a:pt x="4710" y="2802"/>
                  </a:cubicBezTo>
                  <a:close/>
                  <a:moveTo>
                    <a:pt x="4263" y="1"/>
                  </a:moveTo>
                  <a:lnTo>
                    <a:pt x="4141" y="1218"/>
                  </a:lnTo>
                  <a:cubicBezTo>
                    <a:pt x="4101" y="1462"/>
                    <a:pt x="3938" y="1665"/>
                    <a:pt x="3715" y="1746"/>
                  </a:cubicBezTo>
                  <a:cubicBezTo>
                    <a:pt x="3573" y="1787"/>
                    <a:pt x="3431" y="1848"/>
                    <a:pt x="3309" y="1908"/>
                  </a:cubicBezTo>
                  <a:cubicBezTo>
                    <a:pt x="3214" y="1961"/>
                    <a:pt x="3110" y="1987"/>
                    <a:pt x="3009" y="1987"/>
                  </a:cubicBezTo>
                  <a:cubicBezTo>
                    <a:pt x="2875" y="1987"/>
                    <a:pt x="2744" y="1940"/>
                    <a:pt x="2639" y="1848"/>
                  </a:cubicBezTo>
                  <a:lnTo>
                    <a:pt x="1665" y="1076"/>
                  </a:lnTo>
                  <a:lnTo>
                    <a:pt x="1056" y="1706"/>
                  </a:lnTo>
                  <a:lnTo>
                    <a:pt x="1827" y="2659"/>
                  </a:lnTo>
                  <a:cubicBezTo>
                    <a:pt x="1990" y="2842"/>
                    <a:pt x="2010" y="3106"/>
                    <a:pt x="1909" y="3329"/>
                  </a:cubicBezTo>
                  <a:cubicBezTo>
                    <a:pt x="1848" y="3451"/>
                    <a:pt x="1787" y="3593"/>
                    <a:pt x="1746" y="3715"/>
                  </a:cubicBezTo>
                  <a:cubicBezTo>
                    <a:pt x="1665" y="3959"/>
                    <a:pt x="1462" y="4121"/>
                    <a:pt x="1219" y="4141"/>
                  </a:cubicBezTo>
                  <a:lnTo>
                    <a:pt x="1" y="4283"/>
                  </a:lnTo>
                  <a:lnTo>
                    <a:pt x="1" y="5136"/>
                  </a:lnTo>
                  <a:lnTo>
                    <a:pt x="1219" y="5278"/>
                  </a:lnTo>
                  <a:cubicBezTo>
                    <a:pt x="1462" y="5298"/>
                    <a:pt x="1665" y="5481"/>
                    <a:pt x="1746" y="5704"/>
                  </a:cubicBezTo>
                  <a:cubicBezTo>
                    <a:pt x="1787" y="5846"/>
                    <a:pt x="1848" y="5968"/>
                    <a:pt x="1909" y="6110"/>
                  </a:cubicBezTo>
                  <a:cubicBezTo>
                    <a:pt x="2030" y="6333"/>
                    <a:pt x="2010" y="6597"/>
                    <a:pt x="1848" y="6780"/>
                  </a:cubicBezTo>
                  <a:lnTo>
                    <a:pt x="1076" y="7754"/>
                  </a:lnTo>
                  <a:lnTo>
                    <a:pt x="1706" y="8343"/>
                  </a:lnTo>
                  <a:lnTo>
                    <a:pt x="2660" y="7592"/>
                  </a:lnTo>
                  <a:cubicBezTo>
                    <a:pt x="2770" y="7493"/>
                    <a:pt x="2911" y="7440"/>
                    <a:pt x="3054" y="7440"/>
                  </a:cubicBezTo>
                  <a:cubicBezTo>
                    <a:pt x="3147" y="7440"/>
                    <a:pt x="3241" y="7463"/>
                    <a:pt x="3329" y="7511"/>
                  </a:cubicBezTo>
                  <a:cubicBezTo>
                    <a:pt x="3451" y="7572"/>
                    <a:pt x="3593" y="7632"/>
                    <a:pt x="3715" y="7673"/>
                  </a:cubicBezTo>
                  <a:cubicBezTo>
                    <a:pt x="3959" y="7754"/>
                    <a:pt x="4121" y="7957"/>
                    <a:pt x="4141" y="8201"/>
                  </a:cubicBezTo>
                  <a:lnTo>
                    <a:pt x="4283" y="9419"/>
                  </a:lnTo>
                  <a:lnTo>
                    <a:pt x="5156" y="9419"/>
                  </a:lnTo>
                  <a:lnTo>
                    <a:pt x="5278" y="8201"/>
                  </a:lnTo>
                  <a:cubicBezTo>
                    <a:pt x="5298" y="7957"/>
                    <a:pt x="5481" y="7734"/>
                    <a:pt x="5704" y="7673"/>
                  </a:cubicBezTo>
                  <a:cubicBezTo>
                    <a:pt x="5846" y="7612"/>
                    <a:pt x="5968" y="7551"/>
                    <a:pt x="6110" y="7490"/>
                  </a:cubicBezTo>
                  <a:cubicBezTo>
                    <a:pt x="6200" y="7449"/>
                    <a:pt x="6297" y="7428"/>
                    <a:pt x="6392" y="7428"/>
                  </a:cubicBezTo>
                  <a:cubicBezTo>
                    <a:pt x="6533" y="7428"/>
                    <a:pt x="6671" y="7475"/>
                    <a:pt x="6780" y="7572"/>
                  </a:cubicBezTo>
                  <a:lnTo>
                    <a:pt x="7754" y="8323"/>
                  </a:lnTo>
                  <a:lnTo>
                    <a:pt x="8343" y="7714"/>
                  </a:lnTo>
                  <a:lnTo>
                    <a:pt x="7592" y="6760"/>
                  </a:lnTo>
                  <a:cubicBezTo>
                    <a:pt x="7430" y="6577"/>
                    <a:pt x="7389" y="6313"/>
                    <a:pt x="7511" y="6090"/>
                  </a:cubicBezTo>
                  <a:cubicBezTo>
                    <a:pt x="7572" y="5968"/>
                    <a:pt x="7633" y="5826"/>
                    <a:pt x="7673" y="5704"/>
                  </a:cubicBezTo>
                  <a:cubicBezTo>
                    <a:pt x="7754" y="5461"/>
                    <a:pt x="7957" y="5298"/>
                    <a:pt x="8201" y="5258"/>
                  </a:cubicBezTo>
                  <a:lnTo>
                    <a:pt x="9419" y="5136"/>
                  </a:lnTo>
                  <a:lnTo>
                    <a:pt x="9419" y="4263"/>
                  </a:lnTo>
                  <a:lnTo>
                    <a:pt x="8201" y="4141"/>
                  </a:lnTo>
                  <a:cubicBezTo>
                    <a:pt x="7957" y="4101"/>
                    <a:pt x="7734" y="3938"/>
                    <a:pt x="7673" y="3715"/>
                  </a:cubicBezTo>
                  <a:cubicBezTo>
                    <a:pt x="7612" y="3573"/>
                    <a:pt x="7572" y="3431"/>
                    <a:pt x="7491" y="3309"/>
                  </a:cubicBezTo>
                  <a:cubicBezTo>
                    <a:pt x="7389" y="3086"/>
                    <a:pt x="7409" y="2822"/>
                    <a:pt x="7572" y="2639"/>
                  </a:cubicBezTo>
                  <a:lnTo>
                    <a:pt x="8323" y="1665"/>
                  </a:lnTo>
                  <a:lnTo>
                    <a:pt x="7714" y="1056"/>
                  </a:lnTo>
                  <a:lnTo>
                    <a:pt x="6760" y="1827"/>
                  </a:lnTo>
                  <a:cubicBezTo>
                    <a:pt x="6651" y="1924"/>
                    <a:pt x="6513" y="1971"/>
                    <a:pt x="6372" y="1971"/>
                  </a:cubicBezTo>
                  <a:cubicBezTo>
                    <a:pt x="6277" y="1971"/>
                    <a:pt x="6180" y="1949"/>
                    <a:pt x="6090" y="1908"/>
                  </a:cubicBezTo>
                  <a:cubicBezTo>
                    <a:pt x="5968" y="1848"/>
                    <a:pt x="5826" y="1787"/>
                    <a:pt x="5704" y="1746"/>
                  </a:cubicBezTo>
                  <a:cubicBezTo>
                    <a:pt x="5461" y="1665"/>
                    <a:pt x="5298" y="1462"/>
                    <a:pt x="5278" y="1218"/>
                  </a:cubicBezTo>
                  <a:lnTo>
                    <a:pt x="51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a:off x="1926899" y="3325586"/>
              <a:ext cx="73787" cy="72311"/>
            </a:xfrm>
            <a:custGeom>
              <a:rect b="b" l="l" r="r" t="t"/>
              <a:pathLst>
                <a:path extrusionOk="0" h="3578" w="3651">
                  <a:moveTo>
                    <a:pt x="174" y="1"/>
                  </a:moveTo>
                  <a:cubicBezTo>
                    <a:pt x="116" y="1"/>
                    <a:pt x="58" y="2"/>
                    <a:pt x="0" y="5"/>
                  </a:cubicBezTo>
                  <a:lnTo>
                    <a:pt x="0" y="2948"/>
                  </a:lnTo>
                  <a:cubicBezTo>
                    <a:pt x="0" y="3293"/>
                    <a:pt x="284" y="3577"/>
                    <a:pt x="629" y="3577"/>
                  </a:cubicBezTo>
                  <a:lnTo>
                    <a:pt x="3532" y="3577"/>
                  </a:lnTo>
                  <a:cubicBezTo>
                    <a:pt x="3650" y="1664"/>
                    <a:pt x="2140"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9"/>
            <p:cNvSpPr/>
            <p:nvPr/>
          </p:nvSpPr>
          <p:spPr>
            <a:xfrm>
              <a:off x="1926899" y="3053701"/>
              <a:ext cx="73787" cy="72716"/>
            </a:xfrm>
            <a:custGeom>
              <a:rect b="b" l="l" r="r" t="t"/>
              <a:pathLst>
                <a:path extrusionOk="0" h="3598" w="3651">
                  <a:moveTo>
                    <a:pt x="629" y="1"/>
                  </a:moveTo>
                  <a:cubicBezTo>
                    <a:pt x="284" y="1"/>
                    <a:pt x="0" y="285"/>
                    <a:pt x="0" y="650"/>
                  </a:cubicBezTo>
                  <a:lnTo>
                    <a:pt x="0" y="3593"/>
                  </a:lnTo>
                  <a:cubicBezTo>
                    <a:pt x="58" y="3596"/>
                    <a:pt x="115" y="3598"/>
                    <a:pt x="172" y="3598"/>
                  </a:cubicBezTo>
                  <a:cubicBezTo>
                    <a:pt x="2121" y="3598"/>
                    <a:pt x="3650" y="1933"/>
                    <a:pt x="3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a:off x="1926899" y="2977408"/>
              <a:ext cx="437304" cy="420489"/>
            </a:xfrm>
            <a:custGeom>
              <a:rect b="b" l="l" r="r" t="t"/>
              <a:pathLst>
                <a:path extrusionOk="0" h="20806" w="21638">
                  <a:moveTo>
                    <a:pt x="13254" y="1279"/>
                  </a:moveTo>
                  <a:cubicBezTo>
                    <a:pt x="14087" y="1279"/>
                    <a:pt x="14777" y="1949"/>
                    <a:pt x="14777" y="2801"/>
                  </a:cubicBezTo>
                  <a:lnTo>
                    <a:pt x="14777" y="3776"/>
                  </a:lnTo>
                  <a:lnTo>
                    <a:pt x="6861" y="3776"/>
                  </a:lnTo>
                  <a:lnTo>
                    <a:pt x="6861" y="2801"/>
                  </a:lnTo>
                  <a:cubicBezTo>
                    <a:pt x="6861" y="1949"/>
                    <a:pt x="7551" y="1279"/>
                    <a:pt x="8383" y="1279"/>
                  </a:cubicBezTo>
                  <a:close/>
                  <a:moveTo>
                    <a:pt x="11813" y="6313"/>
                  </a:moveTo>
                  <a:cubicBezTo>
                    <a:pt x="12138" y="6313"/>
                    <a:pt x="12402" y="6556"/>
                    <a:pt x="12443" y="6881"/>
                  </a:cubicBezTo>
                  <a:lnTo>
                    <a:pt x="12564" y="8038"/>
                  </a:lnTo>
                  <a:lnTo>
                    <a:pt x="13478" y="7307"/>
                  </a:lnTo>
                  <a:cubicBezTo>
                    <a:pt x="13591" y="7213"/>
                    <a:pt x="13730" y="7167"/>
                    <a:pt x="13869" y="7167"/>
                  </a:cubicBezTo>
                  <a:cubicBezTo>
                    <a:pt x="14030" y="7167"/>
                    <a:pt x="14190" y="7228"/>
                    <a:pt x="14310" y="7348"/>
                  </a:cubicBezTo>
                  <a:lnTo>
                    <a:pt x="15731" y="8769"/>
                  </a:lnTo>
                  <a:cubicBezTo>
                    <a:pt x="15974" y="8992"/>
                    <a:pt x="15995" y="9357"/>
                    <a:pt x="15792" y="9601"/>
                  </a:cubicBezTo>
                  <a:lnTo>
                    <a:pt x="15041" y="10535"/>
                  </a:lnTo>
                  <a:lnTo>
                    <a:pt x="16218" y="10656"/>
                  </a:lnTo>
                  <a:cubicBezTo>
                    <a:pt x="16543" y="10697"/>
                    <a:pt x="16786" y="10961"/>
                    <a:pt x="16786" y="11286"/>
                  </a:cubicBezTo>
                  <a:lnTo>
                    <a:pt x="16786" y="13295"/>
                  </a:lnTo>
                  <a:cubicBezTo>
                    <a:pt x="16786" y="13620"/>
                    <a:pt x="16543" y="13884"/>
                    <a:pt x="16238" y="13924"/>
                  </a:cubicBezTo>
                  <a:lnTo>
                    <a:pt x="15081" y="14046"/>
                  </a:lnTo>
                  <a:lnTo>
                    <a:pt x="15812" y="14960"/>
                  </a:lnTo>
                  <a:cubicBezTo>
                    <a:pt x="16015" y="15203"/>
                    <a:pt x="15995" y="15568"/>
                    <a:pt x="15771" y="15792"/>
                  </a:cubicBezTo>
                  <a:lnTo>
                    <a:pt x="14351" y="17213"/>
                  </a:lnTo>
                  <a:cubicBezTo>
                    <a:pt x="14226" y="17337"/>
                    <a:pt x="14056" y="17405"/>
                    <a:pt x="13889" y="17405"/>
                  </a:cubicBezTo>
                  <a:cubicBezTo>
                    <a:pt x="13757" y="17405"/>
                    <a:pt x="13626" y="17363"/>
                    <a:pt x="13518" y="17273"/>
                  </a:cubicBezTo>
                  <a:lnTo>
                    <a:pt x="12585" y="16522"/>
                  </a:lnTo>
                  <a:lnTo>
                    <a:pt x="12463" y="17700"/>
                  </a:lnTo>
                  <a:cubicBezTo>
                    <a:pt x="12422" y="18024"/>
                    <a:pt x="12158" y="18268"/>
                    <a:pt x="11834" y="18268"/>
                  </a:cubicBezTo>
                  <a:lnTo>
                    <a:pt x="9824" y="18268"/>
                  </a:lnTo>
                  <a:cubicBezTo>
                    <a:pt x="9499" y="18268"/>
                    <a:pt x="9236" y="18024"/>
                    <a:pt x="9195" y="17720"/>
                  </a:cubicBezTo>
                  <a:lnTo>
                    <a:pt x="9073" y="16563"/>
                  </a:lnTo>
                  <a:lnTo>
                    <a:pt x="8160" y="17294"/>
                  </a:lnTo>
                  <a:cubicBezTo>
                    <a:pt x="8047" y="17388"/>
                    <a:pt x="7907" y="17434"/>
                    <a:pt x="7766" y="17434"/>
                  </a:cubicBezTo>
                  <a:cubicBezTo>
                    <a:pt x="7603" y="17434"/>
                    <a:pt x="7438" y="17373"/>
                    <a:pt x="7307" y="17253"/>
                  </a:cubicBezTo>
                  <a:lnTo>
                    <a:pt x="5907" y="15832"/>
                  </a:lnTo>
                  <a:cubicBezTo>
                    <a:pt x="5663" y="15609"/>
                    <a:pt x="5643" y="15244"/>
                    <a:pt x="5846" y="15000"/>
                  </a:cubicBezTo>
                  <a:lnTo>
                    <a:pt x="6577" y="14066"/>
                  </a:lnTo>
                  <a:lnTo>
                    <a:pt x="5399" y="13945"/>
                  </a:lnTo>
                  <a:cubicBezTo>
                    <a:pt x="5095" y="13904"/>
                    <a:pt x="4851" y="13620"/>
                    <a:pt x="4851" y="13315"/>
                  </a:cubicBezTo>
                  <a:lnTo>
                    <a:pt x="4831" y="11306"/>
                  </a:lnTo>
                  <a:cubicBezTo>
                    <a:pt x="4831" y="10981"/>
                    <a:pt x="5075" y="10717"/>
                    <a:pt x="5399" y="10677"/>
                  </a:cubicBezTo>
                  <a:lnTo>
                    <a:pt x="6556" y="10555"/>
                  </a:lnTo>
                  <a:lnTo>
                    <a:pt x="5826" y="9642"/>
                  </a:lnTo>
                  <a:cubicBezTo>
                    <a:pt x="5623" y="9398"/>
                    <a:pt x="5643" y="9033"/>
                    <a:pt x="5866" y="8789"/>
                  </a:cubicBezTo>
                  <a:lnTo>
                    <a:pt x="7287" y="7389"/>
                  </a:lnTo>
                  <a:cubicBezTo>
                    <a:pt x="7409" y="7256"/>
                    <a:pt x="7573" y="7189"/>
                    <a:pt x="7736" y="7189"/>
                  </a:cubicBezTo>
                  <a:cubicBezTo>
                    <a:pt x="7873" y="7189"/>
                    <a:pt x="8008" y="7235"/>
                    <a:pt x="8119" y="7328"/>
                  </a:cubicBezTo>
                  <a:lnTo>
                    <a:pt x="9053" y="8058"/>
                  </a:lnTo>
                  <a:lnTo>
                    <a:pt x="9175" y="6881"/>
                  </a:lnTo>
                  <a:cubicBezTo>
                    <a:pt x="9215" y="6577"/>
                    <a:pt x="9479" y="6333"/>
                    <a:pt x="9804" y="6333"/>
                  </a:cubicBezTo>
                  <a:lnTo>
                    <a:pt x="11813" y="6313"/>
                  </a:lnTo>
                  <a:close/>
                  <a:moveTo>
                    <a:pt x="8383" y="0"/>
                  </a:moveTo>
                  <a:cubicBezTo>
                    <a:pt x="6840" y="0"/>
                    <a:pt x="5582" y="1259"/>
                    <a:pt x="5582" y="2801"/>
                  </a:cubicBezTo>
                  <a:lnTo>
                    <a:pt x="5582" y="3776"/>
                  </a:lnTo>
                  <a:lnTo>
                    <a:pt x="4811" y="3776"/>
                  </a:lnTo>
                  <a:cubicBezTo>
                    <a:pt x="4929" y="6464"/>
                    <a:pt x="2738" y="8652"/>
                    <a:pt x="205" y="8652"/>
                  </a:cubicBezTo>
                  <a:cubicBezTo>
                    <a:pt x="137" y="8652"/>
                    <a:pt x="69" y="8650"/>
                    <a:pt x="0" y="8647"/>
                  </a:cubicBezTo>
                  <a:lnTo>
                    <a:pt x="0" y="15954"/>
                  </a:lnTo>
                  <a:cubicBezTo>
                    <a:pt x="69" y="15951"/>
                    <a:pt x="138" y="15949"/>
                    <a:pt x="207" y="15949"/>
                  </a:cubicBezTo>
                  <a:cubicBezTo>
                    <a:pt x="2721" y="15949"/>
                    <a:pt x="4929" y="18098"/>
                    <a:pt x="4811" y="20805"/>
                  </a:cubicBezTo>
                  <a:lnTo>
                    <a:pt x="16827" y="20805"/>
                  </a:lnTo>
                  <a:cubicBezTo>
                    <a:pt x="16708" y="18118"/>
                    <a:pt x="18879" y="15949"/>
                    <a:pt x="21430" y="15949"/>
                  </a:cubicBezTo>
                  <a:cubicBezTo>
                    <a:pt x="21499" y="15949"/>
                    <a:pt x="21568" y="15951"/>
                    <a:pt x="21637" y="15954"/>
                  </a:cubicBezTo>
                  <a:lnTo>
                    <a:pt x="21637" y="8647"/>
                  </a:lnTo>
                  <a:cubicBezTo>
                    <a:pt x="21568" y="8650"/>
                    <a:pt x="21499" y="8652"/>
                    <a:pt x="21431" y="8652"/>
                  </a:cubicBezTo>
                  <a:cubicBezTo>
                    <a:pt x="18917" y="8652"/>
                    <a:pt x="16708" y="6502"/>
                    <a:pt x="16827" y="3776"/>
                  </a:cubicBezTo>
                  <a:lnTo>
                    <a:pt x="16035" y="3776"/>
                  </a:lnTo>
                  <a:lnTo>
                    <a:pt x="16035" y="2801"/>
                  </a:lnTo>
                  <a:cubicBezTo>
                    <a:pt x="16035" y="1259"/>
                    <a:pt x="14797" y="0"/>
                    <a:pt x="13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a:off x="2290012" y="3325586"/>
              <a:ext cx="74191" cy="72311"/>
            </a:xfrm>
            <a:custGeom>
              <a:rect b="b" l="l" r="r" t="t"/>
              <a:pathLst>
                <a:path extrusionOk="0" h="3578" w="3671">
                  <a:moveTo>
                    <a:pt x="3497" y="1"/>
                  </a:moveTo>
                  <a:cubicBezTo>
                    <a:pt x="1529" y="1"/>
                    <a:pt x="1" y="1664"/>
                    <a:pt x="139" y="3577"/>
                  </a:cubicBezTo>
                  <a:lnTo>
                    <a:pt x="3041" y="3577"/>
                  </a:lnTo>
                  <a:cubicBezTo>
                    <a:pt x="3386" y="3577"/>
                    <a:pt x="3670" y="3293"/>
                    <a:pt x="3670" y="2948"/>
                  </a:cubicBezTo>
                  <a:lnTo>
                    <a:pt x="3670" y="5"/>
                  </a:lnTo>
                  <a:cubicBezTo>
                    <a:pt x="3612" y="2"/>
                    <a:pt x="3554" y="1"/>
                    <a:pt x="3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2290012" y="3053701"/>
              <a:ext cx="74191" cy="72716"/>
            </a:xfrm>
            <a:custGeom>
              <a:rect b="b" l="l" r="r" t="t"/>
              <a:pathLst>
                <a:path extrusionOk="0" h="3598" w="3671">
                  <a:moveTo>
                    <a:pt x="139" y="1"/>
                  </a:moveTo>
                  <a:cubicBezTo>
                    <a:pt x="1" y="1933"/>
                    <a:pt x="1529" y="3598"/>
                    <a:pt x="3497" y="3598"/>
                  </a:cubicBezTo>
                  <a:cubicBezTo>
                    <a:pt x="3554" y="3598"/>
                    <a:pt x="3612" y="3596"/>
                    <a:pt x="3670" y="3593"/>
                  </a:cubicBezTo>
                  <a:lnTo>
                    <a:pt x="3670" y="650"/>
                  </a:lnTo>
                  <a:cubicBezTo>
                    <a:pt x="3670" y="285"/>
                    <a:pt x="3386" y="1"/>
                    <a:pt x="3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2131990" y="3212450"/>
              <a:ext cx="27102" cy="27102"/>
            </a:xfrm>
            <a:custGeom>
              <a:rect b="b" l="l" r="r" t="t"/>
              <a:pathLst>
                <a:path extrusionOk="0" h="1341" w="1341">
                  <a:moveTo>
                    <a:pt x="671" y="1"/>
                  </a:moveTo>
                  <a:cubicBezTo>
                    <a:pt x="305" y="1"/>
                    <a:pt x="1" y="305"/>
                    <a:pt x="1" y="671"/>
                  </a:cubicBezTo>
                  <a:cubicBezTo>
                    <a:pt x="1" y="1036"/>
                    <a:pt x="305" y="1340"/>
                    <a:pt x="671" y="1340"/>
                  </a:cubicBezTo>
                  <a:cubicBezTo>
                    <a:pt x="1036" y="1340"/>
                    <a:pt x="1341" y="1036"/>
                    <a:pt x="1341" y="671"/>
                  </a:cubicBezTo>
                  <a:cubicBezTo>
                    <a:pt x="1341" y="305"/>
                    <a:pt x="1036" y="1"/>
                    <a:pt x="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39"/>
          <p:cNvGrpSpPr/>
          <p:nvPr/>
        </p:nvGrpSpPr>
        <p:grpSpPr>
          <a:xfrm>
            <a:off x="3262879" y="3187272"/>
            <a:ext cx="521135" cy="521159"/>
            <a:chOff x="2530733" y="2968779"/>
            <a:chExt cx="437708" cy="437728"/>
          </a:xfrm>
        </p:grpSpPr>
        <p:sp>
          <p:nvSpPr>
            <p:cNvPr id="1096" name="Google Shape;1096;p39"/>
            <p:cNvSpPr/>
            <p:nvPr/>
          </p:nvSpPr>
          <p:spPr>
            <a:xfrm>
              <a:off x="2530733" y="2968779"/>
              <a:ext cx="437708" cy="437728"/>
            </a:xfrm>
            <a:custGeom>
              <a:rect b="b" l="l" r="r" t="t"/>
              <a:pathLst>
                <a:path extrusionOk="0" h="21659" w="21658">
                  <a:moveTo>
                    <a:pt x="10819" y="5441"/>
                  </a:moveTo>
                  <a:cubicBezTo>
                    <a:pt x="12564" y="5441"/>
                    <a:pt x="14006" y="6862"/>
                    <a:pt x="14006" y="8627"/>
                  </a:cubicBezTo>
                  <a:lnTo>
                    <a:pt x="14006" y="9460"/>
                  </a:lnTo>
                  <a:lnTo>
                    <a:pt x="14188" y="9460"/>
                  </a:lnTo>
                  <a:cubicBezTo>
                    <a:pt x="14533" y="9460"/>
                    <a:pt x="14817" y="9744"/>
                    <a:pt x="14817" y="10109"/>
                  </a:cubicBezTo>
                  <a:lnTo>
                    <a:pt x="14817" y="15590"/>
                  </a:lnTo>
                  <a:cubicBezTo>
                    <a:pt x="14817" y="15935"/>
                    <a:pt x="14533" y="16219"/>
                    <a:pt x="14188" y="16219"/>
                  </a:cubicBezTo>
                  <a:lnTo>
                    <a:pt x="7470" y="16219"/>
                  </a:lnTo>
                  <a:cubicBezTo>
                    <a:pt x="7125" y="16219"/>
                    <a:pt x="6841" y="15935"/>
                    <a:pt x="6841" y="15590"/>
                  </a:cubicBezTo>
                  <a:lnTo>
                    <a:pt x="6841" y="10109"/>
                  </a:lnTo>
                  <a:cubicBezTo>
                    <a:pt x="6841" y="9744"/>
                    <a:pt x="7125" y="9460"/>
                    <a:pt x="7470" y="9460"/>
                  </a:cubicBezTo>
                  <a:lnTo>
                    <a:pt x="7652" y="9460"/>
                  </a:lnTo>
                  <a:lnTo>
                    <a:pt x="7652" y="8627"/>
                  </a:lnTo>
                  <a:cubicBezTo>
                    <a:pt x="7652" y="6862"/>
                    <a:pt x="9073" y="5441"/>
                    <a:pt x="10819" y="5441"/>
                  </a:cubicBezTo>
                  <a:close/>
                  <a:moveTo>
                    <a:pt x="7855" y="1"/>
                  </a:moveTo>
                  <a:cubicBezTo>
                    <a:pt x="7510" y="1"/>
                    <a:pt x="7226" y="285"/>
                    <a:pt x="7226" y="650"/>
                  </a:cubicBezTo>
                  <a:lnTo>
                    <a:pt x="7226" y="2904"/>
                  </a:lnTo>
                  <a:lnTo>
                    <a:pt x="5704" y="2904"/>
                  </a:lnTo>
                  <a:cubicBezTo>
                    <a:pt x="4161" y="2904"/>
                    <a:pt x="2882" y="4162"/>
                    <a:pt x="2882" y="5725"/>
                  </a:cubicBezTo>
                  <a:lnTo>
                    <a:pt x="2882" y="7247"/>
                  </a:lnTo>
                  <a:lnTo>
                    <a:pt x="629" y="7247"/>
                  </a:lnTo>
                  <a:cubicBezTo>
                    <a:pt x="284" y="7247"/>
                    <a:pt x="0" y="7531"/>
                    <a:pt x="0" y="7876"/>
                  </a:cubicBezTo>
                  <a:cubicBezTo>
                    <a:pt x="0" y="8221"/>
                    <a:pt x="284" y="8506"/>
                    <a:pt x="629" y="8506"/>
                  </a:cubicBezTo>
                  <a:lnTo>
                    <a:pt x="2882" y="8506"/>
                  </a:lnTo>
                  <a:lnTo>
                    <a:pt x="2882" y="10211"/>
                  </a:lnTo>
                  <a:lnTo>
                    <a:pt x="629" y="10211"/>
                  </a:lnTo>
                  <a:cubicBezTo>
                    <a:pt x="284" y="10211"/>
                    <a:pt x="0" y="10475"/>
                    <a:pt x="0" y="10840"/>
                  </a:cubicBezTo>
                  <a:cubicBezTo>
                    <a:pt x="0" y="11185"/>
                    <a:pt x="284" y="11469"/>
                    <a:pt x="629" y="11469"/>
                  </a:cubicBezTo>
                  <a:lnTo>
                    <a:pt x="2882" y="11469"/>
                  </a:lnTo>
                  <a:lnTo>
                    <a:pt x="2882" y="13154"/>
                  </a:lnTo>
                  <a:lnTo>
                    <a:pt x="629" y="13154"/>
                  </a:lnTo>
                  <a:cubicBezTo>
                    <a:pt x="284" y="13154"/>
                    <a:pt x="0" y="13438"/>
                    <a:pt x="0" y="13803"/>
                  </a:cubicBezTo>
                  <a:cubicBezTo>
                    <a:pt x="0" y="14148"/>
                    <a:pt x="284" y="14433"/>
                    <a:pt x="629" y="14433"/>
                  </a:cubicBezTo>
                  <a:lnTo>
                    <a:pt x="2882" y="14433"/>
                  </a:lnTo>
                  <a:lnTo>
                    <a:pt x="2882" y="15955"/>
                  </a:lnTo>
                  <a:cubicBezTo>
                    <a:pt x="2882" y="17497"/>
                    <a:pt x="4161" y="18756"/>
                    <a:pt x="5704" y="18756"/>
                  </a:cubicBezTo>
                  <a:lnTo>
                    <a:pt x="7226" y="18756"/>
                  </a:lnTo>
                  <a:lnTo>
                    <a:pt x="7226" y="21029"/>
                  </a:lnTo>
                  <a:cubicBezTo>
                    <a:pt x="7226" y="21374"/>
                    <a:pt x="7510" y="21658"/>
                    <a:pt x="7855" y="21658"/>
                  </a:cubicBezTo>
                  <a:cubicBezTo>
                    <a:pt x="8221" y="21658"/>
                    <a:pt x="8505" y="21374"/>
                    <a:pt x="8505" y="21029"/>
                  </a:cubicBezTo>
                  <a:lnTo>
                    <a:pt x="8505" y="18756"/>
                  </a:lnTo>
                  <a:lnTo>
                    <a:pt x="10190" y="18756"/>
                  </a:lnTo>
                  <a:lnTo>
                    <a:pt x="10190" y="21029"/>
                  </a:lnTo>
                  <a:cubicBezTo>
                    <a:pt x="10190" y="21374"/>
                    <a:pt x="10474" y="21658"/>
                    <a:pt x="10819" y="21658"/>
                  </a:cubicBezTo>
                  <a:cubicBezTo>
                    <a:pt x="11164" y="21658"/>
                    <a:pt x="11448" y="21374"/>
                    <a:pt x="11448" y="21029"/>
                  </a:cubicBezTo>
                  <a:lnTo>
                    <a:pt x="11448" y="18756"/>
                  </a:lnTo>
                  <a:lnTo>
                    <a:pt x="13153" y="18756"/>
                  </a:lnTo>
                  <a:lnTo>
                    <a:pt x="13153" y="21029"/>
                  </a:lnTo>
                  <a:cubicBezTo>
                    <a:pt x="13153" y="21374"/>
                    <a:pt x="13437" y="21658"/>
                    <a:pt x="13782" y="21658"/>
                  </a:cubicBezTo>
                  <a:cubicBezTo>
                    <a:pt x="14127" y="21658"/>
                    <a:pt x="14412" y="21374"/>
                    <a:pt x="14412" y="21029"/>
                  </a:cubicBezTo>
                  <a:lnTo>
                    <a:pt x="14412" y="18756"/>
                  </a:lnTo>
                  <a:lnTo>
                    <a:pt x="15934" y="18756"/>
                  </a:lnTo>
                  <a:cubicBezTo>
                    <a:pt x="17497" y="18756"/>
                    <a:pt x="18755" y="17497"/>
                    <a:pt x="18755" y="15955"/>
                  </a:cubicBezTo>
                  <a:lnTo>
                    <a:pt x="18755" y="14433"/>
                  </a:lnTo>
                  <a:lnTo>
                    <a:pt x="21008" y="14433"/>
                  </a:lnTo>
                  <a:cubicBezTo>
                    <a:pt x="21374" y="14433"/>
                    <a:pt x="21658" y="14148"/>
                    <a:pt x="21658" y="13803"/>
                  </a:cubicBezTo>
                  <a:cubicBezTo>
                    <a:pt x="21658" y="13438"/>
                    <a:pt x="21374" y="13154"/>
                    <a:pt x="21008" y="13154"/>
                  </a:cubicBezTo>
                  <a:lnTo>
                    <a:pt x="18755" y="13154"/>
                  </a:lnTo>
                  <a:lnTo>
                    <a:pt x="18755" y="11469"/>
                  </a:lnTo>
                  <a:lnTo>
                    <a:pt x="21008" y="11469"/>
                  </a:lnTo>
                  <a:cubicBezTo>
                    <a:pt x="21374" y="11469"/>
                    <a:pt x="21658" y="11185"/>
                    <a:pt x="21658" y="10840"/>
                  </a:cubicBezTo>
                  <a:cubicBezTo>
                    <a:pt x="21658" y="10475"/>
                    <a:pt x="21374" y="10211"/>
                    <a:pt x="21008" y="10211"/>
                  </a:cubicBezTo>
                  <a:lnTo>
                    <a:pt x="18755" y="10211"/>
                  </a:lnTo>
                  <a:lnTo>
                    <a:pt x="18755" y="8506"/>
                  </a:lnTo>
                  <a:lnTo>
                    <a:pt x="21008" y="8506"/>
                  </a:lnTo>
                  <a:cubicBezTo>
                    <a:pt x="21374" y="8506"/>
                    <a:pt x="21658" y="8221"/>
                    <a:pt x="21658" y="7876"/>
                  </a:cubicBezTo>
                  <a:cubicBezTo>
                    <a:pt x="21658" y="7531"/>
                    <a:pt x="21374" y="7247"/>
                    <a:pt x="21008" y="7247"/>
                  </a:cubicBezTo>
                  <a:lnTo>
                    <a:pt x="18755" y="7247"/>
                  </a:lnTo>
                  <a:lnTo>
                    <a:pt x="18755" y="5725"/>
                  </a:lnTo>
                  <a:cubicBezTo>
                    <a:pt x="18755" y="4162"/>
                    <a:pt x="17497" y="2904"/>
                    <a:pt x="15934" y="2904"/>
                  </a:cubicBezTo>
                  <a:lnTo>
                    <a:pt x="14412" y="2904"/>
                  </a:lnTo>
                  <a:lnTo>
                    <a:pt x="14412" y="650"/>
                  </a:lnTo>
                  <a:cubicBezTo>
                    <a:pt x="14412" y="285"/>
                    <a:pt x="14127" y="1"/>
                    <a:pt x="13782" y="1"/>
                  </a:cubicBezTo>
                  <a:cubicBezTo>
                    <a:pt x="13437" y="1"/>
                    <a:pt x="13153" y="285"/>
                    <a:pt x="13153" y="650"/>
                  </a:cubicBezTo>
                  <a:lnTo>
                    <a:pt x="13153" y="2904"/>
                  </a:lnTo>
                  <a:lnTo>
                    <a:pt x="11448" y="2904"/>
                  </a:lnTo>
                  <a:lnTo>
                    <a:pt x="11448" y="650"/>
                  </a:lnTo>
                  <a:cubicBezTo>
                    <a:pt x="11448" y="285"/>
                    <a:pt x="11164" y="1"/>
                    <a:pt x="10819" y="1"/>
                  </a:cubicBezTo>
                  <a:cubicBezTo>
                    <a:pt x="10474" y="1"/>
                    <a:pt x="10190" y="285"/>
                    <a:pt x="10190" y="650"/>
                  </a:cubicBezTo>
                  <a:lnTo>
                    <a:pt x="10190" y="2904"/>
                  </a:lnTo>
                  <a:lnTo>
                    <a:pt x="8505" y="2904"/>
                  </a:lnTo>
                  <a:lnTo>
                    <a:pt x="8505" y="650"/>
                  </a:lnTo>
                  <a:cubicBezTo>
                    <a:pt x="8505" y="285"/>
                    <a:pt x="8221" y="1"/>
                    <a:pt x="7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9"/>
            <p:cNvSpPr/>
            <p:nvPr/>
          </p:nvSpPr>
          <p:spPr>
            <a:xfrm>
              <a:off x="2710805" y="3104569"/>
              <a:ext cx="77142" cy="55396"/>
            </a:xfrm>
            <a:custGeom>
              <a:rect b="b" l="l" r="r" t="t"/>
              <a:pathLst>
                <a:path extrusionOk="0" h="2741" w="3817">
                  <a:moveTo>
                    <a:pt x="1909" y="0"/>
                  </a:moveTo>
                  <a:cubicBezTo>
                    <a:pt x="853" y="0"/>
                    <a:pt x="1" y="853"/>
                    <a:pt x="1" y="1908"/>
                  </a:cubicBezTo>
                  <a:lnTo>
                    <a:pt x="1" y="2741"/>
                  </a:lnTo>
                  <a:lnTo>
                    <a:pt x="3817" y="2741"/>
                  </a:lnTo>
                  <a:lnTo>
                    <a:pt x="3817" y="1908"/>
                  </a:lnTo>
                  <a:cubicBezTo>
                    <a:pt x="3817" y="853"/>
                    <a:pt x="2964" y="0"/>
                    <a:pt x="1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a:off x="2694394" y="3185793"/>
              <a:ext cx="109963" cy="85347"/>
            </a:xfrm>
            <a:custGeom>
              <a:rect b="b" l="l" r="r" t="t"/>
              <a:pathLst>
                <a:path extrusionOk="0" h="4223" w="5441">
                  <a:moveTo>
                    <a:pt x="2721" y="1259"/>
                  </a:moveTo>
                  <a:cubicBezTo>
                    <a:pt x="3066" y="1259"/>
                    <a:pt x="3350" y="1543"/>
                    <a:pt x="3350" y="1908"/>
                  </a:cubicBezTo>
                  <a:lnTo>
                    <a:pt x="3350" y="2314"/>
                  </a:lnTo>
                  <a:cubicBezTo>
                    <a:pt x="3350" y="2659"/>
                    <a:pt x="3066" y="2944"/>
                    <a:pt x="2721" y="2944"/>
                  </a:cubicBezTo>
                  <a:cubicBezTo>
                    <a:pt x="2376" y="2944"/>
                    <a:pt x="2092" y="2659"/>
                    <a:pt x="2092" y="2314"/>
                  </a:cubicBezTo>
                  <a:lnTo>
                    <a:pt x="2092" y="1908"/>
                  </a:lnTo>
                  <a:cubicBezTo>
                    <a:pt x="2092" y="1543"/>
                    <a:pt x="2376" y="1259"/>
                    <a:pt x="2721" y="1259"/>
                  </a:cubicBezTo>
                  <a:close/>
                  <a:moveTo>
                    <a:pt x="1" y="0"/>
                  </a:moveTo>
                  <a:lnTo>
                    <a:pt x="1" y="4222"/>
                  </a:lnTo>
                  <a:lnTo>
                    <a:pt x="5441" y="4222"/>
                  </a:lnTo>
                  <a:lnTo>
                    <a:pt x="5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9"/>
          <p:cNvGrpSpPr/>
          <p:nvPr/>
        </p:nvGrpSpPr>
        <p:grpSpPr>
          <a:xfrm>
            <a:off x="5301283" y="3187326"/>
            <a:ext cx="520678" cy="521135"/>
            <a:chOff x="4342641" y="1770972"/>
            <a:chExt cx="437324" cy="437708"/>
          </a:xfrm>
        </p:grpSpPr>
        <p:sp>
          <p:nvSpPr>
            <p:cNvPr id="1100" name="Google Shape;1100;p39"/>
            <p:cNvSpPr/>
            <p:nvPr/>
          </p:nvSpPr>
          <p:spPr>
            <a:xfrm>
              <a:off x="4400078" y="2118827"/>
              <a:ext cx="25869" cy="25444"/>
            </a:xfrm>
            <a:custGeom>
              <a:rect b="b" l="l" r="r" t="t"/>
              <a:pathLst>
                <a:path extrusionOk="0" h="1259" w="1280">
                  <a:moveTo>
                    <a:pt x="650" y="0"/>
                  </a:moveTo>
                  <a:cubicBezTo>
                    <a:pt x="285" y="0"/>
                    <a:pt x="0" y="285"/>
                    <a:pt x="0" y="630"/>
                  </a:cubicBezTo>
                  <a:cubicBezTo>
                    <a:pt x="0" y="975"/>
                    <a:pt x="285" y="1259"/>
                    <a:pt x="650" y="1259"/>
                  </a:cubicBezTo>
                  <a:cubicBezTo>
                    <a:pt x="995" y="1259"/>
                    <a:pt x="1279" y="975"/>
                    <a:pt x="1279" y="630"/>
                  </a:cubicBezTo>
                  <a:cubicBezTo>
                    <a:pt x="1279" y="285"/>
                    <a:pt x="995" y="0"/>
                    <a:pt x="6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9"/>
            <p:cNvSpPr/>
            <p:nvPr/>
          </p:nvSpPr>
          <p:spPr>
            <a:xfrm>
              <a:off x="4400078" y="1963351"/>
              <a:ext cx="25869" cy="25869"/>
            </a:xfrm>
            <a:custGeom>
              <a:rect b="b" l="l" r="r" t="t"/>
              <a:pathLst>
                <a:path extrusionOk="0" h="1280" w="1280">
                  <a:moveTo>
                    <a:pt x="650" y="1"/>
                  </a:moveTo>
                  <a:cubicBezTo>
                    <a:pt x="285" y="1"/>
                    <a:pt x="0" y="285"/>
                    <a:pt x="0" y="630"/>
                  </a:cubicBezTo>
                  <a:cubicBezTo>
                    <a:pt x="0" y="995"/>
                    <a:pt x="285" y="1279"/>
                    <a:pt x="650" y="1279"/>
                  </a:cubicBezTo>
                  <a:cubicBezTo>
                    <a:pt x="995" y="1279"/>
                    <a:pt x="1279" y="995"/>
                    <a:pt x="1279" y="630"/>
                  </a:cubicBezTo>
                  <a:cubicBezTo>
                    <a:pt x="1279" y="285"/>
                    <a:pt x="995" y="1"/>
                    <a:pt x="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9"/>
            <p:cNvSpPr/>
            <p:nvPr/>
          </p:nvSpPr>
          <p:spPr>
            <a:xfrm>
              <a:off x="4488274" y="2041301"/>
              <a:ext cx="25444" cy="25444"/>
            </a:xfrm>
            <a:custGeom>
              <a:rect b="b" l="l" r="r" t="t"/>
              <a:pathLst>
                <a:path extrusionOk="0" h="1259" w="1259">
                  <a:moveTo>
                    <a:pt x="630" y="0"/>
                  </a:moveTo>
                  <a:cubicBezTo>
                    <a:pt x="285" y="0"/>
                    <a:pt x="0" y="284"/>
                    <a:pt x="0" y="629"/>
                  </a:cubicBezTo>
                  <a:cubicBezTo>
                    <a:pt x="0" y="974"/>
                    <a:pt x="285" y="1259"/>
                    <a:pt x="630" y="1259"/>
                  </a:cubicBezTo>
                  <a:cubicBezTo>
                    <a:pt x="975" y="1259"/>
                    <a:pt x="1259" y="974"/>
                    <a:pt x="1259" y="629"/>
                  </a:cubicBezTo>
                  <a:cubicBezTo>
                    <a:pt x="1259" y="284"/>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9"/>
            <p:cNvSpPr/>
            <p:nvPr/>
          </p:nvSpPr>
          <p:spPr>
            <a:xfrm>
              <a:off x="4425926" y="1989200"/>
              <a:ext cx="150160" cy="129647"/>
            </a:xfrm>
            <a:custGeom>
              <a:rect b="b" l="l" r="r" t="t"/>
              <a:pathLst>
                <a:path extrusionOk="0" h="6415" w="7430">
                  <a:moveTo>
                    <a:pt x="3715" y="1299"/>
                  </a:moveTo>
                  <a:cubicBezTo>
                    <a:pt x="4770" y="1299"/>
                    <a:pt x="5623" y="2152"/>
                    <a:pt x="5623" y="3207"/>
                  </a:cubicBezTo>
                  <a:cubicBezTo>
                    <a:pt x="5623" y="4243"/>
                    <a:pt x="4770" y="5115"/>
                    <a:pt x="3715" y="5115"/>
                  </a:cubicBezTo>
                  <a:cubicBezTo>
                    <a:pt x="2659" y="5115"/>
                    <a:pt x="1807" y="4243"/>
                    <a:pt x="1807" y="3207"/>
                  </a:cubicBezTo>
                  <a:cubicBezTo>
                    <a:pt x="1807" y="2152"/>
                    <a:pt x="2659" y="1299"/>
                    <a:pt x="3715" y="1299"/>
                  </a:cubicBezTo>
                  <a:close/>
                  <a:moveTo>
                    <a:pt x="1157" y="0"/>
                  </a:moveTo>
                  <a:cubicBezTo>
                    <a:pt x="954" y="528"/>
                    <a:pt x="528" y="954"/>
                    <a:pt x="0" y="1157"/>
                  </a:cubicBezTo>
                  <a:lnTo>
                    <a:pt x="0" y="5257"/>
                  </a:lnTo>
                  <a:cubicBezTo>
                    <a:pt x="528" y="5440"/>
                    <a:pt x="954" y="5866"/>
                    <a:pt x="1157" y="6414"/>
                  </a:cubicBezTo>
                  <a:lnTo>
                    <a:pt x="6293" y="6414"/>
                  </a:lnTo>
                  <a:cubicBezTo>
                    <a:pt x="6475" y="5866"/>
                    <a:pt x="6901" y="5440"/>
                    <a:pt x="7429" y="5257"/>
                  </a:cubicBezTo>
                  <a:lnTo>
                    <a:pt x="7429" y="1157"/>
                  </a:lnTo>
                  <a:cubicBezTo>
                    <a:pt x="6901" y="954"/>
                    <a:pt x="6475" y="528"/>
                    <a:pt x="6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a:off x="4576470" y="2118827"/>
              <a:ext cx="25444" cy="25444"/>
            </a:xfrm>
            <a:custGeom>
              <a:rect b="b" l="l" r="r" t="t"/>
              <a:pathLst>
                <a:path extrusionOk="0" h="1259" w="1259">
                  <a:moveTo>
                    <a:pt x="630" y="0"/>
                  </a:moveTo>
                  <a:cubicBezTo>
                    <a:pt x="285" y="0"/>
                    <a:pt x="0" y="285"/>
                    <a:pt x="0" y="630"/>
                  </a:cubicBezTo>
                  <a:cubicBezTo>
                    <a:pt x="0" y="975"/>
                    <a:pt x="285" y="1259"/>
                    <a:pt x="630" y="1259"/>
                  </a:cubicBezTo>
                  <a:cubicBezTo>
                    <a:pt x="975" y="1259"/>
                    <a:pt x="1259" y="975"/>
                    <a:pt x="1259" y="630"/>
                  </a:cubicBezTo>
                  <a:cubicBezTo>
                    <a:pt x="1259" y="285"/>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a:off x="4576470" y="1963351"/>
              <a:ext cx="25444" cy="25869"/>
            </a:xfrm>
            <a:custGeom>
              <a:rect b="b" l="l" r="r" t="t"/>
              <a:pathLst>
                <a:path extrusionOk="0" h="1280" w="1259">
                  <a:moveTo>
                    <a:pt x="630" y="1"/>
                  </a:moveTo>
                  <a:cubicBezTo>
                    <a:pt x="285" y="1"/>
                    <a:pt x="0" y="285"/>
                    <a:pt x="0" y="630"/>
                  </a:cubicBezTo>
                  <a:lnTo>
                    <a:pt x="0" y="650"/>
                  </a:lnTo>
                  <a:cubicBezTo>
                    <a:pt x="0" y="995"/>
                    <a:pt x="285" y="1279"/>
                    <a:pt x="630" y="1279"/>
                  </a:cubicBezTo>
                  <a:cubicBezTo>
                    <a:pt x="975" y="1279"/>
                    <a:pt x="1259" y="995"/>
                    <a:pt x="1259" y="630"/>
                  </a:cubicBez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9"/>
            <p:cNvSpPr/>
            <p:nvPr/>
          </p:nvSpPr>
          <p:spPr>
            <a:xfrm>
              <a:off x="4342641" y="1770972"/>
              <a:ext cx="437324" cy="437708"/>
            </a:xfrm>
            <a:custGeom>
              <a:rect b="b" l="l" r="r" t="t"/>
              <a:pathLst>
                <a:path extrusionOk="0" h="21658" w="21639">
                  <a:moveTo>
                    <a:pt x="2558" y="1908"/>
                  </a:moveTo>
                  <a:cubicBezTo>
                    <a:pt x="2903" y="1908"/>
                    <a:pt x="3188" y="2192"/>
                    <a:pt x="3188" y="2537"/>
                  </a:cubicBezTo>
                  <a:cubicBezTo>
                    <a:pt x="3188" y="2903"/>
                    <a:pt x="2903" y="3187"/>
                    <a:pt x="2558" y="3187"/>
                  </a:cubicBezTo>
                  <a:cubicBezTo>
                    <a:pt x="2213" y="3187"/>
                    <a:pt x="1929" y="2903"/>
                    <a:pt x="1929" y="2537"/>
                  </a:cubicBezTo>
                  <a:cubicBezTo>
                    <a:pt x="1929" y="2192"/>
                    <a:pt x="2213" y="1908"/>
                    <a:pt x="2558" y="1908"/>
                  </a:cubicBezTo>
                  <a:close/>
                  <a:moveTo>
                    <a:pt x="5096" y="1908"/>
                  </a:moveTo>
                  <a:cubicBezTo>
                    <a:pt x="5441" y="1908"/>
                    <a:pt x="5725" y="2192"/>
                    <a:pt x="5725" y="2537"/>
                  </a:cubicBezTo>
                  <a:cubicBezTo>
                    <a:pt x="5725" y="2903"/>
                    <a:pt x="5441" y="3187"/>
                    <a:pt x="5096" y="3187"/>
                  </a:cubicBezTo>
                  <a:cubicBezTo>
                    <a:pt x="4750" y="3187"/>
                    <a:pt x="4466" y="2903"/>
                    <a:pt x="4466" y="2537"/>
                  </a:cubicBezTo>
                  <a:cubicBezTo>
                    <a:pt x="4466" y="2192"/>
                    <a:pt x="4750" y="1908"/>
                    <a:pt x="5096" y="1908"/>
                  </a:cubicBezTo>
                  <a:close/>
                  <a:moveTo>
                    <a:pt x="7633" y="1908"/>
                  </a:moveTo>
                  <a:cubicBezTo>
                    <a:pt x="7978" y="1908"/>
                    <a:pt x="8262" y="2192"/>
                    <a:pt x="8262" y="2537"/>
                  </a:cubicBezTo>
                  <a:cubicBezTo>
                    <a:pt x="8262" y="2903"/>
                    <a:pt x="7978" y="3187"/>
                    <a:pt x="7633" y="3187"/>
                  </a:cubicBezTo>
                  <a:cubicBezTo>
                    <a:pt x="7288" y="3187"/>
                    <a:pt x="7004" y="2903"/>
                    <a:pt x="7004" y="2537"/>
                  </a:cubicBezTo>
                  <a:cubicBezTo>
                    <a:pt x="7004" y="2192"/>
                    <a:pt x="7288" y="1908"/>
                    <a:pt x="7633" y="1908"/>
                  </a:cubicBezTo>
                  <a:close/>
                  <a:moveTo>
                    <a:pt x="630" y="0"/>
                  </a:moveTo>
                  <a:cubicBezTo>
                    <a:pt x="285" y="0"/>
                    <a:pt x="1" y="284"/>
                    <a:pt x="1" y="629"/>
                  </a:cubicBezTo>
                  <a:lnTo>
                    <a:pt x="1" y="5074"/>
                  </a:lnTo>
                  <a:lnTo>
                    <a:pt x="8668" y="5074"/>
                  </a:lnTo>
                  <a:cubicBezTo>
                    <a:pt x="9094" y="5074"/>
                    <a:pt x="9520" y="4932"/>
                    <a:pt x="9845" y="4668"/>
                  </a:cubicBezTo>
                  <a:lnTo>
                    <a:pt x="10657" y="4019"/>
                  </a:lnTo>
                  <a:cubicBezTo>
                    <a:pt x="11165" y="3613"/>
                    <a:pt x="11794" y="3390"/>
                    <a:pt x="12443" y="3390"/>
                  </a:cubicBezTo>
                  <a:lnTo>
                    <a:pt x="21638" y="3390"/>
                  </a:lnTo>
                  <a:lnTo>
                    <a:pt x="21638" y="629"/>
                  </a:lnTo>
                  <a:cubicBezTo>
                    <a:pt x="21638" y="284"/>
                    <a:pt x="21354" y="0"/>
                    <a:pt x="21009" y="0"/>
                  </a:cubicBezTo>
                  <a:close/>
                  <a:moveTo>
                    <a:pt x="12200" y="8261"/>
                  </a:moveTo>
                  <a:cubicBezTo>
                    <a:pt x="13255" y="8261"/>
                    <a:pt x="14108" y="9114"/>
                    <a:pt x="14108" y="10149"/>
                  </a:cubicBezTo>
                  <a:cubicBezTo>
                    <a:pt x="14108" y="10981"/>
                    <a:pt x="13560" y="11691"/>
                    <a:pt x="12829" y="11955"/>
                  </a:cubicBezTo>
                  <a:lnTo>
                    <a:pt x="12829" y="16055"/>
                  </a:lnTo>
                  <a:cubicBezTo>
                    <a:pt x="13560" y="16299"/>
                    <a:pt x="14108" y="17009"/>
                    <a:pt x="14108" y="17842"/>
                  </a:cubicBezTo>
                  <a:cubicBezTo>
                    <a:pt x="14108" y="18897"/>
                    <a:pt x="13255" y="19750"/>
                    <a:pt x="12200" y="19750"/>
                  </a:cubicBezTo>
                  <a:cubicBezTo>
                    <a:pt x="11367" y="19750"/>
                    <a:pt x="10657" y="19222"/>
                    <a:pt x="10414" y="18471"/>
                  </a:cubicBezTo>
                  <a:lnTo>
                    <a:pt x="5278" y="18471"/>
                  </a:lnTo>
                  <a:cubicBezTo>
                    <a:pt x="5014" y="19222"/>
                    <a:pt x="4304" y="19750"/>
                    <a:pt x="3492" y="19750"/>
                  </a:cubicBezTo>
                  <a:cubicBezTo>
                    <a:pt x="2437" y="19750"/>
                    <a:pt x="1584" y="18897"/>
                    <a:pt x="1584" y="17842"/>
                  </a:cubicBezTo>
                  <a:cubicBezTo>
                    <a:pt x="1584" y="17009"/>
                    <a:pt x="2112" y="16319"/>
                    <a:pt x="2842" y="16055"/>
                  </a:cubicBezTo>
                  <a:lnTo>
                    <a:pt x="2842" y="11955"/>
                  </a:lnTo>
                  <a:cubicBezTo>
                    <a:pt x="2112" y="11691"/>
                    <a:pt x="1584" y="10981"/>
                    <a:pt x="1584" y="10149"/>
                  </a:cubicBezTo>
                  <a:cubicBezTo>
                    <a:pt x="1584" y="9114"/>
                    <a:pt x="2437" y="8261"/>
                    <a:pt x="3492" y="8261"/>
                  </a:cubicBezTo>
                  <a:cubicBezTo>
                    <a:pt x="4304" y="8261"/>
                    <a:pt x="5014" y="8789"/>
                    <a:pt x="5278" y="9520"/>
                  </a:cubicBezTo>
                  <a:lnTo>
                    <a:pt x="10414" y="9520"/>
                  </a:lnTo>
                  <a:cubicBezTo>
                    <a:pt x="10657" y="8789"/>
                    <a:pt x="11367" y="8261"/>
                    <a:pt x="12200" y="8261"/>
                  </a:cubicBezTo>
                  <a:close/>
                  <a:moveTo>
                    <a:pt x="12443" y="4668"/>
                  </a:moveTo>
                  <a:cubicBezTo>
                    <a:pt x="12078" y="4668"/>
                    <a:pt x="11733" y="4790"/>
                    <a:pt x="11449" y="5014"/>
                  </a:cubicBezTo>
                  <a:lnTo>
                    <a:pt x="10637" y="5663"/>
                  </a:lnTo>
                  <a:cubicBezTo>
                    <a:pt x="10089" y="6110"/>
                    <a:pt x="9378" y="6353"/>
                    <a:pt x="8668" y="6353"/>
                  </a:cubicBezTo>
                  <a:lnTo>
                    <a:pt x="1" y="6353"/>
                  </a:lnTo>
                  <a:lnTo>
                    <a:pt x="1" y="21028"/>
                  </a:lnTo>
                  <a:cubicBezTo>
                    <a:pt x="1" y="21373"/>
                    <a:pt x="285" y="21658"/>
                    <a:pt x="630" y="21658"/>
                  </a:cubicBezTo>
                  <a:lnTo>
                    <a:pt x="15691" y="21658"/>
                  </a:lnTo>
                  <a:lnTo>
                    <a:pt x="15691" y="16340"/>
                  </a:lnTo>
                  <a:cubicBezTo>
                    <a:pt x="15691" y="15974"/>
                    <a:pt x="15975" y="15690"/>
                    <a:pt x="16320" y="15690"/>
                  </a:cubicBezTo>
                  <a:lnTo>
                    <a:pt x="21638" y="15690"/>
                  </a:lnTo>
                  <a:lnTo>
                    <a:pt x="21638" y="466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9"/>
            <p:cNvSpPr/>
            <p:nvPr/>
          </p:nvSpPr>
          <p:spPr>
            <a:xfrm>
              <a:off x="4685180" y="2113896"/>
              <a:ext cx="94785" cy="94785"/>
            </a:xfrm>
            <a:custGeom>
              <a:rect b="b" l="l" r="r" t="t"/>
              <a:pathLst>
                <a:path extrusionOk="0" h="4690" w="4690">
                  <a:moveTo>
                    <a:pt x="0" y="1"/>
                  </a:moveTo>
                  <a:lnTo>
                    <a:pt x="0" y="4690"/>
                  </a:lnTo>
                  <a:cubicBezTo>
                    <a:pt x="183" y="4690"/>
                    <a:pt x="345" y="4608"/>
                    <a:pt x="447" y="4507"/>
                  </a:cubicBezTo>
                  <a:lnTo>
                    <a:pt x="4506" y="447"/>
                  </a:lnTo>
                  <a:cubicBezTo>
                    <a:pt x="4628" y="326"/>
                    <a:pt x="4689" y="163"/>
                    <a:pt x="46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39"/>
          <p:cNvGrpSpPr/>
          <p:nvPr/>
        </p:nvGrpSpPr>
        <p:grpSpPr>
          <a:xfrm>
            <a:off x="713225" y="1584544"/>
            <a:ext cx="2076600" cy="1063524"/>
            <a:chOff x="713225" y="1541619"/>
            <a:chExt cx="2076600" cy="1063524"/>
          </a:xfrm>
        </p:grpSpPr>
        <p:sp>
          <p:nvSpPr>
            <p:cNvPr id="1109" name="Google Shape;1109;p39"/>
            <p:cNvSpPr txBox="1"/>
            <p:nvPr/>
          </p:nvSpPr>
          <p:spPr>
            <a:xfrm>
              <a:off x="713225" y="1541619"/>
              <a:ext cx="2076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110" name="Google Shape;1110;p39"/>
            <p:cNvSpPr txBox="1"/>
            <p:nvPr/>
          </p:nvSpPr>
          <p:spPr>
            <a:xfrm>
              <a:off x="713225" y="1853942"/>
              <a:ext cx="2076600" cy="75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Mercury is the closest planet to the Sun and the smallest of them all </a:t>
              </a:r>
              <a:endParaRPr>
                <a:solidFill>
                  <a:schemeClr val="dk1"/>
                </a:solidFill>
                <a:latin typeface="Arimo"/>
                <a:ea typeface="Arimo"/>
                <a:cs typeface="Arimo"/>
                <a:sym typeface="Arimo"/>
              </a:endParaRPr>
            </a:p>
          </p:txBody>
        </p:sp>
      </p:grpSp>
      <p:grpSp>
        <p:nvGrpSpPr>
          <p:cNvPr id="1111" name="Google Shape;1111;p39"/>
          <p:cNvGrpSpPr/>
          <p:nvPr/>
        </p:nvGrpSpPr>
        <p:grpSpPr>
          <a:xfrm>
            <a:off x="713225" y="3013601"/>
            <a:ext cx="2076600" cy="1063478"/>
            <a:chOff x="713225" y="2970676"/>
            <a:chExt cx="2076600" cy="1063478"/>
          </a:xfrm>
        </p:grpSpPr>
        <p:sp>
          <p:nvSpPr>
            <p:cNvPr id="1112" name="Google Shape;1112;p39"/>
            <p:cNvSpPr txBox="1"/>
            <p:nvPr/>
          </p:nvSpPr>
          <p:spPr>
            <a:xfrm>
              <a:off x="713225" y="2970676"/>
              <a:ext cx="2076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113" name="Google Shape;1113;p39"/>
            <p:cNvSpPr txBox="1"/>
            <p:nvPr/>
          </p:nvSpPr>
          <p:spPr>
            <a:xfrm>
              <a:off x="713225" y="3285654"/>
              <a:ext cx="2076600" cy="74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Venus has a beautiful name and is the second planet from the Sun</a:t>
              </a:r>
              <a:endParaRPr>
                <a:solidFill>
                  <a:schemeClr val="dk1"/>
                </a:solidFill>
                <a:latin typeface="Arimo"/>
                <a:ea typeface="Arimo"/>
                <a:cs typeface="Arimo"/>
                <a:sym typeface="Arimo"/>
              </a:endParaRPr>
            </a:p>
          </p:txBody>
        </p:sp>
      </p:grpSp>
      <p:grpSp>
        <p:nvGrpSpPr>
          <p:cNvPr id="1114" name="Google Shape;1114;p39"/>
          <p:cNvGrpSpPr/>
          <p:nvPr/>
        </p:nvGrpSpPr>
        <p:grpSpPr>
          <a:xfrm>
            <a:off x="6358475" y="2300415"/>
            <a:ext cx="2076600" cy="1060839"/>
            <a:chOff x="6358475" y="2258840"/>
            <a:chExt cx="2076600" cy="1060839"/>
          </a:xfrm>
        </p:grpSpPr>
        <p:sp>
          <p:nvSpPr>
            <p:cNvPr id="1115" name="Google Shape;1115;p39"/>
            <p:cNvSpPr txBox="1"/>
            <p:nvPr/>
          </p:nvSpPr>
          <p:spPr>
            <a:xfrm>
              <a:off x="6358475" y="2258840"/>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116" name="Google Shape;1116;p39"/>
            <p:cNvSpPr txBox="1"/>
            <p:nvPr/>
          </p:nvSpPr>
          <p:spPr>
            <a:xfrm>
              <a:off x="6358475" y="2571179"/>
              <a:ext cx="20766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a gas giant and the biggest planet in the Solar System</a:t>
              </a:r>
              <a:endParaRPr>
                <a:solidFill>
                  <a:schemeClr val="dk1"/>
                </a:solidFill>
                <a:latin typeface="Arimo"/>
                <a:ea typeface="Arimo"/>
                <a:cs typeface="Arimo"/>
                <a:sym typeface="Arimo"/>
              </a:endParaRPr>
            </a:p>
          </p:txBody>
        </p:sp>
      </p:grpSp>
      <p:cxnSp>
        <p:nvCxnSpPr>
          <p:cNvPr id="1117" name="Google Shape;1117;p39"/>
          <p:cNvCxnSpPr>
            <a:stCxn id="1109" idx="3"/>
            <a:endCxn id="1083" idx="2"/>
          </p:cNvCxnSpPr>
          <p:nvPr/>
        </p:nvCxnSpPr>
        <p:spPr>
          <a:xfrm>
            <a:off x="2789825" y="1813144"/>
            <a:ext cx="1327500" cy="205800"/>
          </a:xfrm>
          <a:prstGeom prst="bentConnector3">
            <a:avLst>
              <a:gd fmla="val 49996" name="adj1"/>
            </a:avLst>
          </a:prstGeom>
          <a:noFill/>
          <a:ln cap="flat" cmpd="sng" w="9525">
            <a:solidFill>
              <a:schemeClr val="dk1"/>
            </a:solidFill>
            <a:prstDash val="solid"/>
            <a:round/>
            <a:headEnd len="med" w="med" type="none"/>
            <a:tailEnd len="med" w="med" type="oval"/>
          </a:ln>
        </p:spPr>
      </p:cxnSp>
      <p:cxnSp>
        <p:nvCxnSpPr>
          <p:cNvPr id="1118" name="Google Shape;1118;p39"/>
          <p:cNvCxnSpPr>
            <a:stCxn id="1115" idx="1"/>
            <a:endCxn id="1082" idx="6"/>
          </p:cNvCxnSpPr>
          <p:nvPr/>
        </p:nvCxnSpPr>
        <p:spPr>
          <a:xfrm flipH="1">
            <a:off x="5987375" y="2529015"/>
            <a:ext cx="371100" cy="918900"/>
          </a:xfrm>
          <a:prstGeom prst="bentConnector3">
            <a:avLst>
              <a:gd fmla="val 49988" name="adj1"/>
            </a:avLst>
          </a:prstGeom>
          <a:noFill/>
          <a:ln cap="flat" cmpd="sng" w="9525">
            <a:solidFill>
              <a:schemeClr val="dk1"/>
            </a:solidFill>
            <a:prstDash val="solid"/>
            <a:round/>
            <a:headEnd len="med" w="med" type="none"/>
            <a:tailEnd len="med" w="med" type="oval"/>
          </a:ln>
        </p:spPr>
      </p:cxnSp>
      <p:cxnSp>
        <p:nvCxnSpPr>
          <p:cNvPr id="1119" name="Google Shape;1119;p39"/>
          <p:cNvCxnSpPr>
            <a:stCxn id="1112" idx="3"/>
            <a:endCxn id="1081" idx="2"/>
          </p:cNvCxnSpPr>
          <p:nvPr/>
        </p:nvCxnSpPr>
        <p:spPr>
          <a:xfrm>
            <a:off x="2789825" y="3242201"/>
            <a:ext cx="308400" cy="205800"/>
          </a:xfrm>
          <a:prstGeom prst="bentConnector3">
            <a:avLst>
              <a:gd fmla="val 4998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40"/>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125" name="Google Shape;1125;p40"/>
          <p:cNvGrpSpPr/>
          <p:nvPr/>
        </p:nvGrpSpPr>
        <p:grpSpPr>
          <a:xfrm>
            <a:off x="2730175" y="1448075"/>
            <a:ext cx="3683650" cy="2874600"/>
            <a:chOff x="2487350" y="1448075"/>
            <a:chExt cx="3683650" cy="2874600"/>
          </a:xfrm>
        </p:grpSpPr>
        <p:sp>
          <p:nvSpPr>
            <p:cNvPr id="1126" name="Google Shape;1126;p40"/>
            <p:cNvSpPr/>
            <p:nvPr/>
          </p:nvSpPr>
          <p:spPr>
            <a:xfrm>
              <a:off x="2487350" y="1448075"/>
              <a:ext cx="3210225" cy="958225"/>
            </a:xfrm>
            <a:custGeom>
              <a:rect b="b" l="l" r="r" t="t"/>
              <a:pathLst>
                <a:path extrusionOk="0" fill="none" h="38329" w="128409">
                  <a:moveTo>
                    <a:pt x="128409" y="38329"/>
                  </a:moveTo>
                  <a:lnTo>
                    <a:pt x="19165" y="38329"/>
                  </a:lnTo>
                  <a:cubicBezTo>
                    <a:pt x="8625" y="38329"/>
                    <a:pt x="1" y="29705"/>
                    <a:pt x="1" y="19165"/>
                  </a:cubicBezTo>
                  <a:lnTo>
                    <a:pt x="1" y="19165"/>
                  </a:lnTo>
                  <a:cubicBezTo>
                    <a:pt x="1" y="8625"/>
                    <a:pt x="8624" y="1"/>
                    <a:pt x="19165" y="1"/>
                  </a:cubicBezTo>
                  <a:lnTo>
                    <a:pt x="75931" y="1"/>
                  </a:lnTo>
                </a:path>
              </a:pathLst>
            </a:custGeom>
            <a:noFill/>
            <a:ln cap="flat"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2487350" y="3364425"/>
              <a:ext cx="3210225" cy="958250"/>
            </a:xfrm>
            <a:custGeom>
              <a:rect b="b" l="l" r="r" t="t"/>
              <a:pathLst>
                <a:path extrusionOk="0" fill="none" h="38330" w="128409">
                  <a:moveTo>
                    <a:pt x="128409" y="38330"/>
                  </a:moveTo>
                  <a:lnTo>
                    <a:pt x="19165" y="38330"/>
                  </a:lnTo>
                  <a:cubicBezTo>
                    <a:pt x="8625" y="38330"/>
                    <a:pt x="1" y="29706"/>
                    <a:pt x="1" y="19165"/>
                  </a:cubicBezTo>
                  <a:lnTo>
                    <a:pt x="1" y="19165"/>
                  </a:lnTo>
                  <a:cubicBezTo>
                    <a:pt x="1" y="8625"/>
                    <a:pt x="8624" y="1"/>
                    <a:pt x="19165" y="1"/>
                  </a:cubicBezTo>
                </a:path>
              </a:pathLst>
            </a:custGeom>
            <a:noFill/>
            <a:ln cap="flat"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2960750" y="2406250"/>
              <a:ext cx="3210250" cy="958225"/>
            </a:xfrm>
            <a:custGeom>
              <a:rect b="b" l="l" r="r" t="t"/>
              <a:pathLst>
                <a:path extrusionOk="0" fill="none" h="38329" w="128410">
                  <a:moveTo>
                    <a:pt x="0" y="38329"/>
                  </a:moveTo>
                  <a:lnTo>
                    <a:pt x="109246" y="38329"/>
                  </a:lnTo>
                  <a:cubicBezTo>
                    <a:pt x="119785" y="38329"/>
                    <a:pt x="128410" y="29706"/>
                    <a:pt x="128410" y="19165"/>
                  </a:cubicBezTo>
                  <a:lnTo>
                    <a:pt x="128410" y="19165"/>
                  </a:lnTo>
                  <a:cubicBezTo>
                    <a:pt x="128410" y="8625"/>
                    <a:pt x="119786" y="1"/>
                    <a:pt x="109246" y="1"/>
                  </a:cubicBezTo>
                </a:path>
              </a:pathLst>
            </a:custGeom>
            <a:noFill/>
            <a:ln cap="flat"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40"/>
          <p:cNvSpPr/>
          <p:nvPr/>
        </p:nvSpPr>
        <p:spPr>
          <a:xfrm>
            <a:off x="2349606" y="1493850"/>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130" name="Google Shape;1130;p40"/>
          <p:cNvSpPr/>
          <p:nvPr/>
        </p:nvSpPr>
        <p:spPr>
          <a:xfrm>
            <a:off x="5783316" y="2452600"/>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131" name="Google Shape;1131;p40"/>
          <p:cNvSpPr/>
          <p:nvPr/>
        </p:nvSpPr>
        <p:spPr>
          <a:xfrm>
            <a:off x="2349606" y="3411375"/>
            <a:ext cx="851100" cy="868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132" name="Google Shape;1132;p40"/>
          <p:cNvGrpSpPr/>
          <p:nvPr/>
        </p:nvGrpSpPr>
        <p:grpSpPr>
          <a:xfrm>
            <a:off x="3376126" y="1609350"/>
            <a:ext cx="3950299" cy="637800"/>
            <a:chOff x="3376126" y="1599516"/>
            <a:chExt cx="3950299" cy="637800"/>
          </a:xfrm>
        </p:grpSpPr>
        <p:grpSp>
          <p:nvGrpSpPr>
            <p:cNvPr id="1133" name="Google Shape;1133;p40"/>
            <p:cNvGrpSpPr/>
            <p:nvPr/>
          </p:nvGrpSpPr>
          <p:grpSpPr>
            <a:xfrm>
              <a:off x="4347425" y="1667016"/>
              <a:ext cx="2979000" cy="502800"/>
              <a:chOff x="4347425" y="1667016"/>
              <a:chExt cx="2979000" cy="502800"/>
            </a:xfrm>
          </p:grpSpPr>
          <p:sp>
            <p:nvSpPr>
              <p:cNvPr id="1134" name="Google Shape;1134;p40"/>
              <p:cNvSpPr txBox="1"/>
              <p:nvPr/>
            </p:nvSpPr>
            <p:spPr>
              <a:xfrm flipH="1">
                <a:off x="4347425" y="1667016"/>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135" name="Google Shape;1135;p40"/>
              <p:cNvSpPr txBox="1"/>
              <p:nvPr/>
            </p:nvSpPr>
            <p:spPr>
              <a:xfrm flipH="1">
                <a:off x="5515025" y="1667016"/>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136" name="Google Shape;1136;p40"/>
            <p:cNvSpPr/>
            <p:nvPr/>
          </p:nvSpPr>
          <p:spPr>
            <a:xfrm flipH="1">
              <a:off x="3376126" y="1599516"/>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1137" name="Google Shape;1137;p40"/>
          <p:cNvGrpSpPr/>
          <p:nvPr/>
        </p:nvGrpSpPr>
        <p:grpSpPr>
          <a:xfrm>
            <a:off x="1661944" y="2568113"/>
            <a:ext cx="3951702" cy="637800"/>
            <a:chOff x="1661944" y="2568100"/>
            <a:chExt cx="3951702" cy="637800"/>
          </a:xfrm>
        </p:grpSpPr>
        <p:grpSp>
          <p:nvGrpSpPr>
            <p:cNvPr id="1138" name="Google Shape;1138;p40"/>
            <p:cNvGrpSpPr/>
            <p:nvPr/>
          </p:nvGrpSpPr>
          <p:grpSpPr>
            <a:xfrm>
              <a:off x="1661944" y="2633975"/>
              <a:ext cx="2979000" cy="502800"/>
              <a:chOff x="1611864" y="2633975"/>
              <a:chExt cx="2979000" cy="502800"/>
            </a:xfrm>
          </p:grpSpPr>
          <p:sp>
            <p:nvSpPr>
              <p:cNvPr id="1139" name="Google Shape;1139;p40"/>
              <p:cNvSpPr txBox="1"/>
              <p:nvPr/>
            </p:nvSpPr>
            <p:spPr>
              <a:xfrm>
                <a:off x="3423264" y="2633975"/>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140" name="Google Shape;1140;p40"/>
              <p:cNvSpPr txBox="1"/>
              <p:nvPr/>
            </p:nvSpPr>
            <p:spPr>
              <a:xfrm>
                <a:off x="1611864" y="2633975"/>
                <a:ext cx="1811400" cy="502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1141" name="Google Shape;1141;p40"/>
            <p:cNvSpPr/>
            <p:nvPr/>
          </p:nvSpPr>
          <p:spPr>
            <a:xfrm flipH="1">
              <a:off x="4975846" y="2568100"/>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142" name="Google Shape;1142;p40"/>
          <p:cNvGrpSpPr/>
          <p:nvPr/>
        </p:nvGrpSpPr>
        <p:grpSpPr>
          <a:xfrm>
            <a:off x="3376126" y="3526875"/>
            <a:ext cx="3950299" cy="637800"/>
            <a:chOff x="3376126" y="1599516"/>
            <a:chExt cx="3950299" cy="637800"/>
          </a:xfrm>
        </p:grpSpPr>
        <p:grpSp>
          <p:nvGrpSpPr>
            <p:cNvPr id="1143" name="Google Shape;1143;p40"/>
            <p:cNvGrpSpPr/>
            <p:nvPr/>
          </p:nvGrpSpPr>
          <p:grpSpPr>
            <a:xfrm>
              <a:off x="4347425" y="1667016"/>
              <a:ext cx="2979000" cy="502800"/>
              <a:chOff x="4347425" y="1667016"/>
              <a:chExt cx="2979000" cy="502800"/>
            </a:xfrm>
          </p:grpSpPr>
          <p:sp>
            <p:nvSpPr>
              <p:cNvPr id="1144" name="Google Shape;1144;p40"/>
              <p:cNvSpPr txBox="1"/>
              <p:nvPr/>
            </p:nvSpPr>
            <p:spPr>
              <a:xfrm flipH="1">
                <a:off x="4347425" y="1667016"/>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145" name="Google Shape;1145;p40"/>
              <p:cNvSpPr txBox="1"/>
              <p:nvPr/>
            </p:nvSpPr>
            <p:spPr>
              <a:xfrm flipH="1">
                <a:off x="5515025" y="1667016"/>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146" name="Google Shape;1146;p40"/>
            <p:cNvSpPr/>
            <p:nvPr/>
          </p:nvSpPr>
          <p:spPr>
            <a:xfrm flipH="1">
              <a:off x="3376126" y="1599516"/>
              <a:ext cx="637800" cy="63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grpSp>
        <p:nvGrpSpPr>
          <p:cNvPr id="1147" name="Google Shape;1147;p40"/>
          <p:cNvGrpSpPr/>
          <p:nvPr/>
        </p:nvGrpSpPr>
        <p:grpSpPr>
          <a:xfrm>
            <a:off x="2561433" y="1715131"/>
            <a:ext cx="427445" cy="426238"/>
            <a:chOff x="-65145700" y="3727425"/>
            <a:chExt cx="317425" cy="317425"/>
          </a:xfrm>
        </p:grpSpPr>
        <p:sp>
          <p:nvSpPr>
            <p:cNvPr id="1148" name="Google Shape;1148;p40"/>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40"/>
          <p:cNvGrpSpPr/>
          <p:nvPr/>
        </p:nvGrpSpPr>
        <p:grpSpPr>
          <a:xfrm>
            <a:off x="2565153" y="3632656"/>
            <a:ext cx="420005" cy="426238"/>
            <a:chOff x="-65144125" y="4094450"/>
            <a:chExt cx="311900" cy="317425"/>
          </a:xfrm>
        </p:grpSpPr>
        <p:sp>
          <p:nvSpPr>
            <p:cNvPr id="1151" name="Google Shape;1151;p40"/>
            <p:cNvSpPr/>
            <p:nvPr/>
          </p:nvSpPr>
          <p:spPr>
            <a:xfrm>
              <a:off x="-65079550" y="4183450"/>
              <a:ext cx="185900" cy="185900"/>
            </a:xfrm>
            <a:custGeom>
              <a:rect b="b" l="l" r="r" t="t"/>
              <a:pathLst>
                <a:path extrusionOk="0" h="7436" w="7436">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65039375" y="4094450"/>
              <a:ext cx="104775" cy="19700"/>
            </a:xfrm>
            <a:custGeom>
              <a:rect b="b" l="l" r="r" t="t"/>
              <a:pathLst>
                <a:path extrusionOk="0" h="788" w="4191">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65144125" y="4121025"/>
              <a:ext cx="311900" cy="290850"/>
            </a:xfrm>
            <a:custGeom>
              <a:rect b="b" l="l" r="r" t="t"/>
              <a:pathLst>
                <a:path extrusionOk="0" h="11634" w="12476">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40"/>
          <p:cNvSpPr/>
          <p:nvPr/>
        </p:nvSpPr>
        <p:spPr>
          <a:xfrm>
            <a:off x="6026958" y="2673881"/>
            <a:ext cx="363818" cy="426238"/>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41"/>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160" name="Google Shape;1160;p41"/>
          <p:cNvGrpSpPr/>
          <p:nvPr/>
        </p:nvGrpSpPr>
        <p:grpSpPr>
          <a:xfrm>
            <a:off x="1444125" y="1246480"/>
            <a:ext cx="6493871" cy="548700"/>
            <a:chOff x="1444125" y="1275100"/>
            <a:chExt cx="6493871" cy="548700"/>
          </a:xfrm>
        </p:grpSpPr>
        <p:sp>
          <p:nvSpPr>
            <p:cNvPr id="1161" name="Google Shape;1161;p41"/>
            <p:cNvSpPr txBox="1"/>
            <p:nvPr/>
          </p:nvSpPr>
          <p:spPr>
            <a:xfrm flipH="1">
              <a:off x="4085401" y="12751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162" name="Google Shape;1162;p41"/>
            <p:cNvSpPr txBox="1"/>
            <p:nvPr/>
          </p:nvSpPr>
          <p:spPr>
            <a:xfrm flipH="1">
              <a:off x="5592296" y="12751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sp>
          <p:nvSpPr>
            <p:cNvPr id="1163" name="Google Shape;1163;p41"/>
            <p:cNvSpPr txBox="1"/>
            <p:nvPr/>
          </p:nvSpPr>
          <p:spPr>
            <a:xfrm>
              <a:off x="1444125" y="12751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64" name="Google Shape;1164;p41"/>
          <p:cNvGrpSpPr/>
          <p:nvPr/>
        </p:nvGrpSpPr>
        <p:grpSpPr>
          <a:xfrm>
            <a:off x="1444138" y="1802780"/>
            <a:ext cx="6493858" cy="548700"/>
            <a:chOff x="1444138" y="1831400"/>
            <a:chExt cx="6493858" cy="548700"/>
          </a:xfrm>
        </p:grpSpPr>
        <p:sp>
          <p:nvSpPr>
            <p:cNvPr id="1165" name="Google Shape;1165;p41"/>
            <p:cNvSpPr txBox="1"/>
            <p:nvPr/>
          </p:nvSpPr>
          <p:spPr>
            <a:xfrm flipH="1">
              <a:off x="4085401" y="18314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166" name="Google Shape;1166;p41"/>
            <p:cNvSpPr txBox="1"/>
            <p:nvPr/>
          </p:nvSpPr>
          <p:spPr>
            <a:xfrm flipH="1">
              <a:off x="5592296" y="18314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1167" name="Google Shape;1167;p41"/>
            <p:cNvSpPr txBox="1"/>
            <p:nvPr/>
          </p:nvSpPr>
          <p:spPr>
            <a:xfrm>
              <a:off x="1444138" y="18314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68" name="Google Shape;1168;p41"/>
          <p:cNvGrpSpPr/>
          <p:nvPr/>
        </p:nvGrpSpPr>
        <p:grpSpPr>
          <a:xfrm>
            <a:off x="1444138" y="2359080"/>
            <a:ext cx="6493858" cy="548700"/>
            <a:chOff x="1444138" y="2387700"/>
            <a:chExt cx="6493858" cy="548700"/>
          </a:xfrm>
        </p:grpSpPr>
        <p:sp>
          <p:nvSpPr>
            <p:cNvPr id="1169" name="Google Shape;1169;p41"/>
            <p:cNvSpPr txBox="1"/>
            <p:nvPr/>
          </p:nvSpPr>
          <p:spPr>
            <a:xfrm flipH="1">
              <a:off x="4085401" y="23877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170" name="Google Shape;1170;p41"/>
            <p:cNvSpPr txBox="1"/>
            <p:nvPr/>
          </p:nvSpPr>
          <p:spPr>
            <a:xfrm flipH="1">
              <a:off x="5592296" y="23877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sp>
          <p:nvSpPr>
            <p:cNvPr id="1171" name="Google Shape;1171;p41"/>
            <p:cNvSpPr txBox="1"/>
            <p:nvPr/>
          </p:nvSpPr>
          <p:spPr>
            <a:xfrm>
              <a:off x="1444138" y="23877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72" name="Google Shape;1172;p41"/>
          <p:cNvGrpSpPr/>
          <p:nvPr/>
        </p:nvGrpSpPr>
        <p:grpSpPr>
          <a:xfrm>
            <a:off x="1444138" y="2915380"/>
            <a:ext cx="6493858" cy="548700"/>
            <a:chOff x="1444138" y="2944000"/>
            <a:chExt cx="6493858" cy="548700"/>
          </a:xfrm>
        </p:grpSpPr>
        <p:sp>
          <p:nvSpPr>
            <p:cNvPr id="1173" name="Google Shape;1173;p41"/>
            <p:cNvSpPr txBox="1"/>
            <p:nvPr/>
          </p:nvSpPr>
          <p:spPr>
            <a:xfrm flipH="1">
              <a:off x="4085401" y="29440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174" name="Google Shape;1174;p41"/>
            <p:cNvSpPr txBox="1"/>
            <p:nvPr/>
          </p:nvSpPr>
          <p:spPr>
            <a:xfrm flipH="1">
              <a:off x="5592296" y="29440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sp>
          <p:nvSpPr>
            <p:cNvPr id="1175" name="Google Shape;1175;p41"/>
            <p:cNvSpPr txBox="1"/>
            <p:nvPr/>
          </p:nvSpPr>
          <p:spPr>
            <a:xfrm>
              <a:off x="1444138" y="29440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76" name="Google Shape;1176;p41"/>
          <p:cNvGrpSpPr/>
          <p:nvPr/>
        </p:nvGrpSpPr>
        <p:grpSpPr>
          <a:xfrm>
            <a:off x="1444138" y="3471680"/>
            <a:ext cx="6493858" cy="548700"/>
            <a:chOff x="1444138" y="3500300"/>
            <a:chExt cx="6493858" cy="548700"/>
          </a:xfrm>
        </p:grpSpPr>
        <p:sp>
          <p:nvSpPr>
            <p:cNvPr id="1177" name="Google Shape;1177;p41"/>
            <p:cNvSpPr txBox="1"/>
            <p:nvPr/>
          </p:nvSpPr>
          <p:spPr>
            <a:xfrm flipH="1">
              <a:off x="4085401" y="35003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178" name="Google Shape;1178;p41"/>
            <p:cNvSpPr txBox="1"/>
            <p:nvPr/>
          </p:nvSpPr>
          <p:spPr>
            <a:xfrm flipH="1">
              <a:off x="5592296" y="35003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is the biggest planet of them all</a:t>
              </a:r>
              <a:endParaRPr>
                <a:solidFill>
                  <a:schemeClr val="dk1"/>
                </a:solidFill>
                <a:latin typeface="Arimo"/>
                <a:ea typeface="Arimo"/>
                <a:cs typeface="Arimo"/>
                <a:sym typeface="Arimo"/>
              </a:endParaRPr>
            </a:p>
          </p:txBody>
        </p:sp>
        <p:sp>
          <p:nvSpPr>
            <p:cNvPr id="1179" name="Google Shape;1179;p41"/>
            <p:cNvSpPr txBox="1"/>
            <p:nvPr/>
          </p:nvSpPr>
          <p:spPr>
            <a:xfrm>
              <a:off x="1444138" y="35003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grpSp>
        <p:nvGrpSpPr>
          <p:cNvPr id="1180" name="Google Shape;1180;p41"/>
          <p:cNvGrpSpPr/>
          <p:nvPr/>
        </p:nvGrpSpPr>
        <p:grpSpPr>
          <a:xfrm>
            <a:off x="1444138" y="4027980"/>
            <a:ext cx="6493858" cy="548700"/>
            <a:chOff x="1444138" y="4056600"/>
            <a:chExt cx="6493858" cy="548700"/>
          </a:xfrm>
        </p:grpSpPr>
        <p:sp>
          <p:nvSpPr>
            <p:cNvPr id="1181" name="Google Shape;1181;p41"/>
            <p:cNvSpPr txBox="1"/>
            <p:nvPr/>
          </p:nvSpPr>
          <p:spPr>
            <a:xfrm flipH="1">
              <a:off x="4085401" y="4056600"/>
              <a:ext cx="15069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182" name="Google Shape;1182;p41"/>
            <p:cNvSpPr txBox="1"/>
            <p:nvPr/>
          </p:nvSpPr>
          <p:spPr>
            <a:xfrm flipH="1">
              <a:off x="5592296" y="4056600"/>
              <a:ext cx="23457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sp>
          <p:nvSpPr>
            <p:cNvPr id="1183" name="Google Shape;1183;p41"/>
            <p:cNvSpPr txBox="1"/>
            <p:nvPr/>
          </p:nvSpPr>
          <p:spPr>
            <a:xfrm>
              <a:off x="1444138" y="4056600"/>
              <a:ext cx="890100" cy="5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20XX</a:t>
              </a:r>
              <a:endParaRPr sz="2600">
                <a:solidFill>
                  <a:schemeClr val="dk1"/>
                </a:solidFill>
                <a:latin typeface="Bebas Neue"/>
                <a:ea typeface="Bebas Neue"/>
                <a:cs typeface="Bebas Neue"/>
                <a:sym typeface="Bebas Neue"/>
              </a:endParaRPr>
            </a:p>
          </p:txBody>
        </p:sp>
      </p:grpSp>
      <p:cxnSp>
        <p:nvCxnSpPr>
          <p:cNvPr id="1184" name="Google Shape;1184;p41"/>
          <p:cNvCxnSpPr>
            <a:stCxn id="1163" idx="1"/>
            <a:endCxn id="1167" idx="1"/>
          </p:cNvCxnSpPr>
          <p:nvPr/>
        </p:nvCxnSpPr>
        <p:spPr>
          <a:xfrm>
            <a:off x="1444125" y="15208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5" name="Google Shape;1185;p41"/>
          <p:cNvCxnSpPr>
            <a:stCxn id="1167" idx="1"/>
            <a:endCxn id="1171" idx="1"/>
          </p:cNvCxnSpPr>
          <p:nvPr/>
        </p:nvCxnSpPr>
        <p:spPr>
          <a:xfrm>
            <a:off x="1444138" y="20771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6" name="Google Shape;1186;p41"/>
          <p:cNvCxnSpPr>
            <a:stCxn id="1171" idx="1"/>
            <a:endCxn id="1175" idx="1"/>
          </p:cNvCxnSpPr>
          <p:nvPr/>
        </p:nvCxnSpPr>
        <p:spPr>
          <a:xfrm>
            <a:off x="1444138" y="26334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7" name="Google Shape;1187;p41"/>
          <p:cNvCxnSpPr>
            <a:stCxn id="1175" idx="1"/>
            <a:endCxn id="1179" idx="1"/>
          </p:cNvCxnSpPr>
          <p:nvPr/>
        </p:nvCxnSpPr>
        <p:spPr>
          <a:xfrm>
            <a:off x="1444138" y="31897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8" name="Google Shape;1188;p41"/>
          <p:cNvCxnSpPr>
            <a:stCxn id="1179" idx="1"/>
            <a:endCxn id="1183" idx="1"/>
          </p:cNvCxnSpPr>
          <p:nvPr/>
        </p:nvCxnSpPr>
        <p:spPr>
          <a:xfrm>
            <a:off x="1444138" y="3746030"/>
            <a:ext cx="600" cy="5562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1189" name="Google Shape;1189;p41"/>
          <p:cNvCxnSpPr>
            <a:stCxn id="1163" idx="3"/>
            <a:endCxn id="1161" idx="3"/>
          </p:cNvCxnSpPr>
          <p:nvPr/>
        </p:nvCxnSpPr>
        <p:spPr>
          <a:xfrm>
            <a:off x="2334225" y="15208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0" name="Google Shape;1190;p41"/>
          <p:cNvCxnSpPr>
            <a:stCxn id="1167" idx="3"/>
            <a:endCxn id="1165" idx="3"/>
          </p:cNvCxnSpPr>
          <p:nvPr/>
        </p:nvCxnSpPr>
        <p:spPr>
          <a:xfrm>
            <a:off x="2334238" y="20771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1" name="Google Shape;1191;p41"/>
          <p:cNvCxnSpPr>
            <a:stCxn id="1171" idx="3"/>
            <a:endCxn id="1169" idx="3"/>
          </p:cNvCxnSpPr>
          <p:nvPr/>
        </p:nvCxnSpPr>
        <p:spPr>
          <a:xfrm>
            <a:off x="2334238" y="26334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2" name="Google Shape;1192;p41"/>
          <p:cNvCxnSpPr>
            <a:stCxn id="1175" idx="3"/>
            <a:endCxn id="1173" idx="3"/>
          </p:cNvCxnSpPr>
          <p:nvPr/>
        </p:nvCxnSpPr>
        <p:spPr>
          <a:xfrm>
            <a:off x="2334238" y="31897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3" name="Google Shape;1193;p41"/>
          <p:cNvCxnSpPr>
            <a:stCxn id="1179" idx="3"/>
            <a:endCxn id="1177" idx="3"/>
          </p:cNvCxnSpPr>
          <p:nvPr/>
        </p:nvCxnSpPr>
        <p:spPr>
          <a:xfrm>
            <a:off x="2334238" y="3746030"/>
            <a:ext cx="1751100" cy="0"/>
          </a:xfrm>
          <a:prstGeom prst="straightConnector1">
            <a:avLst/>
          </a:prstGeom>
          <a:noFill/>
          <a:ln cap="flat" cmpd="sng" w="9525">
            <a:solidFill>
              <a:schemeClr val="dk1"/>
            </a:solidFill>
            <a:prstDash val="solid"/>
            <a:round/>
            <a:headEnd len="med" w="med" type="none"/>
            <a:tailEnd len="med" w="med" type="oval"/>
          </a:ln>
        </p:spPr>
      </p:cxnSp>
      <p:cxnSp>
        <p:nvCxnSpPr>
          <p:cNvPr id="1194" name="Google Shape;1194;p41"/>
          <p:cNvCxnSpPr>
            <a:stCxn id="1183" idx="3"/>
            <a:endCxn id="1181" idx="3"/>
          </p:cNvCxnSpPr>
          <p:nvPr/>
        </p:nvCxnSpPr>
        <p:spPr>
          <a:xfrm>
            <a:off x="2334238" y="4302330"/>
            <a:ext cx="17511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42"/>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1200" name="Google Shape;1200;p42"/>
          <p:cNvSpPr/>
          <p:nvPr/>
        </p:nvSpPr>
        <p:spPr>
          <a:xfrm flipH="1" rot="10800000">
            <a:off x="3051500" y="2831925"/>
            <a:ext cx="3041000" cy="1575825"/>
          </a:xfrm>
          <a:custGeom>
            <a:rect b="b" l="l" r="r" t="t"/>
            <a:pathLst>
              <a:path extrusionOk="0" fill="none" h="63033" w="121640">
                <a:moveTo>
                  <a:pt x="121600" y="0"/>
                </a:moveTo>
                <a:cubicBezTo>
                  <a:pt x="121627" y="735"/>
                  <a:pt x="121640" y="1472"/>
                  <a:pt x="121640" y="2213"/>
                </a:cubicBezTo>
                <a:cubicBezTo>
                  <a:pt x="121640" y="35802"/>
                  <a:pt x="94411" y="63032"/>
                  <a:pt x="60820" y="63032"/>
                </a:cubicBezTo>
                <a:cubicBezTo>
                  <a:pt x="27230" y="63032"/>
                  <a:pt x="0" y="35802"/>
                  <a:pt x="0" y="2213"/>
                </a:cubicBezTo>
              </a:path>
            </a:pathLst>
          </a:custGeom>
          <a:noFill/>
          <a:ln cap="rnd" cmpd="sng" w="9525">
            <a:solidFill>
              <a:schemeClr val="dk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flipH="1">
            <a:off x="2997501" y="38043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2" name="Google Shape;1202;p42"/>
          <p:cNvSpPr/>
          <p:nvPr/>
        </p:nvSpPr>
        <p:spPr>
          <a:xfrm flipH="1">
            <a:off x="5916701" y="38043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3" name="Google Shape;1203;p42"/>
          <p:cNvSpPr/>
          <p:nvPr/>
        </p:nvSpPr>
        <p:spPr>
          <a:xfrm flipH="1">
            <a:off x="4457100" y="27096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4" name="Google Shape;1204;p42"/>
          <p:cNvSpPr/>
          <p:nvPr/>
        </p:nvSpPr>
        <p:spPr>
          <a:xfrm flipH="1">
            <a:off x="5359050" y="30101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05" name="Google Shape;1205;p42"/>
          <p:cNvSpPr/>
          <p:nvPr/>
        </p:nvSpPr>
        <p:spPr>
          <a:xfrm flipH="1">
            <a:off x="3556025" y="3010122"/>
            <a:ext cx="229800" cy="229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206" name="Google Shape;1206;p42"/>
          <p:cNvGrpSpPr/>
          <p:nvPr/>
        </p:nvGrpSpPr>
        <p:grpSpPr>
          <a:xfrm rot="659545">
            <a:off x="3672985" y="3106568"/>
            <a:ext cx="1888743" cy="1408539"/>
            <a:chOff x="1062800" y="1986296"/>
            <a:chExt cx="2169540" cy="1617945"/>
          </a:xfrm>
        </p:grpSpPr>
        <p:sp>
          <p:nvSpPr>
            <p:cNvPr id="1207" name="Google Shape;1207;p42"/>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42"/>
          <p:cNvGrpSpPr/>
          <p:nvPr/>
        </p:nvGrpSpPr>
        <p:grpSpPr>
          <a:xfrm>
            <a:off x="713219" y="3553371"/>
            <a:ext cx="1820763" cy="868180"/>
            <a:chOff x="2309850" y="3656996"/>
            <a:chExt cx="2076600" cy="868180"/>
          </a:xfrm>
        </p:grpSpPr>
        <p:sp>
          <p:nvSpPr>
            <p:cNvPr id="1222" name="Google Shape;1222;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223" name="Google Shape;1223;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224" name="Google Shape;1224;p42"/>
          <p:cNvGrpSpPr/>
          <p:nvPr/>
        </p:nvGrpSpPr>
        <p:grpSpPr>
          <a:xfrm>
            <a:off x="713219" y="2401421"/>
            <a:ext cx="1820763" cy="868180"/>
            <a:chOff x="2309850" y="3656996"/>
            <a:chExt cx="2076600" cy="868180"/>
          </a:xfrm>
        </p:grpSpPr>
        <p:sp>
          <p:nvSpPr>
            <p:cNvPr id="1225" name="Google Shape;1225;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226" name="Google Shape;1226;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grpSp>
        <p:nvGrpSpPr>
          <p:cNvPr id="1227" name="Google Shape;1227;p42"/>
          <p:cNvGrpSpPr/>
          <p:nvPr/>
        </p:nvGrpSpPr>
        <p:grpSpPr>
          <a:xfrm>
            <a:off x="6610019" y="3553371"/>
            <a:ext cx="1820763" cy="868180"/>
            <a:chOff x="2309850" y="3656996"/>
            <a:chExt cx="2076600" cy="868180"/>
          </a:xfrm>
        </p:grpSpPr>
        <p:sp>
          <p:nvSpPr>
            <p:cNvPr id="1228" name="Google Shape;1228;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229" name="Google Shape;1229;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grpSp>
        <p:nvGrpSpPr>
          <p:cNvPr id="1230" name="Google Shape;1230;p42"/>
          <p:cNvGrpSpPr/>
          <p:nvPr/>
        </p:nvGrpSpPr>
        <p:grpSpPr>
          <a:xfrm>
            <a:off x="6610019" y="2401421"/>
            <a:ext cx="1820763" cy="868180"/>
            <a:chOff x="2309850" y="3656996"/>
            <a:chExt cx="2076600" cy="868180"/>
          </a:xfrm>
        </p:grpSpPr>
        <p:sp>
          <p:nvSpPr>
            <p:cNvPr id="1231" name="Google Shape;1231;p4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232" name="Google Shape;1232;p4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grpSp>
        <p:nvGrpSpPr>
          <p:cNvPr id="1233" name="Google Shape;1233;p42"/>
          <p:cNvGrpSpPr/>
          <p:nvPr/>
        </p:nvGrpSpPr>
        <p:grpSpPr>
          <a:xfrm>
            <a:off x="3661619" y="1278163"/>
            <a:ext cx="1820763" cy="869742"/>
            <a:chOff x="3533700" y="1278174"/>
            <a:chExt cx="2076600" cy="869742"/>
          </a:xfrm>
        </p:grpSpPr>
        <p:sp>
          <p:nvSpPr>
            <p:cNvPr id="1234" name="Google Shape;1234;p42"/>
            <p:cNvSpPr txBox="1"/>
            <p:nvPr/>
          </p:nvSpPr>
          <p:spPr>
            <a:xfrm>
              <a:off x="35337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235" name="Google Shape;1235;p42"/>
            <p:cNvSpPr txBox="1"/>
            <p:nvPr/>
          </p:nvSpPr>
          <p:spPr>
            <a:xfrm>
              <a:off x="3533700" y="1278174"/>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cxnSp>
        <p:nvCxnSpPr>
          <p:cNvPr id="1236" name="Google Shape;1236;p42"/>
          <p:cNvCxnSpPr>
            <a:stCxn id="1225" idx="3"/>
            <a:endCxn id="1205" idx="6"/>
          </p:cNvCxnSpPr>
          <p:nvPr/>
        </p:nvCxnSpPr>
        <p:spPr>
          <a:xfrm>
            <a:off x="2533981" y="2630021"/>
            <a:ext cx="1022100" cy="495000"/>
          </a:xfrm>
          <a:prstGeom prst="bentConnector3">
            <a:avLst>
              <a:gd fmla="val 49997" name="adj1"/>
            </a:avLst>
          </a:prstGeom>
          <a:noFill/>
          <a:ln cap="flat" cmpd="sng" w="9525">
            <a:solidFill>
              <a:schemeClr val="dk1"/>
            </a:solidFill>
            <a:prstDash val="solid"/>
            <a:round/>
            <a:headEnd len="med" w="med" type="none"/>
            <a:tailEnd len="med" w="med" type="oval"/>
          </a:ln>
        </p:spPr>
      </p:cxnSp>
      <p:cxnSp>
        <p:nvCxnSpPr>
          <p:cNvPr id="1237" name="Google Shape;1237;p42"/>
          <p:cNvCxnSpPr>
            <a:stCxn id="1234" idx="2"/>
            <a:endCxn id="1203" idx="0"/>
          </p:cNvCxnSpPr>
          <p:nvPr/>
        </p:nvCxnSpPr>
        <p:spPr>
          <a:xfrm flipH="1" rot="-5400000">
            <a:off x="4291500" y="2428404"/>
            <a:ext cx="561600" cy="600"/>
          </a:xfrm>
          <a:prstGeom prst="bentConnector3">
            <a:avLst>
              <a:gd fmla="val 50011" name="adj1"/>
            </a:avLst>
          </a:prstGeom>
          <a:noFill/>
          <a:ln cap="flat" cmpd="sng" w="9525">
            <a:solidFill>
              <a:schemeClr val="dk1"/>
            </a:solidFill>
            <a:prstDash val="solid"/>
            <a:round/>
            <a:headEnd len="med" w="med" type="none"/>
            <a:tailEnd len="med" w="med" type="oval"/>
          </a:ln>
        </p:spPr>
      </p:cxnSp>
      <p:cxnSp>
        <p:nvCxnSpPr>
          <p:cNvPr id="1238" name="Google Shape;1238;p42"/>
          <p:cNvCxnSpPr>
            <a:stCxn id="1204" idx="2"/>
            <a:endCxn id="1231" idx="1"/>
          </p:cNvCxnSpPr>
          <p:nvPr/>
        </p:nvCxnSpPr>
        <p:spPr>
          <a:xfrm flipH="1" rot="10800000">
            <a:off x="5588850" y="2630022"/>
            <a:ext cx="1021200" cy="495000"/>
          </a:xfrm>
          <a:prstGeom prst="bentConnector3">
            <a:avLst>
              <a:gd fmla="val 49998" name="adj1"/>
            </a:avLst>
          </a:prstGeom>
          <a:noFill/>
          <a:ln cap="flat" cmpd="sng" w="9525">
            <a:solidFill>
              <a:schemeClr val="dk1"/>
            </a:solidFill>
            <a:prstDash val="solid"/>
            <a:round/>
            <a:headEnd len="med" w="med" type="none"/>
            <a:tailEnd len="med" w="med" type="oval"/>
          </a:ln>
        </p:spPr>
      </p:cxnSp>
      <p:cxnSp>
        <p:nvCxnSpPr>
          <p:cNvPr id="1239" name="Google Shape;1239;p42"/>
          <p:cNvCxnSpPr>
            <a:stCxn id="1222" idx="3"/>
            <a:endCxn id="1201" idx="6"/>
          </p:cNvCxnSpPr>
          <p:nvPr/>
        </p:nvCxnSpPr>
        <p:spPr>
          <a:xfrm>
            <a:off x="2533981" y="3781971"/>
            <a:ext cx="463500" cy="137400"/>
          </a:xfrm>
          <a:prstGeom prst="bentConnector3">
            <a:avLst>
              <a:gd fmla="val 50002" name="adj1"/>
            </a:avLst>
          </a:prstGeom>
          <a:noFill/>
          <a:ln cap="flat" cmpd="sng" w="9525">
            <a:solidFill>
              <a:schemeClr val="dk1"/>
            </a:solidFill>
            <a:prstDash val="solid"/>
            <a:round/>
            <a:headEnd len="med" w="med" type="none"/>
            <a:tailEnd len="med" w="med" type="oval"/>
          </a:ln>
        </p:spPr>
      </p:cxnSp>
      <p:cxnSp>
        <p:nvCxnSpPr>
          <p:cNvPr id="1240" name="Google Shape;1240;p42"/>
          <p:cNvCxnSpPr>
            <a:stCxn id="1202" idx="2"/>
            <a:endCxn id="1228" idx="1"/>
          </p:cNvCxnSpPr>
          <p:nvPr/>
        </p:nvCxnSpPr>
        <p:spPr>
          <a:xfrm flipH="1" rot="10800000">
            <a:off x="6146500" y="3781822"/>
            <a:ext cx="463500" cy="137400"/>
          </a:xfrm>
          <a:prstGeom prst="bentConnector3">
            <a:avLst>
              <a:gd fmla="val 50002" name="adj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cxnSp>
        <p:nvCxnSpPr>
          <p:cNvPr id="1245" name="Google Shape;1245;p43"/>
          <p:cNvCxnSpPr>
            <a:stCxn id="1246" idx="6"/>
            <a:endCxn id="1247" idx="6"/>
          </p:cNvCxnSpPr>
          <p:nvPr/>
        </p:nvCxnSpPr>
        <p:spPr>
          <a:xfrm flipH="1">
            <a:off x="4689451" y="3200775"/>
            <a:ext cx="2527800" cy="818100"/>
          </a:xfrm>
          <a:prstGeom prst="bentConnector3">
            <a:avLst>
              <a:gd fmla="val 49997" name="adj1"/>
            </a:avLst>
          </a:prstGeom>
          <a:noFill/>
          <a:ln cap="flat" cmpd="sng" w="9525">
            <a:solidFill>
              <a:schemeClr val="dk1"/>
            </a:solidFill>
            <a:prstDash val="solid"/>
            <a:round/>
            <a:headEnd len="med" w="med" type="none"/>
            <a:tailEnd len="med" w="med" type="none"/>
          </a:ln>
        </p:spPr>
      </p:cxnSp>
      <p:cxnSp>
        <p:nvCxnSpPr>
          <p:cNvPr id="1248" name="Google Shape;1248;p43"/>
          <p:cNvCxnSpPr>
            <a:stCxn id="1249" idx="2"/>
            <a:endCxn id="1250" idx="2"/>
          </p:cNvCxnSpPr>
          <p:nvPr/>
        </p:nvCxnSpPr>
        <p:spPr>
          <a:xfrm>
            <a:off x="1949301" y="3200775"/>
            <a:ext cx="2506500" cy="147600"/>
          </a:xfrm>
          <a:prstGeom prst="bentConnector3">
            <a:avLst>
              <a:gd fmla="val 50001" name="adj1"/>
            </a:avLst>
          </a:prstGeom>
          <a:noFill/>
          <a:ln cap="flat" cmpd="sng" w="9525">
            <a:solidFill>
              <a:schemeClr val="dk1"/>
            </a:solidFill>
            <a:prstDash val="solid"/>
            <a:round/>
            <a:headEnd len="med" w="med" type="none"/>
            <a:tailEnd len="med" w="med" type="none"/>
          </a:ln>
        </p:spPr>
      </p:cxnSp>
      <p:cxnSp>
        <p:nvCxnSpPr>
          <p:cNvPr id="1251" name="Google Shape;1251;p43"/>
          <p:cNvCxnSpPr>
            <a:stCxn id="1252" idx="6"/>
            <a:endCxn id="1253" idx="6"/>
          </p:cNvCxnSpPr>
          <p:nvPr/>
        </p:nvCxnSpPr>
        <p:spPr>
          <a:xfrm flipH="1">
            <a:off x="4689900" y="1602025"/>
            <a:ext cx="2511600" cy="1111500"/>
          </a:xfrm>
          <a:prstGeom prst="bentConnector3">
            <a:avLst>
              <a:gd fmla="val 49999" name="adj1"/>
            </a:avLst>
          </a:prstGeom>
          <a:noFill/>
          <a:ln cap="flat" cmpd="sng" w="9525">
            <a:solidFill>
              <a:schemeClr val="dk1"/>
            </a:solidFill>
            <a:prstDash val="solid"/>
            <a:round/>
            <a:headEnd len="med" w="med" type="none"/>
            <a:tailEnd len="med" w="med" type="none"/>
          </a:ln>
        </p:spPr>
      </p:cxnSp>
      <p:cxnSp>
        <p:nvCxnSpPr>
          <p:cNvPr id="1254" name="Google Shape;1254;p43"/>
          <p:cNvCxnSpPr>
            <a:stCxn id="1255" idx="2"/>
            <a:endCxn id="1256" idx="2"/>
          </p:cNvCxnSpPr>
          <p:nvPr/>
        </p:nvCxnSpPr>
        <p:spPr>
          <a:xfrm>
            <a:off x="1949288" y="1602025"/>
            <a:ext cx="2506500" cy="237900"/>
          </a:xfrm>
          <a:prstGeom prst="bentConnector3">
            <a:avLst>
              <a:gd fmla="val 50001" name="adj1"/>
            </a:avLst>
          </a:prstGeom>
          <a:noFill/>
          <a:ln cap="flat" cmpd="sng" w="9525">
            <a:solidFill>
              <a:schemeClr val="dk1"/>
            </a:solidFill>
            <a:prstDash val="solid"/>
            <a:round/>
            <a:headEnd len="med" w="med" type="none"/>
            <a:tailEnd len="med" w="med" type="none"/>
          </a:ln>
        </p:spPr>
      </p:cxnSp>
      <p:sp>
        <p:nvSpPr>
          <p:cNvPr id="1257" name="Google Shape;1257;p43"/>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258" name="Google Shape;1258;p43"/>
          <p:cNvGrpSpPr/>
          <p:nvPr/>
        </p:nvGrpSpPr>
        <p:grpSpPr>
          <a:xfrm>
            <a:off x="720006" y="1283125"/>
            <a:ext cx="1820763" cy="1598740"/>
            <a:chOff x="4270206" y="1283125"/>
            <a:chExt cx="1820763" cy="1598740"/>
          </a:xfrm>
        </p:grpSpPr>
        <p:grpSp>
          <p:nvGrpSpPr>
            <p:cNvPr id="1259" name="Google Shape;1259;p43"/>
            <p:cNvGrpSpPr/>
            <p:nvPr/>
          </p:nvGrpSpPr>
          <p:grpSpPr>
            <a:xfrm>
              <a:off x="4270206" y="2013685"/>
              <a:ext cx="1820763" cy="868180"/>
              <a:chOff x="2309850" y="3656996"/>
              <a:chExt cx="2076600" cy="868180"/>
            </a:xfrm>
          </p:grpSpPr>
          <p:sp>
            <p:nvSpPr>
              <p:cNvPr id="1260" name="Google Shape;1260;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261" name="Google Shape;1261;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255" name="Google Shape;1255;p43"/>
            <p:cNvSpPr/>
            <p:nvPr/>
          </p:nvSpPr>
          <p:spPr>
            <a:xfrm flipH="1">
              <a:off x="4861688" y="1283125"/>
              <a:ext cx="637800" cy="63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1262" name="Google Shape;1262;p43"/>
          <p:cNvGrpSpPr/>
          <p:nvPr/>
        </p:nvGrpSpPr>
        <p:grpSpPr>
          <a:xfrm>
            <a:off x="6610019" y="1283125"/>
            <a:ext cx="1820763" cy="1598740"/>
            <a:chOff x="6610019" y="1283125"/>
            <a:chExt cx="1820763" cy="1598740"/>
          </a:xfrm>
        </p:grpSpPr>
        <p:grpSp>
          <p:nvGrpSpPr>
            <p:cNvPr id="1263" name="Google Shape;1263;p43"/>
            <p:cNvGrpSpPr/>
            <p:nvPr/>
          </p:nvGrpSpPr>
          <p:grpSpPr>
            <a:xfrm>
              <a:off x="6610019" y="2013685"/>
              <a:ext cx="1820763" cy="868180"/>
              <a:chOff x="2309850" y="3656996"/>
              <a:chExt cx="2076600" cy="868180"/>
            </a:xfrm>
          </p:grpSpPr>
          <p:sp>
            <p:nvSpPr>
              <p:cNvPr id="1264" name="Google Shape;1264;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265" name="Google Shape;1265;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252" name="Google Shape;1252;p43"/>
            <p:cNvSpPr/>
            <p:nvPr/>
          </p:nvSpPr>
          <p:spPr>
            <a:xfrm flipH="1">
              <a:off x="7201500" y="1283125"/>
              <a:ext cx="637800" cy="63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266" name="Google Shape;1266;p43"/>
          <p:cNvGrpSpPr/>
          <p:nvPr/>
        </p:nvGrpSpPr>
        <p:grpSpPr>
          <a:xfrm>
            <a:off x="720006" y="2881875"/>
            <a:ext cx="1820763" cy="1598725"/>
            <a:chOff x="4270206" y="2881875"/>
            <a:chExt cx="1820763" cy="1598725"/>
          </a:xfrm>
        </p:grpSpPr>
        <p:grpSp>
          <p:nvGrpSpPr>
            <p:cNvPr id="1267" name="Google Shape;1267;p43"/>
            <p:cNvGrpSpPr/>
            <p:nvPr/>
          </p:nvGrpSpPr>
          <p:grpSpPr>
            <a:xfrm>
              <a:off x="4270206" y="3612421"/>
              <a:ext cx="1820763" cy="868180"/>
              <a:chOff x="2309850" y="3656996"/>
              <a:chExt cx="2076600" cy="868180"/>
            </a:xfrm>
          </p:grpSpPr>
          <p:sp>
            <p:nvSpPr>
              <p:cNvPr id="1268" name="Google Shape;1268;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269" name="Google Shape;1269;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249" name="Google Shape;1249;p43"/>
            <p:cNvSpPr/>
            <p:nvPr/>
          </p:nvSpPr>
          <p:spPr>
            <a:xfrm flipH="1">
              <a:off x="4861701" y="2881875"/>
              <a:ext cx="637800" cy="63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grpSp>
        <p:nvGrpSpPr>
          <p:cNvPr id="1270" name="Google Shape;1270;p43"/>
          <p:cNvGrpSpPr/>
          <p:nvPr/>
        </p:nvGrpSpPr>
        <p:grpSpPr>
          <a:xfrm>
            <a:off x="6610019" y="2881875"/>
            <a:ext cx="1820763" cy="1598725"/>
            <a:chOff x="6610019" y="2881875"/>
            <a:chExt cx="1820763" cy="1598725"/>
          </a:xfrm>
        </p:grpSpPr>
        <p:grpSp>
          <p:nvGrpSpPr>
            <p:cNvPr id="1271" name="Google Shape;1271;p43"/>
            <p:cNvGrpSpPr/>
            <p:nvPr/>
          </p:nvGrpSpPr>
          <p:grpSpPr>
            <a:xfrm>
              <a:off x="6610019" y="3612421"/>
              <a:ext cx="1820763" cy="868180"/>
              <a:chOff x="2309850" y="3656996"/>
              <a:chExt cx="2076600" cy="868180"/>
            </a:xfrm>
          </p:grpSpPr>
          <p:sp>
            <p:nvSpPr>
              <p:cNvPr id="1272" name="Google Shape;1272;p4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273" name="Google Shape;1273;p4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1246" name="Google Shape;1246;p43"/>
            <p:cNvSpPr/>
            <p:nvPr/>
          </p:nvSpPr>
          <p:spPr>
            <a:xfrm flipH="1">
              <a:off x="7217251" y="2881875"/>
              <a:ext cx="637800" cy="63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grpSp>
        <p:nvGrpSpPr>
          <p:cNvPr id="1274" name="Google Shape;1274;p43"/>
          <p:cNvGrpSpPr/>
          <p:nvPr/>
        </p:nvGrpSpPr>
        <p:grpSpPr>
          <a:xfrm>
            <a:off x="3661022" y="2419592"/>
            <a:ext cx="1822614" cy="588074"/>
            <a:chOff x="3661022" y="2419592"/>
            <a:chExt cx="1822614" cy="588074"/>
          </a:xfrm>
        </p:grpSpPr>
        <p:sp>
          <p:nvSpPr>
            <p:cNvPr id="1253" name="Google Shape;1253;p43"/>
            <p:cNvSpPr/>
            <p:nvPr/>
          </p:nvSpPr>
          <p:spPr>
            <a:xfrm>
              <a:off x="4454729" y="2596029"/>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3"/>
            <p:cNvSpPr/>
            <p:nvPr/>
          </p:nvSpPr>
          <p:spPr>
            <a:xfrm>
              <a:off x="3661022" y="2419592"/>
              <a:ext cx="1822614" cy="588074"/>
            </a:xfrm>
            <a:custGeom>
              <a:rect b="b" l="l" r="r" t="t"/>
              <a:pathLst>
                <a:path extrusionOk="0" h="40494" w="125546">
                  <a:moveTo>
                    <a:pt x="22196" y="1"/>
                  </a:moveTo>
                  <a:lnTo>
                    <a:pt x="8133" y="25661"/>
                  </a:lnTo>
                  <a:lnTo>
                    <a:pt x="1" y="40494"/>
                  </a:lnTo>
                  <a:lnTo>
                    <a:pt x="125545" y="40494"/>
                  </a:lnTo>
                  <a:lnTo>
                    <a:pt x="117413" y="25661"/>
                  </a:lnTo>
                  <a:lnTo>
                    <a:pt x="1033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43"/>
          <p:cNvGrpSpPr/>
          <p:nvPr/>
        </p:nvGrpSpPr>
        <p:grpSpPr>
          <a:xfrm>
            <a:off x="4003809" y="1302536"/>
            <a:ext cx="1139275" cy="1074796"/>
            <a:chOff x="4003809" y="1302536"/>
            <a:chExt cx="1139275" cy="1074796"/>
          </a:xfrm>
        </p:grpSpPr>
        <p:sp>
          <p:nvSpPr>
            <p:cNvPr id="1256" name="Google Shape;1256;p43"/>
            <p:cNvSpPr/>
            <p:nvPr/>
          </p:nvSpPr>
          <p:spPr>
            <a:xfrm>
              <a:off x="4455847" y="1722334"/>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4003809" y="1302536"/>
              <a:ext cx="1139275" cy="1074796"/>
            </a:xfrm>
            <a:custGeom>
              <a:rect b="b" l="l" r="r" t="t"/>
              <a:pathLst>
                <a:path extrusionOk="0" h="74009" w="78476">
                  <a:moveTo>
                    <a:pt x="39246" y="0"/>
                  </a:moveTo>
                  <a:lnTo>
                    <a:pt x="1" y="74009"/>
                  </a:lnTo>
                  <a:lnTo>
                    <a:pt x="78476" y="74009"/>
                  </a:lnTo>
                  <a:lnTo>
                    <a:pt x="392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43"/>
          <p:cNvGrpSpPr/>
          <p:nvPr/>
        </p:nvGrpSpPr>
        <p:grpSpPr>
          <a:xfrm>
            <a:off x="2901002" y="3695249"/>
            <a:ext cx="3341987" cy="647123"/>
            <a:chOff x="2901002" y="3695249"/>
            <a:chExt cx="3341987" cy="647123"/>
          </a:xfrm>
        </p:grpSpPr>
        <p:sp>
          <p:nvSpPr>
            <p:cNvPr id="1247" name="Google Shape;1247;p43"/>
            <p:cNvSpPr/>
            <p:nvPr/>
          </p:nvSpPr>
          <p:spPr>
            <a:xfrm>
              <a:off x="4454395" y="3901210"/>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2901002" y="3695249"/>
              <a:ext cx="3341987" cy="647123"/>
            </a:xfrm>
            <a:custGeom>
              <a:rect b="b" l="l" r="r" t="t"/>
              <a:pathLst>
                <a:path extrusionOk="0" h="44560" w="230204">
                  <a:moveTo>
                    <a:pt x="25737" y="1"/>
                  </a:moveTo>
                  <a:lnTo>
                    <a:pt x="0" y="44560"/>
                  </a:lnTo>
                  <a:lnTo>
                    <a:pt x="230204" y="44560"/>
                  </a:lnTo>
                  <a:lnTo>
                    <a:pt x="2044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43"/>
          <p:cNvGrpSpPr/>
          <p:nvPr/>
        </p:nvGrpSpPr>
        <p:grpSpPr>
          <a:xfrm>
            <a:off x="3304603" y="3055968"/>
            <a:ext cx="2537688" cy="584937"/>
            <a:chOff x="3304603" y="3055968"/>
            <a:chExt cx="2537688" cy="584937"/>
          </a:xfrm>
        </p:grpSpPr>
        <p:sp>
          <p:nvSpPr>
            <p:cNvPr id="1250" name="Google Shape;1250;p43"/>
            <p:cNvSpPr/>
            <p:nvPr/>
          </p:nvSpPr>
          <p:spPr>
            <a:xfrm>
              <a:off x="4455847" y="3230837"/>
              <a:ext cx="235200" cy="2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3304603" y="3055968"/>
              <a:ext cx="2537688" cy="584937"/>
            </a:xfrm>
            <a:custGeom>
              <a:rect b="b" l="l" r="r" t="t"/>
              <a:pathLst>
                <a:path extrusionOk="0" h="40278" w="174802">
                  <a:moveTo>
                    <a:pt x="22750" y="1"/>
                  </a:moveTo>
                  <a:lnTo>
                    <a:pt x="0" y="40278"/>
                  </a:lnTo>
                  <a:lnTo>
                    <a:pt x="174802" y="40278"/>
                  </a:lnTo>
                  <a:lnTo>
                    <a:pt x="1520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64" name="Google Shape;164;p17"/>
          <p:cNvGrpSpPr/>
          <p:nvPr/>
        </p:nvGrpSpPr>
        <p:grpSpPr>
          <a:xfrm>
            <a:off x="1086000" y="1278175"/>
            <a:ext cx="2076600" cy="1618329"/>
            <a:chOff x="1086000" y="1278175"/>
            <a:chExt cx="2076600" cy="1618329"/>
          </a:xfrm>
        </p:grpSpPr>
        <p:grpSp>
          <p:nvGrpSpPr>
            <p:cNvPr id="165" name="Google Shape;165;p17"/>
            <p:cNvGrpSpPr/>
            <p:nvPr/>
          </p:nvGrpSpPr>
          <p:grpSpPr>
            <a:xfrm>
              <a:off x="1086000" y="1278175"/>
              <a:ext cx="2076600" cy="869740"/>
              <a:chOff x="1086000" y="1278175"/>
              <a:chExt cx="2076600" cy="869740"/>
            </a:xfrm>
          </p:grpSpPr>
          <p:sp>
            <p:nvSpPr>
              <p:cNvPr id="166" name="Google Shape;166;p17"/>
              <p:cNvSpPr txBox="1"/>
              <p:nvPr/>
            </p:nvSpPr>
            <p:spPr>
              <a:xfrm>
                <a:off x="10860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67" name="Google Shape;167;p17"/>
              <p:cNvSpPr txBox="1"/>
              <p:nvPr/>
            </p:nvSpPr>
            <p:spPr>
              <a:xfrm>
                <a:off x="1086000" y="1278175"/>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grpSp>
        <p:sp>
          <p:nvSpPr>
            <p:cNvPr id="168" name="Google Shape;168;p17"/>
            <p:cNvSpPr/>
            <p:nvPr/>
          </p:nvSpPr>
          <p:spPr>
            <a:xfrm>
              <a:off x="1792200" y="2230504"/>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169" name="Google Shape;169;p17"/>
          <p:cNvGrpSpPr/>
          <p:nvPr/>
        </p:nvGrpSpPr>
        <p:grpSpPr>
          <a:xfrm>
            <a:off x="2309850" y="2906662"/>
            <a:ext cx="2076600" cy="1618514"/>
            <a:chOff x="2309850" y="2906662"/>
            <a:chExt cx="2076600" cy="1618514"/>
          </a:xfrm>
        </p:grpSpPr>
        <p:grpSp>
          <p:nvGrpSpPr>
            <p:cNvPr id="170" name="Google Shape;170;p17"/>
            <p:cNvGrpSpPr/>
            <p:nvPr/>
          </p:nvGrpSpPr>
          <p:grpSpPr>
            <a:xfrm>
              <a:off x="2309850" y="3656996"/>
              <a:ext cx="2076600" cy="868180"/>
              <a:chOff x="2309850" y="3656996"/>
              <a:chExt cx="2076600" cy="868180"/>
            </a:xfrm>
          </p:grpSpPr>
          <p:sp>
            <p:nvSpPr>
              <p:cNvPr id="171" name="Google Shape;171;p17"/>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72" name="Google Shape;172;p17"/>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73" name="Google Shape;173;p17"/>
            <p:cNvSpPr/>
            <p:nvPr/>
          </p:nvSpPr>
          <p:spPr>
            <a:xfrm>
              <a:off x="30160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grpSp>
      <p:grpSp>
        <p:nvGrpSpPr>
          <p:cNvPr id="174" name="Google Shape;174;p17"/>
          <p:cNvGrpSpPr/>
          <p:nvPr/>
        </p:nvGrpSpPr>
        <p:grpSpPr>
          <a:xfrm>
            <a:off x="4757550" y="2906662"/>
            <a:ext cx="2076600" cy="1618513"/>
            <a:chOff x="4757550" y="2906662"/>
            <a:chExt cx="2076600" cy="1618513"/>
          </a:xfrm>
        </p:grpSpPr>
        <p:grpSp>
          <p:nvGrpSpPr>
            <p:cNvPr id="175" name="Google Shape;175;p17"/>
            <p:cNvGrpSpPr/>
            <p:nvPr/>
          </p:nvGrpSpPr>
          <p:grpSpPr>
            <a:xfrm>
              <a:off x="4757550" y="3656996"/>
              <a:ext cx="2076600" cy="868179"/>
              <a:chOff x="4757550" y="3656996"/>
              <a:chExt cx="2076600" cy="868179"/>
            </a:xfrm>
          </p:grpSpPr>
          <p:sp>
            <p:nvSpPr>
              <p:cNvPr id="176" name="Google Shape;176;p17"/>
              <p:cNvSpPr txBox="1"/>
              <p:nvPr/>
            </p:nvSpPr>
            <p:spPr>
              <a:xfrm>
                <a:off x="47575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77" name="Google Shape;177;p17"/>
              <p:cNvSpPr txBox="1"/>
              <p:nvPr/>
            </p:nvSpPr>
            <p:spPr>
              <a:xfrm>
                <a:off x="4757550" y="3976475"/>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78" name="Google Shape;178;p17"/>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grpSp>
        <p:nvGrpSpPr>
          <p:cNvPr id="179" name="Google Shape;179;p17"/>
          <p:cNvGrpSpPr/>
          <p:nvPr/>
        </p:nvGrpSpPr>
        <p:grpSpPr>
          <a:xfrm>
            <a:off x="3533700" y="1278174"/>
            <a:ext cx="2076600" cy="1618330"/>
            <a:chOff x="3533700" y="1278174"/>
            <a:chExt cx="2076600" cy="1618330"/>
          </a:xfrm>
        </p:grpSpPr>
        <p:grpSp>
          <p:nvGrpSpPr>
            <p:cNvPr id="180" name="Google Shape;180;p17"/>
            <p:cNvGrpSpPr/>
            <p:nvPr/>
          </p:nvGrpSpPr>
          <p:grpSpPr>
            <a:xfrm>
              <a:off x="3533700" y="1278174"/>
              <a:ext cx="2076600" cy="869742"/>
              <a:chOff x="3533700" y="1278174"/>
              <a:chExt cx="2076600" cy="869742"/>
            </a:xfrm>
          </p:grpSpPr>
          <p:sp>
            <p:nvSpPr>
              <p:cNvPr id="181" name="Google Shape;181;p17"/>
              <p:cNvSpPr txBox="1"/>
              <p:nvPr/>
            </p:nvSpPr>
            <p:spPr>
              <a:xfrm>
                <a:off x="35337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82" name="Google Shape;182;p17"/>
              <p:cNvSpPr txBox="1"/>
              <p:nvPr/>
            </p:nvSpPr>
            <p:spPr>
              <a:xfrm>
                <a:off x="3533700" y="1278174"/>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sp>
          <p:nvSpPr>
            <p:cNvPr id="183" name="Google Shape;183;p17"/>
            <p:cNvSpPr/>
            <p:nvPr/>
          </p:nvSpPr>
          <p:spPr>
            <a:xfrm>
              <a:off x="4239900" y="2230504"/>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84" name="Google Shape;184;p17"/>
          <p:cNvGrpSpPr/>
          <p:nvPr/>
        </p:nvGrpSpPr>
        <p:grpSpPr>
          <a:xfrm>
            <a:off x="5981400" y="1278174"/>
            <a:ext cx="2076600" cy="1618330"/>
            <a:chOff x="5981400" y="1278174"/>
            <a:chExt cx="2076600" cy="1618330"/>
          </a:xfrm>
        </p:grpSpPr>
        <p:grpSp>
          <p:nvGrpSpPr>
            <p:cNvPr id="185" name="Google Shape;185;p17"/>
            <p:cNvGrpSpPr/>
            <p:nvPr/>
          </p:nvGrpSpPr>
          <p:grpSpPr>
            <a:xfrm>
              <a:off x="5981400" y="1278174"/>
              <a:ext cx="2076600" cy="869741"/>
              <a:chOff x="5981400" y="1278174"/>
              <a:chExt cx="2076600" cy="869741"/>
            </a:xfrm>
          </p:grpSpPr>
          <p:sp>
            <p:nvSpPr>
              <p:cNvPr id="186" name="Google Shape;186;p17"/>
              <p:cNvSpPr txBox="1"/>
              <p:nvPr/>
            </p:nvSpPr>
            <p:spPr>
              <a:xfrm>
                <a:off x="5981400" y="1690715"/>
                <a:ext cx="2076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187" name="Google Shape;187;p17"/>
              <p:cNvSpPr txBox="1"/>
              <p:nvPr/>
            </p:nvSpPr>
            <p:spPr>
              <a:xfrm>
                <a:off x="5981400" y="1278174"/>
                <a:ext cx="2076600" cy="55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88" name="Google Shape;188;p17"/>
            <p:cNvSpPr/>
            <p:nvPr/>
          </p:nvSpPr>
          <p:spPr>
            <a:xfrm>
              <a:off x="6687600" y="2230504"/>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189" name="Google Shape;189;p17"/>
          <p:cNvCxnSpPr>
            <a:stCxn id="168" idx="6"/>
            <a:endCxn id="183" idx="2"/>
          </p:cNvCxnSpPr>
          <p:nvPr/>
        </p:nvCxnSpPr>
        <p:spPr>
          <a:xfrm>
            <a:off x="2456400" y="2563504"/>
            <a:ext cx="1783500" cy="0"/>
          </a:xfrm>
          <a:prstGeom prst="straightConnector1">
            <a:avLst/>
          </a:prstGeom>
          <a:noFill/>
          <a:ln cap="flat" cmpd="sng" w="9525">
            <a:solidFill>
              <a:schemeClr val="dk1"/>
            </a:solidFill>
            <a:prstDash val="solid"/>
            <a:round/>
            <a:headEnd len="med" w="med" type="none"/>
            <a:tailEnd len="med" w="med" type="oval"/>
          </a:ln>
        </p:spPr>
      </p:cxnSp>
      <p:cxnSp>
        <p:nvCxnSpPr>
          <p:cNvPr id="190" name="Google Shape;190;p17"/>
          <p:cNvCxnSpPr>
            <a:stCxn id="183" idx="6"/>
            <a:endCxn id="188" idx="2"/>
          </p:cNvCxnSpPr>
          <p:nvPr/>
        </p:nvCxnSpPr>
        <p:spPr>
          <a:xfrm>
            <a:off x="4904100" y="2563504"/>
            <a:ext cx="1783500" cy="0"/>
          </a:xfrm>
          <a:prstGeom prst="straightConnector1">
            <a:avLst/>
          </a:prstGeom>
          <a:noFill/>
          <a:ln cap="flat" cmpd="sng" w="9525">
            <a:solidFill>
              <a:schemeClr val="dk1"/>
            </a:solidFill>
            <a:prstDash val="solid"/>
            <a:round/>
            <a:headEnd len="med" w="med" type="none"/>
            <a:tailEnd len="med" w="med" type="oval"/>
          </a:ln>
        </p:spPr>
      </p:cxnSp>
      <p:cxnSp>
        <p:nvCxnSpPr>
          <p:cNvPr id="191" name="Google Shape;191;p17"/>
          <p:cNvCxnSpPr>
            <a:stCxn id="188" idx="4"/>
            <a:endCxn id="178" idx="6"/>
          </p:cNvCxnSpPr>
          <p:nvPr/>
        </p:nvCxnSpPr>
        <p:spPr>
          <a:xfrm rot="5400000">
            <a:off x="6402300" y="2622304"/>
            <a:ext cx="343200" cy="891600"/>
          </a:xfrm>
          <a:prstGeom prst="bentConnector2">
            <a:avLst/>
          </a:prstGeom>
          <a:noFill/>
          <a:ln cap="flat" cmpd="sng" w="9525">
            <a:solidFill>
              <a:schemeClr val="dk1"/>
            </a:solidFill>
            <a:prstDash val="solid"/>
            <a:round/>
            <a:headEnd len="med" w="med" type="none"/>
            <a:tailEnd len="med" w="med" type="oval"/>
          </a:ln>
        </p:spPr>
      </p:cxnSp>
      <p:cxnSp>
        <p:nvCxnSpPr>
          <p:cNvPr id="192" name="Google Shape;192;p17"/>
          <p:cNvCxnSpPr>
            <a:stCxn id="178" idx="2"/>
            <a:endCxn id="173" idx="6"/>
          </p:cNvCxnSpPr>
          <p:nvPr/>
        </p:nvCxnSpPr>
        <p:spPr>
          <a:xfrm rot="10800000">
            <a:off x="3680250" y="3239662"/>
            <a:ext cx="17835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4"/>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aphicFrame>
        <p:nvGraphicFramePr>
          <p:cNvPr id="1287" name="Google Shape;1287;p44"/>
          <p:cNvGraphicFramePr/>
          <p:nvPr/>
        </p:nvGraphicFramePr>
        <p:xfrm>
          <a:off x="1271413" y="2000250"/>
          <a:ext cx="3000000" cy="3000000"/>
        </p:xfrm>
        <a:graphic>
          <a:graphicData uri="http://schemas.openxmlformats.org/drawingml/2006/table">
            <a:tbl>
              <a:tblPr>
                <a:noFill/>
                <a:tableStyleId>{AFD6FB2E-ADA3-431F-9574-4B9D8B3A2C70}</a:tableStyleId>
              </a:tblPr>
              <a:tblGrid>
                <a:gridCol w="1775175"/>
                <a:gridCol w="2413000"/>
                <a:gridCol w="2413000"/>
              </a:tblGrid>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Business intelligence</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Data analytics</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r>
              <a:tr h="3810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Definition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Usage</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2000">
                          <a:solidFill>
                            <a:schemeClr val="lt1"/>
                          </a:solidFill>
                          <a:latin typeface="Bebas Neue"/>
                          <a:ea typeface="Bebas Neue"/>
                          <a:cs typeface="Bebas Neue"/>
                          <a:sym typeface="Bebas Neue"/>
                        </a:rPr>
                        <a:t>Application</a:t>
                      </a:r>
                      <a:endParaRPr sz="2000">
                        <a:solidFill>
                          <a:schemeClr val="lt1"/>
                        </a:solidFill>
                        <a:latin typeface="Bebas Neue"/>
                        <a:ea typeface="Bebas Neue"/>
                        <a:cs typeface="Bebas Neue"/>
                        <a:sym typeface="Bebas Neu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gradFill>
                      <a:gsLst>
                        <a:gs pos="0">
                          <a:schemeClr val="accent1"/>
                        </a:gs>
                        <a:gs pos="100000">
                          <a:schemeClr val="lt2"/>
                        </a:gs>
                      </a:gsLst>
                      <a:lin ang="5400700" scaled="0"/>
                    </a:gradFill>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Jupiter was named after a Roman god</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rimo"/>
                          <a:ea typeface="Arimo"/>
                          <a:cs typeface="Arimo"/>
                          <a:sym typeface="Arimo"/>
                        </a:rPr>
                        <a:t>Saturn is a gas giant with several rings</a:t>
                      </a:r>
                      <a:endParaRPr>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88" name="Google Shape;1288;p44"/>
          <p:cNvSpPr/>
          <p:nvPr/>
        </p:nvSpPr>
        <p:spPr>
          <a:xfrm>
            <a:off x="3952338" y="1247200"/>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89" name="Google Shape;1289;p44"/>
          <p:cNvSpPr/>
          <p:nvPr/>
        </p:nvSpPr>
        <p:spPr>
          <a:xfrm>
            <a:off x="6365238" y="1247200"/>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290" name="Google Shape;1290;p44"/>
          <p:cNvSpPr/>
          <p:nvPr/>
        </p:nvSpPr>
        <p:spPr>
          <a:xfrm>
            <a:off x="6484765" y="1373028"/>
            <a:ext cx="366345" cy="366345"/>
          </a:xfrm>
          <a:custGeom>
            <a:rect b="b" l="l" r="r" t="t"/>
            <a:pathLst>
              <a:path extrusionOk="0" h="21658" w="21658">
                <a:moveTo>
                  <a:pt x="9560" y="2558"/>
                </a:moveTo>
                <a:cubicBezTo>
                  <a:pt x="9905" y="2558"/>
                  <a:pt x="10190" y="2842"/>
                  <a:pt x="10190" y="3187"/>
                </a:cubicBezTo>
                <a:cubicBezTo>
                  <a:pt x="10190" y="3532"/>
                  <a:pt x="9905" y="3816"/>
                  <a:pt x="9560" y="3816"/>
                </a:cubicBezTo>
                <a:cubicBezTo>
                  <a:pt x="9195" y="3816"/>
                  <a:pt x="8911" y="3532"/>
                  <a:pt x="8911" y="3187"/>
                </a:cubicBezTo>
                <a:cubicBezTo>
                  <a:pt x="8911" y="2842"/>
                  <a:pt x="9195" y="2558"/>
                  <a:pt x="9560" y="2558"/>
                </a:cubicBezTo>
                <a:close/>
                <a:moveTo>
                  <a:pt x="12098" y="2558"/>
                </a:moveTo>
                <a:cubicBezTo>
                  <a:pt x="12443" y="2558"/>
                  <a:pt x="12727" y="2842"/>
                  <a:pt x="12727" y="3187"/>
                </a:cubicBezTo>
                <a:cubicBezTo>
                  <a:pt x="12727" y="3532"/>
                  <a:pt x="12443" y="3816"/>
                  <a:pt x="12098" y="3816"/>
                </a:cubicBezTo>
                <a:cubicBezTo>
                  <a:pt x="11732" y="3816"/>
                  <a:pt x="11448" y="3532"/>
                  <a:pt x="11448" y="3187"/>
                </a:cubicBezTo>
                <a:cubicBezTo>
                  <a:pt x="11448" y="2842"/>
                  <a:pt x="11732" y="2558"/>
                  <a:pt x="12098" y="2558"/>
                </a:cubicBezTo>
                <a:close/>
                <a:moveTo>
                  <a:pt x="16543" y="11469"/>
                </a:moveTo>
                <a:lnTo>
                  <a:pt x="16543" y="13174"/>
                </a:lnTo>
                <a:lnTo>
                  <a:pt x="13356" y="13174"/>
                </a:lnTo>
                <a:cubicBezTo>
                  <a:pt x="13011" y="13174"/>
                  <a:pt x="12727" y="13458"/>
                  <a:pt x="12727" y="13803"/>
                </a:cubicBezTo>
                <a:lnTo>
                  <a:pt x="12727" y="15711"/>
                </a:lnTo>
                <a:lnTo>
                  <a:pt x="8931" y="15711"/>
                </a:lnTo>
                <a:lnTo>
                  <a:pt x="8931" y="13803"/>
                </a:lnTo>
                <a:cubicBezTo>
                  <a:pt x="8931" y="13458"/>
                  <a:pt x="8647" y="13174"/>
                  <a:pt x="8282" y="13174"/>
                </a:cubicBezTo>
                <a:lnTo>
                  <a:pt x="5095" y="13174"/>
                </a:lnTo>
                <a:lnTo>
                  <a:pt x="5095" y="11469"/>
                </a:lnTo>
                <a:close/>
                <a:moveTo>
                  <a:pt x="3187" y="15711"/>
                </a:moveTo>
                <a:cubicBezTo>
                  <a:pt x="3532" y="15711"/>
                  <a:pt x="3816" y="15995"/>
                  <a:pt x="3816" y="16340"/>
                </a:cubicBezTo>
                <a:cubicBezTo>
                  <a:pt x="3816" y="16705"/>
                  <a:pt x="3532" y="16990"/>
                  <a:pt x="3187" y="16990"/>
                </a:cubicBezTo>
                <a:cubicBezTo>
                  <a:pt x="2842" y="16990"/>
                  <a:pt x="2558" y="16705"/>
                  <a:pt x="2558" y="16340"/>
                </a:cubicBezTo>
                <a:cubicBezTo>
                  <a:pt x="2558" y="15995"/>
                  <a:pt x="2842" y="15711"/>
                  <a:pt x="3187" y="15711"/>
                </a:cubicBezTo>
                <a:close/>
                <a:moveTo>
                  <a:pt x="5724" y="15711"/>
                </a:moveTo>
                <a:cubicBezTo>
                  <a:pt x="6069" y="15711"/>
                  <a:pt x="6353" y="15995"/>
                  <a:pt x="6353" y="16340"/>
                </a:cubicBezTo>
                <a:cubicBezTo>
                  <a:pt x="6353" y="16705"/>
                  <a:pt x="6069" y="16990"/>
                  <a:pt x="5724" y="16990"/>
                </a:cubicBezTo>
                <a:cubicBezTo>
                  <a:pt x="5379" y="16990"/>
                  <a:pt x="5095" y="16705"/>
                  <a:pt x="5095" y="16340"/>
                </a:cubicBezTo>
                <a:cubicBezTo>
                  <a:pt x="5095" y="15995"/>
                  <a:pt x="5379" y="15711"/>
                  <a:pt x="5724" y="15711"/>
                </a:cubicBezTo>
                <a:close/>
                <a:moveTo>
                  <a:pt x="15914" y="15711"/>
                </a:moveTo>
                <a:cubicBezTo>
                  <a:pt x="16259" y="15711"/>
                  <a:pt x="16543" y="15995"/>
                  <a:pt x="16543" y="16340"/>
                </a:cubicBezTo>
                <a:cubicBezTo>
                  <a:pt x="16543" y="16705"/>
                  <a:pt x="16259" y="16990"/>
                  <a:pt x="15914" y="16990"/>
                </a:cubicBezTo>
                <a:cubicBezTo>
                  <a:pt x="15568" y="16990"/>
                  <a:pt x="15284" y="16705"/>
                  <a:pt x="15284" y="16340"/>
                </a:cubicBezTo>
                <a:cubicBezTo>
                  <a:pt x="15284" y="15995"/>
                  <a:pt x="15568" y="15711"/>
                  <a:pt x="15914" y="15711"/>
                </a:cubicBezTo>
                <a:close/>
                <a:moveTo>
                  <a:pt x="18451" y="15711"/>
                </a:moveTo>
                <a:cubicBezTo>
                  <a:pt x="18796" y="15711"/>
                  <a:pt x="19080" y="15995"/>
                  <a:pt x="19080" y="16340"/>
                </a:cubicBezTo>
                <a:cubicBezTo>
                  <a:pt x="19080" y="16705"/>
                  <a:pt x="18796" y="16990"/>
                  <a:pt x="18451" y="16990"/>
                </a:cubicBezTo>
                <a:cubicBezTo>
                  <a:pt x="18106" y="16990"/>
                  <a:pt x="17822" y="16705"/>
                  <a:pt x="17822" y="16340"/>
                </a:cubicBezTo>
                <a:cubicBezTo>
                  <a:pt x="17822" y="15995"/>
                  <a:pt x="18106" y="15711"/>
                  <a:pt x="18451" y="15711"/>
                </a:cubicBezTo>
                <a:close/>
                <a:moveTo>
                  <a:pt x="7003" y="0"/>
                </a:moveTo>
                <a:cubicBezTo>
                  <a:pt x="6638" y="0"/>
                  <a:pt x="6353" y="285"/>
                  <a:pt x="6353" y="650"/>
                </a:cubicBezTo>
                <a:lnTo>
                  <a:pt x="6353" y="5724"/>
                </a:lnTo>
                <a:cubicBezTo>
                  <a:pt x="6353" y="6069"/>
                  <a:pt x="6638" y="6354"/>
                  <a:pt x="7003" y="6354"/>
                </a:cubicBezTo>
                <a:lnTo>
                  <a:pt x="10190" y="6354"/>
                </a:lnTo>
                <a:lnTo>
                  <a:pt x="10190" y="7226"/>
                </a:lnTo>
                <a:lnTo>
                  <a:pt x="9297" y="7226"/>
                </a:lnTo>
                <a:cubicBezTo>
                  <a:pt x="8951" y="7226"/>
                  <a:pt x="8667" y="7511"/>
                  <a:pt x="8667" y="7856"/>
                </a:cubicBezTo>
                <a:cubicBezTo>
                  <a:pt x="8667" y="8221"/>
                  <a:pt x="8951" y="8505"/>
                  <a:pt x="9297" y="8505"/>
                </a:cubicBezTo>
                <a:lnTo>
                  <a:pt x="10190" y="8505"/>
                </a:lnTo>
                <a:lnTo>
                  <a:pt x="10190" y="10210"/>
                </a:lnTo>
                <a:lnTo>
                  <a:pt x="4466" y="10210"/>
                </a:lnTo>
                <a:cubicBezTo>
                  <a:pt x="4100" y="10210"/>
                  <a:pt x="3816" y="10494"/>
                  <a:pt x="3816" y="10839"/>
                </a:cubicBezTo>
                <a:lnTo>
                  <a:pt x="3816" y="13174"/>
                </a:lnTo>
                <a:lnTo>
                  <a:pt x="629" y="13174"/>
                </a:lnTo>
                <a:cubicBezTo>
                  <a:pt x="284" y="13174"/>
                  <a:pt x="0" y="13458"/>
                  <a:pt x="0" y="13803"/>
                </a:cubicBezTo>
                <a:lnTo>
                  <a:pt x="0" y="18877"/>
                </a:lnTo>
                <a:cubicBezTo>
                  <a:pt x="0" y="19243"/>
                  <a:pt x="284" y="19527"/>
                  <a:pt x="629" y="19527"/>
                </a:cubicBezTo>
                <a:lnTo>
                  <a:pt x="3816" y="19527"/>
                </a:lnTo>
                <a:lnTo>
                  <a:pt x="3816" y="20400"/>
                </a:lnTo>
                <a:lnTo>
                  <a:pt x="2923" y="20400"/>
                </a:lnTo>
                <a:cubicBezTo>
                  <a:pt x="2578" y="20400"/>
                  <a:pt x="2294" y="20684"/>
                  <a:pt x="2294" y="21029"/>
                </a:cubicBezTo>
                <a:cubicBezTo>
                  <a:pt x="2294" y="21374"/>
                  <a:pt x="2578" y="21658"/>
                  <a:pt x="2923" y="21658"/>
                </a:cubicBezTo>
                <a:lnTo>
                  <a:pt x="5988" y="21658"/>
                </a:lnTo>
                <a:cubicBezTo>
                  <a:pt x="6333" y="21658"/>
                  <a:pt x="6617" y="21374"/>
                  <a:pt x="6617" y="21029"/>
                </a:cubicBezTo>
                <a:cubicBezTo>
                  <a:pt x="6617" y="20684"/>
                  <a:pt x="6333" y="20400"/>
                  <a:pt x="5988" y="20400"/>
                </a:cubicBezTo>
                <a:lnTo>
                  <a:pt x="5095" y="20400"/>
                </a:lnTo>
                <a:lnTo>
                  <a:pt x="5095" y="19527"/>
                </a:lnTo>
                <a:lnTo>
                  <a:pt x="8282" y="19527"/>
                </a:lnTo>
                <a:cubicBezTo>
                  <a:pt x="8647" y="19527"/>
                  <a:pt x="8931" y="19243"/>
                  <a:pt x="8931" y="18877"/>
                </a:cubicBezTo>
                <a:lnTo>
                  <a:pt x="8931" y="16990"/>
                </a:lnTo>
                <a:lnTo>
                  <a:pt x="12727" y="16990"/>
                </a:lnTo>
                <a:lnTo>
                  <a:pt x="12727" y="18877"/>
                </a:lnTo>
                <a:cubicBezTo>
                  <a:pt x="12727" y="19243"/>
                  <a:pt x="13011" y="19527"/>
                  <a:pt x="13356" y="19527"/>
                </a:cubicBezTo>
                <a:lnTo>
                  <a:pt x="16543" y="19527"/>
                </a:lnTo>
                <a:lnTo>
                  <a:pt x="16543" y="20400"/>
                </a:lnTo>
                <a:lnTo>
                  <a:pt x="15650" y="20400"/>
                </a:lnTo>
                <a:cubicBezTo>
                  <a:pt x="15305" y="20400"/>
                  <a:pt x="15020" y="20684"/>
                  <a:pt x="15020" y="21029"/>
                </a:cubicBezTo>
                <a:cubicBezTo>
                  <a:pt x="15020" y="21374"/>
                  <a:pt x="15305" y="21658"/>
                  <a:pt x="15650" y="21658"/>
                </a:cubicBezTo>
                <a:lnTo>
                  <a:pt x="18715" y="21658"/>
                </a:lnTo>
                <a:cubicBezTo>
                  <a:pt x="19060" y="21658"/>
                  <a:pt x="19344" y="21374"/>
                  <a:pt x="19344" y="21029"/>
                </a:cubicBezTo>
                <a:cubicBezTo>
                  <a:pt x="19344" y="20684"/>
                  <a:pt x="19060" y="20400"/>
                  <a:pt x="18715" y="20400"/>
                </a:cubicBezTo>
                <a:lnTo>
                  <a:pt x="17822" y="20400"/>
                </a:lnTo>
                <a:lnTo>
                  <a:pt x="17822" y="19527"/>
                </a:lnTo>
                <a:lnTo>
                  <a:pt x="21008" y="19527"/>
                </a:lnTo>
                <a:cubicBezTo>
                  <a:pt x="21374" y="19527"/>
                  <a:pt x="21658" y="19243"/>
                  <a:pt x="21658" y="18877"/>
                </a:cubicBezTo>
                <a:lnTo>
                  <a:pt x="21658" y="13803"/>
                </a:lnTo>
                <a:cubicBezTo>
                  <a:pt x="21658" y="13458"/>
                  <a:pt x="21374" y="13174"/>
                  <a:pt x="21008" y="13174"/>
                </a:cubicBezTo>
                <a:lnTo>
                  <a:pt x="17822" y="13174"/>
                </a:lnTo>
                <a:lnTo>
                  <a:pt x="17822" y="10839"/>
                </a:lnTo>
                <a:cubicBezTo>
                  <a:pt x="17822" y="10494"/>
                  <a:pt x="17537" y="10210"/>
                  <a:pt x="17192" y="10210"/>
                </a:cubicBezTo>
                <a:lnTo>
                  <a:pt x="11448" y="10210"/>
                </a:lnTo>
                <a:lnTo>
                  <a:pt x="11448" y="8505"/>
                </a:lnTo>
                <a:lnTo>
                  <a:pt x="12361" y="8505"/>
                </a:lnTo>
                <a:cubicBezTo>
                  <a:pt x="12707" y="8505"/>
                  <a:pt x="12991" y="8221"/>
                  <a:pt x="12991" y="7856"/>
                </a:cubicBezTo>
                <a:cubicBezTo>
                  <a:pt x="12991" y="7511"/>
                  <a:pt x="12707" y="7226"/>
                  <a:pt x="12361" y="7226"/>
                </a:cubicBezTo>
                <a:lnTo>
                  <a:pt x="11448" y="7226"/>
                </a:lnTo>
                <a:lnTo>
                  <a:pt x="11448" y="6354"/>
                </a:lnTo>
                <a:lnTo>
                  <a:pt x="14655" y="6354"/>
                </a:lnTo>
                <a:cubicBezTo>
                  <a:pt x="15000" y="6354"/>
                  <a:pt x="15284" y="6069"/>
                  <a:pt x="15284" y="5724"/>
                </a:cubicBezTo>
                <a:lnTo>
                  <a:pt x="15284" y="650"/>
                </a:lnTo>
                <a:cubicBezTo>
                  <a:pt x="15284" y="285"/>
                  <a:pt x="15000" y="0"/>
                  <a:pt x="14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4071855" y="1382419"/>
            <a:ext cx="366364" cy="347563"/>
          </a:xfrm>
          <a:custGeom>
            <a:rect b="b" l="l" r="r" t="t"/>
            <a:pathLst>
              <a:path extrusionOk="0" h="12016" w="12666">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45"/>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297" name="Google Shape;1297;p45"/>
          <p:cNvGrpSpPr/>
          <p:nvPr/>
        </p:nvGrpSpPr>
        <p:grpSpPr>
          <a:xfrm>
            <a:off x="3729755" y="2106781"/>
            <a:ext cx="1703400" cy="1063474"/>
            <a:chOff x="831200" y="3026700"/>
            <a:chExt cx="1703400" cy="1063474"/>
          </a:xfrm>
        </p:grpSpPr>
        <p:sp>
          <p:nvSpPr>
            <p:cNvPr id="1298" name="Google Shape;1298;p45"/>
            <p:cNvSpPr txBox="1"/>
            <p:nvPr/>
          </p:nvSpPr>
          <p:spPr>
            <a:xfrm>
              <a:off x="831200" y="3026700"/>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299" name="Google Shape;1299;p45"/>
            <p:cNvSpPr txBox="1"/>
            <p:nvPr/>
          </p:nvSpPr>
          <p:spPr>
            <a:xfrm>
              <a:off x="831200" y="3346174"/>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grpSp>
      <p:grpSp>
        <p:nvGrpSpPr>
          <p:cNvPr id="1300" name="Google Shape;1300;p45"/>
          <p:cNvGrpSpPr/>
          <p:nvPr/>
        </p:nvGrpSpPr>
        <p:grpSpPr>
          <a:xfrm>
            <a:off x="1339074" y="2106769"/>
            <a:ext cx="1703400" cy="1063474"/>
            <a:chOff x="2759533" y="3026700"/>
            <a:chExt cx="1703400" cy="1063474"/>
          </a:xfrm>
        </p:grpSpPr>
        <p:sp>
          <p:nvSpPr>
            <p:cNvPr id="1301" name="Google Shape;1301;p45"/>
            <p:cNvSpPr txBox="1"/>
            <p:nvPr/>
          </p:nvSpPr>
          <p:spPr>
            <a:xfrm>
              <a:off x="2759533" y="3026700"/>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302" name="Google Shape;1302;p45"/>
            <p:cNvSpPr txBox="1"/>
            <p:nvPr/>
          </p:nvSpPr>
          <p:spPr>
            <a:xfrm>
              <a:off x="2759533" y="3346174"/>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has a high number of moons, like Jupiter</a:t>
              </a:r>
              <a:endParaRPr>
                <a:solidFill>
                  <a:schemeClr val="dk1"/>
                </a:solidFill>
                <a:latin typeface="Arimo"/>
                <a:ea typeface="Arimo"/>
                <a:cs typeface="Arimo"/>
                <a:sym typeface="Arimo"/>
              </a:endParaRPr>
            </a:p>
          </p:txBody>
        </p:sp>
      </p:grpSp>
      <p:grpSp>
        <p:nvGrpSpPr>
          <p:cNvPr id="1303" name="Google Shape;1303;p45"/>
          <p:cNvGrpSpPr/>
          <p:nvPr/>
        </p:nvGrpSpPr>
        <p:grpSpPr>
          <a:xfrm>
            <a:off x="6120437" y="2106781"/>
            <a:ext cx="1703400" cy="1063474"/>
            <a:chOff x="6616200" y="3026700"/>
            <a:chExt cx="1703400" cy="1063474"/>
          </a:xfrm>
        </p:grpSpPr>
        <p:sp>
          <p:nvSpPr>
            <p:cNvPr id="1304" name="Google Shape;1304;p45"/>
            <p:cNvSpPr txBox="1"/>
            <p:nvPr/>
          </p:nvSpPr>
          <p:spPr>
            <a:xfrm>
              <a:off x="6616200" y="3026700"/>
              <a:ext cx="17034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305" name="Google Shape;1305;p45"/>
            <p:cNvSpPr txBox="1"/>
            <p:nvPr/>
          </p:nvSpPr>
          <p:spPr>
            <a:xfrm>
              <a:off x="6616200" y="3346174"/>
              <a:ext cx="1703400" cy="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Neptune is the farthest planet from the Sun</a:t>
              </a:r>
              <a:endParaRPr>
                <a:solidFill>
                  <a:schemeClr val="dk1"/>
                </a:solidFill>
                <a:latin typeface="Arimo"/>
                <a:ea typeface="Arimo"/>
                <a:cs typeface="Arimo"/>
                <a:sym typeface="Arimo"/>
              </a:endParaRPr>
            </a:p>
          </p:txBody>
        </p:sp>
      </p:grpSp>
      <p:sp>
        <p:nvSpPr>
          <p:cNvPr id="1306" name="Google Shape;1306;p45"/>
          <p:cNvSpPr/>
          <p:nvPr/>
        </p:nvSpPr>
        <p:spPr>
          <a:xfrm>
            <a:off x="1888074" y="1372331"/>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07" name="Google Shape;1307;p45"/>
          <p:cNvSpPr/>
          <p:nvPr/>
        </p:nvSpPr>
        <p:spPr>
          <a:xfrm>
            <a:off x="4278755" y="1372331"/>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08" name="Google Shape;1308;p45"/>
          <p:cNvSpPr/>
          <p:nvPr/>
        </p:nvSpPr>
        <p:spPr>
          <a:xfrm>
            <a:off x="6669437" y="1372331"/>
            <a:ext cx="605400" cy="618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309" name="Google Shape;1309;p45"/>
          <p:cNvGrpSpPr/>
          <p:nvPr/>
        </p:nvGrpSpPr>
        <p:grpSpPr>
          <a:xfrm>
            <a:off x="6795076" y="1519582"/>
            <a:ext cx="354122" cy="323499"/>
            <a:chOff x="718806" y="1190925"/>
            <a:chExt cx="437728" cy="399875"/>
          </a:xfrm>
        </p:grpSpPr>
        <p:sp>
          <p:nvSpPr>
            <p:cNvPr id="1310" name="Google Shape;1310;p45"/>
            <p:cNvSpPr/>
            <p:nvPr/>
          </p:nvSpPr>
          <p:spPr>
            <a:xfrm>
              <a:off x="779921" y="1493651"/>
              <a:ext cx="100949" cy="97149"/>
            </a:xfrm>
            <a:custGeom>
              <a:rect b="b" l="l" r="r" t="t"/>
              <a:pathLst>
                <a:path extrusionOk="0" h="4807" w="4995">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5"/>
            <p:cNvSpPr/>
            <p:nvPr/>
          </p:nvSpPr>
          <p:spPr>
            <a:xfrm>
              <a:off x="836954" y="1327929"/>
              <a:ext cx="210043" cy="210043"/>
            </a:xfrm>
            <a:custGeom>
              <a:rect b="b" l="l" r="r" t="t"/>
              <a:pathLst>
                <a:path extrusionOk="0" h="10393" w="10393">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718806" y="1190925"/>
              <a:ext cx="437728" cy="253939"/>
            </a:xfrm>
            <a:custGeom>
              <a:rect b="b" l="l" r="r" t="t"/>
              <a:pathLst>
                <a:path extrusionOk="0" h="12565" w="21659">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45"/>
          <p:cNvGrpSpPr/>
          <p:nvPr/>
        </p:nvGrpSpPr>
        <p:grpSpPr>
          <a:xfrm>
            <a:off x="4409447" y="1504229"/>
            <a:ext cx="355103" cy="354204"/>
            <a:chOff x="1926899" y="1770972"/>
            <a:chExt cx="438941" cy="437829"/>
          </a:xfrm>
        </p:grpSpPr>
        <p:sp>
          <p:nvSpPr>
            <p:cNvPr id="1314" name="Google Shape;1314;p45"/>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45"/>
          <p:cNvGrpSpPr/>
          <p:nvPr/>
        </p:nvGrpSpPr>
        <p:grpSpPr>
          <a:xfrm>
            <a:off x="2013721" y="1573634"/>
            <a:ext cx="354106" cy="215393"/>
            <a:chOff x="2530733" y="1257780"/>
            <a:chExt cx="437708" cy="266247"/>
          </a:xfrm>
        </p:grpSpPr>
        <p:sp>
          <p:nvSpPr>
            <p:cNvPr id="1319" name="Google Shape;1319;p45"/>
            <p:cNvSpPr/>
            <p:nvPr/>
          </p:nvSpPr>
          <p:spPr>
            <a:xfrm>
              <a:off x="2839623" y="1334497"/>
              <a:ext cx="25444" cy="59902"/>
            </a:xfrm>
            <a:custGeom>
              <a:rect b="b" l="l" r="r" t="t"/>
              <a:pathLst>
                <a:path extrusionOk="0" h="2964" w="1259">
                  <a:moveTo>
                    <a:pt x="0" y="0"/>
                  </a:moveTo>
                  <a:lnTo>
                    <a:pt x="0" y="2964"/>
                  </a:lnTo>
                  <a:lnTo>
                    <a:pt x="1259" y="2964"/>
                  </a:lnTo>
                  <a:lnTo>
                    <a:pt x="1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2530733" y="1257780"/>
              <a:ext cx="437708" cy="266247"/>
            </a:xfrm>
            <a:custGeom>
              <a:rect b="b" l="l" r="r" t="t"/>
              <a:pathLst>
                <a:path extrusionOk="0" h="13174" w="21658">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45"/>
          <p:cNvSpPr/>
          <p:nvPr/>
        </p:nvSpPr>
        <p:spPr>
          <a:xfrm>
            <a:off x="1339074" y="3320500"/>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1339074" y="3320500"/>
            <a:ext cx="7131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3729755" y="3320500"/>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3732155" y="3320500"/>
            <a:ext cx="1152000" cy="219900"/>
          </a:xfrm>
          <a:prstGeom prst="rect">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6120437" y="3320500"/>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6120437" y="3320500"/>
            <a:ext cx="1481400" cy="219900"/>
          </a:xfrm>
          <a:prstGeom prst="rect">
            <a:avLst/>
          </a:pr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1339074" y="4000225"/>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2054874" y="4000225"/>
            <a:ext cx="9876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3729755" y="4000225"/>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4884150" y="4000225"/>
            <a:ext cx="549000" cy="219900"/>
          </a:xfrm>
          <a:prstGeom prst="rect">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6120437" y="4000225"/>
            <a:ext cx="17034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7601821" y="4000225"/>
            <a:ext cx="222000" cy="219900"/>
          </a:xfrm>
          <a:prstGeom prst="rect">
            <a:avLst/>
          </a:pr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45"/>
          <p:cNvGrpSpPr/>
          <p:nvPr/>
        </p:nvGrpSpPr>
        <p:grpSpPr>
          <a:xfrm>
            <a:off x="1339074" y="3540409"/>
            <a:ext cx="1703400" cy="274200"/>
            <a:chOff x="1339074" y="3540409"/>
            <a:chExt cx="1703400" cy="274200"/>
          </a:xfrm>
        </p:grpSpPr>
        <p:sp>
          <p:nvSpPr>
            <p:cNvPr id="1334" name="Google Shape;1334;p45"/>
            <p:cNvSpPr txBox="1"/>
            <p:nvPr/>
          </p:nvSpPr>
          <p:spPr>
            <a:xfrm>
              <a:off x="1339074" y="3540409"/>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40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35" name="Google Shape;1335;p45"/>
            <p:cNvSpPr txBox="1"/>
            <p:nvPr/>
          </p:nvSpPr>
          <p:spPr>
            <a:xfrm>
              <a:off x="2272674" y="3540409"/>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earth</a:t>
              </a:r>
              <a:endParaRPr sz="1600">
                <a:solidFill>
                  <a:schemeClr val="dk1"/>
                </a:solidFill>
                <a:latin typeface="Bebas Neue"/>
                <a:ea typeface="Bebas Neue"/>
                <a:cs typeface="Bebas Neue"/>
                <a:sym typeface="Bebas Neue"/>
              </a:endParaRPr>
            </a:p>
          </p:txBody>
        </p:sp>
      </p:grpSp>
      <p:grpSp>
        <p:nvGrpSpPr>
          <p:cNvPr id="1336" name="Google Shape;1336;p45"/>
          <p:cNvGrpSpPr/>
          <p:nvPr/>
        </p:nvGrpSpPr>
        <p:grpSpPr>
          <a:xfrm>
            <a:off x="3729755" y="3540409"/>
            <a:ext cx="1703400" cy="274200"/>
            <a:chOff x="3729755" y="3540409"/>
            <a:chExt cx="1703400" cy="274200"/>
          </a:xfrm>
        </p:grpSpPr>
        <p:sp>
          <p:nvSpPr>
            <p:cNvPr id="1337" name="Google Shape;1337;p45"/>
            <p:cNvSpPr txBox="1"/>
            <p:nvPr/>
          </p:nvSpPr>
          <p:spPr>
            <a:xfrm>
              <a:off x="3729755" y="3540409"/>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70%</a:t>
              </a:r>
              <a:endParaRPr sz="1600">
                <a:solidFill>
                  <a:schemeClr val="dk1"/>
                </a:solidFill>
                <a:latin typeface="Bebas Neue"/>
                <a:ea typeface="Bebas Neue"/>
                <a:cs typeface="Bebas Neue"/>
                <a:sym typeface="Bebas Neue"/>
              </a:endParaRPr>
            </a:p>
          </p:txBody>
        </p:sp>
        <p:sp>
          <p:nvSpPr>
            <p:cNvPr id="1338" name="Google Shape;1338;p45"/>
            <p:cNvSpPr txBox="1"/>
            <p:nvPr/>
          </p:nvSpPr>
          <p:spPr>
            <a:xfrm>
              <a:off x="4663355" y="3540409"/>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mercury</a:t>
              </a:r>
              <a:endParaRPr sz="1600">
                <a:solidFill>
                  <a:schemeClr val="dk1"/>
                </a:solidFill>
                <a:latin typeface="Bebas Neue"/>
                <a:ea typeface="Bebas Neue"/>
                <a:cs typeface="Bebas Neue"/>
                <a:sym typeface="Bebas Neue"/>
              </a:endParaRPr>
            </a:p>
          </p:txBody>
        </p:sp>
      </p:grpSp>
      <p:grpSp>
        <p:nvGrpSpPr>
          <p:cNvPr id="1339" name="Google Shape;1339;p45"/>
          <p:cNvGrpSpPr/>
          <p:nvPr/>
        </p:nvGrpSpPr>
        <p:grpSpPr>
          <a:xfrm>
            <a:off x="6120437" y="3540409"/>
            <a:ext cx="1703400" cy="274200"/>
            <a:chOff x="6120437" y="3540409"/>
            <a:chExt cx="1703400" cy="274200"/>
          </a:xfrm>
        </p:grpSpPr>
        <p:sp>
          <p:nvSpPr>
            <p:cNvPr id="1340" name="Google Shape;1340;p45"/>
            <p:cNvSpPr txBox="1"/>
            <p:nvPr/>
          </p:nvSpPr>
          <p:spPr>
            <a:xfrm>
              <a:off x="6120437" y="3540409"/>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90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41" name="Google Shape;1341;p45"/>
            <p:cNvSpPr txBox="1"/>
            <p:nvPr/>
          </p:nvSpPr>
          <p:spPr>
            <a:xfrm>
              <a:off x="7054037" y="3540409"/>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pluto</a:t>
              </a:r>
              <a:endParaRPr sz="1600">
                <a:solidFill>
                  <a:schemeClr val="dk1"/>
                </a:solidFill>
                <a:latin typeface="Bebas Neue"/>
                <a:ea typeface="Bebas Neue"/>
                <a:cs typeface="Bebas Neue"/>
                <a:sym typeface="Bebas Neue"/>
              </a:endParaRPr>
            </a:p>
          </p:txBody>
        </p:sp>
      </p:grpSp>
      <p:grpSp>
        <p:nvGrpSpPr>
          <p:cNvPr id="1342" name="Google Shape;1342;p45"/>
          <p:cNvGrpSpPr/>
          <p:nvPr/>
        </p:nvGrpSpPr>
        <p:grpSpPr>
          <a:xfrm flipH="1">
            <a:off x="1339074" y="4220134"/>
            <a:ext cx="1703400" cy="274200"/>
            <a:chOff x="1339074" y="4220134"/>
            <a:chExt cx="1703400" cy="274200"/>
          </a:xfrm>
        </p:grpSpPr>
        <p:sp>
          <p:nvSpPr>
            <p:cNvPr id="1343" name="Google Shape;1343;p45"/>
            <p:cNvSpPr txBox="1"/>
            <p:nvPr/>
          </p:nvSpPr>
          <p:spPr>
            <a:xfrm>
              <a:off x="1339074" y="4220134"/>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60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44" name="Google Shape;1344;p45"/>
            <p:cNvSpPr txBox="1"/>
            <p:nvPr/>
          </p:nvSpPr>
          <p:spPr>
            <a:xfrm>
              <a:off x="2272674" y="4220134"/>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mars</a:t>
              </a:r>
              <a:endParaRPr sz="1600">
                <a:solidFill>
                  <a:schemeClr val="dk1"/>
                </a:solidFill>
                <a:latin typeface="Bebas Neue"/>
                <a:ea typeface="Bebas Neue"/>
                <a:cs typeface="Bebas Neue"/>
                <a:sym typeface="Bebas Neue"/>
              </a:endParaRPr>
            </a:p>
          </p:txBody>
        </p:sp>
      </p:grpSp>
      <p:grpSp>
        <p:nvGrpSpPr>
          <p:cNvPr id="1345" name="Google Shape;1345;p45"/>
          <p:cNvGrpSpPr/>
          <p:nvPr/>
        </p:nvGrpSpPr>
        <p:grpSpPr>
          <a:xfrm flipH="1">
            <a:off x="3729755" y="4220134"/>
            <a:ext cx="1703400" cy="274200"/>
            <a:chOff x="3729755" y="4220134"/>
            <a:chExt cx="1703400" cy="274200"/>
          </a:xfrm>
        </p:grpSpPr>
        <p:sp>
          <p:nvSpPr>
            <p:cNvPr id="1346" name="Google Shape;1346;p45"/>
            <p:cNvSpPr txBox="1"/>
            <p:nvPr/>
          </p:nvSpPr>
          <p:spPr>
            <a:xfrm>
              <a:off x="3729755" y="4220134"/>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30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47" name="Google Shape;1347;p45"/>
            <p:cNvSpPr txBox="1"/>
            <p:nvPr/>
          </p:nvSpPr>
          <p:spPr>
            <a:xfrm>
              <a:off x="4663355" y="4220134"/>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venus</a:t>
              </a:r>
              <a:endParaRPr sz="1600">
                <a:solidFill>
                  <a:schemeClr val="dk1"/>
                </a:solidFill>
                <a:latin typeface="Bebas Neue"/>
                <a:ea typeface="Bebas Neue"/>
                <a:cs typeface="Bebas Neue"/>
                <a:sym typeface="Bebas Neue"/>
              </a:endParaRPr>
            </a:p>
          </p:txBody>
        </p:sp>
      </p:grpSp>
      <p:grpSp>
        <p:nvGrpSpPr>
          <p:cNvPr id="1348" name="Google Shape;1348;p45"/>
          <p:cNvGrpSpPr/>
          <p:nvPr/>
        </p:nvGrpSpPr>
        <p:grpSpPr>
          <a:xfrm flipH="1">
            <a:off x="6120437" y="4220134"/>
            <a:ext cx="1703400" cy="274200"/>
            <a:chOff x="6120437" y="4220134"/>
            <a:chExt cx="1703400" cy="274200"/>
          </a:xfrm>
        </p:grpSpPr>
        <p:sp>
          <p:nvSpPr>
            <p:cNvPr id="1349" name="Google Shape;1349;p45"/>
            <p:cNvSpPr txBox="1"/>
            <p:nvPr/>
          </p:nvSpPr>
          <p:spPr>
            <a:xfrm>
              <a:off x="6120437" y="4220134"/>
              <a:ext cx="769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Bebas Neue"/>
                  <a:ea typeface="Bebas Neue"/>
                  <a:cs typeface="Bebas Neue"/>
                  <a:sym typeface="Bebas Neue"/>
                </a:rPr>
                <a:t>10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sp>
          <p:nvSpPr>
            <p:cNvPr id="1350" name="Google Shape;1350;p45"/>
            <p:cNvSpPr txBox="1"/>
            <p:nvPr/>
          </p:nvSpPr>
          <p:spPr>
            <a:xfrm>
              <a:off x="7054037" y="4220134"/>
              <a:ext cx="7698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ebas Neue"/>
                  <a:ea typeface="Bebas Neue"/>
                  <a:cs typeface="Bebas Neue"/>
                  <a:sym typeface="Bebas Neue"/>
                </a:rPr>
                <a:t>ceres</a:t>
              </a:r>
              <a:endParaRPr sz="1600">
                <a:solidFill>
                  <a:schemeClr val="dk1"/>
                </a:solidFill>
                <a:latin typeface="Bebas Neue"/>
                <a:ea typeface="Bebas Neue"/>
                <a:cs typeface="Bebas Neue"/>
                <a:sym typeface="Bebas Neu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46"/>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1356" name="Google Shape;1356;p46"/>
          <p:cNvSpPr txBox="1"/>
          <p:nvPr/>
        </p:nvSpPr>
        <p:spPr>
          <a:xfrm>
            <a:off x="3662100" y="2717996"/>
            <a:ext cx="18198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357" name="Google Shape;1357;p46"/>
          <p:cNvSpPr/>
          <p:nvPr/>
        </p:nvSpPr>
        <p:spPr>
          <a:xfrm>
            <a:off x="4261650" y="2095500"/>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58" name="Google Shape;1358;p46"/>
          <p:cNvSpPr/>
          <p:nvPr/>
        </p:nvSpPr>
        <p:spPr>
          <a:xfrm>
            <a:off x="1962138" y="125562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359" name="Google Shape;1359;p46"/>
          <p:cNvGrpSpPr/>
          <p:nvPr/>
        </p:nvGrpSpPr>
        <p:grpSpPr>
          <a:xfrm>
            <a:off x="1362119" y="3553371"/>
            <a:ext cx="1820763" cy="868180"/>
            <a:chOff x="2309850" y="3656996"/>
            <a:chExt cx="2076600" cy="868180"/>
          </a:xfrm>
        </p:grpSpPr>
        <p:sp>
          <p:nvSpPr>
            <p:cNvPr id="1360" name="Google Shape;1360;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361" name="Google Shape;1361;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grpSp>
        <p:nvGrpSpPr>
          <p:cNvPr id="1362" name="Google Shape;1362;p46"/>
          <p:cNvGrpSpPr/>
          <p:nvPr/>
        </p:nvGrpSpPr>
        <p:grpSpPr>
          <a:xfrm>
            <a:off x="1362119" y="1878121"/>
            <a:ext cx="1820763" cy="868180"/>
            <a:chOff x="2309850" y="3656996"/>
            <a:chExt cx="2076600" cy="868180"/>
          </a:xfrm>
        </p:grpSpPr>
        <p:sp>
          <p:nvSpPr>
            <p:cNvPr id="1363" name="Google Shape;1363;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364" name="Google Shape;1364;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365" name="Google Shape;1365;p46"/>
          <p:cNvSpPr/>
          <p:nvPr/>
        </p:nvSpPr>
        <p:spPr>
          <a:xfrm>
            <a:off x="1962138" y="293087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1366" name="Google Shape;1366;p46"/>
          <p:cNvSpPr/>
          <p:nvPr/>
        </p:nvSpPr>
        <p:spPr>
          <a:xfrm>
            <a:off x="6561138" y="125562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1367" name="Google Shape;1367;p46"/>
          <p:cNvGrpSpPr/>
          <p:nvPr/>
        </p:nvGrpSpPr>
        <p:grpSpPr>
          <a:xfrm>
            <a:off x="5961119" y="3553371"/>
            <a:ext cx="1820763" cy="868180"/>
            <a:chOff x="2309850" y="3656996"/>
            <a:chExt cx="2076600" cy="868180"/>
          </a:xfrm>
        </p:grpSpPr>
        <p:sp>
          <p:nvSpPr>
            <p:cNvPr id="1368" name="Google Shape;1368;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369" name="Google Shape;1369;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Neptune is very far away from the Sun</a:t>
              </a:r>
              <a:endParaRPr>
                <a:solidFill>
                  <a:schemeClr val="dk1"/>
                </a:solidFill>
                <a:latin typeface="Arimo"/>
                <a:ea typeface="Arimo"/>
                <a:cs typeface="Arimo"/>
                <a:sym typeface="Arimo"/>
              </a:endParaRPr>
            </a:p>
          </p:txBody>
        </p:sp>
      </p:grpSp>
      <p:grpSp>
        <p:nvGrpSpPr>
          <p:cNvPr id="1370" name="Google Shape;1370;p46"/>
          <p:cNvGrpSpPr/>
          <p:nvPr/>
        </p:nvGrpSpPr>
        <p:grpSpPr>
          <a:xfrm>
            <a:off x="5961119" y="1878121"/>
            <a:ext cx="1820763" cy="868180"/>
            <a:chOff x="2309850" y="3656996"/>
            <a:chExt cx="2076600" cy="868180"/>
          </a:xfrm>
        </p:grpSpPr>
        <p:sp>
          <p:nvSpPr>
            <p:cNvPr id="1371" name="Google Shape;1371;p46"/>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372" name="Google Shape;1372;p46"/>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sp>
        <p:nvSpPr>
          <p:cNvPr id="1373" name="Google Shape;1373;p46"/>
          <p:cNvSpPr/>
          <p:nvPr/>
        </p:nvSpPr>
        <p:spPr>
          <a:xfrm>
            <a:off x="6561138" y="293087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cxnSp>
        <p:nvCxnSpPr>
          <p:cNvPr id="1374" name="Google Shape;1374;p46"/>
          <p:cNvCxnSpPr>
            <a:stCxn id="1358" idx="6"/>
            <a:endCxn id="1357" idx="2"/>
          </p:cNvCxnSpPr>
          <p:nvPr/>
        </p:nvCxnSpPr>
        <p:spPr>
          <a:xfrm>
            <a:off x="2582838" y="1566875"/>
            <a:ext cx="1678800" cy="8400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75" name="Google Shape;1375;p46"/>
          <p:cNvCxnSpPr>
            <a:stCxn id="1365" idx="6"/>
            <a:endCxn id="1357" idx="2"/>
          </p:cNvCxnSpPr>
          <p:nvPr/>
        </p:nvCxnSpPr>
        <p:spPr>
          <a:xfrm flipH="1" rot="10800000">
            <a:off x="2582838" y="2406625"/>
            <a:ext cx="1678800" cy="8355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76" name="Google Shape;1376;p46"/>
          <p:cNvCxnSpPr>
            <a:stCxn id="1357" idx="6"/>
            <a:endCxn id="1366" idx="2"/>
          </p:cNvCxnSpPr>
          <p:nvPr/>
        </p:nvCxnSpPr>
        <p:spPr>
          <a:xfrm flipH="1" rot="10800000">
            <a:off x="4882350" y="1566750"/>
            <a:ext cx="1678800" cy="840000"/>
          </a:xfrm>
          <a:prstGeom prst="bentConnector3">
            <a:avLst>
              <a:gd fmla="val 50000" name="adj1"/>
            </a:avLst>
          </a:prstGeom>
          <a:noFill/>
          <a:ln cap="flat" cmpd="sng" w="9525">
            <a:solidFill>
              <a:schemeClr val="dk1"/>
            </a:solidFill>
            <a:prstDash val="solid"/>
            <a:round/>
            <a:headEnd len="med" w="med" type="oval"/>
            <a:tailEnd len="med" w="med" type="none"/>
          </a:ln>
        </p:spPr>
      </p:cxnSp>
      <p:cxnSp>
        <p:nvCxnSpPr>
          <p:cNvPr id="1377" name="Google Shape;1377;p46"/>
          <p:cNvCxnSpPr>
            <a:stCxn id="1357" idx="6"/>
            <a:endCxn id="1373" idx="2"/>
          </p:cNvCxnSpPr>
          <p:nvPr/>
        </p:nvCxnSpPr>
        <p:spPr>
          <a:xfrm>
            <a:off x="4882350" y="2406750"/>
            <a:ext cx="1678800" cy="835500"/>
          </a:xfrm>
          <a:prstGeom prst="bentConnector3">
            <a:avLst>
              <a:gd fmla="val 50000" name="adj1"/>
            </a:avLst>
          </a:prstGeom>
          <a:noFill/>
          <a:ln cap="flat" cmpd="sng" w="9525">
            <a:solidFill>
              <a:schemeClr val="dk1"/>
            </a:solidFill>
            <a:prstDash val="solid"/>
            <a:round/>
            <a:headEnd len="med" w="med" type="oval"/>
            <a:tailEnd len="med" w="med" type="none"/>
          </a:ln>
        </p:spPr>
      </p:cxnSp>
      <p:grpSp>
        <p:nvGrpSpPr>
          <p:cNvPr id="1378" name="Google Shape;1378;p46"/>
          <p:cNvGrpSpPr/>
          <p:nvPr/>
        </p:nvGrpSpPr>
        <p:grpSpPr>
          <a:xfrm>
            <a:off x="6685136" y="3056668"/>
            <a:ext cx="372749" cy="370909"/>
            <a:chOff x="-42994575" y="3950300"/>
            <a:chExt cx="319025" cy="317450"/>
          </a:xfrm>
        </p:grpSpPr>
        <p:sp>
          <p:nvSpPr>
            <p:cNvPr id="1379" name="Google Shape;1379;p46"/>
            <p:cNvSpPr/>
            <p:nvPr/>
          </p:nvSpPr>
          <p:spPr>
            <a:xfrm>
              <a:off x="-42930775" y="4225200"/>
              <a:ext cx="191425" cy="42550"/>
            </a:xfrm>
            <a:custGeom>
              <a:rect b="b" l="l" r="r" t="t"/>
              <a:pathLst>
                <a:path extrusionOk="0" h="1702" w="7657">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42908725" y="4163750"/>
              <a:ext cx="148900" cy="42550"/>
            </a:xfrm>
            <a:custGeom>
              <a:rect b="b" l="l" r="r" t="t"/>
              <a:pathLst>
                <a:path extrusionOk="0" h="1702" w="5956">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42994575" y="3950300"/>
              <a:ext cx="319025" cy="211125"/>
            </a:xfrm>
            <a:custGeom>
              <a:rect b="b" l="l" r="r" t="t"/>
              <a:pathLst>
                <a:path extrusionOk="0" h="8445" w="12761">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46"/>
          <p:cNvSpPr/>
          <p:nvPr/>
        </p:nvSpPr>
        <p:spPr>
          <a:xfrm>
            <a:off x="4390226" y="2221295"/>
            <a:ext cx="363548" cy="370909"/>
          </a:xfrm>
          <a:custGeom>
            <a:rect b="b" l="l" r="r" t="t"/>
            <a:pathLst>
              <a:path extrusionOk="0" h="12698" w="12446">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46"/>
          <p:cNvGrpSpPr/>
          <p:nvPr/>
        </p:nvGrpSpPr>
        <p:grpSpPr>
          <a:xfrm>
            <a:off x="6683766" y="1380981"/>
            <a:ext cx="375465" cy="371814"/>
            <a:chOff x="-37385100" y="3949908"/>
            <a:chExt cx="321350" cy="318225"/>
          </a:xfrm>
        </p:grpSpPr>
        <p:sp>
          <p:nvSpPr>
            <p:cNvPr id="1384" name="Google Shape;1384;p46"/>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46"/>
          <p:cNvGrpSpPr/>
          <p:nvPr/>
        </p:nvGrpSpPr>
        <p:grpSpPr>
          <a:xfrm>
            <a:off x="2086598" y="1381899"/>
            <a:ext cx="371814" cy="369974"/>
            <a:chOff x="-41893475" y="3584850"/>
            <a:chExt cx="318225" cy="316650"/>
          </a:xfrm>
        </p:grpSpPr>
        <p:sp>
          <p:nvSpPr>
            <p:cNvPr id="1387" name="Google Shape;1387;p46"/>
            <p:cNvSpPr/>
            <p:nvPr/>
          </p:nvSpPr>
          <p:spPr>
            <a:xfrm>
              <a:off x="-41827300" y="3715600"/>
              <a:ext cx="186675" cy="185900"/>
            </a:xfrm>
            <a:custGeom>
              <a:rect b="b" l="l" r="r" t="t"/>
              <a:pathLst>
                <a:path extrusionOk="0" h="7436" w="7467">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41726500" y="3586725"/>
              <a:ext cx="151250" cy="147800"/>
            </a:xfrm>
            <a:custGeom>
              <a:rect b="b" l="l" r="r" t="t"/>
              <a:pathLst>
                <a:path extrusionOk="0" h="5912" w="605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41808400" y="3584850"/>
              <a:ext cx="148100" cy="89825"/>
            </a:xfrm>
            <a:custGeom>
              <a:rect b="b" l="l" r="r" t="t"/>
              <a:pathLst>
                <a:path extrusionOk="0" h="3593" w="5924">
                  <a:moveTo>
                    <a:pt x="0" y="1"/>
                  </a:moveTo>
                  <a:lnTo>
                    <a:pt x="2962" y="3592"/>
                  </a:lnTo>
                  <a:lnTo>
                    <a:pt x="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41893475" y="3586725"/>
              <a:ext cx="148875" cy="147025"/>
            </a:xfrm>
            <a:custGeom>
              <a:rect b="b" l="l" r="r" t="t"/>
              <a:pathLst>
                <a:path extrusionOk="0" h="5881" w="5955">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46"/>
          <p:cNvSpPr/>
          <p:nvPr/>
        </p:nvSpPr>
        <p:spPr>
          <a:xfrm>
            <a:off x="2114659" y="3057132"/>
            <a:ext cx="315672" cy="369974"/>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5" name="Shape 1395"/>
        <p:cNvGrpSpPr/>
        <p:nvPr/>
      </p:nvGrpSpPr>
      <p:grpSpPr>
        <a:xfrm>
          <a:off x="0" y="0"/>
          <a:ext cx="0" cy="0"/>
          <a:chOff x="0" y="0"/>
          <a:chExt cx="0" cy="0"/>
        </a:xfrm>
      </p:grpSpPr>
      <p:sp>
        <p:nvSpPr>
          <p:cNvPr id="1396" name="Google Shape;1396;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397" name="Google Shape;1397;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398" name="Google Shape;1398;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2" name="Shape 1402"/>
        <p:cNvGrpSpPr/>
        <p:nvPr/>
      </p:nvGrpSpPr>
      <p:grpSpPr>
        <a:xfrm>
          <a:off x="0" y="0"/>
          <a:ext cx="0" cy="0"/>
          <a:chOff x="0" y="0"/>
          <a:chExt cx="0" cy="0"/>
        </a:xfrm>
      </p:grpSpPr>
      <p:sp>
        <p:nvSpPr>
          <p:cNvPr id="1403" name="Google Shape;1403;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404" name="Google Shape;1404;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405" name="Google Shape;1405;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9" name="Shape 1409"/>
        <p:cNvGrpSpPr/>
        <p:nvPr/>
      </p:nvGrpSpPr>
      <p:grpSpPr>
        <a:xfrm>
          <a:off x="0" y="0"/>
          <a:ext cx="0" cy="0"/>
          <a:chOff x="0" y="0"/>
          <a:chExt cx="0" cy="0"/>
        </a:xfrm>
      </p:grpSpPr>
      <p:sp>
        <p:nvSpPr>
          <p:cNvPr id="1410" name="Google Shape;1410;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411" name="Google Shape;1411;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412" name="Google Shape;1412;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413" name="Google Shape;1413;p49"/>
          <p:cNvGrpSpPr/>
          <p:nvPr/>
        </p:nvGrpSpPr>
        <p:grpSpPr>
          <a:xfrm>
            <a:off x="6874322" y="1571957"/>
            <a:ext cx="1446116" cy="2863897"/>
            <a:chOff x="6529419" y="1724307"/>
            <a:chExt cx="1480463" cy="2931917"/>
          </a:xfrm>
        </p:grpSpPr>
        <p:grpSp>
          <p:nvGrpSpPr>
            <p:cNvPr id="1414" name="Google Shape;1414;p49"/>
            <p:cNvGrpSpPr/>
            <p:nvPr/>
          </p:nvGrpSpPr>
          <p:grpSpPr>
            <a:xfrm>
              <a:off x="6556827" y="1724307"/>
              <a:ext cx="956596" cy="944294"/>
              <a:chOff x="3800349" y="1238762"/>
              <a:chExt cx="1098904" cy="1084772"/>
            </a:xfrm>
          </p:grpSpPr>
          <p:grpSp>
            <p:nvGrpSpPr>
              <p:cNvPr id="1415" name="Google Shape;1415;p49"/>
              <p:cNvGrpSpPr/>
              <p:nvPr/>
            </p:nvGrpSpPr>
            <p:grpSpPr>
              <a:xfrm>
                <a:off x="3800349" y="1238762"/>
                <a:ext cx="1098904" cy="1084772"/>
                <a:chOff x="3800349" y="1238762"/>
                <a:chExt cx="1098904" cy="1084772"/>
              </a:xfrm>
            </p:grpSpPr>
            <p:sp>
              <p:nvSpPr>
                <p:cNvPr id="1416" name="Google Shape;1416;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49"/>
            <p:cNvGrpSpPr/>
            <p:nvPr/>
          </p:nvGrpSpPr>
          <p:grpSpPr>
            <a:xfrm>
              <a:off x="7053286" y="2227254"/>
              <a:ext cx="956596" cy="944252"/>
              <a:chOff x="4370663" y="1816530"/>
              <a:chExt cx="1098904" cy="1084724"/>
            </a:xfrm>
          </p:grpSpPr>
          <p:grpSp>
            <p:nvGrpSpPr>
              <p:cNvPr id="1420" name="Google Shape;1420;p49"/>
              <p:cNvGrpSpPr/>
              <p:nvPr/>
            </p:nvGrpSpPr>
            <p:grpSpPr>
              <a:xfrm>
                <a:off x="4370663" y="1816530"/>
                <a:ext cx="1098904" cy="1084724"/>
                <a:chOff x="4370663" y="1816530"/>
                <a:chExt cx="1098904" cy="1084724"/>
              </a:xfrm>
            </p:grpSpPr>
            <p:sp>
              <p:nvSpPr>
                <p:cNvPr id="1421" name="Google Shape;1421;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49"/>
              <p:cNvGrpSpPr/>
              <p:nvPr/>
            </p:nvGrpSpPr>
            <p:grpSpPr>
              <a:xfrm>
                <a:off x="4732628" y="2171596"/>
                <a:ext cx="374986" cy="374572"/>
                <a:chOff x="3303268" y="3817349"/>
                <a:chExt cx="346056" cy="345674"/>
              </a:xfrm>
            </p:grpSpPr>
            <p:sp>
              <p:nvSpPr>
                <p:cNvPr id="1424" name="Google Shape;1424;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8" name="Google Shape;1428;p49"/>
            <p:cNvGrpSpPr/>
            <p:nvPr/>
          </p:nvGrpSpPr>
          <p:grpSpPr>
            <a:xfrm>
              <a:off x="6547098" y="2715744"/>
              <a:ext cx="956596" cy="944315"/>
              <a:chOff x="3789173" y="2377690"/>
              <a:chExt cx="1098904" cy="1084796"/>
            </a:xfrm>
          </p:grpSpPr>
          <p:grpSp>
            <p:nvGrpSpPr>
              <p:cNvPr id="1429" name="Google Shape;1429;p49"/>
              <p:cNvGrpSpPr/>
              <p:nvPr/>
            </p:nvGrpSpPr>
            <p:grpSpPr>
              <a:xfrm>
                <a:off x="3789173" y="2377690"/>
                <a:ext cx="1098904" cy="1084796"/>
                <a:chOff x="3789173" y="2377690"/>
                <a:chExt cx="1098904" cy="1084796"/>
              </a:xfrm>
            </p:grpSpPr>
            <p:sp>
              <p:nvSpPr>
                <p:cNvPr id="1430" name="Google Shape;1430;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49"/>
              <p:cNvGrpSpPr/>
              <p:nvPr/>
            </p:nvGrpSpPr>
            <p:grpSpPr>
              <a:xfrm>
                <a:off x="4151137" y="2732796"/>
                <a:ext cx="374986" cy="374572"/>
                <a:chOff x="3752358" y="3817349"/>
                <a:chExt cx="346056" cy="345674"/>
              </a:xfrm>
            </p:grpSpPr>
            <p:sp>
              <p:nvSpPr>
                <p:cNvPr id="1433" name="Google Shape;1433;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7" name="Google Shape;1437;p49"/>
            <p:cNvGrpSpPr/>
            <p:nvPr/>
          </p:nvGrpSpPr>
          <p:grpSpPr>
            <a:xfrm>
              <a:off x="7034853" y="3222917"/>
              <a:ext cx="956596" cy="944252"/>
              <a:chOff x="4349489" y="2960313"/>
              <a:chExt cx="1098904" cy="1084724"/>
            </a:xfrm>
          </p:grpSpPr>
          <p:grpSp>
            <p:nvGrpSpPr>
              <p:cNvPr id="1438" name="Google Shape;1438;p49"/>
              <p:cNvGrpSpPr/>
              <p:nvPr/>
            </p:nvGrpSpPr>
            <p:grpSpPr>
              <a:xfrm>
                <a:off x="4349489" y="2960313"/>
                <a:ext cx="1098904" cy="1084724"/>
                <a:chOff x="4349489" y="2960313"/>
                <a:chExt cx="1098904" cy="1084724"/>
              </a:xfrm>
            </p:grpSpPr>
            <p:sp>
              <p:nvSpPr>
                <p:cNvPr id="1439" name="Google Shape;1439;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49"/>
              <p:cNvGrpSpPr/>
              <p:nvPr/>
            </p:nvGrpSpPr>
            <p:grpSpPr>
              <a:xfrm>
                <a:off x="4732657" y="3315384"/>
                <a:ext cx="374952" cy="374572"/>
                <a:chOff x="4201447" y="3817349"/>
                <a:chExt cx="346024" cy="345674"/>
              </a:xfrm>
            </p:grpSpPr>
            <p:sp>
              <p:nvSpPr>
                <p:cNvPr id="1442" name="Google Shape;1442;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4" name="Google Shape;1444;p49"/>
            <p:cNvGrpSpPr/>
            <p:nvPr/>
          </p:nvGrpSpPr>
          <p:grpSpPr>
            <a:xfrm>
              <a:off x="6529419" y="3711909"/>
              <a:ext cx="956596" cy="944315"/>
              <a:chOff x="3768864" y="3522050"/>
              <a:chExt cx="1098904" cy="1084796"/>
            </a:xfrm>
          </p:grpSpPr>
          <p:grpSp>
            <p:nvGrpSpPr>
              <p:cNvPr id="1445" name="Google Shape;1445;p49"/>
              <p:cNvGrpSpPr/>
              <p:nvPr/>
            </p:nvGrpSpPr>
            <p:grpSpPr>
              <a:xfrm>
                <a:off x="3768864" y="3522050"/>
                <a:ext cx="1098904" cy="1084796"/>
                <a:chOff x="3768864" y="3522050"/>
                <a:chExt cx="1098904" cy="1084796"/>
              </a:xfrm>
            </p:grpSpPr>
            <p:sp>
              <p:nvSpPr>
                <p:cNvPr id="1446" name="Google Shape;1446;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49"/>
              <p:cNvGrpSpPr/>
              <p:nvPr/>
            </p:nvGrpSpPr>
            <p:grpSpPr>
              <a:xfrm>
                <a:off x="4139616" y="3871555"/>
                <a:ext cx="357419" cy="357005"/>
                <a:chOff x="7482229" y="3351230"/>
                <a:chExt cx="357419" cy="357005"/>
              </a:xfrm>
            </p:grpSpPr>
            <p:sp>
              <p:nvSpPr>
                <p:cNvPr id="1449" name="Google Shape;1449;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198" name="Google Shape;198;p18"/>
          <p:cNvGrpSpPr/>
          <p:nvPr/>
        </p:nvGrpSpPr>
        <p:grpSpPr>
          <a:xfrm>
            <a:off x="963519" y="1589025"/>
            <a:ext cx="2592793" cy="2106764"/>
            <a:chOff x="5534963" y="1497775"/>
            <a:chExt cx="2592793" cy="2106764"/>
          </a:xfrm>
        </p:grpSpPr>
        <p:sp>
          <p:nvSpPr>
            <p:cNvPr id="199" name="Google Shape;199;p18"/>
            <p:cNvSpPr/>
            <p:nvPr/>
          </p:nvSpPr>
          <p:spPr>
            <a:xfrm>
              <a:off x="6797562" y="1743069"/>
              <a:ext cx="408746" cy="388022"/>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8"/>
            <p:cNvGrpSpPr/>
            <p:nvPr/>
          </p:nvGrpSpPr>
          <p:grpSpPr>
            <a:xfrm flipH="1">
              <a:off x="7449767" y="2829259"/>
              <a:ext cx="677989" cy="237584"/>
              <a:chOff x="2271950" y="2722775"/>
              <a:chExt cx="575875" cy="201775"/>
            </a:xfrm>
          </p:grpSpPr>
          <p:sp>
            <p:nvSpPr>
              <p:cNvPr id="201" name="Google Shape;201;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8"/>
            <p:cNvSpPr/>
            <p:nvPr/>
          </p:nvSpPr>
          <p:spPr>
            <a:xfrm>
              <a:off x="5886606" y="2198858"/>
              <a:ext cx="1832488" cy="1381489"/>
            </a:xfrm>
            <a:custGeom>
              <a:rect b="b" l="l" r="r" t="t"/>
              <a:pathLst>
                <a:path extrusionOk="0" h="54870" w="7279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6672299" y="2152229"/>
              <a:ext cx="975407" cy="1177349"/>
            </a:xfrm>
            <a:custGeom>
              <a:rect b="b" l="l" r="r" t="t"/>
              <a:pathLst>
                <a:path extrusionOk="0" h="46763" w="38747">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5879432" y="2014079"/>
              <a:ext cx="1766102" cy="1371595"/>
            </a:xfrm>
            <a:custGeom>
              <a:rect b="b" l="l" r="r" t="t"/>
              <a:pathLst>
                <a:path extrusionOk="0" h="54477" w="70153">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5879432" y="2197524"/>
              <a:ext cx="1008586" cy="1188125"/>
            </a:xfrm>
            <a:custGeom>
              <a:rect b="b" l="l" r="r" t="t"/>
              <a:pathLst>
                <a:path extrusionOk="0" h="47191" w="40065">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5914852" y="2155804"/>
              <a:ext cx="1732921" cy="1359484"/>
            </a:xfrm>
            <a:custGeom>
              <a:rect b="b" l="l" r="r" t="t"/>
              <a:pathLst>
                <a:path extrusionOk="0" fill="none" h="53996" w="68835">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5879432" y="2014079"/>
              <a:ext cx="1766014" cy="1371564"/>
            </a:xfrm>
            <a:custGeom>
              <a:rect b="b" l="l" r="r" t="t"/>
              <a:pathLst>
                <a:path extrusionOk="0" fill="none" h="54477" w="70153">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5879432" y="2197524"/>
              <a:ext cx="1008586" cy="1188125"/>
            </a:xfrm>
            <a:custGeom>
              <a:rect b="b" l="l" r="r" t="t"/>
              <a:pathLst>
                <a:path extrusionOk="0" fill="none" h="47191" w="40065">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6608633" y="2210968"/>
              <a:ext cx="27817" cy="478"/>
            </a:xfrm>
            <a:custGeom>
              <a:rect b="b" l="l" r="r" t="t"/>
              <a:pathLst>
                <a:path extrusionOk="0" h="19" w="1105">
                  <a:moveTo>
                    <a:pt x="0" y="1"/>
                  </a:moveTo>
                  <a:cubicBezTo>
                    <a:pt x="356" y="1"/>
                    <a:pt x="748" y="19"/>
                    <a:pt x="1105" y="19"/>
                  </a:cubicBezTo>
                  <a:cubicBezTo>
                    <a:pt x="748" y="19"/>
                    <a:pt x="374" y="1"/>
                    <a:pt x="0" y="1"/>
                  </a:cubicBezTo>
                  <a:close/>
                </a:path>
              </a:pathLst>
            </a:custGeom>
            <a:gradFill>
              <a:gsLst>
                <a:gs pos="0">
                  <a:srgbClr val="921D87"/>
                </a:gs>
                <a:gs pos="100000">
                  <a:srgbClr val="0E166C"/>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6606821" y="2210968"/>
              <a:ext cx="25" cy="25"/>
            </a:xfrm>
            <a:custGeom>
              <a:rect b="b" l="l" r="r" t="t"/>
              <a:pathLst>
                <a:path extrusionOk="0" h="1" w="1">
                  <a:moveTo>
                    <a:pt x="1" y="1"/>
                  </a:moveTo>
                  <a:close/>
                </a:path>
              </a:pathLst>
            </a:custGeom>
            <a:gradFill>
              <a:gsLst>
                <a:gs pos="0">
                  <a:srgbClr val="921D87"/>
                </a:gs>
                <a:gs pos="100000">
                  <a:srgbClr val="0E166C"/>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6174954" y="3215681"/>
              <a:ext cx="687520" cy="196456"/>
            </a:xfrm>
            <a:custGeom>
              <a:rect b="b" l="l" r="r" t="t"/>
              <a:pathLst>
                <a:path extrusionOk="0" fill="none" h="7803" w="27311">
                  <a:moveTo>
                    <a:pt x="27310" y="392"/>
                  </a:moveTo>
                  <a:cubicBezTo>
                    <a:pt x="27310" y="392"/>
                    <a:pt x="15250" y="0"/>
                    <a:pt x="1" y="7803"/>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186610" y="3244383"/>
              <a:ext cx="687520" cy="196456"/>
            </a:xfrm>
            <a:custGeom>
              <a:rect b="b" l="l" r="r" t="t"/>
              <a:pathLst>
                <a:path extrusionOk="0" fill="none" h="7803" w="27311">
                  <a:moveTo>
                    <a:pt x="27310" y="392"/>
                  </a:moveTo>
                  <a:cubicBezTo>
                    <a:pt x="27310" y="392"/>
                    <a:pt x="15268" y="0"/>
                    <a:pt x="1" y="7803"/>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200078" y="3274420"/>
              <a:ext cx="687495" cy="196481"/>
            </a:xfrm>
            <a:custGeom>
              <a:rect b="b" l="l" r="r" t="t"/>
              <a:pathLst>
                <a:path extrusionOk="0" fill="none" h="7804" w="27310">
                  <a:moveTo>
                    <a:pt x="27310" y="410"/>
                  </a:moveTo>
                  <a:cubicBezTo>
                    <a:pt x="27310" y="410"/>
                    <a:pt x="15249" y="1"/>
                    <a:pt x="0" y="7803"/>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915811" y="3036265"/>
              <a:ext cx="689308" cy="178983"/>
            </a:xfrm>
            <a:custGeom>
              <a:rect b="b" l="l" r="r" t="t"/>
              <a:pathLst>
                <a:path extrusionOk="0" fill="none" h="7109" w="27382">
                  <a:moveTo>
                    <a:pt x="1" y="7108"/>
                  </a:moveTo>
                  <a:cubicBezTo>
                    <a:pt x="1" y="7108"/>
                    <a:pt x="10262" y="802"/>
                    <a:pt x="27382" y="0"/>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919411" y="3067209"/>
              <a:ext cx="689736" cy="178983"/>
            </a:xfrm>
            <a:custGeom>
              <a:rect b="b" l="l" r="r" t="t"/>
              <a:pathLst>
                <a:path extrusionOk="0" fill="none" h="7109" w="27399">
                  <a:moveTo>
                    <a:pt x="0" y="7108"/>
                  </a:moveTo>
                  <a:cubicBezTo>
                    <a:pt x="0" y="7108"/>
                    <a:pt x="10279" y="802"/>
                    <a:pt x="27399" y="0"/>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6922986" y="3099939"/>
              <a:ext cx="689761" cy="178983"/>
            </a:xfrm>
            <a:custGeom>
              <a:rect b="b" l="l" r="r" t="t"/>
              <a:pathLst>
                <a:path extrusionOk="0" fill="none" h="7109" w="27400">
                  <a:moveTo>
                    <a:pt x="1" y="7109"/>
                  </a:moveTo>
                  <a:cubicBezTo>
                    <a:pt x="1" y="7109"/>
                    <a:pt x="10262" y="803"/>
                    <a:pt x="27399" y="1"/>
                  </a:cubicBezTo>
                </a:path>
              </a:pathLst>
            </a:custGeom>
            <a:gradFill>
              <a:gsLst>
                <a:gs pos="0">
                  <a:srgbClr val="921D87"/>
                </a:gs>
                <a:gs pos="100000">
                  <a:srgbClr val="0E166C"/>
                </a:gs>
              </a:gsLst>
              <a:lin ang="8099331" scaled="0"/>
            </a:gra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6888019" y="3191007"/>
              <a:ext cx="35445" cy="138599"/>
            </a:xfrm>
            <a:custGeom>
              <a:rect b="b" l="l" r="r" t="t"/>
              <a:pathLst>
                <a:path extrusionOk="0" fill="none" h="5505" w="1408">
                  <a:moveTo>
                    <a:pt x="0" y="0"/>
                  </a:moveTo>
                  <a:lnTo>
                    <a:pt x="1408" y="5505"/>
                  </a:lnTo>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5981212" y="2335673"/>
              <a:ext cx="617562" cy="204084"/>
            </a:xfrm>
            <a:custGeom>
              <a:rect b="b" l="l" r="r" t="t"/>
              <a:pathLst>
                <a:path extrusionOk="0" fill="none" h="8106" w="24532">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6014845" y="2466647"/>
              <a:ext cx="617562" cy="204084"/>
            </a:xfrm>
            <a:custGeom>
              <a:rect b="b" l="l" r="r" t="t"/>
              <a:pathLst>
                <a:path extrusionOk="0" fill="none" h="8106" w="24532">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6054318" y="2597168"/>
              <a:ext cx="617109" cy="204537"/>
            </a:xfrm>
            <a:custGeom>
              <a:rect b="b" l="l" r="r" t="t"/>
              <a:pathLst>
                <a:path extrusionOk="0" fill="none" h="8124" w="24514">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089739" y="2733958"/>
              <a:ext cx="617109" cy="204084"/>
            </a:xfrm>
            <a:custGeom>
              <a:rect b="b" l="l" r="r" t="t"/>
              <a:pathLst>
                <a:path extrusionOk="0" fill="none" h="8106" w="24514">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6121584" y="2870320"/>
              <a:ext cx="617109" cy="204084"/>
            </a:xfrm>
            <a:custGeom>
              <a:rect b="b" l="l" r="r" t="t"/>
              <a:pathLst>
                <a:path extrusionOk="0" fill="none" h="8106" w="24514">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6733297" y="2161192"/>
              <a:ext cx="617990" cy="201416"/>
            </a:xfrm>
            <a:custGeom>
              <a:rect b="b" l="l" r="r" t="t"/>
              <a:pathLst>
                <a:path extrusionOk="0" fill="none" h="8000" w="24549">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6766024" y="2292619"/>
              <a:ext cx="618016" cy="200937"/>
            </a:xfrm>
            <a:custGeom>
              <a:rect b="b" l="l" r="r" t="t"/>
              <a:pathLst>
                <a:path extrusionOk="0" fill="none" h="7981" w="2455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6804591" y="2423568"/>
              <a:ext cx="618016" cy="200962"/>
            </a:xfrm>
            <a:custGeom>
              <a:rect b="b" l="l" r="r" t="t"/>
              <a:pathLst>
                <a:path extrusionOk="0" fill="none" h="7982" w="2455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rgbClr val="921D87"/>
                </a:gs>
                <a:gs pos="100000">
                  <a:srgbClr val="0E166C"/>
                </a:gs>
              </a:gsLst>
              <a:lin ang="8099331"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8"/>
            <p:cNvGrpSpPr/>
            <p:nvPr/>
          </p:nvGrpSpPr>
          <p:grpSpPr>
            <a:xfrm flipH="1">
              <a:off x="5534963" y="2383183"/>
              <a:ext cx="843572" cy="1221356"/>
              <a:chOff x="-1602050" y="2114015"/>
              <a:chExt cx="1213397" cy="1756580"/>
            </a:xfrm>
          </p:grpSpPr>
          <p:sp>
            <p:nvSpPr>
              <p:cNvPr id="231" name="Google Shape;231;p18"/>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solidFill>
                <a:schemeClr val="dk1"/>
              </a:soli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solidFill>
                <a:schemeClr val="dk1"/>
              </a:soli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8"/>
            <p:cNvSpPr/>
            <p:nvPr/>
          </p:nvSpPr>
          <p:spPr>
            <a:xfrm flipH="1">
              <a:off x="6644587" y="1497775"/>
              <a:ext cx="168461" cy="169472"/>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flipH="1" rot="1685939">
              <a:off x="7322975" y="1801653"/>
              <a:ext cx="47003" cy="47496"/>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6378536" y="3313740"/>
              <a:ext cx="248886" cy="236267"/>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flipH="1">
              <a:off x="6227563" y="1924239"/>
              <a:ext cx="207175" cy="20717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1" name="Google Shape;241;p18"/>
          <p:cNvCxnSpPr>
            <a:stCxn id="242" idx="6"/>
          </p:cNvCxnSpPr>
          <p:nvPr/>
        </p:nvCxnSpPr>
        <p:spPr>
          <a:xfrm flipH="1">
            <a:off x="2823839" y="1809356"/>
            <a:ext cx="1096500" cy="8382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243" name="Google Shape;243;p18"/>
          <p:cNvCxnSpPr/>
          <p:nvPr/>
        </p:nvCxnSpPr>
        <p:spPr>
          <a:xfrm flipH="1">
            <a:off x="3217139" y="2523197"/>
            <a:ext cx="703200" cy="4674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244" name="Google Shape;244;p18"/>
          <p:cNvCxnSpPr>
            <a:stCxn id="245" idx="6"/>
          </p:cNvCxnSpPr>
          <p:nvPr/>
        </p:nvCxnSpPr>
        <p:spPr>
          <a:xfrm rot="10800000">
            <a:off x="1694339" y="3092589"/>
            <a:ext cx="2226000" cy="2310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246" name="Google Shape;246;p18"/>
          <p:cNvCxnSpPr>
            <a:stCxn id="247" idx="6"/>
          </p:cNvCxnSpPr>
          <p:nvPr/>
        </p:nvCxnSpPr>
        <p:spPr>
          <a:xfrm rot="10800000">
            <a:off x="1927739" y="3550306"/>
            <a:ext cx="1992600" cy="530400"/>
          </a:xfrm>
          <a:prstGeom prst="bentConnector3">
            <a:avLst>
              <a:gd fmla="val 50000" name="adj1"/>
            </a:avLst>
          </a:prstGeom>
          <a:noFill/>
          <a:ln cap="flat" cmpd="sng" w="9525">
            <a:solidFill>
              <a:schemeClr val="dk1"/>
            </a:solidFill>
            <a:prstDash val="solid"/>
            <a:round/>
            <a:headEnd len="med" w="med" type="none"/>
            <a:tailEnd len="med" w="med" type="oval"/>
          </a:ln>
        </p:spPr>
      </p:cxnSp>
      <p:grpSp>
        <p:nvGrpSpPr>
          <p:cNvPr id="248" name="Google Shape;248;p18"/>
          <p:cNvGrpSpPr/>
          <p:nvPr/>
        </p:nvGrpSpPr>
        <p:grpSpPr>
          <a:xfrm flipH="1">
            <a:off x="3920339" y="1476356"/>
            <a:ext cx="4190875" cy="666000"/>
            <a:chOff x="713225" y="1476356"/>
            <a:chExt cx="4190875" cy="666000"/>
          </a:xfrm>
        </p:grpSpPr>
        <p:sp>
          <p:nvSpPr>
            <p:cNvPr id="242" name="Google Shape;242;p18"/>
            <p:cNvSpPr/>
            <p:nvPr/>
          </p:nvSpPr>
          <p:spPr>
            <a:xfrm>
              <a:off x="4239900" y="1476356"/>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249" name="Google Shape;249;p18"/>
            <p:cNvSpPr txBox="1"/>
            <p:nvPr/>
          </p:nvSpPr>
          <p:spPr>
            <a:xfrm>
              <a:off x="2672275" y="155795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250" name="Google Shape;250;p18"/>
            <p:cNvSpPr txBox="1"/>
            <p:nvPr/>
          </p:nvSpPr>
          <p:spPr>
            <a:xfrm>
              <a:off x="713225" y="1557956"/>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grpSp>
      <p:grpSp>
        <p:nvGrpSpPr>
          <p:cNvPr id="251" name="Google Shape;251;p18"/>
          <p:cNvGrpSpPr/>
          <p:nvPr/>
        </p:nvGrpSpPr>
        <p:grpSpPr>
          <a:xfrm flipH="1">
            <a:off x="3920339" y="2233472"/>
            <a:ext cx="4190875" cy="666000"/>
            <a:chOff x="713225" y="2233472"/>
            <a:chExt cx="4190875" cy="666000"/>
          </a:xfrm>
        </p:grpSpPr>
        <p:sp>
          <p:nvSpPr>
            <p:cNvPr id="252" name="Google Shape;252;p18"/>
            <p:cNvSpPr/>
            <p:nvPr/>
          </p:nvSpPr>
          <p:spPr>
            <a:xfrm>
              <a:off x="4239900" y="2233472"/>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253" name="Google Shape;253;p18"/>
            <p:cNvSpPr txBox="1"/>
            <p:nvPr/>
          </p:nvSpPr>
          <p:spPr>
            <a:xfrm>
              <a:off x="2672275" y="2315072"/>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254" name="Google Shape;254;p18"/>
            <p:cNvSpPr txBox="1"/>
            <p:nvPr/>
          </p:nvSpPr>
          <p:spPr>
            <a:xfrm>
              <a:off x="713225" y="2315072"/>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nvGrpSpPr>
          <p:cNvPr id="255" name="Google Shape;255;p18"/>
          <p:cNvGrpSpPr/>
          <p:nvPr/>
        </p:nvGrpSpPr>
        <p:grpSpPr>
          <a:xfrm flipH="1">
            <a:off x="3920339" y="2990589"/>
            <a:ext cx="4190875" cy="666000"/>
            <a:chOff x="713225" y="2990589"/>
            <a:chExt cx="4190875" cy="666000"/>
          </a:xfrm>
        </p:grpSpPr>
        <p:sp>
          <p:nvSpPr>
            <p:cNvPr id="245" name="Google Shape;245;p18"/>
            <p:cNvSpPr/>
            <p:nvPr/>
          </p:nvSpPr>
          <p:spPr>
            <a:xfrm>
              <a:off x="4239900" y="2990589"/>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256" name="Google Shape;256;p18"/>
            <p:cNvSpPr txBox="1"/>
            <p:nvPr/>
          </p:nvSpPr>
          <p:spPr>
            <a:xfrm>
              <a:off x="2672275" y="3072189"/>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257" name="Google Shape;257;p18"/>
            <p:cNvSpPr txBox="1"/>
            <p:nvPr/>
          </p:nvSpPr>
          <p:spPr>
            <a:xfrm>
              <a:off x="713225" y="3072189"/>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grpSp>
        <p:nvGrpSpPr>
          <p:cNvPr id="258" name="Google Shape;258;p18"/>
          <p:cNvGrpSpPr/>
          <p:nvPr/>
        </p:nvGrpSpPr>
        <p:grpSpPr>
          <a:xfrm flipH="1">
            <a:off x="3920339" y="3747706"/>
            <a:ext cx="4190875" cy="666000"/>
            <a:chOff x="713225" y="3747706"/>
            <a:chExt cx="4190875" cy="666000"/>
          </a:xfrm>
        </p:grpSpPr>
        <p:sp>
          <p:nvSpPr>
            <p:cNvPr id="247" name="Google Shape;247;p18"/>
            <p:cNvSpPr/>
            <p:nvPr/>
          </p:nvSpPr>
          <p:spPr>
            <a:xfrm>
              <a:off x="4239900" y="3747706"/>
              <a:ext cx="664200" cy="666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259" name="Google Shape;259;p18"/>
            <p:cNvSpPr txBox="1"/>
            <p:nvPr/>
          </p:nvSpPr>
          <p:spPr>
            <a:xfrm>
              <a:off x="2672275" y="3829306"/>
              <a:ext cx="15069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260" name="Google Shape;260;p18"/>
            <p:cNvSpPr txBox="1"/>
            <p:nvPr/>
          </p:nvSpPr>
          <p:spPr>
            <a:xfrm>
              <a:off x="713225" y="3829306"/>
              <a:ext cx="19590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266" name="Google Shape;266;p19"/>
          <p:cNvGrpSpPr/>
          <p:nvPr/>
        </p:nvGrpSpPr>
        <p:grpSpPr>
          <a:xfrm>
            <a:off x="1117625" y="1573625"/>
            <a:ext cx="2918100" cy="1034950"/>
            <a:chOff x="720000" y="1589100"/>
            <a:chExt cx="2918100" cy="1034950"/>
          </a:xfrm>
        </p:grpSpPr>
        <p:sp>
          <p:nvSpPr>
            <p:cNvPr id="267" name="Google Shape;267;p19"/>
            <p:cNvSpPr txBox="1"/>
            <p:nvPr/>
          </p:nvSpPr>
          <p:spPr>
            <a:xfrm>
              <a:off x="720000" y="1589100"/>
              <a:ext cx="29181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Bebas Neue"/>
                  <a:ea typeface="Bebas Neue"/>
                  <a:cs typeface="Bebas Neue"/>
                  <a:sym typeface="Bebas Neue"/>
                </a:rPr>
                <a:t>2,000,000</a:t>
              </a:r>
              <a:endParaRPr sz="4000">
                <a:solidFill>
                  <a:schemeClr val="dk1"/>
                </a:solidFill>
                <a:latin typeface="Bebas Neue"/>
                <a:ea typeface="Bebas Neue"/>
                <a:cs typeface="Bebas Neue"/>
                <a:sym typeface="Bebas Neue"/>
              </a:endParaRPr>
            </a:p>
          </p:txBody>
        </p:sp>
        <p:sp>
          <p:nvSpPr>
            <p:cNvPr id="268" name="Google Shape;268;p19"/>
            <p:cNvSpPr txBox="1"/>
            <p:nvPr/>
          </p:nvSpPr>
          <p:spPr>
            <a:xfrm>
              <a:off x="720000" y="2139550"/>
              <a:ext cx="29181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the biggest planet in the Solar System</a:t>
              </a:r>
              <a:endParaRPr>
                <a:solidFill>
                  <a:schemeClr val="dk1"/>
                </a:solidFill>
                <a:latin typeface="Arimo"/>
                <a:ea typeface="Arimo"/>
                <a:cs typeface="Arimo"/>
                <a:sym typeface="Arimo"/>
              </a:endParaRPr>
            </a:p>
          </p:txBody>
        </p:sp>
      </p:grpSp>
      <p:cxnSp>
        <p:nvCxnSpPr>
          <p:cNvPr id="269" name="Google Shape;269;p19"/>
          <p:cNvCxnSpPr/>
          <p:nvPr/>
        </p:nvCxnSpPr>
        <p:spPr>
          <a:xfrm>
            <a:off x="713225" y="2139450"/>
            <a:ext cx="3726900" cy="0"/>
          </a:xfrm>
          <a:prstGeom prst="straightConnector1">
            <a:avLst/>
          </a:prstGeom>
          <a:noFill/>
          <a:ln cap="flat" cmpd="sng" w="9525">
            <a:solidFill>
              <a:schemeClr val="dk1"/>
            </a:solidFill>
            <a:prstDash val="solid"/>
            <a:round/>
            <a:headEnd len="med" w="med" type="none"/>
            <a:tailEnd len="med" w="med" type="none"/>
          </a:ln>
        </p:spPr>
      </p:cxnSp>
      <p:grpSp>
        <p:nvGrpSpPr>
          <p:cNvPr id="270" name="Google Shape;270;p19"/>
          <p:cNvGrpSpPr/>
          <p:nvPr/>
        </p:nvGrpSpPr>
        <p:grpSpPr>
          <a:xfrm>
            <a:off x="4650143" y="1438031"/>
            <a:ext cx="3780628" cy="2014078"/>
            <a:chOff x="233350" y="949250"/>
            <a:chExt cx="7137300" cy="3802300"/>
          </a:xfrm>
        </p:grpSpPr>
        <p:sp>
          <p:nvSpPr>
            <p:cNvPr id="271" name="Google Shape;271;p19"/>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19"/>
          <p:cNvSpPr/>
          <p:nvPr/>
        </p:nvSpPr>
        <p:spPr>
          <a:xfrm>
            <a:off x="5256499" y="1948192"/>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3" name="Google Shape;323;p19"/>
          <p:cNvSpPr/>
          <p:nvPr/>
        </p:nvSpPr>
        <p:spPr>
          <a:xfrm>
            <a:off x="5020078" y="2241938"/>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4" name="Google Shape;324;p19"/>
          <p:cNvSpPr/>
          <p:nvPr/>
        </p:nvSpPr>
        <p:spPr>
          <a:xfrm>
            <a:off x="5664901" y="2772104"/>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5" name="Google Shape;325;p19"/>
          <p:cNvSpPr/>
          <p:nvPr/>
        </p:nvSpPr>
        <p:spPr>
          <a:xfrm>
            <a:off x="6166443" y="1869377"/>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6" name="Google Shape;326;p19"/>
          <p:cNvSpPr/>
          <p:nvPr/>
        </p:nvSpPr>
        <p:spPr>
          <a:xfrm>
            <a:off x="7255481" y="2163124"/>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7" name="Google Shape;327;p19"/>
          <p:cNvSpPr/>
          <p:nvPr/>
        </p:nvSpPr>
        <p:spPr>
          <a:xfrm>
            <a:off x="7599392" y="1933842"/>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8" name="Google Shape;328;p19"/>
          <p:cNvSpPr/>
          <p:nvPr/>
        </p:nvSpPr>
        <p:spPr>
          <a:xfrm>
            <a:off x="7577904" y="2241914"/>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29" name="Google Shape;329;p19"/>
          <p:cNvSpPr/>
          <p:nvPr/>
        </p:nvSpPr>
        <p:spPr>
          <a:xfrm>
            <a:off x="8136748" y="2922571"/>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0" name="Google Shape;330;p19"/>
          <p:cNvSpPr/>
          <p:nvPr/>
        </p:nvSpPr>
        <p:spPr>
          <a:xfrm>
            <a:off x="7871652" y="2413869"/>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1" name="Google Shape;331;p19"/>
          <p:cNvSpPr/>
          <p:nvPr/>
        </p:nvSpPr>
        <p:spPr>
          <a:xfrm>
            <a:off x="7413111" y="2585824"/>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2" name="Google Shape;332;p19"/>
          <p:cNvSpPr/>
          <p:nvPr/>
        </p:nvSpPr>
        <p:spPr>
          <a:xfrm>
            <a:off x="8072259" y="2635963"/>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3" name="Google Shape;333;p19"/>
          <p:cNvSpPr/>
          <p:nvPr/>
        </p:nvSpPr>
        <p:spPr>
          <a:xfrm>
            <a:off x="5378340" y="3015687"/>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4" name="Google Shape;334;p19"/>
          <p:cNvSpPr/>
          <p:nvPr/>
        </p:nvSpPr>
        <p:spPr>
          <a:xfrm>
            <a:off x="5356852" y="2721941"/>
            <a:ext cx="183000" cy="183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5" name="Google Shape;335;p19"/>
          <p:cNvSpPr/>
          <p:nvPr/>
        </p:nvSpPr>
        <p:spPr>
          <a:xfrm>
            <a:off x="5442830" y="2234751"/>
            <a:ext cx="183000" cy="1833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336" name="Google Shape;336;p19"/>
          <p:cNvSpPr/>
          <p:nvPr/>
        </p:nvSpPr>
        <p:spPr>
          <a:xfrm>
            <a:off x="763888" y="2895763"/>
            <a:ext cx="695400" cy="695400"/>
          </a:xfrm>
          <a:prstGeom prst="donut">
            <a:avLst>
              <a:gd fmla="val 17145"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rot="5400000">
            <a:off x="762838" y="2894713"/>
            <a:ext cx="697500" cy="697500"/>
          </a:xfrm>
          <a:prstGeom prst="blockArc">
            <a:avLst>
              <a:gd fmla="val 10774288" name="adj1"/>
              <a:gd fmla="val 2327715" name="adj2"/>
              <a:gd fmla="val 17441" name="adj3"/>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763888" y="3782050"/>
            <a:ext cx="695400" cy="695400"/>
          </a:xfrm>
          <a:prstGeom prst="donut">
            <a:avLst>
              <a:gd fmla="val 17145"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rot="5400000">
            <a:off x="762838" y="3781000"/>
            <a:ext cx="697500" cy="697500"/>
          </a:xfrm>
          <a:prstGeom prst="blockArc">
            <a:avLst>
              <a:gd fmla="val 10774288" name="adj1"/>
              <a:gd fmla="val 19093805" name="adj2"/>
              <a:gd fmla="val 17547" name="adj3"/>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9"/>
          <p:cNvGrpSpPr/>
          <p:nvPr/>
        </p:nvGrpSpPr>
        <p:grpSpPr>
          <a:xfrm>
            <a:off x="763900" y="2992063"/>
            <a:ext cx="3689700" cy="502800"/>
            <a:chOff x="716900" y="2949300"/>
            <a:chExt cx="3689700" cy="502800"/>
          </a:xfrm>
        </p:grpSpPr>
        <p:sp>
          <p:nvSpPr>
            <p:cNvPr id="341" name="Google Shape;341;p19"/>
            <p:cNvSpPr txBox="1"/>
            <p:nvPr/>
          </p:nvSpPr>
          <p:spPr>
            <a:xfrm flipH="1">
              <a:off x="1427600" y="2949300"/>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342" name="Google Shape;342;p19"/>
            <p:cNvSpPr txBox="1"/>
            <p:nvPr/>
          </p:nvSpPr>
          <p:spPr>
            <a:xfrm flipH="1">
              <a:off x="2595200" y="2949300"/>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sp>
          <p:nvSpPr>
            <p:cNvPr id="343" name="Google Shape;343;p19"/>
            <p:cNvSpPr txBox="1"/>
            <p:nvPr/>
          </p:nvSpPr>
          <p:spPr>
            <a:xfrm flipH="1">
              <a:off x="716900" y="3070050"/>
              <a:ext cx="697200" cy="26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Bebas Neue"/>
                  <a:ea typeface="Bebas Neue"/>
                  <a:cs typeface="Bebas Neue"/>
                  <a:sym typeface="Bebas Neue"/>
                </a:rPr>
                <a:t>60%</a:t>
              </a:r>
              <a:endParaRPr sz="1600">
                <a:solidFill>
                  <a:schemeClr val="dk1"/>
                </a:solidFill>
                <a:latin typeface="Bebas Neue"/>
                <a:ea typeface="Bebas Neue"/>
                <a:cs typeface="Bebas Neue"/>
                <a:sym typeface="Bebas Neue"/>
              </a:endParaRPr>
            </a:p>
          </p:txBody>
        </p:sp>
      </p:grpSp>
      <p:grpSp>
        <p:nvGrpSpPr>
          <p:cNvPr id="344" name="Google Shape;344;p19"/>
          <p:cNvGrpSpPr/>
          <p:nvPr/>
        </p:nvGrpSpPr>
        <p:grpSpPr>
          <a:xfrm>
            <a:off x="763900" y="3878350"/>
            <a:ext cx="3689700" cy="502800"/>
            <a:chOff x="716900" y="3748800"/>
            <a:chExt cx="3689700" cy="502800"/>
          </a:xfrm>
        </p:grpSpPr>
        <p:sp>
          <p:nvSpPr>
            <p:cNvPr id="345" name="Google Shape;345;p19"/>
            <p:cNvSpPr txBox="1"/>
            <p:nvPr/>
          </p:nvSpPr>
          <p:spPr>
            <a:xfrm flipH="1">
              <a:off x="1427600" y="3748800"/>
              <a:ext cx="11676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346" name="Google Shape;346;p19"/>
            <p:cNvSpPr txBox="1"/>
            <p:nvPr/>
          </p:nvSpPr>
          <p:spPr>
            <a:xfrm flipH="1">
              <a:off x="2595200" y="3748800"/>
              <a:ext cx="18114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347" name="Google Shape;347;p19"/>
            <p:cNvSpPr txBox="1"/>
            <p:nvPr/>
          </p:nvSpPr>
          <p:spPr>
            <a:xfrm flipH="1">
              <a:off x="716900" y="3869550"/>
              <a:ext cx="697200" cy="26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Bebas Neue"/>
                  <a:ea typeface="Bebas Neue"/>
                  <a:cs typeface="Bebas Neue"/>
                  <a:sym typeface="Bebas Neue"/>
                </a:rPr>
                <a:t>40</a:t>
              </a:r>
              <a:r>
                <a:rPr lang="en" sz="1600">
                  <a:solidFill>
                    <a:schemeClr val="dk1"/>
                  </a:solidFill>
                  <a:latin typeface="Bebas Neue"/>
                  <a:ea typeface="Bebas Neue"/>
                  <a:cs typeface="Bebas Neue"/>
                  <a:sym typeface="Bebas Neue"/>
                </a:rPr>
                <a:t>%</a:t>
              </a:r>
              <a:endParaRPr sz="1600">
                <a:solidFill>
                  <a:schemeClr val="dk1"/>
                </a:solidFill>
                <a:latin typeface="Bebas Neue"/>
                <a:ea typeface="Bebas Neue"/>
                <a:cs typeface="Bebas Neue"/>
                <a:sym typeface="Bebas Neue"/>
              </a:endParaRPr>
            </a:p>
          </p:txBody>
        </p:sp>
      </p:grpSp>
      <p:sp>
        <p:nvSpPr>
          <p:cNvPr id="348" name="Google Shape;348;p19"/>
          <p:cNvSpPr txBox="1"/>
          <p:nvPr/>
        </p:nvSpPr>
        <p:spPr>
          <a:xfrm>
            <a:off x="4838557" y="3607566"/>
            <a:ext cx="3403800" cy="7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is a gas giant and the </a:t>
            </a:r>
            <a:r>
              <a:rPr lang="en">
                <a:solidFill>
                  <a:schemeClr val="dk1"/>
                </a:solidFill>
                <a:latin typeface="Arimo"/>
                <a:ea typeface="Arimo"/>
                <a:cs typeface="Arimo"/>
                <a:sym typeface="Arimo"/>
              </a:rPr>
              <a:t>biggest</a:t>
            </a:r>
            <a:r>
              <a:rPr lang="en">
                <a:solidFill>
                  <a:schemeClr val="dk1"/>
                </a:solidFill>
                <a:latin typeface="Arimo"/>
                <a:ea typeface="Arimo"/>
                <a:cs typeface="Arimo"/>
                <a:sym typeface="Arimo"/>
              </a:rPr>
              <a:t> planet in the Solar System. It’s the fourth-brightest object in the night sky</a:t>
            </a:r>
            <a:endParaRPr>
              <a:solidFill>
                <a:schemeClr val="dk1"/>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grpSp>
        <p:nvGrpSpPr>
          <p:cNvPr id="354" name="Google Shape;354;p20"/>
          <p:cNvGrpSpPr/>
          <p:nvPr/>
        </p:nvGrpSpPr>
        <p:grpSpPr>
          <a:xfrm>
            <a:off x="4645145" y="1968444"/>
            <a:ext cx="1812900" cy="2424656"/>
            <a:chOff x="4645145" y="1884400"/>
            <a:chExt cx="1812900" cy="2424656"/>
          </a:xfrm>
        </p:grpSpPr>
        <p:sp>
          <p:nvSpPr>
            <p:cNvPr id="355" name="Google Shape;355;p20"/>
            <p:cNvSpPr txBox="1"/>
            <p:nvPr/>
          </p:nvSpPr>
          <p:spPr>
            <a:xfrm>
              <a:off x="4645145" y="1884400"/>
              <a:ext cx="18129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sp>
          <p:nvSpPr>
            <p:cNvPr id="356" name="Google Shape;356;p20"/>
            <p:cNvSpPr/>
            <p:nvPr/>
          </p:nvSpPr>
          <p:spPr>
            <a:xfrm>
              <a:off x="5150645" y="3505056"/>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o</a:t>
              </a:r>
              <a:endParaRPr sz="2600">
                <a:solidFill>
                  <a:schemeClr val="lt1"/>
                </a:solidFill>
                <a:latin typeface="Bebas Neue"/>
                <a:ea typeface="Bebas Neue"/>
                <a:cs typeface="Bebas Neue"/>
                <a:sym typeface="Bebas Neue"/>
              </a:endParaRPr>
            </a:p>
          </p:txBody>
        </p:sp>
        <p:sp>
          <p:nvSpPr>
            <p:cNvPr id="357" name="Google Shape;357;p20"/>
            <p:cNvSpPr txBox="1"/>
            <p:nvPr/>
          </p:nvSpPr>
          <p:spPr>
            <a:xfrm>
              <a:off x="4645145"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opportunities</a:t>
              </a:r>
              <a:endParaRPr sz="2700">
                <a:solidFill>
                  <a:schemeClr val="dk1"/>
                </a:solidFill>
                <a:latin typeface="Bebas Neue"/>
                <a:ea typeface="Bebas Neue"/>
                <a:cs typeface="Bebas Neue"/>
                <a:sym typeface="Bebas Neue"/>
              </a:endParaRPr>
            </a:p>
          </p:txBody>
        </p:sp>
      </p:grpSp>
      <p:grpSp>
        <p:nvGrpSpPr>
          <p:cNvPr id="358" name="Google Shape;358;p20"/>
          <p:cNvGrpSpPr/>
          <p:nvPr/>
        </p:nvGrpSpPr>
        <p:grpSpPr>
          <a:xfrm>
            <a:off x="713225" y="1968444"/>
            <a:ext cx="1812900" cy="2424648"/>
            <a:chOff x="713225" y="1884400"/>
            <a:chExt cx="1812900" cy="2424648"/>
          </a:xfrm>
        </p:grpSpPr>
        <p:sp>
          <p:nvSpPr>
            <p:cNvPr id="359" name="Google Shape;359;p20"/>
            <p:cNvSpPr/>
            <p:nvPr/>
          </p:nvSpPr>
          <p:spPr>
            <a:xfrm>
              <a:off x="1218725" y="3505048"/>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S</a:t>
              </a:r>
              <a:endParaRPr sz="2600">
                <a:solidFill>
                  <a:schemeClr val="lt1"/>
                </a:solidFill>
                <a:latin typeface="Bebas Neue"/>
                <a:ea typeface="Bebas Neue"/>
                <a:cs typeface="Bebas Neue"/>
                <a:sym typeface="Bebas Neue"/>
              </a:endParaRPr>
            </a:p>
          </p:txBody>
        </p:sp>
        <p:sp>
          <p:nvSpPr>
            <p:cNvPr id="360" name="Google Shape;360;p20"/>
            <p:cNvSpPr txBox="1"/>
            <p:nvPr/>
          </p:nvSpPr>
          <p:spPr>
            <a:xfrm>
              <a:off x="713225"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strength</a:t>
              </a:r>
              <a:endParaRPr sz="2700">
                <a:solidFill>
                  <a:schemeClr val="dk1"/>
                </a:solidFill>
                <a:latin typeface="Bebas Neue"/>
                <a:ea typeface="Bebas Neue"/>
                <a:cs typeface="Bebas Neue"/>
                <a:sym typeface="Bebas Neue"/>
              </a:endParaRPr>
            </a:p>
          </p:txBody>
        </p:sp>
        <p:sp>
          <p:nvSpPr>
            <p:cNvPr id="361" name="Google Shape;361;p20"/>
            <p:cNvSpPr txBox="1"/>
            <p:nvPr/>
          </p:nvSpPr>
          <p:spPr>
            <a:xfrm>
              <a:off x="713225" y="1884400"/>
              <a:ext cx="18129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grpSp>
        <p:nvGrpSpPr>
          <p:cNvPr id="362" name="Google Shape;362;p20"/>
          <p:cNvGrpSpPr/>
          <p:nvPr/>
        </p:nvGrpSpPr>
        <p:grpSpPr>
          <a:xfrm>
            <a:off x="2679185" y="1968444"/>
            <a:ext cx="1812900" cy="2424648"/>
            <a:chOff x="2679185" y="1884400"/>
            <a:chExt cx="1812900" cy="2424648"/>
          </a:xfrm>
        </p:grpSpPr>
        <p:sp>
          <p:nvSpPr>
            <p:cNvPr id="363" name="Google Shape;363;p20"/>
            <p:cNvSpPr/>
            <p:nvPr/>
          </p:nvSpPr>
          <p:spPr>
            <a:xfrm>
              <a:off x="3184685" y="3505048"/>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w</a:t>
              </a:r>
              <a:endParaRPr sz="2600">
                <a:solidFill>
                  <a:schemeClr val="lt1"/>
                </a:solidFill>
                <a:latin typeface="Bebas Neue"/>
                <a:ea typeface="Bebas Neue"/>
                <a:cs typeface="Bebas Neue"/>
                <a:sym typeface="Bebas Neue"/>
              </a:endParaRPr>
            </a:p>
          </p:txBody>
        </p:sp>
        <p:sp>
          <p:nvSpPr>
            <p:cNvPr id="364" name="Google Shape;364;p20"/>
            <p:cNvSpPr txBox="1"/>
            <p:nvPr/>
          </p:nvSpPr>
          <p:spPr>
            <a:xfrm>
              <a:off x="2679185"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weaknesses</a:t>
              </a:r>
              <a:endParaRPr sz="2700">
                <a:solidFill>
                  <a:schemeClr val="dk1"/>
                </a:solidFill>
                <a:latin typeface="Bebas Neue"/>
                <a:ea typeface="Bebas Neue"/>
                <a:cs typeface="Bebas Neue"/>
                <a:sym typeface="Bebas Neue"/>
              </a:endParaRPr>
            </a:p>
          </p:txBody>
        </p:sp>
        <p:sp>
          <p:nvSpPr>
            <p:cNvPr id="365" name="Google Shape;365;p20"/>
            <p:cNvSpPr txBox="1"/>
            <p:nvPr/>
          </p:nvSpPr>
          <p:spPr>
            <a:xfrm>
              <a:off x="2679185" y="1884400"/>
              <a:ext cx="1812900" cy="54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nvGrpSpPr>
          <p:cNvPr id="366" name="Google Shape;366;p20"/>
          <p:cNvGrpSpPr/>
          <p:nvPr/>
        </p:nvGrpSpPr>
        <p:grpSpPr>
          <a:xfrm>
            <a:off x="6611099" y="1968444"/>
            <a:ext cx="1812900" cy="2424656"/>
            <a:chOff x="6611099" y="1884400"/>
            <a:chExt cx="1812900" cy="2424656"/>
          </a:xfrm>
        </p:grpSpPr>
        <p:sp>
          <p:nvSpPr>
            <p:cNvPr id="367" name="Google Shape;367;p20"/>
            <p:cNvSpPr/>
            <p:nvPr/>
          </p:nvSpPr>
          <p:spPr>
            <a:xfrm>
              <a:off x="7116599" y="3505056"/>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t</a:t>
              </a:r>
              <a:endParaRPr sz="2600">
                <a:solidFill>
                  <a:schemeClr val="lt1"/>
                </a:solidFill>
                <a:latin typeface="Bebas Neue"/>
                <a:ea typeface="Bebas Neue"/>
                <a:cs typeface="Bebas Neue"/>
                <a:sym typeface="Bebas Neue"/>
              </a:endParaRPr>
            </a:p>
          </p:txBody>
        </p:sp>
        <p:sp>
          <p:nvSpPr>
            <p:cNvPr id="368" name="Google Shape;368;p20"/>
            <p:cNvSpPr txBox="1"/>
            <p:nvPr/>
          </p:nvSpPr>
          <p:spPr>
            <a:xfrm>
              <a:off x="6611099" y="2433100"/>
              <a:ext cx="18129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threats</a:t>
              </a:r>
              <a:endParaRPr sz="2700">
                <a:solidFill>
                  <a:schemeClr val="dk1"/>
                </a:solidFill>
                <a:latin typeface="Bebas Neue"/>
                <a:ea typeface="Bebas Neue"/>
                <a:cs typeface="Bebas Neue"/>
                <a:sym typeface="Bebas Neue"/>
              </a:endParaRPr>
            </a:p>
          </p:txBody>
        </p:sp>
        <p:sp>
          <p:nvSpPr>
            <p:cNvPr id="369" name="Google Shape;369;p20"/>
            <p:cNvSpPr txBox="1"/>
            <p:nvPr/>
          </p:nvSpPr>
          <p:spPr>
            <a:xfrm>
              <a:off x="6611099" y="1884400"/>
              <a:ext cx="1812900" cy="54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Saturn was named after a Roman god</a:t>
              </a:r>
              <a:endParaRPr>
                <a:solidFill>
                  <a:schemeClr val="dk1"/>
                </a:solidFill>
                <a:latin typeface="Arimo"/>
                <a:ea typeface="Arimo"/>
                <a:cs typeface="Arimo"/>
                <a:sym typeface="Arimo"/>
              </a:endParaRPr>
            </a:p>
          </p:txBody>
        </p:sp>
      </p:grpSp>
      <p:cxnSp>
        <p:nvCxnSpPr>
          <p:cNvPr id="370" name="Google Shape;370;p20"/>
          <p:cNvCxnSpPr>
            <a:stCxn id="359" idx="0"/>
            <a:endCxn id="360" idx="2"/>
          </p:cNvCxnSpPr>
          <p:nvPr/>
        </p:nvCxnSpPr>
        <p:spPr>
          <a:xfrm rot="10800000">
            <a:off x="1619675" y="3019992"/>
            <a:ext cx="0" cy="569100"/>
          </a:xfrm>
          <a:prstGeom prst="straightConnector1">
            <a:avLst/>
          </a:prstGeom>
          <a:noFill/>
          <a:ln cap="flat" cmpd="sng" w="9525">
            <a:solidFill>
              <a:schemeClr val="dk1"/>
            </a:solidFill>
            <a:prstDash val="solid"/>
            <a:round/>
            <a:headEnd len="med" w="med" type="oval"/>
            <a:tailEnd len="med" w="med" type="none"/>
          </a:ln>
        </p:spPr>
      </p:cxnSp>
      <p:cxnSp>
        <p:nvCxnSpPr>
          <p:cNvPr id="371" name="Google Shape;371;p20"/>
          <p:cNvCxnSpPr>
            <a:stCxn id="363" idx="0"/>
            <a:endCxn id="364" idx="2"/>
          </p:cNvCxnSpPr>
          <p:nvPr/>
        </p:nvCxnSpPr>
        <p:spPr>
          <a:xfrm rot="10800000">
            <a:off x="3585635" y="3019992"/>
            <a:ext cx="0" cy="569100"/>
          </a:xfrm>
          <a:prstGeom prst="straightConnector1">
            <a:avLst/>
          </a:prstGeom>
          <a:noFill/>
          <a:ln cap="flat" cmpd="sng" w="9525">
            <a:solidFill>
              <a:schemeClr val="dk1"/>
            </a:solidFill>
            <a:prstDash val="solid"/>
            <a:round/>
            <a:headEnd len="med" w="med" type="oval"/>
            <a:tailEnd len="med" w="med" type="none"/>
          </a:ln>
        </p:spPr>
      </p:cxnSp>
      <p:cxnSp>
        <p:nvCxnSpPr>
          <p:cNvPr id="372" name="Google Shape;372;p20"/>
          <p:cNvCxnSpPr>
            <a:stCxn id="357" idx="2"/>
            <a:endCxn id="356" idx="0"/>
          </p:cNvCxnSpPr>
          <p:nvPr/>
        </p:nvCxnSpPr>
        <p:spPr>
          <a:xfrm>
            <a:off x="5551595" y="3019944"/>
            <a:ext cx="0" cy="569100"/>
          </a:xfrm>
          <a:prstGeom prst="straightConnector1">
            <a:avLst/>
          </a:prstGeom>
          <a:noFill/>
          <a:ln cap="flat" cmpd="sng" w="9525">
            <a:solidFill>
              <a:schemeClr val="dk1"/>
            </a:solidFill>
            <a:prstDash val="solid"/>
            <a:round/>
            <a:headEnd len="med" w="med" type="none"/>
            <a:tailEnd len="med" w="med" type="oval"/>
          </a:ln>
        </p:spPr>
      </p:cxnSp>
      <p:cxnSp>
        <p:nvCxnSpPr>
          <p:cNvPr id="373" name="Google Shape;373;p20"/>
          <p:cNvCxnSpPr>
            <a:stCxn id="368" idx="2"/>
            <a:endCxn id="367" idx="0"/>
          </p:cNvCxnSpPr>
          <p:nvPr/>
        </p:nvCxnSpPr>
        <p:spPr>
          <a:xfrm>
            <a:off x="7517549" y="3019944"/>
            <a:ext cx="0" cy="569100"/>
          </a:xfrm>
          <a:prstGeom prst="straightConnector1">
            <a:avLst/>
          </a:prstGeom>
          <a:noFill/>
          <a:ln cap="flat" cmpd="sng" w="9525">
            <a:solidFill>
              <a:schemeClr val="dk1"/>
            </a:solidFill>
            <a:prstDash val="solid"/>
            <a:round/>
            <a:headEnd len="med" w="med" type="none"/>
            <a:tailEnd len="med" w="med" type="oval"/>
          </a:ln>
        </p:spPr>
      </p:cxnSp>
      <p:sp>
        <p:nvSpPr>
          <p:cNvPr id="374" name="Google Shape;374;p20"/>
          <p:cNvSpPr/>
          <p:nvPr/>
        </p:nvSpPr>
        <p:spPr>
          <a:xfrm>
            <a:off x="1360487"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3326447"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5292407"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7258361" y="1354645"/>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20"/>
          <p:cNvGrpSpPr/>
          <p:nvPr/>
        </p:nvGrpSpPr>
        <p:grpSpPr>
          <a:xfrm>
            <a:off x="7335891" y="1456088"/>
            <a:ext cx="363316" cy="315437"/>
            <a:chOff x="6218300" y="4416175"/>
            <a:chExt cx="516000" cy="448000"/>
          </a:xfrm>
        </p:grpSpPr>
        <p:sp>
          <p:nvSpPr>
            <p:cNvPr id="379" name="Google Shape;379;p20"/>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0" name="Google Shape;380;p20"/>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1" name="Google Shape;381;p20"/>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2" name="Google Shape;382;p20"/>
          <p:cNvGrpSpPr/>
          <p:nvPr/>
        </p:nvGrpSpPr>
        <p:grpSpPr>
          <a:xfrm>
            <a:off x="5381969" y="1444180"/>
            <a:ext cx="339253" cy="339253"/>
            <a:chOff x="1492675" y="4992125"/>
            <a:chExt cx="481825" cy="481825"/>
          </a:xfrm>
        </p:grpSpPr>
        <p:sp>
          <p:nvSpPr>
            <p:cNvPr id="383" name="Google Shape;383;p20"/>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4" name="Google Shape;384;p20"/>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85" name="Google Shape;385;p20"/>
          <p:cNvGrpSpPr/>
          <p:nvPr/>
        </p:nvGrpSpPr>
        <p:grpSpPr>
          <a:xfrm>
            <a:off x="1466988" y="1444510"/>
            <a:ext cx="305386" cy="338602"/>
            <a:chOff x="3300325" y="249875"/>
            <a:chExt cx="433725" cy="480900"/>
          </a:xfrm>
        </p:grpSpPr>
        <p:sp>
          <p:nvSpPr>
            <p:cNvPr id="386" name="Google Shape;386;p20"/>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7" name="Google Shape;387;p20"/>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8" name="Google Shape;388;p20"/>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9" name="Google Shape;389;p20"/>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0" name="Google Shape;390;p20"/>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1" name="Google Shape;391;p20"/>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2" name="Google Shape;392;p20"/>
          <p:cNvGrpSpPr/>
          <p:nvPr/>
        </p:nvGrpSpPr>
        <p:grpSpPr>
          <a:xfrm>
            <a:off x="3416009" y="1444189"/>
            <a:ext cx="339253" cy="339253"/>
            <a:chOff x="5049725" y="3806450"/>
            <a:chExt cx="481825" cy="481825"/>
          </a:xfrm>
        </p:grpSpPr>
        <p:sp>
          <p:nvSpPr>
            <p:cNvPr id="393" name="Google Shape;393;p20"/>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4" name="Google Shape;394;p20"/>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5" name="Google Shape;395;p20"/>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401" name="Google Shape;401;p21"/>
          <p:cNvSpPr txBox="1"/>
          <p:nvPr/>
        </p:nvSpPr>
        <p:spPr>
          <a:xfrm>
            <a:off x="3533694" y="187747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DATA ANALYSIS</a:t>
            </a:r>
            <a:endParaRPr sz="2700">
              <a:solidFill>
                <a:schemeClr val="dk1"/>
              </a:solidFill>
              <a:latin typeface="Bebas Neue"/>
              <a:ea typeface="Bebas Neue"/>
              <a:cs typeface="Bebas Neue"/>
              <a:sym typeface="Bebas Neue"/>
            </a:endParaRPr>
          </a:p>
        </p:txBody>
      </p:sp>
      <p:sp>
        <p:nvSpPr>
          <p:cNvPr id="402" name="Google Shape;402;p21"/>
          <p:cNvSpPr/>
          <p:nvPr/>
        </p:nvSpPr>
        <p:spPr>
          <a:xfrm>
            <a:off x="4261638" y="1254975"/>
            <a:ext cx="620700" cy="6225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03" name="Google Shape;403;p21"/>
          <p:cNvGrpSpPr/>
          <p:nvPr/>
        </p:nvGrpSpPr>
        <p:grpSpPr>
          <a:xfrm>
            <a:off x="4397902" y="1386073"/>
            <a:ext cx="348176" cy="360321"/>
            <a:chOff x="726183" y="1770972"/>
            <a:chExt cx="422955" cy="437708"/>
          </a:xfrm>
        </p:grpSpPr>
        <p:sp>
          <p:nvSpPr>
            <p:cNvPr id="404" name="Google Shape;404;p21"/>
            <p:cNvSpPr/>
            <p:nvPr/>
          </p:nvSpPr>
          <p:spPr>
            <a:xfrm>
              <a:off x="726183" y="1834957"/>
              <a:ext cx="422955" cy="373723"/>
            </a:xfrm>
            <a:custGeom>
              <a:rect b="b" l="l" r="r" t="t"/>
              <a:pathLst>
                <a:path extrusionOk="0" h="18492" w="20928">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775818" y="1770972"/>
              <a:ext cx="342964" cy="191571"/>
            </a:xfrm>
            <a:custGeom>
              <a:rect b="b" l="l" r="r" t="t"/>
              <a:pathLst>
                <a:path extrusionOk="0" h="9479" w="1697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1"/>
          <p:cNvSpPr/>
          <p:nvPr/>
        </p:nvSpPr>
        <p:spPr>
          <a:xfrm>
            <a:off x="6347384" y="3100275"/>
            <a:ext cx="20766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354188" y="3100275"/>
            <a:ext cx="603600" cy="219900"/>
          </a:xfrm>
          <a:prstGeom prst="rect">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1"/>
          <p:cNvGrpSpPr/>
          <p:nvPr/>
        </p:nvGrpSpPr>
        <p:grpSpPr>
          <a:xfrm>
            <a:off x="6347375" y="2645959"/>
            <a:ext cx="2076613" cy="1896792"/>
            <a:chOff x="4841813" y="2514059"/>
            <a:chExt cx="2076613" cy="1896792"/>
          </a:xfrm>
        </p:grpSpPr>
        <p:sp>
          <p:nvSpPr>
            <p:cNvPr id="409" name="Google Shape;409;p21"/>
            <p:cNvSpPr txBox="1"/>
            <p:nvPr/>
          </p:nvSpPr>
          <p:spPr>
            <a:xfrm>
              <a:off x="4841813" y="324442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410" name="Google Shape;410;p21"/>
            <p:cNvSpPr txBox="1"/>
            <p:nvPr/>
          </p:nvSpPr>
          <p:spPr>
            <a:xfrm>
              <a:off x="4841825" y="3637151"/>
              <a:ext cx="2076600" cy="7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Mars is cold</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Mars is full of iron oxide dust</a:t>
              </a:r>
              <a:endParaRPr>
                <a:solidFill>
                  <a:schemeClr val="dk1"/>
                </a:solidFill>
                <a:latin typeface="Arimo"/>
                <a:ea typeface="Arimo"/>
                <a:cs typeface="Arimo"/>
                <a:sym typeface="Arimo"/>
              </a:endParaRPr>
            </a:p>
          </p:txBody>
        </p:sp>
        <p:sp>
          <p:nvSpPr>
            <p:cNvPr id="411" name="Google Shape;411;p21"/>
            <p:cNvSpPr txBox="1"/>
            <p:nvPr/>
          </p:nvSpPr>
          <p:spPr>
            <a:xfrm>
              <a:off x="5495221" y="2514059"/>
              <a:ext cx="76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30%</a:t>
              </a:r>
              <a:endParaRPr sz="2600">
                <a:solidFill>
                  <a:schemeClr val="dk1"/>
                </a:solidFill>
                <a:latin typeface="Bebas Neue"/>
                <a:ea typeface="Bebas Neue"/>
                <a:cs typeface="Bebas Neue"/>
                <a:sym typeface="Bebas Neue"/>
              </a:endParaRPr>
            </a:p>
          </p:txBody>
        </p:sp>
      </p:grpSp>
      <p:sp>
        <p:nvSpPr>
          <p:cNvPr id="412" name="Google Shape;412;p21"/>
          <p:cNvSpPr/>
          <p:nvPr/>
        </p:nvSpPr>
        <p:spPr>
          <a:xfrm>
            <a:off x="720013" y="3100275"/>
            <a:ext cx="20766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21"/>
          <p:cNvCxnSpPr>
            <a:stCxn id="401" idx="2"/>
            <a:endCxn id="414" idx="0"/>
          </p:cNvCxnSpPr>
          <p:nvPr/>
        </p:nvCxnSpPr>
        <p:spPr>
          <a:xfrm rot="5400000">
            <a:off x="3032244" y="1106321"/>
            <a:ext cx="265800" cy="2813700"/>
          </a:xfrm>
          <a:prstGeom prst="bentConnector3">
            <a:avLst>
              <a:gd fmla="val 49979" name="adj1"/>
            </a:avLst>
          </a:prstGeom>
          <a:noFill/>
          <a:ln cap="flat" cmpd="sng" w="9525">
            <a:solidFill>
              <a:schemeClr val="dk1"/>
            </a:solidFill>
            <a:prstDash val="solid"/>
            <a:round/>
            <a:headEnd len="med" w="med" type="none"/>
            <a:tailEnd len="med" w="med" type="oval"/>
          </a:ln>
        </p:spPr>
      </p:cxnSp>
      <p:sp>
        <p:nvSpPr>
          <p:cNvPr id="415" name="Google Shape;415;p21"/>
          <p:cNvSpPr/>
          <p:nvPr/>
        </p:nvSpPr>
        <p:spPr>
          <a:xfrm>
            <a:off x="720013" y="3100275"/>
            <a:ext cx="1408200" cy="219900"/>
          </a:xfrm>
          <a:prstGeom prst="rect">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21"/>
          <p:cNvCxnSpPr>
            <a:stCxn id="401" idx="2"/>
            <a:endCxn id="411" idx="0"/>
          </p:cNvCxnSpPr>
          <p:nvPr/>
        </p:nvCxnSpPr>
        <p:spPr>
          <a:xfrm flipH="1" rot="-5400000">
            <a:off x="5845944" y="1106321"/>
            <a:ext cx="265800" cy="2813700"/>
          </a:xfrm>
          <a:prstGeom prst="bentConnector3">
            <a:avLst>
              <a:gd fmla="val 49979" name="adj1"/>
            </a:avLst>
          </a:prstGeom>
          <a:noFill/>
          <a:ln cap="flat" cmpd="sng" w="9525">
            <a:solidFill>
              <a:schemeClr val="dk1"/>
            </a:solidFill>
            <a:prstDash val="solid"/>
            <a:round/>
            <a:headEnd len="med" w="med" type="none"/>
            <a:tailEnd len="med" w="med" type="oval"/>
          </a:ln>
        </p:spPr>
      </p:cxnSp>
      <p:grpSp>
        <p:nvGrpSpPr>
          <p:cNvPr id="417" name="Google Shape;417;p21"/>
          <p:cNvGrpSpPr/>
          <p:nvPr/>
        </p:nvGrpSpPr>
        <p:grpSpPr>
          <a:xfrm>
            <a:off x="720000" y="2645959"/>
            <a:ext cx="2076613" cy="1896792"/>
            <a:chOff x="2225588" y="2514059"/>
            <a:chExt cx="2076613" cy="1896792"/>
          </a:xfrm>
        </p:grpSpPr>
        <p:sp>
          <p:nvSpPr>
            <p:cNvPr id="418" name="Google Shape;418;p21"/>
            <p:cNvSpPr txBox="1"/>
            <p:nvPr/>
          </p:nvSpPr>
          <p:spPr>
            <a:xfrm>
              <a:off x="2225588" y="324442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419" name="Google Shape;419;p21"/>
            <p:cNvSpPr txBox="1"/>
            <p:nvPr/>
          </p:nvSpPr>
          <p:spPr>
            <a:xfrm>
              <a:off x="2225600" y="3637151"/>
              <a:ext cx="2076600" cy="7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Jupiter is big</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Jupiter is a huge gas giant</a:t>
              </a:r>
              <a:endParaRPr>
                <a:solidFill>
                  <a:schemeClr val="dk1"/>
                </a:solidFill>
                <a:latin typeface="Arimo"/>
                <a:ea typeface="Arimo"/>
                <a:cs typeface="Arimo"/>
                <a:sym typeface="Arimo"/>
              </a:endParaRPr>
            </a:p>
          </p:txBody>
        </p:sp>
        <p:sp>
          <p:nvSpPr>
            <p:cNvPr id="414" name="Google Shape;414;p21"/>
            <p:cNvSpPr txBox="1"/>
            <p:nvPr/>
          </p:nvSpPr>
          <p:spPr>
            <a:xfrm>
              <a:off x="2878975" y="2514059"/>
              <a:ext cx="76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70%</a:t>
              </a:r>
              <a:endParaRPr sz="2600">
                <a:solidFill>
                  <a:schemeClr val="dk1"/>
                </a:solidFill>
                <a:latin typeface="Bebas Neue"/>
                <a:ea typeface="Bebas Neue"/>
                <a:cs typeface="Bebas Neue"/>
                <a:sym typeface="Bebas Neue"/>
              </a:endParaRPr>
            </a:p>
          </p:txBody>
        </p:sp>
      </p:grpSp>
      <p:sp>
        <p:nvSpPr>
          <p:cNvPr id="420" name="Google Shape;420;p21"/>
          <p:cNvSpPr/>
          <p:nvPr/>
        </p:nvSpPr>
        <p:spPr>
          <a:xfrm>
            <a:off x="3533698" y="3100275"/>
            <a:ext cx="2076600" cy="219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3533700" y="3100275"/>
            <a:ext cx="1033200" cy="219900"/>
          </a:xfrm>
          <a:prstGeom prst="rect">
            <a:avLst/>
          </a:pr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1"/>
          <p:cNvGrpSpPr/>
          <p:nvPr/>
        </p:nvGrpSpPr>
        <p:grpSpPr>
          <a:xfrm>
            <a:off x="3533688" y="2645959"/>
            <a:ext cx="2076613" cy="1896792"/>
            <a:chOff x="4841813" y="2514059"/>
            <a:chExt cx="2076613" cy="1896792"/>
          </a:xfrm>
        </p:grpSpPr>
        <p:sp>
          <p:nvSpPr>
            <p:cNvPr id="423" name="Google Shape;423;p21"/>
            <p:cNvSpPr txBox="1"/>
            <p:nvPr/>
          </p:nvSpPr>
          <p:spPr>
            <a:xfrm>
              <a:off x="4841813" y="3244421"/>
              <a:ext cx="20766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424" name="Google Shape;424;p21"/>
            <p:cNvSpPr txBox="1"/>
            <p:nvPr/>
          </p:nvSpPr>
          <p:spPr>
            <a:xfrm>
              <a:off x="4841825" y="3637151"/>
              <a:ext cx="2076600" cy="77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Earth has life</a:t>
              </a:r>
              <a:endParaRPr>
                <a:solidFill>
                  <a:schemeClr val="dk1"/>
                </a:solidFill>
                <a:latin typeface="Arimo"/>
                <a:ea typeface="Arimo"/>
                <a:cs typeface="Arimo"/>
                <a:sym typeface="Arimo"/>
              </a:endParaRPr>
            </a:p>
            <a:p>
              <a:pPr indent="-317500" lvl="0" marL="457200" rtl="0" algn="l">
                <a:spcBef>
                  <a:spcPts val="0"/>
                </a:spcBef>
                <a:spcAft>
                  <a:spcPts val="0"/>
                </a:spcAft>
                <a:buClr>
                  <a:schemeClr val="lt2"/>
                </a:buClr>
                <a:buSzPts val="1400"/>
                <a:buFont typeface="Arimo"/>
                <a:buChar char="●"/>
              </a:pPr>
              <a:r>
                <a:rPr lang="en">
                  <a:solidFill>
                    <a:schemeClr val="dk1"/>
                  </a:solidFill>
                  <a:latin typeface="Arimo"/>
                  <a:ea typeface="Arimo"/>
                  <a:cs typeface="Arimo"/>
                  <a:sym typeface="Arimo"/>
                </a:rPr>
                <a:t>Earth is the planet with life</a:t>
              </a:r>
              <a:endParaRPr>
                <a:solidFill>
                  <a:schemeClr val="dk1"/>
                </a:solidFill>
                <a:latin typeface="Arimo"/>
                <a:ea typeface="Arimo"/>
                <a:cs typeface="Arimo"/>
                <a:sym typeface="Arimo"/>
              </a:endParaRPr>
            </a:p>
          </p:txBody>
        </p:sp>
        <p:sp>
          <p:nvSpPr>
            <p:cNvPr id="425" name="Google Shape;425;p21"/>
            <p:cNvSpPr txBox="1"/>
            <p:nvPr/>
          </p:nvSpPr>
          <p:spPr>
            <a:xfrm>
              <a:off x="5495221" y="2514059"/>
              <a:ext cx="76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Bebas Neue"/>
                  <a:ea typeface="Bebas Neue"/>
                  <a:cs typeface="Bebas Neue"/>
                  <a:sym typeface="Bebas Neue"/>
                </a:rPr>
                <a:t>50</a:t>
              </a:r>
              <a:r>
                <a:rPr lang="en" sz="2600">
                  <a:solidFill>
                    <a:schemeClr val="dk1"/>
                  </a:solidFill>
                  <a:latin typeface="Bebas Neue"/>
                  <a:ea typeface="Bebas Neue"/>
                  <a:cs typeface="Bebas Neue"/>
                  <a:sym typeface="Bebas Neue"/>
                </a:rPr>
                <a:t>%</a:t>
              </a:r>
              <a:endParaRPr sz="2600">
                <a:solidFill>
                  <a:schemeClr val="dk1"/>
                </a:solidFill>
                <a:latin typeface="Bebas Neue"/>
                <a:ea typeface="Bebas Neue"/>
                <a:cs typeface="Bebas Neue"/>
                <a:sym typeface="Bebas Neue"/>
              </a:endParaRPr>
            </a:p>
          </p:txBody>
        </p:sp>
      </p:grpSp>
      <p:cxnSp>
        <p:nvCxnSpPr>
          <p:cNvPr id="426" name="Google Shape;426;p21"/>
          <p:cNvCxnSpPr>
            <a:stCxn id="401" idx="2"/>
            <a:endCxn id="425" idx="0"/>
          </p:cNvCxnSpPr>
          <p:nvPr/>
        </p:nvCxnSpPr>
        <p:spPr>
          <a:xfrm>
            <a:off x="4571994" y="2380271"/>
            <a:ext cx="0" cy="26580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2"/>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432" name="Google Shape;432;p22"/>
          <p:cNvSpPr/>
          <p:nvPr/>
        </p:nvSpPr>
        <p:spPr>
          <a:xfrm>
            <a:off x="1786275" y="1451117"/>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433" name="Google Shape;433;p22"/>
          <p:cNvSpPr/>
          <p:nvPr/>
        </p:nvSpPr>
        <p:spPr>
          <a:xfrm>
            <a:off x="1786275" y="2463142"/>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434" name="Google Shape;434;p22"/>
          <p:cNvSpPr/>
          <p:nvPr/>
        </p:nvSpPr>
        <p:spPr>
          <a:xfrm>
            <a:off x="1786275" y="3475167"/>
            <a:ext cx="801900" cy="8040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35" name="Google Shape;435;p22"/>
          <p:cNvGrpSpPr/>
          <p:nvPr/>
        </p:nvGrpSpPr>
        <p:grpSpPr>
          <a:xfrm>
            <a:off x="4412650" y="1529267"/>
            <a:ext cx="2945050" cy="868180"/>
            <a:chOff x="3796338" y="1529267"/>
            <a:chExt cx="2945050" cy="868180"/>
          </a:xfrm>
        </p:grpSpPr>
        <p:grpSp>
          <p:nvGrpSpPr>
            <p:cNvPr id="436" name="Google Shape;436;p22"/>
            <p:cNvGrpSpPr/>
            <p:nvPr/>
          </p:nvGrpSpPr>
          <p:grpSpPr>
            <a:xfrm>
              <a:off x="4664788" y="1529267"/>
              <a:ext cx="2076600" cy="868180"/>
              <a:chOff x="2309850" y="3656996"/>
              <a:chExt cx="2076600" cy="868180"/>
            </a:xfrm>
          </p:grpSpPr>
          <p:sp>
            <p:nvSpPr>
              <p:cNvPr id="437" name="Google Shape;437;p2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438" name="Google Shape;438;p2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439" name="Google Shape;439;p22"/>
            <p:cNvSpPr/>
            <p:nvPr/>
          </p:nvSpPr>
          <p:spPr>
            <a:xfrm>
              <a:off x="3796338" y="152926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440" name="Google Shape;440;p22"/>
          <p:cNvGrpSpPr/>
          <p:nvPr/>
        </p:nvGrpSpPr>
        <p:grpSpPr>
          <a:xfrm>
            <a:off x="4412650" y="2541292"/>
            <a:ext cx="2945050" cy="868180"/>
            <a:chOff x="3796338" y="2541292"/>
            <a:chExt cx="2945050" cy="868180"/>
          </a:xfrm>
        </p:grpSpPr>
        <p:grpSp>
          <p:nvGrpSpPr>
            <p:cNvPr id="441" name="Google Shape;441;p22"/>
            <p:cNvGrpSpPr/>
            <p:nvPr/>
          </p:nvGrpSpPr>
          <p:grpSpPr>
            <a:xfrm>
              <a:off x="4664788" y="2541292"/>
              <a:ext cx="2076600" cy="868180"/>
              <a:chOff x="2309850" y="3656996"/>
              <a:chExt cx="2076600" cy="868180"/>
            </a:xfrm>
          </p:grpSpPr>
          <p:sp>
            <p:nvSpPr>
              <p:cNvPr id="442" name="Google Shape;442;p2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443" name="Google Shape;443;p2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444" name="Google Shape;444;p22"/>
            <p:cNvSpPr/>
            <p:nvPr/>
          </p:nvSpPr>
          <p:spPr>
            <a:xfrm>
              <a:off x="3796338" y="2541292"/>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445" name="Google Shape;445;p22"/>
          <p:cNvGrpSpPr/>
          <p:nvPr/>
        </p:nvGrpSpPr>
        <p:grpSpPr>
          <a:xfrm>
            <a:off x="4412650" y="3553317"/>
            <a:ext cx="2945050" cy="868180"/>
            <a:chOff x="3796338" y="3553317"/>
            <a:chExt cx="2945050" cy="868180"/>
          </a:xfrm>
        </p:grpSpPr>
        <p:grpSp>
          <p:nvGrpSpPr>
            <p:cNvPr id="446" name="Google Shape;446;p22"/>
            <p:cNvGrpSpPr/>
            <p:nvPr/>
          </p:nvGrpSpPr>
          <p:grpSpPr>
            <a:xfrm>
              <a:off x="4664788" y="3553317"/>
              <a:ext cx="2076600" cy="868180"/>
              <a:chOff x="2309850" y="3656996"/>
              <a:chExt cx="2076600" cy="868180"/>
            </a:xfrm>
          </p:grpSpPr>
          <p:sp>
            <p:nvSpPr>
              <p:cNvPr id="447" name="Google Shape;447;p22"/>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448" name="Google Shape;448;p22"/>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449" name="Google Shape;449;p22"/>
            <p:cNvSpPr/>
            <p:nvPr/>
          </p:nvSpPr>
          <p:spPr>
            <a:xfrm>
              <a:off x="3796338" y="35533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450" name="Google Shape;450;p22"/>
          <p:cNvCxnSpPr>
            <a:stCxn id="432" idx="6"/>
            <a:endCxn id="439" idx="2"/>
          </p:cNvCxnSpPr>
          <p:nvPr/>
        </p:nvCxnSpPr>
        <p:spPr>
          <a:xfrm>
            <a:off x="2588175" y="1853117"/>
            <a:ext cx="1824600" cy="0"/>
          </a:xfrm>
          <a:prstGeom prst="straightConnector1">
            <a:avLst/>
          </a:prstGeom>
          <a:noFill/>
          <a:ln cap="flat" cmpd="sng" w="9525">
            <a:solidFill>
              <a:schemeClr val="dk1"/>
            </a:solidFill>
            <a:prstDash val="solid"/>
            <a:round/>
            <a:headEnd len="med" w="med" type="oval"/>
            <a:tailEnd len="med" w="med" type="none"/>
          </a:ln>
        </p:spPr>
      </p:cxnSp>
      <p:cxnSp>
        <p:nvCxnSpPr>
          <p:cNvPr id="451" name="Google Shape;451;p22"/>
          <p:cNvCxnSpPr>
            <a:stCxn id="433" idx="6"/>
            <a:endCxn id="444" idx="2"/>
          </p:cNvCxnSpPr>
          <p:nvPr/>
        </p:nvCxnSpPr>
        <p:spPr>
          <a:xfrm>
            <a:off x="2588175" y="2865142"/>
            <a:ext cx="1824600" cy="0"/>
          </a:xfrm>
          <a:prstGeom prst="straightConnector1">
            <a:avLst/>
          </a:prstGeom>
          <a:noFill/>
          <a:ln cap="flat" cmpd="sng" w="9525">
            <a:solidFill>
              <a:schemeClr val="dk1"/>
            </a:solidFill>
            <a:prstDash val="solid"/>
            <a:round/>
            <a:headEnd len="med" w="med" type="oval"/>
            <a:tailEnd len="med" w="med" type="none"/>
          </a:ln>
        </p:spPr>
      </p:cxnSp>
      <p:cxnSp>
        <p:nvCxnSpPr>
          <p:cNvPr id="452" name="Google Shape;452;p22"/>
          <p:cNvCxnSpPr>
            <a:stCxn id="434" idx="6"/>
            <a:endCxn id="449" idx="2"/>
          </p:cNvCxnSpPr>
          <p:nvPr/>
        </p:nvCxnSpPr>
        <p:spPr>
          <a:xfrm>
            <a:off x="2588175" y="3877167"/>
            <a:ext cx="1824600" cy="0"/>
          </a:xfrm>
          <a:prstGeom prst="straightConnector1">
            <a:avLst/>
          </a:prstGeom>
          <a:noFill/>
          <a:ln cap="flat" cmpd="sng" w="9525">
            <a:solidFill>
              <a:schemeClr val="dk1"/>
            </a:solidFill>
            <a:prstDash val="solid"/>
            <a:round/>
            <a:headEnd len="med" w="med" type="oval"/>
            <a:tailEnd len="med" w="med" type="none"/>
          </a:ln>
        </p:spPr>
      </p:cxnSp>
      <p:grpSp>
        <p:nvGrpSpPr>
          <p:cNvPr id="453" name="Google Shape;453;p22"/>
          <p:cNvGrpSpPr/>
          <p:nvPr/>
        </p:nvGrpSpPr>
        <p:grpSpPr>
          <a:xfrm>
            <a:off x="1967836" y="1652700"/>
            <a:ext cx="438779" cy="400835"/>
            <a:chOff x="718806" y="1190925"/>
            <a:chExt cx="437728" cy="399875"/>
          </a:xfrm>
        </p:grpSpPr>
        <p:sp>
          <p:nvSpPr>
            <p:cNvPr id="454" name="Google Shape;454;p22"/>
            <p:cNvSpPr/>
            <p:nvPr/>
          </p:nvSpPr>
          <p:spPr>
            <a:xfrm>
              <a:off x="779921" y="1493651"/>
              <a:ext cx="100949" cy="97149"/>
            </a:xfrm>
            <a:custGeom>
              <a:rect b="b" l="l" r="r" t="t"/>
              <a:pathLst>
                <a:path extrusionOk="0" h="4807" w="4995">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36954" y="1327929"/>
              <a:ext cx="210043" cy="210043"/>
            </a:xfrm>
            <a:custGeom>
              <a:rect b="b" l="l" r="r" t="t"/>
              <a:pathLst>
                <a:path extrusionOk="0" h="10393" w="10393">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718806" y="1190925"/>
              <a:ext cx="437728" cy="253939"/>
            </a:xfrm>
            <a:custGeom>
              <a:rect b="b" l="l" r="r" t="t"/>
              <a:pathLst>
                <a:path extrusionOk="0" h="12565" w="21659">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2"/>
          <p:cNvGrpSpPr/>
          <p:nvPr/>
        </p:nvGrpSpPr>
        <p:grpSpPr>
          <a:xfrm>
            <a:off x="1967228" y="2645702"/>
            <a:ext cx="439994" cy="438880"/>
            <a:chOff x="1926899" y="1770972"/>
            <a:chExt cx="438941" cy="437829"/>
          </a:xfrm>
        </p:grpSpPr>
        <p:sp>
          <p:nvSpPr>
            <p:cNvPr id="458" name="Google Shape;458;p22"/>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2"/>
          <p:cNvGrpSpPr/>
          <p:nvPr/>
        </p:nvGrpSpPr>
        <p:grpSpPr>
          <a:xfrm>
            <a:off x="1968048" y="3681014"/>
            <a:ext cx="438354" cy="392306"/>
            <a:chOff x="1926899" y="4189988"/>
            <a:chExt cx="437304" cy="391367"/>
          </a:xfrm>
        </p:grpSpPr>
        <p:sp>
          <p:nvSpPr>
            <p:cNvPr id="463" name="Google Shape;463;p22"/>
            <p:cNvSpPr/>
            <p:nvPr/>
          </p:nvSpPr>
          <p:spPr>
            <a:xfrm>
              <a:off x="2116004" y="4342189"/>
              <a:ext cx="68936" cy="42259"/>
            </a:xfrm>
            <a:custGeom>
              <a:rect b="b" l="l" r="r" t="t"/>
              <a:pathLst>
                <a:path extrusionOk="0" h="2091" w="3411">
                  <a:moveTo>
                    <a:pt x="1705" y="0"/>
                  </a:moveTo>
                  <a:cubicBezTo>
                    <a:pt x="772" y="0"/>
                    <a:pt x="0" y="772"/>
                    <a:pt x="0" y="1705"/>
                  </a:cubicBezTo>
                  <a:lnTo>
                    <a:pt x="0" y="2091"/>
                  </a:lnTo>
                  <a:lnTo>
                    <a:pt x="3410" y="2091"/>
                  </a:lnTo>
                  <a:lnTo>
                    <a:pt x="3410" y="1705"/>
                  </a:lnTo>
                  <a:cubicBezTo>
                    <a:pt x="3410" y="772"/>
                    <a:pt x="2659" y="0"/>
                    <a:pt x="17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2041348" y="4290917"/>
              <a:ext cx="218248" cy="290438"/>
            </a:xfrm>
            <a:custGeom>
              <a:rect b="b" l="l" r="r" t="t"/>
              <a:pathLst>
                <a:path extrusionOk="0" h="14371" w="10799">
                  <a:moveTo>
                    <a:pt x="5399" y="1259"/>
                  </a:moveTo>
                  <a:cubicBezTo>
                    <a:pt x="7043" y="1259"/>
                    <a:pt x="8383" y="2598"/>
                    <a:pt x="8383" y="4242"/>
                  </a:cubicBezTo>
                  <a:lnTo>
                    <a:pt x="8383" y="5907"/>
                  </a:lnTo>
                  <a:lnTo>
                    <a:pt x="2416" y="5907"/>
                  </a:lnTo>
                  <a:lnTo>
                    <a:pt x="2416" y="4242"/>
                  </a:lnTo>
                  <a:cubicBezTo>
                    <a:pt x="2416" y="2598"/>
                    <a:pt x="3755" y="1259"/>
                    <a:pt x="5399" y="1259"/>
                  </a:cubicBezTo>
                  <a:close/>
                  <a:moveTo>
                    <a:pt x="2862" y="9499"/>
                  </a:moveTo>
                  <a:cubicBezTo>
                    <a:pt x="3207" y="9499"/>
                    <a:pt x="3491" y="9784"/>
                    <a:pt x="3491" y="10129"/>
                  </a:cubicBezTo>
                  <a:cubicBezTo>
                    <a:pt x="3491" y="10474"/>
                    <a:pt x="3207" y="10758"/>
                    <a:pt x="2862" y="10758"/>
                  </a:cubicBezTo>
                  <a:cubicBezTo>
                    <a:pt x="2517" y="10758"/>
                    <a:pt x="2233" y="10474"/>
                    <a:pt x="2233" y="10129"/>
                  </a:cubicBezTo>
                  <a:cubicBezTo>
                    <a:pt x="2233" y="9784"/>
                    <a:pt x="2517" y="9499"/>
                    <a:pt x="2862" y="9499"/>
                  </a:cubicBezTo>
                  <a:close/>
                  <a:moveTo>
                    <a:pt x="5399" y="9499"/>
                  </a:moveTo>
                  <a:cubicBezTo>
                    <a:pt x="5744" y="9499"/>
                    <a:pt x="6029" y="9784"/>
                    <a:pt x="6029" y="10129"/>
                  </a:cubicBezTo>
                  <a:cubicBezTo>
                    <a:pt x="6029" y="10474"/>
                    <a:pt x="5744" y="10758"/>
                    <a:pt x="5399" y="10758"/>
                  </a:cubicBezTo>
                  <a:cubicBezTo>
                    <a:pt x="5054" y="10758"/>
                    <a:pt x="4770" y="10474"/>
                    <a:pt x="4770" y="10129"/>
                  </a:cubicBezTo>
                  <a:cubicBezTo>
                    <a:pt x="4770" y="9784"/>
                    <a:pt x="5054" y="9499"/>
                    <a:pt x="5399" y="9499"/>
                  </a:cubicBezTo>
                  <a:close/>
                  <a:moveTo>
                    <a:pt x="7937" y="9499"/>
                  </a:moveTo>
                  <a:cubicBezTo>
                    <a:pt x="8282" y="9499"/>
                    <a:pt x="8566" y="9784"/>
                    <a:pt x="8566" y="10129"/>
                  </a:cubicBezTo>
                  <a:cubicBezTo>
                    <a:pt x="8566" y="10474"/>
                    <a:pt x="8282" y="10758"/>
                    <a:pt x="7937" y="10758"/>
                  </a:cubicBezTo>
                  <a:cubicBezTo>
                    <a:pt x="7591" y="10758"/>
                    <a:pt x="7307" y="10474"/>
                    <a:pt x="7307" y="10129"/>
                  </a:cubicBezTo>
                  <a:cubicBezTo>
                    <a:pt x="7307" y="9784"/>
                    <a:pt x="7591" y="9499"/>
                    <a:pt x="7937" y="9499"/>
                  </a:cubicBezTo>
                  <a:close/>
                  <a:moveTo>
                    <a:pt x="5399" y="0"/>
                  </a:moveTo>
                  <a:cubicBezTo>
                    <a:pt x="3065" y="0"/>
                    <a:pt x="1157" y="1908"/>
                    <a:pt x="1157" y="4242"/>
                  </a:cubicBezTo>
                  <a:lnTo>
                    <a:pt x="1157" y="5907"/>
                  </a:lnTo>
                  <a:lnTo>
                    <a:pt x="629" y="5907"/>
                  </a:lnTo>
                  <a:cubicBezTo>
                    <a:pt x="284" y="5907"/>
                    <a:pt x="0" y="6171"/>
                    <a:pt x="0" y="6536"/>
                  </a:cubicBezTo>
                  <a:lnTo>
                    <a:pt x="0" y="13742"/>
                  </a:lnTo>
                  <a:cubicBezTo>
                    <a:pt x="0" y="14087"/>
                    <a:pt x="284" y="14371"/>
                    <a:pt x="629" y="14371"/>
                  </a:cubicBezTo>
                  <a:lnTo>
                    <a:pt x="10169" y="14371"/>
                  </a:lnTo>
                  <a:cubicBezTo>
                    <a:pt x="10514" y="14371"/>
                    <a:pt x="10798" y="14087"/>
                    <a:pt x="10798" y="13742"/>
                  </a:cubicBezTo>
                  <a:lnTo>
                    <a:pt x="10798" y="6536"/>
                  </a:lnTo>
                  <a:cubicBezTo>
                    <a:pt x="10798" y="6171"/>
                    <a:pt x="10514" y="5907"/>
                    <a:pt x="10169" y="5907"/>
                  </a:cubicBezTo>
                  <a:lnTo>
                    <a:pt x="9642" y="5907"/>
                  </a:lnTo>
                  <a:lnTo>
                    <a:pt x="9642" y="4242"/>
                  </a:lnTo>
                  <a:cubicBezTo>
                    <a:pt x="9642" y="1908"/>
                    <a:pt x="7734" y="0"/>
                    <a:pt x="53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1926899" y="4189988"/>
              <a:ext cx="437304" cy="253959"/>
            </a:xfrm>
            <a:custGeom>
              <a:rect b="b" l="l" r="r" t="t"/>
              <a:pathLst>
                <a:path extrusionOk="0" h="12566" w="21638">
                  <a:moveTo>
                    <a:pt x="10819" y="1"/>
                  </a:moveTo>
                  <a:cubicBezTo>
                    <a:pt x="10230" y="1"/>
                    <a:pt x="9682" y="102"/>
                    <a:pt x="9175" y="305"/>
                  </a:cubicBezTo>
                  <a:cubicBezTo>
                    <a:pt x="8058" y="752"/>
                    <a:pt x="7165" y="1604"/>
                    <a:pt x="6698" y="2700"/>
                  </a:cubicBezTo>
                  <a:cubicBezTo>
                    <a:pt x="6292" y="2518"/>
                    <a:pt x="5866" y="2396"/>
                    <a:pt x="5399" y="2396"/>
                  </a:cubicBezTo>
                  <a:cubicBezTo>
                    <a:pt x="4648" y="2396"/>
                    <a:pt x="3958" y="2680"/>
                    <a:pt x="3430" y="3127"/>
                  </a:cubicBezTo>
                  <a:cubicBezTo>
                    <a:pt x="3146" y="3391"/>
                    <a:pt x="2882" y="3695"/>
                    <a:pt x="2700" y="4040"/>
                  </a:cubicBezTo>
                  <a:cubicBezTo>
                    <a:pt x="2476" y="4507"/>
                    <a:pt x="2355" y="5055"/>
                    <a:pt x="2395" y="5623"/>
                  </a:cubicBezTo>
                  <a:cubicBezTo>
                    <a:pt x="1116" y="6070"/>
                    <a:pt x="162" y="7207"/>
                    <a:pt x="20" y="8587"/>
                  </a:cubicBezTo>
                  <a:cubicBezTo>
                    <a:pt x="0" y="8729"/>
                    <a:pt x="0" y="8851"/>
                    <a:pt x="0" y="8993"/>
                  </a:cubicBezTo>
                  <a:cubicBezTo>
                    <a:pt x="0" y="10962"/>
                    <a:pt x="1583" y="12565"/>
                    <a:pt x="3552" y="12565"/>
                  </a:cubicBezTo>
                  <a:lnTo>
                    <a:pt x="4384" y="12565"/>
                  </a:lnTo>
                  <a:lnTo>
                    <a:pt x="4384" y="11530"/>
                  </a:lnTo>
                  <a:cubicBezTo>
                    <a:pt x="4384" y="10738"/>
                    <a:pt x="4872" y="10068"/>
                    <a:pt x="5541" y="9764"/>
                  </a:cubicBezTo>
                  <a:lnTo>
                    <a:pt x="5541" y="9236"/>
                  </a:lnTo>
                  <a:cubicBezTo>
                    <a:pt x="5541" y="6192"/>
                    <a:pt x="8018" y="3715"/>
                    <a:pt x="11062" y="3715"/>
                  </a:cubicBezTo>
                  <a:cubicBezTo>
                    <a:pt x="14107" y="3715"/>
                    <a:pt x="16583" y="6192"/>
                    <a:pt x="16583" y="9236"/>
                  </a:cubicBezTo>
                  <a:lnTo>
                    <a:pt x="16583" y="9764"/>
                  </a:lnTo>
                  <a:cubicBezTo>
                    <a:pt x="17253" y="10068"/>
                    <a:pt x="17740" y="10738"/>
                    <a:pt x="17740" y="11530"/>
                  </a:cubicBezTo>
                  <a:lnTo>
                    <a:pt x="17740" y="12565"/>
                  </a:lnTo>
                  <a:lnTo>
                    <a:pt x="18065" y="12565"/>
                  </a:lnTo>
                  <a:cubicBezTo>
                    <a:pt x="20034" y="12565"/>
                    <a:pt x="21637" y="10962"/>
                    <a:pt x="21637" y="8993"/>
                  </a:cubicBezTo>
                  <a:cubicBezTo>
                    <a:pt x="21637" y="8851"/>
                    <a:pt x="21637" y="8729"/>
                    <a:pt x="21617" y="8587"/>
                  </a:cubicBezTo>
                  <a:cubicBezTo>
                    <a:pt x="21475" y="7207"/>
                    <a:pt x="20521" y="6070"/>
                    <a:pt x="19242" y="5623"/>
                  </a:cubicBezTo>
                  <a:cubicBezTo>
                    <a:pt x="19283" y="5055"/>
                    <a:pt x="19161" y="4507"/>
                    <a:pt x="18917" y="4040"/>
                  </a:cubicBezTo>
                  <a:cubicBezTo>
                    <a:pt x="18430" y="3066"/>
                    <a:pt x="17415" y="2396"/>
                    <a:pt x="16238" y="2396"/>
                  </a:cubicBezTo>
                  <a:cubicBezTo>
                    <a:pt x="15995" y="2396"/>
                    <a:pt x="15751" y="2437"/>
                    <a:pt x="15507" y="2497"/>
                  </a:cubicBezTo>
                  <a:cubicBezTo>
                    <a:pt x="15305" y="2538"/>
                    <a:pt x="15122" y="2619"/>
                    <a:pt x="14939" y="2700"/>
                  </a:cubicBezTo>
                  <a:cubicBezTo>
                    <a:pt x="14797" y="2355"/>
                    <a:pt x="14614" y="2051"/>
                    <a:pt x="14391" y="1767"/>
                  </a:cubicBezTo>
                  <a:cubicBezTo>
                    <a:pt x="13559" y="691"/>
                    <a:pt x="12280" y="1"/>
                    <a:pt x="108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3"/>
          <p:cNvSpPr txBox="1"/>
          <p:nvPr>
            <p:ph type="title"/>
          </p:nvPr>
        </p:nvSpPr>
        <p:spPr>
          <a:xfrm>
            <a:off x="720000" y="539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FOR BUSINESS INFOGRAPHICS</a:t>
            </a:r>
            <a:endParaRPr/>
          </a:p>
        </p:txBody>
      </p:sp>
      <p:sp>
        <p:nvSpPr>
          <p:cNvPr id="471" name="Google Shape;471;p23"/>
          <p:cNvSpPr/>
          <p:nvPr/>
        </p:nvSpPr>
        <p:spPr>
          <a:xfrm>
            <a:off x="144859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72" name="Google Shape;472;p23"/>
          <p:cNvGrpSpPr/>
          <p:nvPr/>
        </p:nvGrpSpPr>
        <p:grpSpPr>
          <a:xfrm>
            <a:off x="856660" y="3553371"/>
            <a:ext cx="1820763" cy="868180"/>
            <a:chOff x="2309850" y="3656996"/>
            <a:chExt cx="2076600" cy="868180"/>
          </a:xfrm>
        </p:grpSpPr>
        <p:sp>
          <p:nvSpPr>
            <p:cNvPr id="473" name="Google Shape;473;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474" name="Google Shape;474;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It’s the closest planet to the Sun</a:t>
              </a:r>
              <a:endParaRPr>
                <a:solidFill>
                  <a:schemeClr val="dk1"/>
                </a:solidFill>
                <a:latin typeface="Arimo"/>
                <a:ea typeface="Arimo"/>
                <a:cs typeface="Arimo"/>
                <a:sym typeface="Arimo"/>
              </a:endParaRPr>
            </a:p>
          </p:txBody>
        </p:sp>
      </p:grpSp>
      <p:sp>
        <p:nvSpPr>
          <p:cNvPr id="475" name="Google Shape;475;p23"/>
          <p:cNvSpPr/>
          <p:nvPr/>
        </p:nvSpPr>
        <p:spPr>
          <a:xfrm>
            <a:off x="3318566"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476" name="Google Shape;476;p23"/>
          <p:cNvGrpSpPr/>
          <p:nvPr/>
        </p:nvGrpSpPr>
        <p:grpSpPr>
          <a:xfrm>
            <a:off x="2726635" y="3553371"/>
            <a:ext cx="1820763" cy="868180"/>
            <a:chOff x="2309850" y="3656996"/>
            <a:chExt cx="2076600" cy="868180"/>
          </a:xfrm>
        </p:grpSpPr>
        <p:sp>
          <p:nvSpPr>
            <p:cNvPr id="477" name="Google Shape;477;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478" name="Google Shape;478;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grpSp>
      <p:grpSp>
        <p:nvGrpSpPr>
          <p:cNvPr id="479" name="Google Shape;479;p23"/>
          <p:cNvGrpSpPr/>
          <p:nvPr/>
        </p:nvGrpSpPr>
        <p:grpSpPr>
          <a:xfrm>
            <a:off x="4596610" y="3553371"/>
            <a:ext cx="1820763" cy="868180"/>
            <a:chOff x="2309850" y="3656996"/>
            <a:chExt cx="2076600" cy="868180"/>
          </a:xfrm>
        </p:grpSpPr>
        <p:sp>
          <p:nvSpPr>
            <p:cNvPr id="480" name="Google Shape;480;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EARTH</a:t>
              </a:r>
              <a:endParaRPr sz="2700">
                <a:solidFill>
                  <a:schemeClr val="dk1"/>
                </a:solidFill>
                <a:latin typeface="Bebas Neue"/>
                <a:ea typeface="Bebas Neue"/>
                <a:cs typeface="Bebas Neue"/>
                <a:sym typeface="Bebas Neue"/>
              </a:endParaRPr>
            </a:p>
          </p:txBody>
        </p:sp>
        <p:sp>
          <p:nvSpPr>
            <p:cNvPr id="481" name="Google Shape;481;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grpSp>
        <p:nvGrpSpPr>
          <p:cNvPr id="482" name="Google Shape;482;p23"/>
          <p:cNvGrpSpPr/>
          <p:nvPr/>
        </p:nvGrpSpPr>
        <p:grpSpPr>
          <a:xfrm>
            <a:off x="6466585" y="3553371"/>
            <a:ext cx="1820763" cy="868180"/>
            <a:chOff x="2309850" y="3656996"/>
            <a:chExt cx="2076600" cy="868180"/>
          </a:xfrm>
        </p:grpSpPr>
        <p:sp>
          <p:nvSpPr>
            <p:cNvPr id="483" name="Google Shape;483;p23"/>
            <p:cNvSpPr txBox="1"/>
            <p:nvPr/>
          </p:nvSpPr>
          <p:spPr>
            <a:xfrm>
              <a:off x="2309850" y="3656996"/>
              <a:ext cx="2076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484" name="Google Shape;484;p23"/>
            <p:cNvSpPr txBox="1"/>
            <p:nvPr/>
          </p:nvSpPr>
          <p:spPr>
            <a:xfrm>
              <a:off x="2309850" y="3976476"/>
              <a:ext cx="20766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grpSp>
        <p:nvGrpSpPr>
          <p:cNvPr id="485" name="Google Shape;485;p23"/>
          <p:cNvGrpSpPr/>
          <p:nvPr/>
        </p:nvGrpSpPr>
        <p:grpSpPr>
          <a:xfrm>
            <a:off x="3307153" y="2345457"/>
            <a:ext cx="659724" cy="955053"/>
            <a:chOff x="-1602050" y="2114015"/>
            <a:chExt cx="1213397" cy="1756580"/>
          </a:xfrm>
        </p:grpSpPr>
        <p:sp>
          <p:nvSpPr>
            <p:cNvPr id="486" name="Google Shape;486;p23"/>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3"/>
          <p:cNvGrpSpPr/>
          <p:nvPr/>
        </p:nvGrpSpPr>
        <p:grpSpPr>
          <a:xfrm>
            <a:off x="1385780" y="2345487"/>
            <a:ext cx="762523" cy="954993"/>
            <a:chOff x="3443324" y="1093103"/>
            <a:chExt cx="2097725" cy="2626492"/>
          </a:xfrm>
        </p:grpSpPr>
        <p:sp>
          <p:nvSpPr>
            <p:cNvPr id="493" name="Google Shape;493;p23"/>
            <p:cNvSpPr/>
            <p:nvPr/>
          </p:nvSpPr>
          <p:spPr>
            <a:xfrm>
              <a:off x="3640350" y="1827963"/>
              <a:ext cx="1704900" cy="1704900"/>
            </a:xfrm>
            <a:prstGeom prst="ellipse">
              <a:avLst/>
            </a:prstGeom>
            <a:gradFill>
              <a:gsLst>
                <a:gs pos="0">
                  <a:schemeClr val="dk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3443324" y="1093103"/>
              <a:ext cx="2097725" cy="2626492"/>
            </a:xfrm>
            <a:custGeom>
              <a:rect b="b" l="l" r="r" t="t"/>
              <a:pathLst>
                <a:path extrusionOk="0" h="19294" w="1541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4345468" y="2562726"/>
              <a:ext cx="666889" cy="235369"/>
            </a:xfrm>
            <a:custGeom>
              <a:rect b="b" l="l" r="r" t="t"/>
              <a:pathLst>
                <a:path extrusionOk="0" fill="none" h="1729" w="4899">
                  <a:moveTo>
                    <a:pt x="3741" y="0"/>
                  </a:moveTo>
                  <a:lnTo>
                    <a:pt x="1158" y="0"/>
                  </a:lnTo>
                  <a:cubicBezTo>
                    <a:pt x="0" y="0"/>
                    <a:pt x="0" y="1728"/>
                    <a:pt x="1158" y="1728"/>
                  </a:cubicBezTo>
                  <a:lnTo>
                    <a:pt x="3741" y="1728"/>
                  </a:lnTo>
                  <a:cubicBezTo>
                    <a:pt x="4899" y="1728"/>
                    <a:pt x="4899" y="0"/>
                    <a:pt x="3741" y="0"/>
                  </a:cubicBezTo>
                  <a:close/>
                </a:path>
              </a:pathLst>
            </a:custGeom>
            <a:noFill/>
            <a:ln cap="flat" cmpd="sng" w="5800">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4370903" y="2215908"/>
              <a:ext cx="243804" cy="588762"/>
            </a:xfrm>
            <a:custGeom>
              <a:rect b="b" l="l" r="r" t="t"/>
              <a:pathLst>
                <a:path extrusionOk="0" h="4325" w="1791">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23"/>
          <p:cNvGrpSpPr/>
          <p:nvPr/>
        </p:nvGrpSpPr>
        <p:grpSpPr>
          <a:xfrm>
            <a:off x="5079120" y="2293093"/>
            <a:ext cx="855747" cy="1059781"/>
            <a:chOff x="4878248" y="2188464"/>
            <a:chExt cx="946205" cy="1171805"/>
          </a:xfrm>
        </p:grpSpPr>
        <p:sp>
          <p:nvSpPr>
            <p:cNvPr id="498" name="Google Shape;498;p23"/>
            <p:cNvSpPr/>
            <p:nvPr/>
          </p:nvSpPr>
          <p:spPr>
            <a:xfrm rot="-1008209">
              <a:off x="5030335" y="2352091"/>
              <a:ext cx="642009" cy="642080"/>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rot="-1008209">
              <a:off x="5508606" y="2942763"/>
              <a:ext cx="76884" cy="133058"/>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rot="-1008209">
              <a:off x="5542482" y="3007664"/>
              <a:ext cx="190007" cy="332230"/>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rot="-1008209">
              <a:off x="4973381" y="2281299"/>
              <a:ext cx="755937" cy="769950"/>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rot="-1008209">
              <a:off x="5234624" y="2849852"/>
              <a:ext cx="38654" cy="39039"/>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rot="-1008209">
              <a:off x="5473624" y="2602516"/>
              <a:ext cx="38654" cy="39061"/>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rot="-1008209">
              <a:off x="5369400" y="2742559"/>
              <a:ext cx="38654" cy="38658"/>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rot="-1008209">
              <a:off x="5310459" y="2547333"/>
              <a:ext cx="38654" cy="38658"/>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rot="-1008209">
              <a:off x="5244008" y="2735893"/>
              <a:ext cx="11178" cy="112733"/>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rot="-1008209">
              <a:off x="5266855" y="2705686"/>
              <a:ext cx="100403" cy="63343"/>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rot="-1008209">
              <a:off x="5361309" y="2575302"/>
              <a:ext cx="22" cy="170889"/>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rot="-1008209">
              <a:off x="5356349" y="2550673"/>
              <a:ext cx="112721" cy="79687"/>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1008209">
              <a:off x="5468244" y="2456345"/>
              <a:ext cx="425" cy="149804"/>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rot="-1008328">
              <a:off x="5221786" y="2705756"/>
              <a:ext cx="38654" cy="38658"/>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23"/>
          <p:cNvSpPr/>
          <p:nvPr/>
        </p:nvSpPr>
        <p:spPr>
          <a:xfrm>
            <a:off x="5188541"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sp>
        <p:nvSpPr>
          <p:cNvPr id="513" name="Google Shape;513;p23"/>
          <p:cNvSpPr/>
          <p:nvPr/>
        </p:nvSpPr>
        <p:spPr>
          <a:xfrm>
            <a:off x="7058516" y="1507217"/>
            <a:ext cx="636900" cy="6477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Bebas Neue"/>
              <a:ea typeface="Bebas Neue"/>
              <a:cs typeface="Bebas Neue"/>
              <a:sym typeface="Bebas Neue"/>
            </a:endParaRPr>
          </a:p>
        </p:txBody>
      </p:sp>
      <p:grpSp>
        <p:nvGrpSpPr>
          <p:cNvPr id="514" name="Google Shape;514;p23"/>
          <p:cNvGrpSpPr/>
          <p:nvPr/>
        </p:nvGrpSpPr>
        <p:grpSpPr>
          <a:xfrm>
            <a:off x="6796138" y="2545271"/>
            <a:ext cx="1161675" cy="555425"/>
            <a:chOff x="6796138" y="2476188"/>
            <a:chExt cx="1161675" cy="555425"/>
          </a:xfrm>
        </p:grpSpPr>
        <p:sp>
          <p:nvSpPr>
            <p:cNvPr id="515" name="Google Shape;515;p23"/>
            <p:cNvSpPr/>
            <p:nvPr/>
          </p:nvSpPr>
          <p:spPr>
            <a:xfrm>
              <a:off x="6796138" y="2476188"/>
              <a:ext cx="1161675" cy="555425"/>
            </a:xfrm>
            <a:custGeom>
              <a:rect b="b" l="l" r="r" t="t"/>
              <a:pathLst>
                <a:path extrusionOk="0" h="22217" w="46467">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7324838" y="2632138"/>
              <a:ext cx="194325" cy="158475"/>
            </a:xfrm>
            <a:custGeom>
              <a:rect b="b" l="l" r="r" t="t"/>
              <a:pathLst>
                <a:path extrusionOk="0" fill="none" h="6339" w="7773">
                  <a:moveTo>
                    <a:pt x="0" y="2302"/>
                  </a:moveTo>
                  <a:cubicBezTo>
                    <a:pt x="3269" y="1"/>
                    <a:pt x="7773" y="2302"/>
                    <a:pt x="7773" y="6339"/>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7285638" y="2653813"/>
              <a:ext cx="80075" cy="82600"/>
            </a:xfrm>
            <a:custGeom>
              <a:rect b="b" l="l" r="r" t="t"/>
              <a:pathLst>
                <a:path extrusionOk="0" h="3304" w="3203">
                  <a:moveTo>
                    <a:pt x="735" y="1"/>
                  </a:moveTo>
                  <a:lnTo>
                    <a:pt x="1" y="3303"/>
                  </a:lnTo>
                  <a:lnTo>
                    <a:pt x="3203" y="2303"/>
                  </a:lnTo>
                  <a:lnTo>
                    <a:pt x="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7285638" y="2777238"/>
              <a:ext cx="194325" cy="158475"/>
            </a:xfrm>
            <a:custGeom>
              <a:rect b="b" l="l" r="r" t="t"/>
              <a:pathLst>
                <a:path extrusionOk="0" fill="none" h="6339" w="7773">
                  <a:moveTo>
                    <a:pt x="7773" y="4037"/>
                  </a:moveTo>
                  <a:cubicBezTo>
                    <a:pt x="4504" y="6339"/>
                    <a:pt x="1" y="4037"/>
                    <a:pt x="1" y="1"/>
                  </a:cubicBezTo>
                </a:path>
              </a:pathLst>
            </a:custGeom>
            <a:solidFill>
              <a:schemeClr val="lt1"/>
            </a:solidFill>
            <a:ln cap="flat" cmpd="sng" w="317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7439088" y="2831463"/>
              <a:ext cx="80075" cy="82575"/>
            </a:xfrm>
            <a:custGeom>
              <a:rect b="b" l="l" r="r" t="t"/>
              <a:pathLst>
                <a:path extrusionOk="0" h="3303" w="3203">
                  <a:moveTo>
                    <a:pt x="3203" y="0"/>
                  </a:moveTo>
                  <a:lnTo>
                    <a:pt x="0" y="1001"/>
                  </a:lnTo>
                  <a:lnTo>
                    <a:pt x="2469" y="3302"/>
                  </a:lnTo>
                  <a:lnTo>
                    <a:pt x="3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3"/>
          <p:cNvGrpSpPr/>
          <p:nvPr/>
        </p:nvGrpSpPr>
        <p:grpSpPr>
          <a:xfrm>
            <a:off x="1593409" y="1657333"/>
            <a:ext cx="347294" cy="347469"/>
            <a:chOff x="1322640" y="1172049"/>
            <a:chExt cx="437728" cy="437728"/>
          </a:xfrm>
        </p:grpSpPr>
        <p:sp>
          <p:nvSpPr>
            <p:cNvPr id="521" name="Google Shape;521;p23"/>
            <p:cNvSpPr/>
            <p:nvPr/>
          </p:nvSpPr>
          <p:spPr>
            <a:xfrm>
              <a:off x="1322640" y="1172049"/>
              <a:ext cx="77142" cy="77142"/>
            </a:xfrm>
            <a:custGeom>
              <a:rect b="b" l="l" r="r" t="t"/>
              <a:pathLst>
                <a:path extrusionOk="0" h="3817" w="3817">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1683227" y="1172049"/>
              <a:ext cx="77142" cy="77142"/>
            </a:xfrm>
            <a:custGeom>
              <a:rect b="b" l="l" r="r" t="t"/>
              <a:pathLst>
                <a:path extrusionOk="0" h="3817" w="3817">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1322640" y="1532636"/>
              <a:ext cx="77142" cy="77142"/>
            </a:xfrm>
            <a:custGeom>
              <a:rect b="b" l="l" r="r" t="t"/>
              <a:pathLst>
                <a:path extrusionOk="0" h="3817" w="3817">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1683227" y="1532636"/>
              <a:ext cx="77142" cy="77142"/>
            </a:xfrm>
            <a:custGeom>
              <a:rect b="b" l="l" r="r" t="t"/>
              <a:pathLst>
                <a:path extrusionOk="0" h="3817" w="3817">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1425206" y="1197897"/>
              <a:ext cx="60731" cy="25444"/>
            </a:xfrm>
            <a:custGeom>
              <a:rect b="b" l="l" r="r" t="t"/>
              <a:pathLst>
                <a:path extrusionOk="0" h="1259" w="3005">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1597496" y="1197897"/>
              <a:ext cx="60307" cy="25444"/>
            </a:xfrm>
            <a:custGeom>
              <a:rect b="b" l="l" r="r" t="t"/>
              <a:pathLst>
                <a:path extrusionOk="0" h="1259" w="2984">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1511341" y="1197897"/>
              <a:ext cx="60327" cy="25444"/>
            </a:xfrm>
            <a:custGeom>
              <a:rect b="b" l="l" r="r" t="t"/>
              <a:pathLst>
                <a:path extrusionOk="0" h="1259" w="2985">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1348489" y="1274594"/>
              <a:ext cx="25444" cy="60327"/>
            </a:xfrm>
            <a:custGeom>
              <a:rect b="b" l="l" r="r" t="t"/>
              <a:pathLst>
                <a:path extrusionOk="0" h="2985" w="1259">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1348489" y="1446885"/>
              <a:ext cx="25444" cy="60327"/>
            </a:xfrm>
            <a:custGeom>
              <a:rect b="b" l="l" r="r" t="t"/>
              <a:pathLst>
                <a:path extrusionOk="0" h="2985" w="1259">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1348489" y="1360750"/>
              <a:ext cx="25444" cy="60327"/>
            </a:xfrm>
            <a:custGeom>
              <a:rect b="b" l="l" r="r" t="t"/>
              <a:pathLst>
                <a:path extrusionOk="0" h="2985" w="1259">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1709076" y="1274594"/>
              <a:ext cx="25444" cy="60327"/>
            </a:xfrm>
            <a:custGeom>
              <a:rect b="b" l="l" r="r" t="t"/>
              <a:pathLst>
                <a:path extrusionOk="0" h="2985" w="1259">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1709076" y="1446885"/>
              <a:ext cx="25444" cy="60327"/>
            </a:xfrm>
            <a:custGeom>
              <a:rect b="b" l="l" r="r" t="t"/>
              <a:pathLst>
                <a:path extrusionOk="0" h="2985" w="1259">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1709076" y="1360750"/>
              <a:ext cx="25444" cy="60327"/>
            </a:xfrm>
            <a:custGeom>
              <a:rect b="b" l="l" r="r" t="t"/>
              <a:pathLst>
                <a:path extrusionOk="0" h="2985" w="1259">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1425206" y="1558464"/>
              <a:ext cx="60731" cy="25465"/>
            </a:xfrm>
            <a:custGeom>
              <a:rect b="b" l="l" r="r" t="t"/>
              <a:pathLst>
                <a:path extrusionOk="0" h="1260" w="3005">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1597496" y="1558464"/>
              <a:ext cx="60307" cy="25465"/>
            </a:xfrm>
            <a:custGeom>
              <a:rect b="b" l="l" r="r" t="t"/>
              <a:pathLst>
                <a:path extrusionOk="0" h="1260" w="2984">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1511341" y="1558464"/>
              <a:ext cx="60327" cy="25465"/>
            </a:xfrm>
            <a:custGeom>
              <a:rect b="b" l="l" r="r" t="t"/>
              <a:pathLst>
                <a:path extrusionOk="0" h="1260" w="2985">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1509704" y="1445672"/>
              <a:ext cx="63601" cy="84458"/>
            </a:xfrm>
            <a:custGeom>
              <a:rect b="b" l="l" r="r" t="t"/>
              <a:pathLst>
                <a:path extrusionOk="0" h="4179" w="3147">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1579024" y="1445672"/>
              <a:ext cx="90682" cy="79183"/>
            </a:xfrm>
            <a:custGeom>
              <a:rect b="b" l="l" r="r" t="t"/>
              <a:pathLst>
                <a:path extrusionOk="0" h="3918" w="4487">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1413707" y="1445672"/>
              <a:ext cx="90278" cy="79183"/>
            </a:xfrm>
            <a:custGeom>
              <a:rect b="b" l="l" r="r" t="t"/>
              <a:pathLst>
                <a:path extrusionOk="0" h="3918" w="4467">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1413707" y="1256971"/>
              <a:ext cx="90278" cy="79183"/>
            </a:xfrm>
            <a:custGeom>
              <a:rect b="b" l="l" r="r" t="t"/>
              <a:pathLst>
                <a:path extrusionOk="0" h="3918" w="4467">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1509704" y="1251676"/>
              <a:ext cx="63601" cy="84478"/>
            </a:xfrm>
            <a:custGeom>
              <a:rect b="b" l="l" r="r" t="t"/>
              <a:pathLst>
                <a:path extrusionOk="0" h="4180" w="3147">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1579024" y="1256971"/>
              <a:ext cx="90682" cy="79183"/>
            </a:xfrm>
            <a:custGeom>
              <a:rect b="b" l="l" r="r" t="t"/>
              <a:pathLst>
                <a:path extrusionOk="0" h="3918" w="4487">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1401399" y="1361982"/>
              <a:ext cx="80436" cy="58265"/>
            </a:xfrm>
            <a:custGeom>
              <a:rect b="b" l="l" r="r" t="t"/>
              <a:pathLst>
                <a:path extrusionOk="0" h="2883" w="398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1601174" y="1361982"/>
              <a:ext cx="80840" cy="58265"/>
            </a:xfrm>
            <a:custGeom>
              <a:rect b="b" l="l" r="r" t="t"/>
              <a:pathLst>
                <a:path extrusionOk="0" h="2883" w="400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506430" y="1361982"/>
              <a:ext cx="70573" cy="58265"/>
            </a:xfrm>
            <a:custGeom>
              <a:rect b="b" l="l" r="r" t="t"/>
              <a:pathLst>
                <a:path extrusionOk="0" h="2883" w="3492">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3"/>
          <p:cNvGrpSpPr/>
          <p:nvPr/>
        </p:nvGrpSpPr>
        <p:grpSpPr>
          <a:xfrm>
            <a:off x="5333513" y="1657333"/>
            <a:ext cx="346957" cy="347469"/>
            <a:chOff x="1926899" y="1172049"/>
            <a:chExt cx="437304" cy="437728"/>
          </a:xfrm>
        </p:grpSpPr>
        <p:sp>
          <p:nvSpPr>
            <p:cNvPr id="547" name="Google Shape;547;p23"/>
            <p:cNvSpPr/>
            <p:nvPr/>
          </p:nvSpPr>
          <p:spPr>
            <a:xfrm>
              <a:off x="1969562" y="1309881"/>
              <a:ext cx="351977" cy="197330"/>
            </a:xfrm>
            <a:custGeom>
              <a:rect b="b" l="l" r="r" t="t"/>
              <a:pathLst>
                <a:path extrusionOk="0" h="9764" w="17416">
                  <a:moveTo>
                    <a:pt x="7185" y="1848"/>
                  </a:moveTo>
                  <a:cubicBezTo>
                    <a:pt x="7530" y="1848"/>
                    <a:pt x="7815" y="2132"/>
                    <a:pt x="7815" y="2477"/>
                  </a:cubicBezTo>
                  <a:cubicBezTo>
                    <a:pt x="7815" y="2842"/>
                    <a:pt x="7530" y="3126"/>
                    <a:pt x="7185" y="3126"/>
                  </a:cubicBezTo>
                  <a:lnTo>
                    <a:pt x="4242" y="3126"/>
                  </a:lnTo>
                  <a:cubicBezTo>
                    <a:pt x="3897" y="3126"/>
                    <a:pt x="3613" y="2842"/>
                    <a:pt x="3613" y="2477"/>
                  </a:cubicBezTo>
                  <a:cubicBezTo>
                    <a:pt x="3613" y="2132"/>
                    <a:pt x="3897" y="1848"/>
                    <a:pt x="4242" y="1848"/>
                  </a:cubicBezTo>
                  <a:close/>
                  <a:moveTo>
                    <a:pt x="12747" y="1807"/>
                  </a:moveTo>
                  <a:cubicBezTo>
                    <a:pt x="13112" y="1807"/>
                    <a:pt x="13417" y="2111"/>
                    <a:pt x="13417" y="2477"/>
                  </a:cubicBezTo>
                  <a:cubicBezTo>
                    <a:pt x="13417" y="2862"/>
                    <a:pt x="13112" y="3147"/>
                    <a:pt x="12747" y="3147"/>
                  </a:cubicBezTo>
                  <a:cubicBezTo>
                    <a:pt x="12382" y="3147"/>
                    <a:pt x="12077" y="2862"/>
                    <a:pt x="12077" y="2477"/>
                  </a:cubicBezTo>
                  <a:cubicBezTo>
                    <a:pt x="12077" y="2111"/>
                    <a:pt x="12382" y="1807"/>
                    <a:pt x="12747" y="1807"/>
                  </a:cubicBezTo>
                  <a:close/>
                  <a:moveTo>
                    <a:pt x="1624" y="1"/>
                  </a:moveTo>
                  <a:cubicBezTo>
                    <a:pt x="1543" y="183"/>
                    <a:pt x="1502" y="386"/>
                    <a:pt x="1502" y="609"/>
                  </a:cubicBezTo>
                  <a:lnTo>
                    <a:pt x="1502" y="3512"/>
                  </a:lnTo>
                  <a:cubicBezTo>
                    <a:pt x="1502" y="4344"/>
                    <a:pt x="2172" y="5014"/>
                    <a:pt x="3004" y="5014"/>
                  </a:cubicBezTo>
                  <a:lnTo>
                    <a:pt x="8079" y="5014"/>
                  </a:lnTo>
                  <a:lnTo>
                    <a:pt x="8079" y="7186"/>
                  </a:lnTo>
                  <a:lnTo>
                    <a:pt x="629" y="7186"/>
                  </a:lnTo>
                  <a:cubicBezTo>
                    <a:pt x="284" y="7186"/>
                    <a:pt x="0" y="7470"/>
                    <a:pt x="0" y="7815"/>
                  </a:cubicBezTo>
                  <a:lnTo>
                    <a:pt x="0" y="9764"/>
                  </a:lnTo>
                  <a:lnTo>
                    <a:pt x="1258" y="9764"/>
                  </a:lnTo>
                  <a:lnTo>
                    <a:pt x="1258" y="8444"/>
                  </a:lnTo>
                  <a:lnTo>
                    <a:pt x="8079" y="8444"/>
                  </a:lnTo>
                  <a:lnTo>
                    <a:pt x="8079" y="9764"/>
                  </a:lnTo>
                  <a:lnTo>
                    <a:pt x="9337" y="9764"/>
                  </a:lnTo>
                  <a:lnTo>
                    <a:pt x="9337" y="8444"/>
                  </a:lnTo>
                  <a:lnTo>
                    <a:pt x="16157" y="8444"/>
                  </a:lnTo>
                  <a:lnTo>
                    <a:pt x="16157" y="9764"/>
                  </a:lnTo>
                  <a:lnTo>
                    <a:pt x="17415" y="9764"/>
                  </a:lnTo>
                  <a:lnTo>
                    <a:pt x="17415" y="7815"/>
                  </a:lnTo>
                  <a:cubicBezTo>
                    <a:pt x="17415" y="7470"/>
                    <a:pt x="17131" y="7186"/>
                    <a:pt x="16786" y="7186"/>
                  </a:cubicBezTo>
                  <a:lnTo>
                    <a:pt x="9337" y="7186"/>
                  </a:lnTo>
                  <a:lnTo>
                    <a:pt x="9337" y="5014"/>
                  </a:lnTo>
                  <a:lnTo>
                    <a:pt x="14411" y="5014"/>
                  </a:lnTo>
                  <a:cubicBezTo>
                    <a:pt x="15244" y="5014"/>
                    <a:pt x="15913" y="4344"/>
                    <a:pt x="15913" y="3512"/>
                  </a:cubicBezTo>
                  <a:lnTo>
                    <a:pt x="15913" y="609"/>
                  </a:lnTo>
                  <a:cubicBezTo>
                    <a:pt x="15913" y="386"/>
                    <a:pt x="15873" y="183"/>
                    <a:pt x="15792" y="1"/>
                  </a:cubicBezTo>
                  <a:cubicBezTo>
                    <a:pt x="15386" y="244"/>
                    <a:pt x="14919" y="366"/>
                    <a:pt x="14411" y="366"/>
                  </a:cubicBezTo>
                  <a:lnTo>
                    <a:pt x="3004" y="366"/>
                  </a:lnTo>
                  <a:cubicBezTo>
                    <a:pt x="2497" y="366"/>
                    <a:pt x="2030" y="244"/>
                    <a:pt x="1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1926899" y="1532636"/>
              <a:ext cx="110771" cy="77142"/>
            </a:xfrm>
            <a:custGeom>
              <a:rect b="b" l="l" r="r" t="t"/>
              <a:pathLst>
                <a:path extrusionOk="0" h="3817" w="5481">
                  <a:moveTo>
                    <a:pt x="629" y="0"/>
                  </a:moveTo>
                  <a:cubicBezTo>
                    <a:pt x="284" y="0"/>
                    <a:pt x="0" y="284"/>
                    <a:pt x="0" y="650"/>
                  </a:cubicBezTo>
                  <a:lnTo>
                    <a:pt x="0" y="3187"/>
                  </a:lnTo>
                  <a:cubicBezTo>
                    <a:pt x="0" y="3532"/>
                    <a:pt x="284" y="3816"/>
                    <a:pt x="629" y="3816"/>
                  </a:cubicBezTo>
                  <a:lnTo>
                    <a:pt x="4851" y="3816"/>
                  </a:lnTo>
                  <a:cubicBezTo>
                    <a:pt x="5196" y="3816"/>
                    <a:pt x="5480" y="3532"/>
                    <a:pt x="5480" y="3187"/>
                  </a:cubicBezTo>
                  <a:lnTo>
                    <a:pt x="5480" y="650"/>
                  </a:lnTo>
                  <a:cubicBezTo>
                    <a:pt x="5480" y="284"/>
                    <a:pt x="5196" y="0"/>
                    <a:pt x="4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253008" y="1532636"/>
              <a:ext cx="111195" cy="77142"/>
            </a:xfrm>
            <a:custGeom>
              <a:rect b="b" l="l" r="r" t="t"/>
              <a:pathLst>
                <a:path extrusionOk="0" h="3817" w="5502">
                  <a:moveTo>
                    <a:pt x="650" y="0"/>
                  </a:moveTo>
                  <a:cubicBezTo>
                    <a:pt x="285" y="0"/>
                    <a:pt x="1" y="284"/>
                    <a:pt x="1" y="650"/>
                  </a:cubicBezTo>
                  <a:lnTo>
                    <a:pt x="1" y="3187"/>
                  </a:lnTo>
                  <a:cubicBezTo>
                    <a:pt x="1" y="3532"/>
                    <a:pt x="285" y="3816"/>
                    <a:pt x="650" y="3816"/>
                  </a:cubicBezTo>
                  <a:lnTo>
                    <a:pt x="4872" y="3816"/>
                  </a:lnTo>
                  <a:cubicBezTo>
                    <a:pt x="5217" y="3816"/>
                    <a:pt x="5501" y="3532"/>
                    <a:pt x="5501" y="3187"/>
                  </a:cubicBezTo>
                  <a:lnTo>
                    <a:pt x="5501" y="650"/>
                  </a:lnTo>
                  <a:cubicBezTo>
                    <a:pt x="5501" y="284"/>
                    <a:pt x="5217" y="0"/>
                    <a:pt x="48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089751" y="1532636"/>
              <a:ext cx="111175" cy="77142"/>
            </a:xfrm>
            <a:custGeom>
              <a:rect b="b" l="l" r="r" t="t"/>
              <a:pathLst>
                <a:path extrusionOk="0" h="3817" w="5501">
                  <a:moveTo>
                    <a:pt x="650" y="0"/>
                  </a:moveTo>
                  <a:cubicBezTo>
                    <a:pt x="284" y="0"/>
                    <a:pt x="0" y="284"/>
                    <a:pt x="0" y="650"/>
                  </a:cubicBezTo>
                  <a:lnTo>
                    <a:pt x="0" y="3187"/>
                  </a:lnTo>
                  <a:cubicBezTo>
                    <a:pt x="0" y="3532"/>
                    <a:pt x="284" y="3816"/>
                    <a:pt x="650" y="3816"/>
                  </a:cubicBezTo>
                  <a:lnTo>
                    <a:pt x="4872" y="3816"/>
                  </a:lnTo>
                  <a:cubicBezTo>
                    <a:pt x="5217" y="3816"/>
                    <a:pt x="5501" y="3532"/>
                    <a:pt x="5501" y="3187"/>
                  </a:cubicBezTo>
                  <a:lnTo>
                    <a:pt x="5501" y="650"/>
                  </a:lnTo>
                  <a:cubicBezTo>
                    <a:pt x="5501" y="284"/>
                    <a:pt x="5217" y="0"/>
                    <a:pt x="48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1999918" y="1172049"/>
              <a:ext cx="291267" cy="119805"/>
            </a:xfrm>
            <a:custGeom>
              <a:rect b="b" l="l" r="r" t="t"/>
              <a:pathLst>
                <a:path extrusionOk="0" h="5928" w="14412">
                  <a:moveTo>
                    <a:pt x="5683" y="2335"/>
                  </a:moveTo>
                  <a:cubicBezTo>
                    <a:pt x="6028" y="2335"/>
                    <a:pt x="6313" y="2619"/>
                    <a:pt x="6313" y="2964"/>
                  </a:cubicBezTo>
                  <a:cubicBezTo>
                    <a:pt x="6313" y="3309"/>
                    <a:pt x="6028" y="3593"/>
                    <a:pt x="5683" y="3593"/>
                  </a:cubicBezTo>
                  <a:lnTo>
                    <a:pt x="2740" y="3593"/>
                  </a:lnTo>
                  <a:cubicBezTo>
                    <a:pt x="2395" y="3593"/>
                    <a:pt x="2111" y="3309"/>
                    <a:pt x="2111" y="2964"/>
                  </a:cubicBezTo>
                  <a:cubicBezTo>
                    <a:pt x="2111" y="2619"/>
                    <a:pt x="2395" y="2335"/>
                    <a:pt x="2740" y="2335"/>
                  </a:cubicBezTo>
                  <a:close/>
                  <a:moveTo>
                    <a:pt x="11245" y="2294"/>
                  </a:moveTo>
                  <a:cubicBezTo>
                    <a:pt x="11610" y="2294"/>
                    <a:pt x="11915" y="2599"/>
                    <a:pt x="11915" y="2964"/>
                  </a:cubicBezTo>
                  <a:cubicBezTo>
                    <a:pt x="11915" y="3329"/>
                    <a:pt x="11610" y="3634"/>
                    <a:pt x="11245" y="3634"/>
                  </a:cubicBezTo>
                  <a:cubicBezTo>
                    <a:pt x="10880" y="3634"/>
                    <a:pt x="10575" y="3329"/>
                    <a:pt x="10575" y="2964"/>
                  </a:cubicBezTo>
                  <a:cubicBezTo>
                    <a:pt x="10575" y="2599"/>
                    <a:pt x="10880" y="2294"/>
                    <a:pt x="11245" y="2294"/>
                  </a:cubicBezTo>
                  <a:close/>
                  <a:moveTo>
                    <a:pt x="1502" y="1"/>
                  </a:moveTo>
                  <a:cubicBezTo>
                    <a:pt x="670" y="1"/>
                    <a:pt x="0" y="670"/>
                    <a:pt x="0" y="1503"/>
                  </a:cubicBezTo>
                  <a:lnTo>
                    <a:pt x="0" y="4405"/>
                  </a:lnTo>
                  <a:cubicBezTo>
                    <a:pt x="0" y="5237"/>
                    <a:pt x="670" y="5927"/>
                    <a:pt x="1502" y="5927"/>
                  </a:cubicBezTo>
                  <a:lnTo>
                    <a:pt x="12909" y="5927"/>
                  </a:lnTo>
                  <a:cubicBezTo>
                    <a:pt x="13742" y="5927"/>
                    <a:pt x="14411" y="5237"/>
                    <a:pt x="14411" y="4405"/>
                  </a:cubicBezTo>
                  <a:lnTo>
                    <a:pt x="14411" y="1503"/>
                  </a:lnTo>
                  <a:cubicBezTo>
                    <a:pt x="14411" y="670"/>
                    <a:pt x="13742" y="1"/>
                    <a:pt x="12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3"/>
          <p:cNvGrpSpPr/>
          <p:nvPr/>
        </p:nvGrpSpPr>
        <p:grpSpPr>
          <a:xfrm>
            <a:off x="7213245" y="1657341"/>
            <a:ext cx="327443" cy="347453"/>
            <a:chOff x="3751114" y="1770972"/>
            <a:chExt cx="412708" cy="437708"/>
          </a:xfrm>
        </p:grpSpPr>
        <p:sp>
          <p:nvSpPr>
            <p:cNvPr id="553" name="Google Shape;553;p23"/>
            <p:cNvSpPr/>
            <p:nvPr/>
          </p:nvSpPr>
          <p:spPr>
            <a:xfrm>
              <a:off x="3858187" y="2029397"/>
              <a:ext cx="44725" cy="48827"/>
            </a:xfrm>
            <a:custGeom>
              <a:rect b="b" l="l" r="r" t="t"/>
              <a:pathLst>
                <a:path extrusionOk="0" h="2416" w="2213">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3871728" y="2104053"/>
              <a:ext cx="46362" cy="41047"/>
            </a:xfrm>
            <a:custGeom>
              <a:rect b="b" l="l" r="r" t="t"/>
              <a:pathLst>
                <a:path extrusionOk="0" h="2031" w="2294">
                  <a:moveTo>
                    <a:pt x="0" y="1"/>
                  </a:moveTo>
                  <a:cubicBezTo>
                    <a:pt x="528" y="894"/>
                    <a:pt x="1340" y="1604"/>
                    <a:pt x="2294" y="2030"/>
                  </a:cubicBezTo>
                  <a:cubicBezTo>
                    <a:pt x="2030" y="1442"/>
                    <a:pt x="1827" y="752"/>
                    <a:pt x="1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3871728" y="1962947"/>
              <a:ext cx="46362" cy="41047"/>
            </a:xfrm>
            <a:custGeom>
              <a:rect b="b" l="l" r="r" t="t"/>
              <a:pathLst>
                <a:path extrusionOk="0" h="2031" w="2294">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932014" y="2104053"/>
              <a:ext cx="50485" cy="48848"/>
            </a:xfrm>
            <a:custGeom>
              <a:rect b="b" l="l" r="r" t="t"/>
              <a:pathLst>
                <a:path extrusionOk="0" h="2417" w="2498">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932014" y="1954742"/>
              <a:ext cx="50485" cy="49252"/>
            </a:xfrm>
            <a:custGeom>
              <a:rect b="b" l="l" r="r" t="t"/>
              <a:pathLst>
                <a:path extrusionOk="0" h="2437" w="2498">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927507" y="2029397"/>
              <a:ext cx="59923" cy="48827"/>
            </a:xfrm>
            <a:custGeom>
              <a:rect b="b" l="l" r="r" t="t"/>
              <a:pathLst>
                <a:path extrusionOk="0" h="2416" w="2965">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3996423" y="2104053"/>
              <a:ext cx="46382" cy="41047"/>
            </a:xfrm>
            <a:custGeom>
              <a:rect b="b" l="l" r="r" t="t"/>
              <a:pathLst>
                <a:path extrusionOk="0" h="2031" w="2295">
                  <a:moveTo>
                    <a:pt x="610" y="1"/>
                  </a:moveTo>
                  <a:cubicBezTo>
                    <a:pt x="467" y="752"/>
                    <a:pt x="264" y="1442"/>
                    <a:pt x="1" y="2030"/>
                  </a:cubicBezTo>
                  <a:cubicBezTo>
                    <a:pt x="975" y="1604"/>
                    <a:pt x="1767" y="894"/>
                    <a:pt x="22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3996423" y="1962947"/>
              <a:ext cx="46382" cy="41047"/>
            </a:xfrm>
            <a:custGeom>
              <a:rect b="b" l="l" r="r" t="t"/>
              <a:pathLst>
                <a:path extrusionOk="0" h="2031" w="2295">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4012005" y="2029397"/>
              <a:ext cx="44341" cy="48827"/>
            </a:xfrm>
            <a:custGeom>
              <a:rect b="b" l="l" r="r" t="t"/>
              <a:pathLst>
                <a:path extrusionOk="0" h="2416" w="2194">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3751114" y="1770972"/>
              <a:ext cx="412708" cy="437708"/>
            </a:xfrm>
            <a:custGeom>
              <a:rect b="b" l="l" r="r" t="t"/>
              <a:pathLst>
                <a:path extrusionOk="0" h="21658" w="20421">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3"/>
          <p:cNvGrpSpPr/>
          <p:nvPr/>
        </p:nvGrpSpPr>
        <p:grpSpPr>
          <a:xfrm>
            <a:off x="3463369" y="1685993"/>
            <a:ext cx="347294" cy="290148"/>
            <a:chOff x="4946475" y="1807067"/>
            <a:chExt cx="437728" cy="365518"/>
          </a:xfrm>
        </p:grpSpPr>
        <p:sp>
          <p:nvSpPr>
            <p:cNvPr id="564" name="Google Shape;564;p23"/>
            <p:cNvSpPr/>
            <p:nvPr/>
          </p:nvSpPr>
          <p:spPr>
            <a:xfrm>
              <a:off x="4946475" y="1851368"/>
              <a:ext cx="437728" cy="321218"/>
            </a:xfrm>
            <a:custGeom>
              <a:rect b="b" l="l" r="r" t="t"/>
              <a:pathLst>
                <a:path extrusionOk="0" h="15894" w="21659">
                  <a:moveTo>
                    <a:pt x="630" y="0"/>
                  </a:moveTo>
                  <a:cubicBezTo>
                    <a:pt x="285" y="0"/>
                    <a:pt x="1" y="285"/>
                    <a:pt x="1" y="630"/>
                  </a:cubicBezTo>
                  <a:lnTo>
                    <a:pt x="1" y="13681"/>
                  </a:lnTo>
                  <a:cubicBezTo>
                    <a:pt x="1" y="14026"/>
                    <a:pt x="285" y="14310"/>
                    <a:pt x="630" y="14310"/>
                  </a:cubicBezTo>
                  <a:lnTo>
                    <a:pt x="8709" y="14310"/>
                  </a:lnTo>
                  <a:cubicBezTo>
                    <a:pt x="8972" y="15224"/>
                    <a:pt x="9825" y="15893"/>
                    <a:pt x="10820" y="15893"/>
                  </a:cubicBezTo>
                  <a:cubicBezTo>
                    <a:pt x="11834" y="15893"/>
                    <a:pt x="12667" y="15224"/>
                    <a:pt x="12951" y="14310"/>
                  </a:cubicBezTo>
                  <a:lnTo>
                    <a:pt x="21009" y="14310"/>
                  </a:lnTo>
                  <a:cubicBezTo>
                    <a:pt x="21374" y="14310"/>
                    <a:pt x="21659" y="14026"/>
                    <a:pt x="21659" y="13681"/>
                  </a:cubicBezTo>
                  <a:lnTo>
                    <a:pt x="21659" y="630"/>
                  </a:lnTo>
                  <a:cubicBezTo>
                    <a:pt x="21659" y="285"/>
                    <a:pt x="21374" y="0"/>
                    <a:pt x="21009" y="0"/>
                  </a:cubicBezTo>
                  <a:lnTo>
                    <a:pt x="20380" y="0"/>
                  </a:lnTo>
                  <a:lnTo>
                    <a:pt x="20380" y="11123"/>
                  </a:lnTo>
                  <a:cubicBezTo>
                    <a:pt x="20380" y="12179"/>
                    <a:pt x="19548" y="13031"/>
                    <a:pt x="18533" y="13031"/>
                  </a:cubicBezTo>
                  <a:lnTo>
                    <a:pt x="3127" y="13031"/>
                  </a:lnTo>
                  <a:cubicBezTo>
                    <a:pt x="2092" y="13031"/>
                    <a:pt x="1259" y="12179"/>
                    <a:pt x="1259" y="11123"/>
                  </a:cubicBezTo>
                  <a:lnTo>
                    <a:pt x="1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5178264" y="1807067"/>
              <a:ext cx="154667" cy="281828"/>
            </a:xfrm>
            <a:custGeom>
              <a:rect b="b" l="l" r="r" t="t"/>
              <a:pathLst>
                <a:path extrusionOk="0" h="13945" w="7653">
                  <a:moveTo>
                    <a:pt x="5095" y="2537"/>
                  </a:moveTo>
                  <a:cubicBezTo>
                    <a:pt x="5460" y="2537"/>
                    <a:pt x="5744" y="2822"/>
                    <a:pt x="5744" y="3167"/>
                  </a:cubicBezTo>
                  <a:lnTo>
                    <a:pt x="5744" y="5704"/>
                  </a:lnTo>
                  <a:cubicBezTo>
                    <a:pt x="5744" y="6049"/>
                    <a:pt x="5460" y="6333"/>
                    <a:pt x="5095" y="6333"/>
                  </a:cubicBezTo>
                  <a:lnTo>
                    <a:pt x="2517" y="6333"/>
                  </a:lnTo>
                  <a:cubicBezTo>
                    <a:pt x="2172" y="6333"/>
                    <a:pt x="1888" y="6049"/>
                    <a:pt x="1888" y="5704"/>
                  </a:cubicBezTo>
                  <a:lnTo>
                    <a:pt x="1888" y="3167"/>
                  </a:lnTo>
                  <a:cubicBezTo>
                    <a:pt x="1888" y="2822"/>
                    <a:pt x="2172" y="2537"/>
                    <a:pt x="2517" y="2537"/>
                  </a:cubicBezTo>
                  <a:close/>
                  <a:moveTo>
                    <a:pt x="5095" y="7612"/>
                  </a:moveTo>
                  <a:cubicBezTo>
                    <a:pt x="5460" y="7612"/>
                    <a:pt x="5744" y="7896"/>
                    <a:pt x="5744" y="8241"/>
                  </a:cubicBezTo>
                  <a:cubicBezTo>
                    <a:pt x="5744" y="8586"/>
                    <a:pt x="5460" y="8870"/>
                    <a:pt x="5095" y="8870"/>
                  </a:cubicBezTo>
                  <a:lnTo>
                    <a:pt x="2517" y="8870"/>
                  </a:lnTo>
                  <a:cubicBezTo>
                    <a:pt x="2172" y="8870"/>
                    <a:pt x="1888" y="8586"/>
                    <a:pt x="1888" y="8241"/>
                  </a:cubicBezTo>
                  <a:cubicBezTo>
                    <a:pt x="1888" y="7896"/>
                    <a:pt x="2172" y="7612"/>
                    <a:pt x="2517" y="7612"/>
                  </a:cubicBezTo>
                  <a:close/>
                  <a:moveTo>
                    <a:pt x="5095" y="10149"/>
                  </a:moveTo>
                  <a:cubicBezTo>
                    <a:pt x="5460" y="10149"/>
                    <a:pt x="5744" y="10433"/>
                    <a:pt x="5744" y="10778"/>
                  </a:cubicBezTo>
                  <a:cubicBezTo>
                    <a:pt x="5744" y="11123"/>
                    <a:pt x="5460" y="11407"/>
                    <a:pt x="5095" y="11407"/>
                  </a:cubicBezTo>
                  <a:lnTo>
                    <a:pt x="2517" y="11407"/>
                  </a:lnTo>
                  <a:cubicBezTo>
                    <a:pt x="2172" y="11407"/>
                    <a:pt x="1888" y="11123"/>
                    <a:pt x="1888" y="10778"/>
                  </a:cubicBezTo>
                  <a:cubicBezTo>
                    <a:pt x="1888" y="10433"/>
                    <a:pt x="2172" y="10149"/>
                    <a:pt x="2517" y="10149"/>
                  </a:cubicBezTo>
                  <a:close/>
                  <a:moveTo>
                    <a:pt x="0" y="0"/>
                  </a:moveTo>
                  <a:lnTo>
                    <a:pt x="0" y="13945"/>
                  </a:lnTo>
                  <a:lnTo>
                    <a:pt x="7064" y="13945"/>
                  </a:lnTo>
                  <a:cubicBezTo>
                    <a:pt x="7388" y="13945"/>
                    <a:pt x="7652" y="13660"/>
                    <a:pt x="7652" y="13315"/>
                  </a:cubicBezTo>
                  <a:lnTo>
                    <a:pt x="7652" y="629"/>
                  </a:lnTo>
                  <a:cubicBezTo>
                    <a:pt x="7652" y="284"/>
                    <a:pt x="7388" y="0"/>
                    <a:pt x="7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5241844" y="1883764"/>
              <a:ext cx="26677" cy="25869"/>
            </a:xfrm>
            <a:custGeom>
              <a:rect b="b" l="l" r="r" t="t"/>
              <a:pathLst>
                <a:path extrusionOk="0" h="1280" w="1320">
                  <a:moveTo>
                    <a:pt x="0" y="1"/>
                  </a:moveTo>
                  <a:lnTo>
                    <a:pt x="0" y="1280"/>
                  </a:lnTo>
                  <a:lnTo>
                    <a:pt x="1320" y="1280"/>
                  </a:lnTo>
                  <a:lnTo>
                    <a:pt x="13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4997768" y="1807067"/>
              <a:ext cx="154667" cy="281828"/>
            </a:xfrm>
            <a:custGeom>
              <a:rect b="b" l="l" r="r" t="t"/>
              <a:pathLst>
                <a:path extrusionOk="0" h="13945" w="7653">
                  <a:moveTo>
                    <a:pt x="5115" y="2537"/>
                  </a:moveTo>
                  <a:cubicBezTo>
                    <a:pt x="5480" y="2537"/>
                    <a:pt x="5765" y="2822"/>
                    <a:pt x="5765" y="3167"/>
                  </a:cubicBezTo>
                  <a:cubicBezTo>
                    <a:pt x="5765" y="3512"/>
                    <a:pt x="5480" y="3796"/>
                    <a:pt x="5115" y="3796"/>
                  </a:cubicBezTo>
                  <a:lnTo>
                    <a:pt x="2537" y="3796"/>
                  </a:lnTo>
                  <a:cubicBezTo>
                    <a:pt x="2192" y="3796"/>
                    <a:pt x="1908" y="3512"/>
                    <a:pt x="1908" y="3167"/>
                  </a:cubicBezTo>
                  <a:cubicBezTo>
                    <a:pt x="1908" y="2822"/>
                    <a:pt x="2192" y="2537"/>
                    <a:pt x="2537" y="2537"/>
                  </a:cubicBezTo>
                  <a:close/>
                  <a:moveTo>
                    <a:pt x="5115" y="5075"/>
                  </a:moveTo>
                  <a:cubicBezTo>
                    <a:pt x="5480" y="5075"/>
                    <a:pt x="5765" y="5359"/>
                    <a:pt x="5765" y="5704"/>
                  </a:cubicBezTo>
                  <a:cubicBezTo>
                    <a:pt x="5765" y="6049"/>
                    <a:pt x="5480" y="6333"/>
                    <a:pt x="5115" y="6333"/>
                  </a:cubicBezTo>
                  <a:lnTo>
                    <a:pt x="2537" y="6333"/>
                  </a:lnTo>
                  <a:cubicBezTo>
                    <a:pt x="2192" y="6333"/>
                    <a:pt x="1908" y="6049"/>
                    <a:pt x="1908" y="5704"/>
                  </a:cubicBezTo>
                  <a:cubicBezTo>
                    <a:pt x="1908" y="5359"/>
                    <a:pt x="2192" y="5075"/>
                    <a:pt x="2537" y="5075"/>
                  </a:cubicBezTo>
                  <a:close/>
                  <a:moveTo>
                    <a:pt x="5115" y="7612"/>
                  </a:moveTo>
                  <a:cubicBezTo>
                    <a:pt x="5480" y="7612"/>
                    <a:pt x="5765" y="7896"/>
                    <a:pt x="5765" y="8241"/>
                  </a:cubicBezTo>
                  <a:cubicBezTo>
                    <a:pt x="5765" y="8586"/>
                    <a:pt x="5480" y="8870"/>
                    <a:pt x="5115" y="8870"/>
                  </a:cubicBezTo>
                  <a:lnTo>
                    <a:pt x="2537" y="8870"/>
                  </a:lnTo>
                  <a:cubicBezTo>
                    <a:pt x="2192" y="8870"/>
                    <a:pt x="1908" y="8586"/>
                    <a:pt x="1908" y="8241"/>
                  </a:cubicBezTo>
                  <a:cubicBezTo>
                    <a:pt x="1908" y="7896"/>
                    <a:pt x="2192" y="7612"/>
                    <a:pt x="2537" y="7612"/>
                  </a:cubicBezTo>
                  <a:close/>
                  <a:moveTo>
                    <a:pt x="5115" y="10149"/>
                  </a:moveTo>
                  <a:cubicBezTo>
                    <a:pt x="5480" y="10149"/>
                    <a:pt x="5765" y="10433"/>
                    <a:pt x="5765" y="10778"/>
                  </a:cubicBezTo>
                  <a:cubicBezTo>
                    <a:pt x="5765" y="11123"/>
                    <a:pt x="5480" y="11407"/>
                    <a:pt x="5115" y="11407"/>
                  </a:cubicBezTo>
                  <a:lnTo>
                    <a:pt x="2537" y="11407"/>
                  </a:lnTo>
                  <a:cubicBezTo>
                    <a:pt x="2192" y="11407"/>
                    <a:pt x="1908" y="11123"/>
                    <a:pt x="1908" y="10778"/>
                  </a:cubicBezTo>
                  <a:cubicBezTo>
                    <a:pt x="1908" y="10433"/>
                    <a:pt x="2192" y="10149"/>
                    <a:pt x="2537" y="10149"/>
                  </a:cubicBezTo>
                  <a:close/>
                  <a:moveTo>
                    <a:pt x="589" y="0"/>
                  </a:moveTo>
                  <a:cubicBezTo>
                    <a:pt x="264" y="0"/>
                    <a:pt x="0" y="284"/>
                    <a:pt x="0" y="629"/>
                  </a:cubicBezTo>
                  <a:lnTo>
                    <a:pt x="0" y="13315"/>
                  </a:lnTo>
                  <a:cubicBezTo>
                    <a:pt x="0" y="13660"/>
                    <a:pt x="264" y="13945"/>
                    <a:pt x="589" y="13945"/>
                  </a:cubicBezTo>
                  <a:lnTo>
                    <a:pt x="7652" y="13945"/>
                  </a:lnTo>
                  <a:lnTo>
                    <a:pt x="76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8" name="Google Shape;568;p23"/>
          <p:cNvCxnSpPr>
            <a:stCxn id="471" idx="6"/>
            <a:endCxn id="475" idx="2"/>
          </p:cNvCxnSpPr>
          <p:nvPr/>
        </p:nvCxnSpPr>
        <p:spPr>
          <a:xfrm>
            <a:off x="2085491" y="1831067"/>
            <a:ext cx="1233000" cy="0"/>
          </a:xfrm>
          <a:prstGeom prst="straightConnector1">
            <a:avLst/>
          </a:prstGeom>
          <a:noFill/>
          <a:ln cap="flat" cmpd="sng" w="9525">
            <a:solidFill>
              <a:schemeClr val="dk1"/>
            </a:solidFill>
            <a:prstDash val="solid"/>
            <a:round/>
            <a:headEnd len="med" w="med" type="none"/>
            <a:tailEnd len="med" w="med" type="oval"/>
          </a:ln>
        </p:spPr>
      </p:cxnSp>
      <p:cxnSp>
        <p:nvCxnSpPr>
          <p:cNvPr id="569" name="Google Shape;569;p23"/>
          <p:cNvCxnSpPr>
            <a:stCxn id="475" idx="6"/>
            <a:endCxn id="512" idx="2"/>
          </p:cNvCxnSpPr>
          <p:nvPr/>
        </p:nvCxnSpPr>
        <p:spPr>
          <a:xfrm>
            <a:off x="3955466" y="1831067"/>
            <a:ext cx="1233000" cy="0"/>
          </a:xfrm>
          <a:prstGeom prst="straightConnector1">
            <a:avLst/>
          </a:prstGeom>
          <a:noFill/>
          <a:ln cap="flat" cmpd="sng" w="9525">
            <a:solidFill>
              <a:schemeClr val="dk1"/>
            </a:solidFill>
            <a:prstDash val="solid"/>
            <a:round/>
            <a:headEnd len="med" w="med" type="none"/>
            <a:tailEnd len="med" w="med" type="oval"/>
          </a:ln>
        </p:spPr>
      </p:cxnSp>
      <p:cxnSp>
        <p:nvCxnSpPr>
          <p:cNvPr id="570" name="Google Shape;570;p23"/>
          <p:cNvCxnSpPr>
            <a:endCxn id="513" idx="2"/>
          </p:cNvCxnSpPr>
          <p:nvPr/>
        </p:nvCxnSpPr>
        <p:spPr>
          <a:xfrm>
            <a:off x="5825516" y="1831067"/>
            <a:ext cx="12330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