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8" r:id="rId3"/>
    <p:sldId id="259" r:id="rId4"/>
    <p:sldId id="287" r:id="rId5"/>
    <p:sldId id="288" r:id="rId6"/>
    <p:sldId id="289" r:id="rId7"/>
    <p:sldId id="290" r:id="rId8"/>
    <p:sldId id="291" r:id="rId9"/>
    <p:sldId id="286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Krona One" panose="020B0604020202020204" charset="0"/>
      <p:regular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254922-22BF-4FA1-82D7-3467688E42FB}">
  <a:tblStyle styleId="{D9254922-22BF-4FA1-82D7-3467688E4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4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0731eb8b8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0731eb8b8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97eb017f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97eb017f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8e8acc6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8e8acc6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8e8acc6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8e8acc6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707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8e8acc6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8e8acc6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72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8e8acc6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8e8acc6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7871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8e8acc6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8e8acc6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344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8e8acc6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8e8acc6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339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9000"/>
          </a:blip>
          <a:srcRect b="15604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250325" y="-1610475"/>
            <a:ext cx="3253500" cy="3516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569475" y="-555800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859175" y="3096950"/>
            <a:ext cx="3395700" cy="3395700"/>
          </a:xfrm>
          <a:prstGeom prst="ellipse">
            <a:avLst/>
          </a:prstGeom>
          <a:noFill/>
          <a:ln w="9525" cap="flat" cmpd="sng">
            <a:solidFill>
              <a:srgbClr val="231F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79725" y="3417500"/>
            <a:ext cx="2754600" cy="275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356275" y="4017000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3050" y="333600"/>
            <a:ext cx="8337900" cy="459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62850" y="577500"/>
            <a:ext cx="7818300" cy="4104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37650" y="1406413"/>
            <a:ext cx="6668700" cy="17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231F7C"/>
                </a:solidFill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66975" y="3327588"/>
            <a:ext cx="6410100" cy="409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rgbClr val="231F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7720700" y="-698000"/>
            <a:ext cx="2281500" cy="2466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401175" y="-543825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1531925" y="3629625"/>
            <a:ext cx="3395700" cy="3395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046750" y="4015625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139825" y="243080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403050" y="275400"/>
            <a:ext cx="8337900" cy="459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391875" y="232550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815992" y="1262800"/>
            <a:ext cx="1512000" cy="95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2391950" y="3167300"/>
            <a:ext cx="4360200" cy="409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 amt="19000"/>
          </a:blip>
          <a:srcRect b="15604"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-855075" y="-796400"/>
            <a:ext cx="2281500" cy="2466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8036350" y="209325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6365275" y="4065750"/>
            <a:ext cx="3395700" cy="3395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1175" y="3494400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8981425" y="243080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-139825" y="2430800"/>
            <a:ext cx="302400" cy="302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204150" y="158150"/>
            <a:ext cx="8735700" cy="4847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403050" y="275400"/>
            <a:ext cx="8337900" cy="459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720000" y="5031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2" hasCustomPrompt="1"/>
          </p:nvPr>
        </p:nvSpPr>
        <p:spPr>
          <a:xfrm>
            <a:off x="1436463" y="1427225"/>
            <a:ext cx="8937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"/>
          </p:nvPr>
        </p:nvSpPr>
        <p:spPr>
          <a:xfrm>
            <a:off x="715125" y="23396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3" hasCustomPrompt="1"/>
          </p:nvPr>
        </p:nvSpPr>
        <p:spPr>
          <a:xfrm>
            <a:off x="4108829" y="1427225"/>
            <a:ext cx="9264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4"/>
          </p:nvPr>
        </p:nvSpPr>
        <p:spPr>
          <a:xfrm>
            <a:off x="3403813" y="23396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5" hasCustomPrompt="1"/>
          </p:nvPr>
        </p:nvSpPr>
        <p:spPr>
          <a:xfrm>
            <a:off x="2780839" y="3051275"/>
            <a:ext cx="8937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6"/>
          </p:nvPr>
        </p:nvSpPr>
        <p:spPr>
          <a:xfrm>
            <a:off x="2059481" y="394608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7" hasCustomPrompt="1"/>
          </p:nvPr>
        </p:nvSpPr>
        <p:spPr>
          <a:xfrm>
            <a:off x="5469576" y="3051275"/>
            <a:ext cx="8937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8"/>
          </p:nvPr>
        </p:nvSpPr>
        <p:spPr>
          <a:xfrm>
            <a:off x="4748169" y="394608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9"/>
          </p:nvPr>
        </p:nvSpPr>
        <p:spPr>
          <a:xfrm>
            <a:off x="715125" y="194582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3"/>
          </p:nvPr>
        </p:nvSpPr>
        <p:spPr>
          <a:xfrm>
            <a:off x="3403813" y="194582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4"/>
          </p:nvPr>
        </p:nvSpPr>
        <p:spPr>
          <a:xfrm>
            <a:off x="2059475" y="3556127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5"/>
          </p:nvPr>
        </p:nvSpPr>
        <p:spPr>
          <a:xfrm>
            <a:off x="4748169" y="3556127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16" hasCustomPrompt="1"/>
          </p:nvPr>
        </p:nvSpPr>
        <p:spPr>
          <a:xfrm>
            <a:off x="6797500" y="1427225"/>
            <a:ext cx="9264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7"/>
          </p:nvPr>
        </p:nvSpPr>
        <p:spPr>
          <a:xfrm>
            <a:off x="6092500" y="23396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8"/>
          </p:nvPr>
        </p:nvSpPr>
        <p:spPr>
          <a:xfrm>
            <a:off x="6092500" y="194582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5"/>
          <p:cNvPicPr preferRelativeResize="0"/>
          <p:nvPr/>
        </p:nvPicPr>
        <p:blipFill rotWithShape="1">
          <a:blip r:embed="rId2">
            <a:alphaModFix amt="17000"/>
          </a:blip>
          <a:srcRect r="4761" b="19627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/>
          <p:nvPr/>
        </p:nvSpPr>
        <p:spPr>
          <a:xfrm flipH="1">
            <a:off x="6680825" y="-1610475"/>
            <a:ext cx="3253500" cy="3516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5"/>
          <p:cNvSpPr/>
          <p:nvPr/>
        </p:nvSpPr>
        <p:spPr>
          <a:xfrm flipH="1">
            <a:off x="-530975" y="-555800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5"/>
          <p:cNvSpPr/>
          <p:nvPr/>
        </p:nvSpPr>
        <p:spPr>
          <a:xfrm flipH="1">
            <a:off x="-1250325" y="3417500"/>
            <a:ext cx="2754600" cy="275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5"/>
          <p:cNvSpPr/>
          <p:nvPr/>
        </p:nvSpPr>
        <p:spPr>
          <a:xfrm flipH="1">
            <a:off x="7666575" y="4017000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403050" y="333600"/>
            <a:ext cx="8337900" cy="459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662850" y="577500"/>
            <a:ext cx="7818300" cy="4104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ctrTitle"/>
          </p:nvPr>
        </p:nvSpPr>
        <p:spPr>
          <a:xfrm>
            <a:off x="2192301" y="752325"/>
            <a:ext cx="47595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1"/>
          </p:nvPr>
        </p:nvSpPr>
        <p:spPr>
          <a:xfrm>
            <a:off x="2338650" y="1727750"/>
            <a:ext cx="44667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1911775" y="3944175"/>
            <a:ext cx="532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highlight>
                <a:srgbClr val="DFDEFC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6"/>
          <p:cNvPicPr preferRelativeResize="0"/>
          <p:nvPr/>
        </p:nvPicPr>
        <p:blipFill rotWithShape="1">
          <a:blip r:embed="rId2">
            <a:alphaModFix amt="19000"/>
          </a:blip>
          <a:srcRect r="4761" b="19627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6"/>
          <p:cNvSpPr/>
          <p:nvPr/>
        </p:nvSpPr>
        <p:spPr>
          <a:xfrm flipH="1">
            <a:off x="8068925" y="3687350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 flipH="1">
            <a:off x="245875" y="165275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7409175" y="535000"/>
            <a:ext cx="960600" cy="960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-600175" y="4278450"/>
            <a:ext cx="960600" cy="960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7"/>
          <p:cNvPicPr preferRelativeResize="0"/>
          <p:nvPr/>
        </p:nvPicPr>
        <p:blipFill rotWithShape="1">
          <a:blip r:embed="rId2">
            <a:alphaModFix amt="17000"/>
          </a:blip>
          <a:srcRect r="4761" b="19627"/>
          <a:stretch/>
        </p:blipFill>
        <p:spPr>
          <a:xfrm>
            <a:off x="0" y="239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/>
          <p:nvPr/>
        </p:nvSpPr>
        <p:spPr>
          <a:xfrm flipH="1">
            <a:off x="6680825" y="-1610475"/>
            <a:ext cx="3253500" cy="3516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 flipH="1">
            <a:off x="-530975" y="-555800"/>
            <a:ext cx="1645500" cy="1645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"/>
          <p:cNvSpPr/>
          <p:nvPr/>
        </p:nvSpPr>
        <p:spPr>
          <a:xfrm flipH="1">
            <a:off x="-1250325" y="3417500"/>
            <a:ext cx="2754600" cy="275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7"/>
          <p:cNvSpPr/>
          <p:nvPr/>
        </p:nvSpPr>
        <p:spPr>
          <a:xfrm flipH="1">
            <a:off x="7666575" y="4017000"/>
            <a:ext cx="1373700" cy="13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403050" y="333600"/>
            <a:ext cx="8337900" cy="459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DDF8">
              <a:alpha val="45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662850" y="577500"/>
            <a:ext cx="7818300" cy="4104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1" r:id="rId5"/>
    <p:sldLayoutId id="2147483672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subTitle" idx="1"/>
          </p:nvPr>
        </p:nvSpPr>
        <p:spPr>
          <a:xfrm>
            <a:off x="1366975" y="3327588"/>
            <a:ext cx="6410100" cy="409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Abdi Setiawan - 2200016103</a:t>
            </a:r>
            <a:endParaRPr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ctrTitle"/>
          </p:nvPr>
        </p:nvSpPr>
        <p:spPr>
          <a:xfrm>
            <a:off x="1237650" y="1406413"/>
            <a:ext cx="6668700" cy="17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D" dirty="0" err="1">
                <a:solidFill>
                  <a:schemeClr val="dk1"/>
                </a:solidFill>
              </a:rPr>
              <a:t>Akhlak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kepada</a:t>
            </a:r>
            <a:r>
              <a:rPr lang="en-ID" dirty="0">
                <a:solidFill>
                  <a:schemeClr val="dk1"/>
                </a:solidFill>
              </a:rPr>
              <a:t> Al-Qur’an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457612" y="152782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8395350" y="5003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576107" y="4604600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4485750" y="4843675"/>
            <a:ext cx="172500" cy="172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/>
          <p:nvPr/>
        </p:nvSpPr>
        <p:spPr>
          <a:xfrm>
            <a:off x="8276862" y="3607500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subTitle" idx="9"/>
          </p:nvPr>
        </p:nvSpPr>
        <p:spPr>
          <a:xfrm>
            <a:off x="715125" y="19458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Mengimani</a:t>
            </a:r>
            <a:endParaRPr lang="en-US" dirty="0"/>
          </a:p>
        </p:txBody>
      </p:sp>
      <p:sp>
        <p:nvSpPr>
          <p:cNvPr id="346" name="Google Shape;346;p33"/>
          <p:cNvSpPr txBox="1">
            <a:spLocks noGrp="1"/>
          </p:cNvSpPr>
          <p:nvPr>
            <p:ph type="subTitle" idx="13"/>
          </p:nvPr>
        </p:nvSpPr>
        <p:spPr>
          <a:xfrm>
            <a:off x="3403813" y="19458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Membaca</a:t>
            </a:r>
            <a:endParaRPr lang="en-US" dirty="0"/>
          </a:p>
        </p:txBody>
      </p:sp>
      <p:sp>
        <p:nvSpPr>
          <p:cNvPr id="347" name="Google Shape;347;p33"/>
          <p:cNvSpPr txBox="1">
            <a:spLocks noGrp="1"/>
          </p:cNvSpPr>
          <p:nvPr>
            <p:ph type="subTitle" idx="14"/>
          </p:nvPr>
        </p:nvSpPr>
        <p:spPr>
          <a:xfrm>
            <a:off x="715125" y="355612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Memahami</a:t>
            </a:r>
            <a:endParaRPr lang="en-US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ubTitle" idx="15"/>
          </p:nvPr>
        </p:nvSpPr>
        <p:spPr>
          <a:xfrm>
            <a:off x="3403813" y="359061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Mengamalkan</a:t>
            </a:r>
            <a:endParaRPr dirty="0"/>
          </a:p>
        </p:txBody>
      </p:sp>
      <p:sp>
        <p:nvSpPr>
          <p:cNvPr id="349" name="Google Shape;349;p33"/>
          <p:cNvSpPr txBox="1">
            <a:spLocks noGrp="1"/>
          </p:cNvSpPr>
          <p:nvPr>
            <p:ph type="title" idx="2"/>
          </p:nvPr>
        </p:nvSpPr>
        <p:spPr>
          <a:xfrm>
            <a:off x="1436463" y="1427225"/>
            <a:ext cx="8937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title" idx="3"/>
          </p:nvPr>
        </p:nvSpPr>
        <p:spPr>
          <a:xfrm>
            <a:off x="4108829" y="1427225"/>
            <a:ext cx="92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2" name="Google Shape;352;p33"/>
          <p:cNvSpPr txBox="1">
            <a:spLocks noGrp="1"/>
          </p:cNvSpPr>
          <p:nvPr>
            <p:ph type="title" idx="5"/>
          </p:nvPr>
        </p:nvSpPr>
        <p:spPr>
          <a:xfrm>
            <a:off x="1436463" y="3003892"/>
            <a:ext cx="8937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4" name="Google Shape;354;p33"/>
          <p:cNvSpPr txBox="1">
            <a:spLocks noGrp="1"/>
          </p:cNvSpPr>
          <p:nvPr>
            <p:ph type="title" idx="7"/>
          </p:nvPr>
        </p:nvSpPr>
        <p:spPr>
          <a:xfrm>
            <a:off x="6830200" y="3040860"/>
            <a:ext cx="8937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56" name="Google Shape;356;p33"/>
          <p:cNvSpPr txBox="1">
            <a:spLocks noGrp="1"/>
          </p:cNvSpPr>
          <p:nvPr>
            <p:ph type="title"/>
          </p:nvPr>
        </p:nvSpPr>
        <p:spPr>
          <a:xfrm>
            <a:off x="720000" y="5031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</a:rPr>
              <a:t>Akhlak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kepada</a:t>
            </a:r>
            <a:r>
              <a:rPr lang="en-ID" dirty="0">
                <a:solidFill>
                  <a:schemeClr val="dk1"/>
                </a:solidFill>
              </a:rPr>
              <a:t> Al-Qur’an</a:t>
            </a:r>
            <a:endParaRPr dirty="0"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358" name="Google Shape;358;p33"/>
          <p:cNvSpPr txBox="1">
            <a:spLocks noGrp="1"/>
          </p:cNvSpPr>
          <p:nvPr>
            <p:ph type="title" idx="16"/>
          </p:nvPr>
        </p:nvSpPr>
        <p:spPr>
          <a:xfrm>
            <a:off x="6797500" y="1427225"/>
            <a:ext cx="92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0" name="Google Shape;360;p33"/>
          <p:cNvSpPr txBox="1">
            <a:spLocks noGrp="1"/>
          </p:cNvSpPr>
          <p:nvPr>
            <p:ph type="subTitle" idx="18"/>
          </p:nvPr>
        </p:nvSpPr>
        <p:spPr>
          <a:xfrm>
            <a:off x="6092500" y="1945826"/>
            <a:ext cx="2336400" cy="496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Menghafal</a:t>
            </a:r>
            <a:endParaRPr lang="en-US" dirty="0"/>
          </a:p>
        </p:txBody>
      </p:sp>
      <p:sp>
        <p:nvSpPr>
          <p:cNvPr id="361" name="Google Shape;361;p33"/>
          <p:cNvSpPr/>
          <p:nvPr/>
        </p:nvSpPr>
        <p:spPr>
          <a:xfrm>
            <a:off x="204162" y="3915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322650" y="4763519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8648857" y="2093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8530362" y="101772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2557B-111E-386C-5540-95E97FC01C43}"/>
              </a:ext>
            </a:extLst>
          </p:cNvPr>
          <p:cNvSpPr txBox="1"/>
          <p:nvPr/>
        </p:nvSpPr>
        <p:spPr>
          <a:xfrm>
            <a:off x="1915160" y="3118685"/>
            <a:ext cx="5313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2F4"/>
              </a:buClr>
              <a:buSzPts val="3000"/>
              <a:buFont typeface="Krona One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231F7C"/>
                </a:solidFill>
                <a:effectLst/>
                <a:uLnTx/>
                <a:uFillTx/>
                <a:latin typeface="Krona One"/>
                <a:sym typeface="Krona One"/>
              </a:rPr>
              <a:t>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46E1F-25B9-6498-E4F9-B14D297C8156}"/>
              </a:ext>
            </a:extLst>
          </p:cNvPr>
          <p:cNvSpPr txBox="1"/>
          <p:nvPr/>
        </p:nvSpPr>
        <p:spPr>
          <a:xfrm>
            <a:off x="6447860" y="3696080"/>
            <a:ext cx="165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7C"/>
              </a:buClr>
              <a:buSzPts val="2400"/>
              <a:buFont typeface="Bebas Neue"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231F7C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sym typeface="Krona One"/>
              </a:rPr>
              <a:t>Mengajarkan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231F7C"/>
              </a:solidFill>
              <a:effectLst/>
              <a:uLnTx/>
              <a:uFillTx/>
              <a:latin typeface="Krona One"/>
              <a:sym typeface="Kron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 idx="2"/>
          </p:nvPr>
        </p:nvSpPr>
        <p:spPr>
          <a:xfrm>
            <a:off x="4161280" y="378914"/>
            <a:ext cx="821436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7200"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/>
          </p:nvPr>
        </p:nvSpPr>
        <p:spPr>
          <a:xfrm>
            <a:off x="2599525" y="788414"/>
            <a:ext cx="3944949" cy="409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Mengimani Al-Qur’an</a:t>
            </a:r>
            <a:endParaRPr sz="2000"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1"/>
          </p:nvPr>
        </p:nvSpPr>
        <p:spPr>
          <a:xfrm>
            <a:off x="1130652" y="1681725"/>
            <a:ext cx="6882691" cy="2081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Beriman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kepada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keyakinan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seseorang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terhadap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kesucian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kebenaran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keindahan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kitab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suci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umat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Islam yang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diturunkan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oleh Allah SWT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kepada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Nabi Muhammad SAW.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Keyakinan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mencakup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pengakuan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bahwa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sumber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hukum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utama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Islam,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pedoman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kehidupan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sehari-hari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rahmat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petunjuk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bagi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seluruh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umat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manusia</a:t>
            </a:r>
            <a:r>
              <a:rPr lang="en-ID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 dirty="0"/>
          </a:p>
        </p:txBody>
      </p:sp>
      <p:sp>
        <p:nvSpPr>
          <p:cNvPr id="372" name="Google Shape;372;p34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6F4F5-BA7B-C5C7-61C4-7A165CFCDB32}"/>
              </a:ext>
            </a:extLst>
          </p:cNvPr>
          <p:cNvSpPr txBox="1"/>
          <p:nvPr/>
        </p:nvSpPr>
        <p:spPr>
          <a:xfrm>
            <a:off x="899234" y="4209706"/>
            <a:ext cx="763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Syed Muhammad </a:t>
            </a:r>
            <a:r>
              <a:rPr lang="en-US" dirty="0" err="1"/>
              <a:t>Naquib</a:t>
            </a:r>
            <a:r>
              <a:rPr lang="en-US" dirty="0"/>
              <a:t> al-Attas. (1978). The Quranic Foundation and Structure of Muslim Society. Kuala Lumpur: International Institute of Islamic Thought and Civilization.</a:t>
            </a:r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 idx="2"/>
          </p:nvPr>
        </p:nvSpPr>
        <p:spPr>
          <a:xfrm>
            <a:off x="4161280" y="378914"/>
            <a:ext cx="821436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7200"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/>
          </p:nvPr>
        </p:nvSpPr>
        <p:spPr>
          <a:xfrm>
            <a:off x="2599525" y="788414"/>
            <a:ext cx="3944949" cy="409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Membaca Al-Qur’an</a:t>
            </a:r>
            <a:endParaRPr sz="2000"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1"/>
          </p:nvPr>
        </p:nvSpPr>
        <p:spPr>
          <a:xfrm>
            <a:off x="1097280" y="1681725"/>
            <a:ext cx="6916063" cy="2527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Akhlak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membaca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perilaku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mencerminkan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kesungguhan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hormat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penghormatan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terhadap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Al-Quran.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Beberapa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akhlak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dianjurkan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membaca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antara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lain: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Membaca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tajwid yang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benar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memperhatikan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makhraj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cara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pelafalan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huruf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Berusaha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memahami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makna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pesan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terkandung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ayat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Menjaga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kebersihan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lingkungan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saat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membaca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Menghormati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menempatkannya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tempat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layak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meninggalkannya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tempat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pantas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Menghormati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memegang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membacanya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ketika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keadaan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suci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saat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menstruasi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keadaan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junub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372" name="Google Shape;372;p34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6F4F5-BA7B-C5C7-61C4-7A165CFCDB32}"/>
              </a:ext>
            </a:extLst>
          </p:cNvPr>
          <p:cNvSpPr txBox="1"/>
          <p:nvPr/>
        </p:nvSpPr>
        <p:spPr>
          <a:xfrm>
            <a:off x="899234" y="4355086"/>
            <a:ext cx="7631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H. Ahmad Zainuddin. (2010).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Al-Quran. Jakarta: Pustaka Ibnu </a:t>
            </a:r>
            <a:r>
              <a:rPr lang="en-US" dirty="0" err="1"/>
              <a:t>Katsir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366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 idx="2"/>
          </p:nvPr>
        </p:nvSpPr>
        <p:spPr>
          <a:xfrm>
            <a:off x="4161280" y="378914"/>
            <a:ext cx="821436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7200"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/>
          </p:nvPr>
        </p:nvSpPr>
        <p:spPr>
          <a:xfrm>
            <a:off x="2599525" y="788414"/>
            <a:ext cx="3944949" cy="409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Akhlak menghafalkan Al-Qur’an</a:t>
            </a:r>
            <a:endParaRPr sz="2000"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1"/>
          </p:nvPr>
        </p:nvSpPr>
        <p:spPr>
          <a:xfrm>
            <a:off x="1097280" y="1681725"/>
            <a:ext cx="6916063" cy="2527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Akhlak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menghafalkan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mencakup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perilaku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mencerminkan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kecintaan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ketaatan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penghormatan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terhadap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kitab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suci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umat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Islam.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Beberapa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akhlak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dianjurkan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menghafalkan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antara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lain: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Niat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tulus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ikhlas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menghafalkan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karena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Allah SWT.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Membaca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tajwid yang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benar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memperhatikan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makhraj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huruf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memudahkan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menghafalkan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Mengulang-ulang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bacaan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berulang-ulang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memperkuat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hafalan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Menjaga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kebersihan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diri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lingkungan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saat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menghafalkan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Menjaga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tempat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khusus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menghafalkan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Memperhatikan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kesehatan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tubuh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kebutuhan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istirahat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agar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mudah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lelah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saat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menghafalkan</a:t>
            </a:r>
            <a:r>
              <a:rPr lang="en-ID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Al-Quran.</a:t>
            </a:r>
            <a:endParaRPr lang="en-US" dirty="0"/>
          </a:p>
        </p:txBody>
      </p:sp>
      <p:sp>
        <p:nvSpPr>
          <p:cNvPr id="372" name="Google Shape;372;p34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6F4F5-BA7B-C5C7-61C4-7A165CFCDB32}"/>
              </a:ext>
            </a:extLst>
          </p:cNvPr>
          <p:cNvSpPr txBox="1"/>
          <p:nvPr/>
        </p:nvSpPr>
        <p:spPr>
          <a:xfrm>
            <a:off x="613688" y="4355086"/>
            <a:ext cx="791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H. Muhammad Nur Abdurrahman. (2010).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Menghafal</a:t>
            </a:r>
            <a:r>
              <a:rPr lang="en-US" dirty="0"/>
              <a:t> Al-Quran. Jakarta: Pustaka </a:t>
            </a:r>
            <a:r>
              <a:rPr lang="en-US" dirty="0" err="1"/>
              <a:t>Hidayah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6168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 idx="2"/>
          </p:nvPr>
        </p:nvSpPr>
        <p:spPr>
          <a:xfrm>
            <a:off x="4161280" y="378914"/>
            <a:ext cx="821436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04</a:t>
            </a:r>
            <a:endParaRPr sz="7200"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/>
          </p:nvPr>
        </p:nvSpPr>
        <p:spPr>
          <a:xfrm>
            <a:off x="2599525" y="788414"/>
            <a:ext cx="3944949" cy="409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Memahami Al-Qur’an</a:t>
            </a:r>
            <a:endParaRPr sz="2000"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1"/>
          </p:nvPr>
        </p:nvSpPr>
        <p:spPr>
          <a:xfrm>
            <a:off x="1097280" y="1681725"/>
            <a:ext cx="6916063" cy="2527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72" name="Google Shape;372;p34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 idx="2"/>
          </p:nvPr>
        </p:nvSpPr>
        <p:spPr>
          <a:xfrm>
            <a:off x="4161280" y="378914"/>
            <a:ext cx="821436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05</a:t>
            </a:r>
            <a:endParaRPr sz="7200"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/>
          </p:nvPr>
        </p:nvSpPr>
        <p:spPr>
          <a:xfrm>
            <a:off x="2340543" y="788414"/>
            <a:ext cx="4462914" cy="428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Mengamalkan Al-Qur’an</a:t>
            </a:r>
            <a:endParaRPr sz="2000"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1"/>
          </p:nvPr>
        </p:nvSpPr>
        <p:spPr>
          <a:xfrm>
            <a:off x="1097280" y="1681725"/>
            <a:ext cx="6916063" cy="2527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72" name="Google Shape;372;p34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26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 idx="2"/>
          </p:nvPr>
        </p:nvSpPr>
        <p:spPr>
          <a:xfrm>
            <a:off x="4161280" y="378914"/>
            <a:ext cx="821436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06</a:t>
            </a:r>
            <a:endParaRPr sz="7200"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/>
          </p:nvPr>
        </p:nvSpPr>
        <p:spPr>
          <a:xfrm>
            <a:off x="2599525" y="788414"/>
            <a:ext cx="3944949" cy="409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Akhlak mengajarkan Al-Qur’an</a:t>
            </a:r>
            <a:endParaRPr sz="2000"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1"/>
          </p:nvPr>
        </p:nvSpPr>
        <p:spPr>
          <a:xfrm>
            <a:off x="1097280" y="1681725"/>
            <a:ext cx="6916063" cy="2527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72" name="Google Shape;372;p34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6F4F5-BA7B-C5C7-61C4-7A165CFCDB32}"/>
              </a:ext>
            </a:extLst>
          </p:cNvPr>
          <p:cNvSpPr txBox="1"/>
          <p:nvPr/>
        </p:nvSpPr>
        <p:spPr>
          <a:xfrm>
            <a:off x="613688" y="4355086"/>
            <a:ext cx="791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901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61"/>
          <p:cNvSpPr txBox="1">
            <a:spLocks noGrp="1"/>
          </p:cNvSpPr>
          <p:nvPr>
            <p:ph type="subTitle" idx="1"/>
          </p:nvPr>
        </p:nvSpPr>
        <p:spPr>
          <a:xfrm>
            <a:off x="2338650" y="1727750"/>
            <a:ext cx="44667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Krona One"/>
                <a:ea typeface="Krona One"/>
                <a:cs typeface="Krona One"/>
                <a:sym typeface="Krona One"/>
              </a:rPr>
              <a:t>Do you have any questions?</a:t>
            </a:r>
            <a:endParaRPr sz="1800" dirty="0">
              <a:latin typeface="Krona One"/>
              <a:ea typeface="Krona One"/>
              <a:cs typeface="Krona One"/>
              <a:sym typeface="Krona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001" name="Google Shape;1001;p61"/>
          <p:cNvSpPr txBox="1">
            <a:spLocks noGrp="1"/>
          </p:cNvSpPr>
          <p:nvPr>
            <p:ph type="ctrTitle"/>
          </p:nvPr>
        </p:nvSpPr>
        <p:spPr>
          <a:xfrm>
            <a:off x="2192301" y="752325"/>
            <a:ext cx="47595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02" name="Google Shape;1002;p61"/>
          <p:cNvSpPr txBox="1"/>
          <p:nvPr/>
        </p:nvSpPr>
        <p:spPr>
          <a:xfrm>
            <a:off x="2338675" y="3479150"/>
            <a:ext cx="44667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2" name="Google Shape;1012;p61"/>
          <p:cNvSpPr/>
          <p:nvPr/>
        </p:nvSpPr>
        <p:spPr>
          <a:xfrm flipH="1">
            <a:off x="8530387" y="35174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1"/>
          <p:cNvSpPr/>
          <p:nvPr/>
        </p:nvSpPr>
        <p:spPr>
          <a:xfrm flipH="1">
            <a:off x="8648874" y="3079644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1"/>
          <p:cNvSpPr/>
          <p:nvPr/>
        </p:nvSpPr>
        <p:spPr>
          <a:xfrm flipH="1">
            <a:off x="322667" y="2107525"/>
            <a:ext cx="172500" cy="155100"/>
          </a:xfrm>
          <a:prstGeom prst="star4">
            <a:avLst>
              <a:gd name="adj" fmla="val 2087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1"/>
          <p:cNvSpPr/>
          <p:nvPr/>
        </p:nvSpPr>
        <p:spPr>
          <a:xfrm flipH="1">
            <a:off x="204187" y="1476975"/>
            <a:ext cx="409500" cy="409500"/>
          </a:xfrm>
          <a:prstGeom prst="plaqu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rror Therapy Case Report by Slidesgo">
  <a:themeElements>
    <a:clrScheme name="Simple Light">
      <a:dk1>
        <a:srgbClr val="231F7C"/>
      </a:dk1>
      <a:lt1>
        <a:srgbClr val="C0C2F4"/>
      </a:lt1>
      <a:dk2>
        <a:srgbClr val="DEDDF8"/>
      </a:dk2>
      <a:lt2>
        <a:srgbClr val="9995EF"/>
      </a:lt2>
      <a:accent1>
        <a:srgbClr val="F8C7D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393</Words>
  <Application>Microsoft Office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Poppins</vt:lpstr>
      <vt:lpstr>Bebas Neue</vt:lpstr>
      <vt:lpstr>Krona One</vt:lpstr>
      <vt:lpstr>Mirror Therapy Case Report by Slidesgo</vt:lpstr>
      <vt:lpstr>Akhlak kepada Al-Qur’an</vt:lpstr>
      <vt:lpstr>01</vt:lpstr>
      <vt:lpstr>01</vt:lpstr>
      <vt:lpstr>02</vt:lpstr>
      <vt:lpstr>03</vt:lpstr>
      <vt:lpstr>04</vt:lpstr>
      <vt:lpstr>05</vt:lpstr>
      <vt:lpstr>06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Akhlak kepada Al-Qur’an</dc:title>
  <cp:lastModifiedBy>Abdi Setiawan</cp:lastModifiedBy>
  <cp:revision>2</cp:revision>
  <dcterms:modified xsi:type="dcterms:W3CDTF">2023-04-07T09:15:34Z</dcterms:modified>
</cp:coreProperties>
</file>