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7"/>
  </p:notesMasterIdLst>
  <p:sldIdLst>
    <p:sldId id="256" r:id="rId2"/>
    <p:sldId id="260" r:id="rId3"/>
    <p:sldId id="257" r:id="rId4"/>
    <p:sldId id="309" r:id="rId5"/>
    <p:sldId id="311" r:id="rId6"/>
    <p:sldId id="312" r:id="rId7"/>
    <p:sldId id="313" r:id="rId8"/>
    <p:sldId id="314" r:id="rId9"/>
    <p:sldId id="315" r:id="rId10"/>
    <p:sldId id="316" r:id="rId11"/>
    <p:sldId id="317" r:id="rId12"/>
    <p:sldId id="318" r:id="rId13"/>
    <p:sldId id="319" r:id="rId14"/>
    <p:sldId id="320" r:id="rId15"/>
    <p:sldId id="321" r:id="rId16"/>
  </p:sldIdLst>
  <p:sldSz cx="9144000" cy="5143500" type="screen16x9"/>
  <p:notesSz cx="6858000" cy="9144000"/>
  <p:embeddedFontLst>
    <p:embeddedFont>
      <p:font typeface="Corben" panose="020B0604020202020204" pitchFamily="34" charset="0"/>
      <p:regular r:id="rId18"/>
      <p:bold r:id="rId19"/>
    </p:embeddedFont>
    <p:embeddedFont>
      <p:font typeface="Livvic" panose="020F0502020204030204" pitchFamily="34" charset="0"/>
      <p:regular r:id="rId20"/>
      <p:bold r:id="rId21"/>
      <p:italic r:id="rId22"/>
      <p:boldItalic r:id="rId23"/>
    </p:embeddedFont>
    <p:embeddedFont>
      <p:font typeface="Livvic Medium"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6A88CC-CF4E-42D9-AE25-3C2DD9C9F976}">
  <a:tblStyle styleId="{F26A88CC-CF4E-42D9-AE25-3C2DD9C9F9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6"/>
  </p:normalViewPr>
  <p:slideViewPr>
    <p:cSldViewPr snapToGrid="0">
      <p:cViewPr varScale="1">
        <p:scale>
          <a:sx n="140" d="100"/>
          <a:sy n="140" d="100"/>
        </p:scale>
        <p:origin x="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58591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5"/>
        <p:cNvGrpSpPr/>
        <p:nvPr/>
      </p:nvGrpSpPr>
      <p:grpSpPr>
        <a:xfrm>
          <a:off x="0" y="0"/>
          <a:ext cx="0" cy="0"/>
          <a:chOff x="0" y="0"/>
          <a:chExt cx="0" cy="0"/>
        </a:xfrm>
      </p:grpSpPr>
      <p:sp>
        <p:nvSpPr>
          <p:cNvPr id="3586" name="Google Shape;35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7" name="Google Shape;35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69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7"/>
        <p:cNvGrpSpPr/>
        <p:nvPr/>
      </p:nvGrpSpPr>
      <p:grpSpPr>
        <a:xfrm>
          <a:off x="0" y="0"/>
          <a:ext cx="0" cy="0"/>
          <a:chOff x="0" y="0"/>
          <a:chExt cx="0" cy="0"/>
        </a:xfrm>
      </p:grpSpPr>
      <p:sp>
        <p:nvSpPr>
          <p:cNvPr id="3758" name="Google Shape;3758;g5420ba1cc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9" name="Google Shape;3759;g5420ba1cc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260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3"/>
        <p:cNvGrpSpPr/>
        <p:nvPr/>
      </p:nvGrpSpPr>
      <p:grpSpPr>
        <a:xfrm>
          <a:off x="0" y="0"/>
          <a:ext cx="0" cy="0"/>
          <a:chOff x="0" y="0"/>
          <a:chExt cx="0" cy="0"/>
        </a:xfrm>
      </p:grpSpPr>
      <p:sp>
        <p:nvSpPr>
          <p:cNvPr id="3624" name="Google Shape;3624;g5420ba1cc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5" name="Google Shape;3625;g5420ba1cc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59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9"/>
        <p:cNvGrpSpPr/>
        <p:nvPr/>
      </p:nvGrpSpPr>
      <p:grpSpPr>
        <a:xfrm>
          <a:off x="0" y="0"/>
          <a:ext cx="0" cy="0"/>
          <a:chOff x="0" y="0"/>
          <a:chExt cx="0" cy="0"/>
        </a:xfrm>
      </p:grpSpPr>
      <p:sp>
        <p:nvSpPr>
          <p:cNvPr id="4380" name="Google Shape;4380;gad0001a86f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1" name="Google Shape;4381;gad0001a86f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315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284003"/>
            <a:ext cx="9144012" cy="5711504"/>
            <a:chOff x="0" y="-284003"/>
            <a:chExt cx="9144012" cy="5711504"/>
          </a:xfrm>
        </p:grpSpPr>
        <p:grpSp>
          <p:nvGrpSpPr>
            <p:cNvPr id="10" name="Google Shape;10;p2"/>
            <p:cNvGrpSpPr/>
            <p:nvPr/>
          </p:nvGrpSpPr>
          <p:grpSpPr>
            <a:xfrm>
              <a:off x="36" y="-284003"/>
              <a:ext cx="4666015" cy="2896979"/>
              <a:chOff x="2" y="-392678"/>
              <a:chExt cx="4598872" cy="2855291"/>
            </a:xfrm>
          </p:grpSpPr>
          <p:grpSp>
            <p:nvGrpSpPr>
              <p:cNvPr id="11" name="Google Shape;11;p2"/>
              <p:cNvGrpSpPr/>
              <p:nvPr/>
            </p:nvGrpSpPr>
            <p:grpSpPr>
              <a:xfrm>
                <a:off x="1021575" y="422615"/>
                <a:ext cx="974242" cy="2039999"/>
                <a:chOff x="-45829" y="1130675"/>
                <a:chExt cx="2011235" cy="4211393"/>
              </a:xfrm>
            </p:grpSpPr>
            <p:sp>
              <p:nvSpPr>
                <p:cNvPr id="12" name="Google Shape;12;p2"/>
                <p:cNvSpPr/>
                <p:nvPr/>
              </p:nvSpPr>
              <p:spPr>
                <a:xfrm>
                  <a:off x="1208591" y="4700457"/>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5829" y="1815136"/>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2216734" y="270725"/>
                <a:ext cx="864904" cy="1828107"/>
                <a:chOff x="4" y="1130675"/>
                <a:chExt cx="1785515" cy="3773961"/>
              </a:xfrm>
            </p:grpSpPr>
            <p:sp>
              <p:nvSpPr>
                <p:cNvPr id="17" name="Google Shape;17;p2"/>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3399935" y="-392678"/>
                <a:ext cx="1198939" cy="2375804"/>
                <a:chOff x="-350423" y="3"/>
                <a:chExt cx="2475101" cy="4904633"/>
              </a:xfrm>
            </p:grpSpPr>
            <p:sp>
              <p:nvSpPr>
                <p:cNvPr id="22" name="Google Shape;22;p2"/>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367863" y="262643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50423" y="1725296"/>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2" y="270725"/>
                <a:ext cx="864904" cy="1828107"/>
                <a:chOff x="4" y="1130675"/>
                <a:chExt cx="1785515" cy="3773961"/>
              </a:xfrm>
            </p:grpSpPr>
            <p:sp>
              <p:nvSpPr>
                <p:cNvPr id="28" name="Google Shape;28;p2"/>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
              <p:cNvSpPr/>
              <p:nvPr/>
            </p:nvSpPr>
            <p:spPr>
              <a:xfrm flipH="1">
                <a:off x="3234480" y="1983019"/>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flipH="1">
                <a:off x="1098668" y="-187800"/>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flipH="1">
              <a:off x="7207389" y="279722"/>
              <a:ext cx="877581" cy="3052735"/>
              <a:chOff x="4" y="3"/>
              <a:chExt cx="1785515" cy="6211057"/>
            </a:xfrm>
          </p:grpSpPr>
          <p:sp>
            <p:nvSpPr>
              <p:cNvPr id="35" name="Google Shape;35;p2"/>
              <p:cNvSpPr/>
              <p:nvPr/>
            </p:nvSpPr>
            <p:spPr>
              <a:xfrm>
                <a:off x="809894" y="55694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flipH="1">
              <a:off x="6017274" y="125611"/>
              <a:ext cx="1193863" cy="2628340"/>
              <a:chOff x="-643500" y="3"/>
              <a:chExt cx="2429019" cy="5347588"/>
            </a:xfrm>
          </p:grpSpPr>
          <p:sp>
            <p:nvSpPr>
              <p:cNvPr id="41" name="Google Shape;41;p2"/>
              <p:cNvSpPr/>
              <p:nvPr/>
            </p:nvSpPr>
            <p:spPr>
              <a:xfrm>
                <a:off x="-643500" y="470598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p:nvPr/>
          </p:nvSpPr>
          <p:spPr>
            <a:xfrm>
              <a:off x="4650101" y="210342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705785" y="8213"/>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155692" y="1700821"/>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650101" y="1171824"/>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155692" y="56392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2"/>
            <p:cNvGrpSpPr/>
            <p:nvPr/>
          </p:nvGrpSpPr>
          <p:grpSpPr>
            <a:xfrm flipH="1">
              <a:off x="8266431" y="125611"/>
              <a:ext cx="877581" cy="2410627"/>
              <a:chOff x="4" y="3"/>
              <a:chExt cx="1785515" cy="4904633"/>
            </a:xfrm>
          </p:grpSpPr>
          <p:sp>
            <p:nvSpPr>
              <p:cNvPr id="52" name="Google Shape;52;p2"/>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2"/>
            <p:cNvSpPr/>
            <p:nvPr/>
          </p:nvSpPr>
          <p:spPr>
            <a:xfrm>
              <a:off x="5490268" y="2418652"/>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586503" y="-189723"/>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2"/>
            <p:cNvGrpSpPr/>
            <p:nvPr/>
          </p:nvGrpSpPr>
          <p:grpSpPr>
            <a:xfrm flipH="1">
              <a:off x="7207444" y="2847619"/>
              <a:ext cx="1327308" cy="2579872"/>
              <a:chOff x="-915006" y="-657895"/>
              <a:chExt cx="2700525" cy="5248976"/>
            </a:xfrm>
          </p:grpSpPr>
          <p:sp>
            <p:nvSpPr>
              <p:cNvPr id="60" name="Google Shape;60;p2"/>
              <p:cNvSpPr/>
              <p:nvPr/>
            </p:nvSpPr>
            <p:spPr>
              <a:xfrm>
                <a:off x="4" y="394947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5006" y="-65789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flipH="1">
              <a:off x="6017392" y="3016874"/>
              <a:ext cx="877581" cy="2410627"/>
              <a:chOff x="4" y="3"/>
              <a:chExt cx="1785515" cy="4904633"/>
            </a:xfrm>
          </p:grpSpPr>
          <p:sp>
            <p:nvSpPr>
              <p:cNvPr id="66" name="Google Shape;66;p2"/>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2"/>
            <p:cNvSpPr/>
            <p:nvPr/>
          </p:nvSpPr>
          <p:spPr>
            <a:xfrm>
              <a:off x="4650326" y="510901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706016" y="2899482"/>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452045" y="4168939"/>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706023" y="4390905"/>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155901" y="345516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2"/>
            <p:cNvGrpSpPr/>
            <p:nvPr/>
          </p:nvGrpSpPr>
          <p:grpSpPr>
            <a:xfrm flipH="1">
              <a:off x="8266431" y="3016874"/>
              <a:ext cx="877581" cy="2410627"/>
              <a:chOff x="4" y="3"/>
              <a:chExt cx="1785515" cy="4904633"/>
            </a:xfrm>
          </p:grpSpPr>
          <p:sp>
            <p:nvSpPr>
              <p:cNvPr id="77" name="Google Shape;77;p2"/>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flipH="1">
              <a:off x="7894552" y="2220752"/>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333005" y="4793757"/>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717711" y="2954978"/>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2"/>
            <p:cNvGrpSpPr/>
            <p:nvPr/>
          </p:nvGrpSpPr>
          <p:grpSpPr>
            <a:xfrm>
              <a:off x="36" y="65430"/>
              <a:ext cx="4493790" cy="5267582"/>
              <a:chOff x="2" y="-48273"/>
              <a:chExt cx="4429125" cy="5191782"/>
            </a:xfrm>
          </p:grpSpPr>
          <p:grpSp>
            <p:nvGrpSpPr>
              <p:cNvPr id="86" name="Google Shape;86;p2"/>
              <p:cNvGrpSpPr/>
              <p:nvPr/>
            </p:nvGrpSpPr>
            <p:grpSpPr>
              <a:xfrm>
                <a:off x="1043776" y="2724642"/>
                <a:ext cx="864904" cy="2375804"/>
                <a:chOff x="4" y="3"/>
                <a:chExt cx="1785515" cy="4904633"/>
              </a:xfrm>
            </p:grpSpPr>
            <p:sp>
              <p:nvSpPr>
                <p:cNvPr id="87" name="Google Shape;87;p2"/>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a:off x="2216734" y="2572753"/>
                <a:ext cx="864904" cy="2375804"/>
                <a:chOff x="4" y="3"/>
                <a:chExt cx="1785515" cy="4904633"/>
              </a:xfrm>
            </p:grpSpPr>
            <p:sp>
              <p:nvSpPr>
                <p:cNvPr id="93" name="Google Shape;93;p2"/>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2"/>
              <p:cNvGrpSpPr/>
              <p:nvPr/>
            </p:nvGrpSpPr>
            <p:grpSpPr>
              <a:xfrm flipH="1">
                <a:off x="3564223" y="2457047"/>
                <a:ext cx="864904" cy="2375804"/>
                <a:chOff x="4" y="3"/>
                <a:chExt cx="1785515" cy="4904633"/>
              </a:xfrm>
            </p:grpSpPr>
            <p:sp>
              <p:nvSpPr>
                <p:cNvPr id="99" name="Google Shape;99;p2"/>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2" y="2572753"/>
                <a:ext cx="864904" cy="2375804"/>
                <a:chOff x="4" y="3"/>
                <a:chExt cx="1785515" cy="4904633"/>
              </a:xfrm>
            </p:grpSpPr>
            <p:sp>
              <p:nvSpPr>
                <p:cNvPr id="105" name="Google Shape;105;p2"/>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2"/>
              <p:cNvSpPr/>
              <p:nvPr/>
            </p:nvSpPr>
            <p:spPr>
              <a:xfrm>
                <a:off x="828045" y="2231326"/>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flipH="1">
                <a:off x="3234480" y="4832744"/>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flipH="1">
                <a:off x="1995821" y="-48273"/>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flipH="1">
              <a:off x="8070299" y="-246062"/>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flipH="1">
              <a:off x="2947971" y="-246081"/>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flipH="1">
              <a:off x="0" y="-145787"/>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586486" y="1114461"/>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2"/>
          <p:cNvSpPr/>
          <p:nvPr/>
        </p:nvSpPr>
        <p:spPr>
          <a:xfrm>
            <a:off x="476400" y="473202"/>
            <a:ext cx="8191200" cy="418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7434432" y="473200"/>
            <a:ext cx="1233083" cy="4189473"/>
          </a:xfrm>
          <a:custGeom>
            <a:avLst/>
            <a:gdLst/>
            <a:ahLst/>
            <a:cxnLst/>
            <a:rect l="l" t="t" r="r" b="b"/>
            <a:pathLst>
              <a:path w="34625" h="76391" extrusionOk="0">
                <a:moveTo>
                  <a:pt x="34624" y="0"/>
                </a:moveTo>
                <a:lnTo>
                  <a:pt x="10050" y="72"/>
                </a:lnTo>
                <a:cubicBezTo>
                  <a:pt x="10050" y="72"/>
                  <a:pt x="1" y="6370"/>
                  <a:pt x="10050" y="20670"/>
                </a:cubicBezTo>
                <a:cubicBezTo>
                  <a:pt x="20110" y="34969"/>
                  <a:pt x="18979" y="38791"/>
                  <a:pt x="16288" y="51257"/>
                </a:cubicBezTo>
                <a:cubicBezTo>
                  <a:pt x="13598" y="63722"/>
                  <a:pt x="34624" y="76391"/>
                  <a:pt x="34624" y="76391"/>
                </a:cubicBezTo>
                <a:lnTo>
                  <a:pt x="34624" y="0"/>
                </a:ln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flipH="1">
            <a:off x="476412" y="473200"/>
            <a:ext cx="1233083" cy="4189473"/>
          </a:xfrm>
          <a:custGeom>
            <a:avLst/>
            <a:gdLst/>
            <a:ahLst/>
            <a:cxnLst/>
            <a:rect l="l" t="t" r="r" b="b"/>
            <a:pathLst>
              <a:path w="34625" h="76391" extrusionOk="0">
                <a:moveTo>
                  <a:pt x="34624" y="0"/>
                </a:moveTo>
                <a:lnTo>
                  <a:pt x="10050" y="72"/>
                </a:lnTo>
                <a:cubicBezTo>
                  <a:pt x="10050" y="72"/>
                  <a:pt x="1" y="6370"/>
                  <a:pt x="10050" y="20670"/>
                </a:cubicBezTo>
                <a:cubicBezTo>
                  <a:pt x="20110" y="34969"/>
                  <a:pt x="18979" y="38791"/>
                  <a:pt x="16288" y="51257"/>
                </a:cubicBezTo>
                <a:cubicBezTo>
                  <a:pt x="13598" y="63722"/>
                  <a:pt x="34624" y="76391"/>
                  <a:pt x="34624" y="76391"/>
                </a:cubicBezTo>
                <a:lnTo>
                  <a:pt x="34624" y="0"/>
                </a:ln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txBox="1">
            <a:spLocks noGrp="1"/>
          </p:cNvSpPr>
          <p:nvPr>
            <p:ph type="ctrTitle"/>
          </p:nvPr>
        </p:nvSpPr>
        <p:spPr>
          <a:xfrm>
            <a:off x="1249800" y="1256775"/>
            <a:ext cx="6644400" cy="20895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1" name="Google Shape;121;p2"/>
          <p:cNvSpPr txBox="1">
            <a:spLocks noGrp="1"/>
          </p:cNvSpPr>
          <p:nvPr>
            <p:ph type="subTitle" idx="1"/>
          </p:nvPr>
        </p:nvSpPr>
        <p:spPr>
          <a:xfrm>
            <a:off x="2288250" y="3555825"/>
            <a:ext cx="4567500" cy="445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latin typeface="Livvic Medium"/>
                <a:ea typeface="Livvic Medium"/>
                <a:cs typeface="Livvic Medium"/>
                <a:sym typeface="Livvic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2" name="Google Shape;122;p2"/>
          <p:cNvSpPr/>
          <p:nvPr/>
        </p:nvSpPr>
        <p:spPr>
          <a:xfrm>
            <a:off x="7405951" y="-2"/>
            <a:ext cx="803969" cy="1200130"/>
          </a:xfrm>
          <a:custGeom>
            <a:avLst/>
            <a:gdLst/>
            <a:ahLst/>
            <a:cxnLst/>
            <a:rect l="l" t="t" r="r" b="b"/>
            <a:pathLst>
              <a:path w="18814" h="28088" extrusionOk="0">
                <a:moveTo>
                  <a:pt x="0" y="0"/>
                </a:moveTo>
                <a:lnTo>
                  <a:pt x="0" y="28087"/>
                </a:lnTo>
                <a:lnTo>
                  <a:pt x="9407" y="22683"/>
                </a:lnTo>
                <a:lnTo>
                  <a:pt x="18814" y="28087"/>
                </a:lnTo>
                <a:lnTo>
                  <a:pt x="18814" y="0"/>
                </a:lnTo>
                <a:close/>
              </a:path>
            </a:pathLst>
          </a:custGeom>
          <a:solidFill>
            <a:schemeClr val="dk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525687" y="245142"/>
            <a:ext cx="557360" cy="545887"/>
          </a:xfrm>
          <a:custGeom>
            <a:avLst/>
            <a:gdLst/>
            <a:ahLst/>
            <a:cxnLst/>
            <a:rect l="l" t="t" r="r" b="b"/>
            <a:pathLst>
              <a:path w="13043" h="12776" extrusionOk="0">
                <a:moveTo>
                  <a:pt x="6505" y="1"/>
                </a:moveTo>
                <a:cubicBezTo>
                  <a:pt x="6472" y="1"/>
                  <a:pt x="5471" y="1569"/>
                  <a:pt x="4970" y="2403"/>
                </a:cubicBezTo>
                <a:cubicBezTo>
                  <a:pt x="4604" y="3036"/>
                  <a:pt x="4303" y="3703"/>
                  <a:pt x="4003" y="4337"/>
                </a:cubicBezTo>
                <a:lnTo>
                  <a:pt x="4003" y="4371"/>
                </a:lnTo>
                <a:cubicBezTo>
                  <a:pt x="1368" y="4604"/>
                  <a:pt x="0" y="5905"/>
                  <a:pt x="0" y="5905"/>
                </a:cubicBezTo>
                <a:cubicBezTo>
                  <a:pt x="667" y="7239"/>
                  <a:pt x="3203" y="8340"/>
                  <a:pt x="3203" y="8340"/>
                </a:cubicBezTo>
                <a:cubicBezTo>
                  <a:pt x="2635" y="11075"/>
                  <a:pt x="3203" y="12743"/>
                  <a:pt x="3203" y="12743"/>
                </a:cubicBezTo>
                <a:cubicBezTo>
                  <a:pt x="3286" y="12765"/>
                  <a:pt x="3376" y="12775"/>
                  <a:pt x="3470" y="12775"/>
                </a:cubicBezTo>
                <a:cubicBezTo>
                  <a:pt x="4814" y="12775"/>
                  <a:pt x="7172" y="10708"/>
                  <a:pt x="7172" y="10708"/>
                </a:cubicBezTo>
                <a:cubicBezTo>
                  <a:pt x="8873" y="12176"/>
                  <a:pt x="11142" y="12510"/>
                  <a:pt x="11142" y="12510"/>
                </a:cubicBezTo>
                <a:cubicBezTo>
                  <a:pt x="11475" y="10875"/>
                  <a:pt x="10374" y="7906"/>
                  <a:pt x="10374" y="7906"/>
                </a:cubicBezTo>
                <a:cubicBezTo>
                  <a:pt x="11709" y="6572"/>
                  <a:pt x="12543" y="5738"/>
                  <a:pt x="13043" y="4537"/>
                </a:cubicBezTo>
                <a:cubicBezTo>
                  <a:pt x="13043" y="4537"/>
                  <a:pt x="11620" y="3881"/>
                  <a:pt x="9766" y="3881"/>
                </a:cubicBezTo>
                <a:cubicBezTo>
                  <a:pt x="9573" y="3881"/>
                  <a:pt x="9375" y="3888"/>
                  <a:pt x="9173" y="3904"/>
                </a:cubicBezTo>
                <a:cubicBezTo>
                  <a:pt x="9140" y="3570"/>
                  <a:pt x="6772" y="234"/>
                  <a:pt x="6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7405951" y="-2"/>
            <a:ext cx="805422" cy="111220"/>
          </a:xfrm>
          <a:custGeom>
            <a:avLst/>
            <a:gdLst/>
            <a:ahLst/>
            <a:cxnLst/>
            <a:rect l="l" t="t" r="r" b="b"/>
            <a:pathLst>
              <a:path w="18848" h="2603" extrusionOk="0">
                <a:moveTo>
                  <a:pt x="0" y="0"/>
                </a:moveTo>
                <a:lnTo>
                  <a:pt x="0" y="2602"/>
                </a:lnTo>
                <a:lnTo>
                  <a:pt x="18847" y="2602"/>
                </a:lnTo>
                <a:lnTo>
                  <a:pt x="18847" y="0"/>
                </a:lnTo>
                <a:close/>
              </a:path>
            </a:pathLst>
          </a:cu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2"/>
          <p:cNvGrpSpPr/>
          <p:nvPr/>
        </p:nvGrpSpPr>
        <p:grpSpPr>
          <a:xfrm>
            <a:off x="7003453" y="3610638"/>
            <a:ext cx="1521487" cy="1691030"/>
            <a:chOff x="7003453" y="3249263"/>
            <a:chExt cx="1521487" cy="1691030"/>
          </a:xfrm>
        </p:grpSpPr>
        <p:sp>
          <p:nvSpPr>
            <p:cNvPr id="126" name="Google Shape;126;p2"/>
            <p:cNvSpPr/>
            <p:nvPr/>
          </p:nvSpPr>
          <p:spPr>
            <a:xfrm rot="1265350">
              <a:off x="7216930" y="3399620"/>
              <a:ext cx="1094533" cy="1390316"/>
            </a:xfrm>
            <a:custGeom>
              <a:avLst/>
              <a:gdLst/>
              <a:ahLst/>
              <a:cxnLst/>
              <a:rect l="l" t="t" r="r" b="b"/>
              <a:pathLst>
                <a:path w="18147" h="23051" extrusionOk="0">
                  <a:moveTo>
                    <a:pt x="9307" y="1"/>
                  </a:moveTo>
                  <a:cubicBezTo>
                    <a:pt x="4236" y="1"/>
                    <a:pt x="667" y="3670"/>
                    <a:pt x="434" y="7273"/>
                  </a:cubicBezTo>
                  <a:cubicBezTo>
                    <a:pt x="0" y="9408"/>
                    <a:pt x="434" y="11676"/>
                    <a:pt x="1635" y="13577"/>
                  </a:cubicBezTo>
                  <a:cubicBezTo>
                    <a:pt x="2368" y="14745"/>
                    <a:pt x="3369" y="15746"/>
                    <a:pt x="4603" y="16513"/>
                  </a:cubicBezTo>
                  <a:cubicBezTo>
                    <a:pt x="4470" y="17013"/>
                    <a:pt x="4437" y="17580"/>
                    <a:pt x="4603" y="18014"/>
                  </a:cubicBezTo>
                  <a:cubicBezTo>
                    <a:pt x="4503" y="18447"/>
                    <a:pt x="4537" y="18881"/>
                    <a:pt x="4703" y="19315"/>
                  </a:cubicBezTo>
                  <a:cubicBezTo>
                    <a:pt x="4470" y="20315"/>
                    <a:pt x="4837" y="21316"/>
                    <a:pt x="5738" y="21983"/>
                  </a:cubicBezTo>
                  <a:cubicBezTo>
                    <a:pt x="6672" y="22650"/>
                    <a:pt x="8239" y="23051"/>
                    <a:pt x="9807" y="23051"/>
                  </a:cubicBezTo>
                  <a:cubicBezTo>
                    <a:pt x="11308" y="23051"/>
                    <a:pt x="12809" y="22684"/>
                    <a:pt x="13643" y="21883"/>
                  </a:cubicBezTo>
                  <a:cubicBezTo>
                    <a:pt x="14277" y="21316"/>
                    <a:pt x="14677" y="20315"/>
                    <a:pt x="14144" y="19148"/>
                  </a:cubicBezTo>
                  <a:cubicBezTo>
                    <a:pt x="14177" y="18848"/>
                    <a:pt x="14144" y="18548"/>
                    <a:pt x="14043" y="18281"/>
                  </a:cubicBezTo>
                  <a:cubicBezTo>
                    <a:pt x="14210" y="17747"/>
                    <a:pt x="14210" y="17180"/>
                    <a:pt x="14010" y="16680"/>
                  </a:cubicBezTo>
                  <a:cubicBezTo>
                    <a:pt x="16879" y="14611"/>
                    <a:pt x="18146" y="10742"/>
                    <a:pt x="17779" y="7606"/>
                  </a:cubicBezTo>
                  <a:cubicBezTo>
                    <a:pt x="17479" y="5305"/>
                    <a:pt x="16512" y="3337"/>
                    <a:pt x="14977" y="2002"/>
                  </a:cubicBezTo>
                  <a:cubicBezTo>
                    <a:pt x="13543" y="801"/>
                    <a:pt x="11642" y="101"/>
                    <a:pt x="9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rot="1265350">
              <a:off x="7344124" y="3483371"/>
              <a:ext cx="945676" cy="937774"/>
            </a:xfrm>
            <a:custGeom>
              <a:avLst/>
              <a:gdLst/>
              <a:ahLst/>
              <a:cxnLst/>
              <a:rect l="l" t="t" r="r" b="b"/>
              <a:pathLst>
                <a:path w="15679" h="15548" extrusionOk="0">
                  <a:moveTo>
                    <a:pt x="8096" y="0"/>
                  </a:moveTo>
                  <a:cubicBezTo>
                    <a:pt x="4607" y="0"/>
                    <a:pt x="597" y="2414"/>
                    <a:pt x="368" y="6174"/>
                  </a:cubicBezTo>
                  <a:cubicBezTo>
                    <a:pt x="1" y="8009"/>
                    <a:pt x="335" y="9944"/>
                    <a:pt x="1369" y="11611"/>
                  </a:cubicBezTo>
                  <a:cubicBezTo>
                    <a:pt x="2857" y="13932"/>
                    <a:pt x="5528" y="15547"/>
                    <a:pt x="8243" y="15547"/>
                  </a:cubicBezTo>
                  <a:cubicBezTo>
                    <a:pt x="9117" y="15547"/>
                    <a:pt x="9997" y="15380"/>
                    <a:pt x="10842" y="15014"/>
                  </a:cubicBezTo>
                  <a:cubicBezTo>
                    <a:pt x="14078" y="13680"/>
                    <a:pt x="15679" y="9877"/>
                    <a:pt x="15312" y="6508"/>
                  </a:cubicBezTo>
                  <a:cubicBezTo>
                    <a:pt x="15112" y="4706"/>
                    <a:pt x="14345" y="2905"/>
                    <a:pt x="12944" y="1704"/>
                  </a:cubicBezTo>
                  <a:cubicBezTo>
                    <a:pt x="11643" y="604"/>
                    <a:pt x="10008" y="70"/>
                    <a:pt x="8307" y="3"/>
                  </a:cubicBezTo>
                  <a:cubicBezTo>
                    <a:pt x="8237" y="1"/>
                    <a:pt x="8166" y="0"/>
                    <a:pt x="8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rot="1265350">
              <a:off x="7459828" y="4016068"/>
              <a:ext cx="532942" cy="433543"/>
            </a:xfrm>
            <a:custGeom>
              <a:avLst/>
              <a:gdLst/>
              <a:ahLst/>
              <a:cxnLst/>
              <a:rect l="l" t="t" r="r" b="b"/>
              <a:pathLst>
                <a:path w="8836" h="7188" extrusionOk="0">
                  <a:moveTo>
                    <a:pt x="7116" y="5152"/>
                  </a:moveTo>
                  <a:cubicBezTo>
                    <a:pt x="7112" y="5161"/>
                    <a:pt x="7107" y="5170"/>
                    <a:pt x="7103" y="5179"/>
                  </a:cubicBezTo>
                  <a:lnTo>
                    <a:pt x="7103" y="5179"/>
                  </a:lnTo>
                  <a:cubicBezTo>
                    <a:pt x="7116" y="5170"/>
                    <a:pt x="7116" y="5152"/>
                    <a:pt x="7116" y="5152"/>
                  </a:cubicBezTo>
                  <a:close/>
                  <a:moveTo>
                    <a:pt x="5826" y="1"/>
                  </a:moveTo>
                  <a:cubicBezTo>
                    <a:pt x="5628" y="1"/>
                    <a:pt x="5333" y="202"/>
                    <a:pt x="4714" y="783"/>
                  </a:cubicBezTo>
                  <a:cubicBezTo>
                    <a:pt x="4586" y="882"/>
                    <a:pt x="4446" y="933"/>
                    <a:pt x="4309" y="933"/>
                  </a:cubicBezTo>
                  <a:cubicBezTo>
                    <a:pt x="4125" y="933"/>
                    <a:pt x="3947" y="840"/>
                    <a:pt x="3813" y="649"/>
                  </a:cubicBezTo>
                  <a:cubicBezTo>
                    <a:pt x="3594" y="334"/>
                    <a:pt x="3394" y="213"/>
                    <a:pt x="3205" y="213"/>
                  </a:cubicBezTo>
                  <a:cubicBezTo>
                    <a:pt x="2584" y="213"/>
                    <a:pt x="2080" y="1519"/>
                    <a:pt x="1372" y="1519"/>
                  </a:cubicBezTo>
                  <a:cubicBezTo>
                    <a:pt x="1248" y="1519"/>
                    <a:pt x="1117" y="1478"/>
                    <a:pt x="978" y="1383"/>
                  </a:cubicBezTo>
                  <a:cubicBezTo>
                    <a:pt x="945" y="1383"/>
                    <a:pt x="945" y="1383"/>
                    <a:pt x="911" y="1350"/>
                  </a:cubicBezTo>
                  <a:lnTo>
                    <a:pt x="945" y="1350"/>
                  </a:lnTo>
                  <a:cubicBezTo>
                    <a:pt x="784" y="1275"/>
                    <a:pt x="653" y="1242"/>
                    <a:pt x="549" y="1242"/>
                  </a:cubicBezTo>
                  <a:cubicBezTo>
                    <a:pt x="1" y="1242"/>
                    <a:pt x="159" y="2141"/>
                    <a:pt x="411" y="2617"/>
                  </a:cubicBezTo>
                  <a:cubicBezTo>
                    <a:pt x="978" y="4218"/>
                    <a:pt x="1745" y="5786"/>
                    <a:pt x="2779" y="7187"/>
                  </a:cubicBezTo>
                  <a:cubicBezTo>
                    <a:pt x="2713" y="5786"/>
                    <a:pt x="1645" y="3851"/>
                    <a:pt x="1211" y="2284"/>
                  </a:cubicBezTo>
                  <a:lnTo>
                    <a:pt x="1211" y="2284"/>
                  </a:lnTo>
                  <a:cubicBezTo>
                    <a:pt x="1296" y="2302"/>
                    <a:pt x="1378" y="2311"/>
                    <a:pt x="1457" y="2311"/>
                  </a:cubicBezTo>
                  <a:cubicBezTo>
                    <a:pt x="2224" y="2311"/>
                    <a:pt x="2760" y="1493"/>
                    <a:pt x="3213" y="949"/>
                  </a:cubicBezTo>
                  <a:cubicBezTo>
                    <a:pt x="3522" y="1405"/>
                    <a:pt x="3947" y="1602"/>
                    <a:pt x="4378" y="1602"/>
                  </a:cubicBezTo>
                  <a:cubicBezTo>
                    <a:pt x="4925" y="1602"/>
                    <a:pt x="5479" y="1286"/>
                    <a:pt x="5815" y="783"/>
                  </a:cubicBezTo>
                  <a:cubicBezTo>
                    <a:pt x="6042" y="1187"/>
                    <a:pt x="6481" y="1477"/>
                    <a:pt x="6942" y="1477"/>
                  </a:cubicBezTo>
                  <a:cubicBezTo>
                    <a:pt x="7088" y="1477"/>
                    <a:pt x="7237" y="1447"/>
                    <a:pt x="7383" y="1383"/>
                  </a:cubicBezTo>
                  <a:lnTo>
                    <a:pt x="7383" y="1383"/>
                  </a:lnTo>
                  <a:cubicBezTo>
                    <a:pt x="7049" y="2951"/>
                    <a:pt x="6382" y="4352"/>
                    <a:pt x="6215" y="5953"/>
                  </a:cubicBezTo>
                  <a:cubicBezTo>
                    <a:pt x="6059" y="6243"/>
                    <a:pt x="6067" y="6608"/>
                    <a:pt x="6189" y="6608"/>
                  </a:cubicBezTo>
                  <a:cubicBezTo>
                    <a:pt x="6250" y="6608"/>
                    <a:pt x="6338" y="6518"/>
                    <a:pt x="6449" y="6286"/>
                  </a:cubicBezTo>
                  <a:cubicBezTo>
                    <a:pt x="6611" y="5864"/>
                    <a:pt x="6932" y="5536"/>
                    <a:pt x="7103" y="5179"/>
                  </a:cubicBezTo>
                  <a:lnTo>
                    <a:pt x="7103" y="5179"/>
                  </a:lnTo>
                  <a:cubicBezTo>
                    <a:pt x="7098" y="5183"/>
                    <a:pt x="7091" y="5186"/>
                    <a:pt x="7082" y="5186"/>
                  </a:cubicBezTo>
                  <a:cubicBezTo>
                    <a:pt x="7371" y="4435"/>
                    <a:pt x="8836" y="507"/>
                    <a:pt x="7685" y="507"/>
                  </a:cubicBezTo>
                  <a:cubicBezTo>
                    <a:pt x="7507" y="507"/>
                    <a:pt x="7266" y="601"/>
                    <a:pt x="6949" y="816"/>
                  </a:cubicBezTo>
                  <a:cubicBezTo>
                    <a:pt x="6212" y="509"/>
                    <a:pt x="6141" y="1"/>
                    <a:pt x="58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rot="1265350">
              <a:off x="7361860" y="4354702"/>
              <a:ext cx="524859" cy="339572"/>
            </a:xfrm>
            <a:custGeom>
              <a:avLst/>
              <a:gdLst/>
              <a:ahLst/>
              <a:cxnLst/>
              <a:rect l="l" t="t" r="r" b="b"/>
              <a:pathLst>
                <a:path w="8702" h="5630" extrusionOk="0">
                  <a:moveTo>
                    <a:pt x="1224" y="0"/>
                  </a:moveTo>
                  <a:cubicBezTo>
                    <a:pt x="611" y="0"/>
                    <a:pt x="309" y="1228"/>
                    <a:pt x="716" y="1722"/>
                  </a:cubicBezTo>
                  <a:cubicBezTo>
                    <a:pt x="549" y="2122"/>
                    <a:pt x="582" y="2656"/>
                    <a:pt x="882" y="3056"/>
                  </a:cubicBezTo>
                  <a:cubicBezTo>
                    <a:pt x="0" y="4753"/>
                    <a:pt x="2345" y="5629"/>
                    <a:pt x="4556" y="5629"/>
                  </a:cubicBezTo>
                  <a:cubicBezTo>
                    <a:pt x="6691" y="5629"/>
                    <a:pt x="8701" y="4811"/>
                    <a:pt x="7554" y="3123"/>
                  </a:cubicBezTo>
                  <a:cubicBezTo>
                    <a:pt x="7721" y="2789"/>
                    <a:pt x="7687" y="2389"/>
                    <a:pt x="7487" y="2055"/>
                  </a:cubicBezTo>
                  <a:cubicBezTo>
                    <a:pt x="8054" y="1119"/>
                    <a:pt x="7488" y="159"/>
                    <a:pt x="6568" y="159"/>
                  </a:cubicBezTo>
                  <a:cubicBezTo>
                    <a:pt x="6406" y="159"/>
                    <a:pt x="6233" y="189"/>
                    <a:pt x="6053" y="254"/>
                  </a:cubicBezTo>
                  <a:cubicBezTo>
                    <a:pt x="5723" y="290"/>
                    <a:pt x="5395" y="304"/>
                    <a:pt x="5068" y="304"/>
                  </a:cubicBezTo>
                  <a:cubicBezTo>
                    <a:pt x="3873" y="304"/>
                    <a:pt x="2695" y="113"/>
                    <a:pt x="1516" y="87"/>
                  </a:cubicBezTo>
                  <a:cubicBezTo>
                    <a:pt x="1413" y="27"/>
                    <a:pt x="1315" y="0"/>
                    <a:pt x="1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
          <p:cNvGrpSpPr/>
          <p:nvPr/>
        </p:nvGrpSpPr>
        <p:grpSpPr>
          <a:xfrm rot="2486906">
            <a:off x="605028" y="135623"/>
            <a:ext cx="425344" cy="1428743"/>
            <a:chOff x="928875" y="186999"/>
            <a:chExt cx="425373" cy="1428842"/>
          </a:xfrm>
        </p:grpSpPr>
        <p:sp>
          <p:nvSpPr>
            <p:cNvPr id="131" name="Google Shape;131;p2"/>
            <p:cNvSpPr/>
            <p:nvPr/>
          </p:nvSpPr>
          <p:spPr>
            <a:xfrm rot="-5400000">
              <a:off x="427141" y="688734"/>
              <a:ext cx="1428842" cy="425373"/>
            </a:xfrm>
            <a:custGeom>
              <a:avLst/>
              <a:gdLst/>
              <a:ahLst/>
              <a:cxnLst/>
              <a:rect l="l" t="t" r="r" b="b"/>
              <a:pathLst>
                <a:path w="52305" h="9808" extrusionOk="0">
                  <a:moveTo>
                    <a:pt x="0" y="0"/>
                  </a:moveTo>
                  <a:lnTo>
                    <a:pt x="0" y="9807"/>
                  </a:lnTo>
                  <a:lnTo>
                    <a:pt x="52304" y="9807"/>
                  </a:lnTo>
                  <a:lnTo>
                    <a:pt x="48401" y="4904"/>
                  </a:lnTo>
                  <a:lnTo>
                    <a:pt x="52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rot="-5400000">
              <a:off x="977374" y="1481937"/>
              <a:ext cx="36216" cy="39079"/>
            </a:xfrm>
            <a:custGeom>
              <a:avLst/>
              <a:gdLst/>
              <a:ahLst/>
              <a:cxnLst/>
              <a:rect l="l" t="t" r="r" b="b"/>
              <a:pathLst>
                <a:path w="835" h="901" extrusionOk="0">
                  <a:moveTo>
                    <a:pt x="834" y="434"/>
                  </a:moveTo>
                  <a:cubicBezTo>
                    <a:pt x="834" y="167"/>
                    <a:pt x="634" y="0"/>
                    <a:pt x="434" y="0"/>
                  </a:cubicBezTo>
                  <a:cubicBezTo>
                    <a:pt x="167" y="0"/>
                    <a:pt x="0" y="234"/>
                    <a:pt x="0" y="434"/>
                  </a:cubicBezTo>
                  <a:cubicBezTo>
                    <a:pt x="0" y="634"/>
                    <a:pt x="200" y="834"/>
                    <a:pt x="434" y="834"/>
                  </a:cubicBezTo>
                  <a:cubicBezTo>
                    <a:pt x="667" y="901"/>
                    <a:pt x="834" y="667"/>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rot="-5400000">
              <a:off x="975964" y="1338701"/>
              <a:ext cx="36173" cy="36216"/>
            </a:xfrm>
            <a:custGeom>
              <a:avLst/>
              <a:gdLst/>
              <a:ahLst/>
              <a:cxnLst/>
              <a:rect l="l" t="t" r="r" b="b"/>
              <a:pathLst>
                <a:path w="834" h="835" extrusionOk="0">
                  <a:moveTo>
                    <a:pt x="834" y="434"/>
                  </a:moveTo>
                  <a:cubicBezTo>
                    <a:pt x="834" y="667"/>
                    <a:pt x="634" y="834"/>
                    <a:pt x="434" y="834"/>
                  </a:cubicBezTo>
                  <a:cubicBezTo>
                    <a:pt x="200" y="834"/>
                    <a:pt x="0" y="667"/>
                    <a:pt x="0" y="434"/>
                  </a:cubicBezTo>
                  <a:cubicBezTo>
                    <a:pt x="0" y="200"/>
                    <a:pt x="200" y="0"/>
                    <a:pt x="434" y="0"/>
                  </a:cubicBezTo>
                  <a:cubicBezTo>
                    <a:pt x="634" y="0"/>
                    <a:pt x="834" y="200"/>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rot="-5400000">
              <a:off x="975943" y="1194034"/>
              <a:ext cx="36216" cy="36216"/>
            </a:xfrm>
            <a:custGeom>
              <a:avLst/>
              <a:gdLst/>
              <a:ahLst/>
              <a:cxnLst/>
              <a:rect l="l" t="t" r="r" b="b"/>
              <a:pathLst>
                <a:path w="835" h="835" extrusionOk="0">
                  <a:moveTo>
                    <a:pt x="835" y="434"/>
                  </a:moveTo>
                  <a:cubicBezTo>
                    <a:pt x="835" y="667"/>
                    <a:pt x="635" y="834"/>
                    <a:pt x="434" y="834"/>
                  </a:cubicBezTo>
                  <a:cubicBezTo>
                    <a:pt x="201" y="834"/>
                    <a:pt x="1" y="667"/>
                    <a:pt x="1" y="434"/>
                  </a:cubicBezTo>
                  <a:cubicBezTo>
                    <a:pt x="1" y="200"/>
                    <a:pt x="201" y="0"/>
                    <a:pt x="434" y="0"/>
                  </a:cubicBezTo>
                  <a:cubicBezTo>
                    <a:pt x="635" y="0"/>
                    <a:pt x="835" y="200"/>
                    <a:pt x="835"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rot="-5400000">
              <a:off x="975943" y="1049345"/>
              <a:ext cx="36216" cy="36216"/>
            </a:xfrm>
            <a:custGeom>
              <a:avLst/>
              <a:gdLst/>
              <a:ahLst/>
              <a:cxnLst/>
              <a:rect l="l" t="t" r="r" b="b"/>
              <a:pathLst>
                <a:path w="835" h="835" extrusionOk="0">
                  <a:moveTo>
                    <a:pt x="834" y="434"/>
                  </a:moveTo>
                  <a:cubicBezTo>
                    <a:pt x="834" y="667"/>
                    <a:pt x="634" y="834"/>
                    <a:pt x="434" y="834"/>
                  </a:cubicBezTo>
                  <a:cubicBezTo>
                    <a:pt x="201" y="834"/>
                    <a:pt x="0" y="667"/>
                    <a:pt x="0" y="434"/>
                  </a:cubicBezTo>
                  <a:cubicBezTo>
                    <a:pt x="0" y="200"/>
                    <a:pt x="201" y="0"/>
                    <a:pt x="434" y="0"/>
                  </a:cubicBezTo>
                  <a:cubicBezTo>
                    <a:pt x="634" y="0"/>
                    <a:pt x="834" y="200"/>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5400000">
              <a:off x="975943" y="904656"/>
              <a:ext cx="36216" cy="36216"/>
            </a:xfrm>
            <a:custGeom>
              <a:avLst/>
              <a:gdLst/>
              <a:ahLst/>
              <a:cxnLst/>
              <a:rect l="l" t="t" r="r" b="b"/>
              <a:pathLst>
                <a:path w="835" h="835" extrusionOk="0">
                  <a:moveTo>
                    <a:pt x="834" y="434"/>
                  </a:moveTo>
                  <a:cubicBezTo>
                    <a:pt x="834" y="667"/>
                    <a:pt x="634" y="834"/>
                    <a:pt x="434" y="834"/>
                  </a:cubicBezTo>
                  <a:cubicBezTo>
                    <a:pt x="200" y="834"/>
                    <a:pt x="0" y="667"/>
                    <a:pt x="0" y="434"/>
                  </a:cubicBezTo>
                  <a:cubicBezTo>
                    <a:pt x="0" y="200"/>
                    <a:pt x="200" y="0"/>
                    <a:pt x="434" y="0"/>
                  </a:cubicBezTo>
                  <a:cubicBezTo>
                    <a:pt x="634" y="0"/>
                    <a:pt x="834" y="200"/>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rot="-5400000">
              <a:off x="975943" y="760011"/>
              <a:ext cx="36216" cy="36216"/>
            </a:xfrm>
            <a:custGeom>
              <a:avLst/>
              <a:gdLst/>
              <a:ahLst/>
              <a:cxnLst/>
              <a:rect l="l" t="t" r="r" b="b"/>
              <a:pathLst>
                <a:path w="835" h="835" extrusionOk="0">
                  <a:moveTo>
                    <a:pt x="835" y="434"/>
                  </a:moveTo>
                  <a:cubicBezTo>
                    <a:pt x="835" y="667"/>
                    <a:pt x="635" y="834"/>
                    <a:pt x="435" y="834"/>
                  </a:cubicBezTo>
                  <a:cubicBezTo>
                    <a:pt x="201" y="834"/>
                    <a:pt x="1" y="667"/>
                    <a:pt x="1" y="434"/>
                  </a:cubicBezTo>
                  <a:cubicBezTo>
                    <a:pt x="1" y="200"/>
                    <a:pt x="201" y="0"/>
                    <a:pt x="435" y="0"/>
                  </a:cubicBezTo>
                  <a:cubicBezTo>
                    <a:pt x="635" y="0"/>
                    <a:pt x="835" y="200"/>
                    <a:pt x="835"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rot="-5400000">
              <a:off x="975943" y="615322"/>
              <a:ext cx="36216" cy="36216"/>
            </a:xfrm>
            <a:custGeom>
              <a:avLst/>
              <a:gdLst/>
              <a:ahLst/>
              <a:cxnLst/>
              <a:rect l="l" t="t" r="r" b="b"/>
              <a:pathLst>
                <a:path w="835" h="835" extrusionOk="0">
                  <a:moveTo>
                    <a:pt x="835" y="434"/>
                  </a:moveTo>
                  <a:cubicBezTo>
                    <a:pt x="835" y="667"/>
                    <a:pt x="634" y="834"/>
                    <a:pt x="434" y="834"/>
                  </a:cubicBezTo>
                  <a:cubicBezTo>
                    <a:pt x="201" y="834"/>
                    <a:pt x="1" y="667"/>
                    <a:pt x="1" y="434"/>
                  </a:cubicBezTo>
                  <a:cubicBezTo>
                    <a:pt x="1" y="200"/>
                    <a:pt x="201" y="0"/>
                    <a:pt x="434" y="0"/>
                  </a:cubicBezTo>
                  <a:cubicBezTo>
                    <a:pt x="634" y="0"/>
                    <a:pt x="835" y="200"/>
                    <a:pt x="835"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rot="-5400000">
              <a:off x="977374" y="467771"/>
              <a:ext cx="36216" cy="39079"/>
            </a:xfrm>
            <a:custGeom>
              <a:avLst/>
              <a:gdLst/>
              <a:ahLst/>
              <a:cxnLst/>
              <a:rect l="l" t="t" r="r" b="b"/>
              <a:pathLst>
                <a:path w="835" h="901" extrusionOk="0">
                  <a:moveTo>
                    <a:pt x="835" y="434"/>
                  </a:moveTo>
                  <a:cubicBezTo>
                    <a:pt x="835" y="167"/>
                    <a:pt x="634" y="0"/>
                    <a:pt x="434" y="0"/>
                  </a:cubicBezTo>
                  <a:cubicBezTo>
                    <a:pt x="167" y="0"/>
                    <a:pt x="1" y="234"/>
                    <a:pt x="1" y="434"/>
                  </a:cubicBezTo>
                  <a:cubicBezTo>
                    <a:pt x="1" y="634"/>
                    <a:pt x="234" y="834"/>
                    <a:pt x="434" y="834"/>
                  </a:cubicBezTo>
                  <a:cubicBezTo>
                    <a:pt x="634" y="901"/>
                    <a:pt x="835" y="667"/>
                    <a:pt x="835"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rot="-5400000">
              <a:off x="977374" y="323082"/>
              <a:ext cx="36216" cy="39079"/>
            </a:xfrm>
            <a:custGeom>
              <a:avLst/>
              <a:gdLst/>
              <a:ahLst/>
              <a:cxnLst/>
              <a:rect l="l" t="t" r="r" b="b"/>
              <a:pathLst>
                <a:path w="835" h="901" extrusionOk="0">
                  <a:moveTo>
                    <a:pt x="834" y="434"/>
                  </a:moveTo>
                  <a:cubicBezTo>
                    <a:pt x="834" y="167"/>
                    <a:pt x="634" y="0"/>
                    <a:pt x="434" y="0"/>
                  </a:cubicBezTo>
                  <a:cubicBezTo>
                    <a:pt x="167" y="0"/>
                    <a:pt x="0" y="234"/>
                    <a:pt x="0" y="434"/>
                  </a:cubicBezTo>
                  <a:cubicBezTo>
                    <a:pt x="0" y="634"/>
                    <a:pt x="234" y="834"/>
                    <a:pt x="434" y="834"/>
                  </a:cubicBezTo>
                  <a:cubicBezTo>
                    <a:pt x="634" y="901"/>
                    <a:pt x="834" y="667"/>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rot="-5400000">
              <a:off x="1266730" y="1481915"/>
              <a:ext cx="36216" cy="39122"/>
            </a:xfrm>
            <a:custGeom>
              <a:avLst/>
              <a:gdLst/>
              <a:ahLst/>
              <a:cxnLst/>
              <a:rect l="l" t="t" r="r" b="b"/>
              <a:pathLst>
                <a:path w="835" h="902" extrusionOk="0">
                  <a:moveTo>
                    <a:pt x="834" y="434"/>
                  </a:moveTo>
                  <a:cubicBezTo>
                    <a:pt x="834" y="167"/>
                    <a:pt x="634" y="1"/>
                    <a:pt x="434" y="1"/>
                  </a:cubicBezTo>
                  <a:cubicBezTo>
                    <a:pt x="167" y="1"/>
                    <a:pt x="0" y="234"/>
                    <a:pt x="0" y="434"/>
                  </a:cubicBezTo>
                  <a:cubicBezTo>
                    <a:pt x="0" y="634"/>
                    <a:pt x="200" y="835"/>
                    <a:pt x="434" y="835"/>
                  </a:cubicBezTo>
                  <a:cubicBezTo>
                    <a:pt x="667" y="901"/>
                    <a:pt x="834" y="668"/>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rot="-5400000">
              <a:off x="1265298" y="1338701"/>
              <a:ext cx="36173" cy="36216"/>
            </a:xfrm>
            <a:custGeom>
              <a:avLst/>
              <a:gdLst/>
              <a:ahLst/>
              <a:cxnLst/>
              <a:rect l="l" t="t" r="r" b="b"/>
              <a:pathLst>
                <a:path w="834" h="835" extrusionOk="0">
                  <a:moveTo>
                    <a:pt x="834" y="434"/>
                  </a:moveTo>
                  <a:cubicBezTo>
                    <a:pt x="834" y="668"/>
                    <a:pt x="634" y="835"/>
                    <a:pt x="434" y="835"/>
                  </a:cubicBezTo>
                  <a:cubicBezTo>
                    <a:pt x="200" y="835"/>
                    <a:pt x="0" y="668"/>
                    <a:pt x="0" y="434"/>
                  </a:cubicBezTo>
                  <a:cubicBezTo>
                    <a:pt x="0" y="201"/>
                    <a:pt x="200" y="1"/>
                    <a:pt x="434" y="1"/>
                  </a:cubicBezTo>
                  <a:cubicBezTo>
                    <a:pt x="634" y="1"/>
                    <a:pt x="834" y="201"/>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rot="-5400000">
              <a:off x="1265277" y="1194034"/>
              <a:ext cx="36216" cy="36216"/>
            </a:xfrm>
            <a:custGeom>
              <a:avLst/>
              <a:gdLst/>
              <a:ahLst/>
              <a:cxnLst/>
              <a:rect l="l" t="t" r="r" b="b"/>
              <a:pathLst>
                <a:path w="835" h="835" extrusionOk="0">
                  <a:moveTo>
                    <a:pt x="835" y="434"/>
                  </a:moveTo>
                  <a:cubicBezTo>
                    <a:pt x="835" y="668"/>
                    <a:pt x="635" y="835"/>
                    <a:pt x="434" y="835"/>
                  </a:cubicBezTo>
                  <a:cubicBezTo>
                    <a:pt x="201" y="835"/>
                    <a:pt x="1" y="668"/>
                    <a:pt x="1" y="434"/>
                  </a:cubicBezTo>
                  <a:cubicBezTo>
                    <a:pt x="1" y="201"/>
                    <a:pt x="201" y="1"/>
                    <a:pt x="434" y="1"/>
                  </a:cubicBezTo>
                  <a:cubicBezTo>
                    <a:pt x="635" y="1"/>
                    <a:pt x="835" y="201"/>
                    <a:pt x="835"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1265277" y="1049345"/>
              <a:ext cx="36216" cy="36216"/>
            </a:xfrm>
            <a:custGeom>
              <a:avLst/>
              <a:gdLst/>
              <a:ahLst/>
              <a:cxnLst/>
              <a:rect l="l" t="t" r="r" b="b"/>
              <a:pathLst>
                <a:path w="835" h="835" extrusionOk="0">
                  <a:moveTo>
                    <a:pt x="834" y="434"/>
                  </a:moveTo>
                  <a:cubicBezTo>
                    <a:pt x="834" y="668"/>
                    <a:pt x="634" y="835"/>
                    <a:pt x="434" y="835"/>
                  </a:cubicBezTo>
                  <a:cubicBezTo>
                    <a:pt x="201" y="835"/>
                    <a:pt x="0" y="668"/>
                    <a:pt x="0" y="434"/>
                  </a:cubicBezTo>
                  <a:cubicBezTo>
                    <a:pt x="0" y="201"/>
                    <a:pt x="201" y="1"/>
                    <a:pt x="434" y="1"/>
                  </a:cubicBezTo>
                  <a:cubicBezTo>
                    <a:pt x="634" y="1"/>
                    <a:pt x="834" y="201"/>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rot="-5400000">
              <a:off x="1265277" y="904656"/>
              <a:ext cx="36216" cy="36216"/>
            </a:xfrm>
            <a:custGeom>
              <a:avLst/>
              <a:gdLst/>
              <a:ahLst/>
              <a:cxnLst/>
              <a:rect l="l" t="t" r="r" b="b"/>
              <a:pathLst>
                <a:path w="835" h="835" extrusionOk="0">
                  <a:moveTo>
                    <a:pt x="834" y="434"/>
                  </a:moveTo>
                  <a:cubicBezTo>
                    <a:pt x="834" y="668"/>
                    <a:pt x="634" y="835"/>
                    <a:pt x="434" y="835"/>
                  </a:cubicBezTo>
                  <a:cubicBezTo>
                    <a:pt x="200" y="835"/>
                    <a:pt x="0" y="668"/>
                    <a:pt x="0" y="434"/>
                  </a:cubicBezTo>
                  <a:cubicBezTo>
                    <a:pt x="0" y="201"/>
                    <a:pt x="200" y="1"/>
                    <a:pt x="434" y="1"/>
                  </a:cubicBezTo>
                  <a:cubicBezTo>
                    <a:pt x="634" y="1"/>
                    <a:pt x="834" y="201"/>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rot="-5400000">
              <a:off x="1265277" y="760011"/>
              <a:ext cx="36216" cy="36216"/>
            </a:xfrm>
            <a:custGeom>
              <a:avLst/>
              <a:gdLst/>
              <a:ahLst/>
              <a:cxnLst/>
              <a:rect l="l" t="t" r="r" b="b"/>
              <a:pathLst>
                <a:path w="835" h="835" extrusionOk="0">
                  <a:moveTo>
                    <a:pt x="835" y="434"/>
                  </a:moveTo>
                  <a:cubicBezTo>
                    <a:pt x="835" y="668"/>
                    <a:pt x="635" y="835"/>
                    <a:pt x="435" y="835"/>
                  </a:cubicBezTo>
                  <a:cubicBezTo>
                    <a:pt x="201" y="835"/>
                    <a:pt x="1" y="668"/>
                    <a:pt x="1" y="434"/>
                  </a:cubicBezTo>
                  <a:cubicBezTo>
                    <a:pt x="1" y="201"/>
                    <a:pt x="201" y="1"/>
                    <a:pt x="435" y="1"/>
                  </a:cubicBezTo>
                  <a:cubicBezTo>
                    <a:pt x="635" y="1"/>
                    <a:pt x="835" y="201"/>
                    <a:pt x="835"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rot="-5400000">
              <a:off x="1265277" y="615322"/>
              <a:ext cx="36216" cy="36216"/>
            </a:xfrm>
            <a:custGeom>
              <a:avLst/>
              <a:gdLst/>
              <a:ahLst/>
              <a:cxnLst/>
              <a:rect l="l" t="t" r="r" b="b"/>
              <a:pathLst>
                <a:path w="835" h="835" extrusionOk="0">
                  <a:moveTo>
                    <a:pt x="835" y="434"/>
                  </a:moveTo>
                  <a:cubicBezTo>
                    <a:pt x="835" y="668"/>
                    <a:pt x="634" y="835"/>
                    <a:pt x="434" y="835"/>
                  </a:cubicBezTo>
                  <a:cubicBezTo>
                    <a:pt x="201" y="835"/>
                    <a:pt x="1" y="668"/>
                    <a:pt x="1" y="434"/>
                  </a:cubicBezTo>
                  <a:cubicBezTo>
                    <a:pt x="1" y="201"/>
                    <a:pt x="201" y="1"/>
                    <a:pt x="434" y="1"/>
                  </a:cubicBezTo>
                  <a:cubicBezTo>
                    <a:pt x="634" y="1"/>
                    <a:pt x="835" y="201"/>
                    <a:pt x="835"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rot="-5400000">
              <a:off x="1266730" y="467749"/>
              <a:ext cx="36216" cy="39122"/>
            </a:xfrm>
            <a:custGeom>
              <a:avLst/>
              <a:gdLst/>
              <a:ahLst/>
              <a:cxnLst/>
              <a:rect l="l" t="t" r="r" b="b"/>
              <a:pathLst>
                <a:path w="835" h="902" extrusionOk="0">
                  <a:moveTo>
                    <a:pt x="835" y="434"/>
                  </a:moveTo>
                  <a:cubicBezTo>
                    <a:pt x="835" y="167"/>
                    <a:pt x="634" y="1"/>
                    <a:pt x="434" y="1"/>
                  </a:cubicBezTo>
                  <a:cubicBezTo>
                    <a:pt x="167" y="1"/>
                    <a:pt x="1" y="234"/>
                    <a:pt x="1" y="434"/>
                  </a:cubicBezTo>
                  <a:cubicBezTo>
                    <a:pt x="1" y="634"/>
                    <a:pt x="234" y="835"/>
                    <a:pt x="434" y="835"/>
                  </a:cubicBezTo>
                  <a:cubicBezTo>
                    <a:pt x="634" y="901"/>
                    <a:pt x="835" y="668"/>
                    <a:pt x="835"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rot="-5400000">
              <a:off x="1266730" y="323061"/>
              <a:ext cx="36216" cy="39122"/>
            </a:xfrm>
            <a:custGeom>
              <a:avLst/>
              <a:gdLst/>
              <a:ahLst/>
              <a:cxnLst/>
              <a:rect l="l" t="t" r="r" b="b"/>
              <a:pathLst>
                <a:path w="835" h="902" extrusionOk="0">
                  <a:moveTo>
                    <a:pt x="834" y="434"/>
                  </a:moveTo>
                  <a:cubicBezTo>
                    <a:pt x="834" y="167"/>
                    <a:pt x="634" y="1"/>
                    <a:pt x="434" y="1"/>
                  </a:cubicBezTo>
                  <a:cubicBezTo>
                    <a:pt x="167" y="1"/>
                    <a:pt x="0" y="234"/>
                    <a:pt x="0" y="434"/>
                  </a:cubicBezTo>
                  <a:cubicBezTo>
                    <a:pt x="0" y="634"/>
                    <a:pt x="234" y="835"/>
                    <a:pt x="434" y="835"/>
                  </a:cubicBezTo>
                  <a:cubicBezTo>
                    <a:pt x="634" y="901"/>
                    <a:pt x="834" y="668"/>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rot="-5400000">
              <a:off x="1123494" y="1555713"/>
              <a:ext cx="36216" cy="36216"/>
            </a:xfrm>
            <a:custGeom>
              <a:avLst/>
              <a:gdLst/>
              <a:ahLst/>
              <a:cxnLst/>
              <a:rect l="l" t="t" r="r" b="b"/>
              <a:pathLst>
                <a:path w="835" h="835" extrusionOk="0">
                  <a:moveTo>
                    <a:pt x="834" y="401"/>
                  </a:moveTo>
                  <a:cubicBezTo>
                    <a:pt x="834" y="634"/>
                    <a:pt x="634" y="835"/>
                    <a:pt x="434" y="835"/>
                  </a:cubicBezTo>
                  <a:cubicBezTo>
                    <a:pt x="201" y="835"/>
                    <a:pt x="0" y="634"/>
                    <a:pt x="0" y="401"/>
                  </a:cubicBezTo>
                  <a:cubicBezTo>
                    <a:pt x="0" y="167"/>
                    <a:pt x="201" y="1"/>
                    <a:pt x="434" y="1"/>
                  </a:cubicBezTo>
                  <a:cubicBezTo>
                    <a:pt x="634" y="1"/>
                    <a:pt x="834" y="167"/>
                    <a:pt x="834"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rot="-5400000">
              <a:off x="1123494" y="1411024"/>
              <a:ext cx="36216" cy="36216"/>
            </a:xfrm>
            <a:custGeom>
              <a:avLst/>
              <a:gdLst/>
              <a:ahLst/>
              <a:cxnLst/>
              <a:rect l="l" t="t" r="r" b="b"/>
              <a:pathLst>
                <a:path w="835" h="835" extrusionOk="0">
                  <a:moveTo>
                    <a:pt x="834" y="401"/>
                  </a:moveTo>
                  <a:cubicBezTo>
                    <a:pt x="834" y="634"/>
                    <a:pt x="634" y="835"/>
                    <a:pt x="434" y="835"/>
                  </a:cubicBezTo>
                  <a:cubicBezTo>
                    <a:pt x="200" y="835"/>
                    <a:pt x="0" y="634"/>
                    <a:pt x="0" y="401"/>
                  </a:cubicBezTo>
                  <a:cubicBezTo>
                    <a:pt x="0" y="167"/>
                    <a:pt x="200" y="1"/>
                    <a:pt x="434" y="1"/>
                  </a:cubicBezTo>
                  <a:cubicBezTo>
                    <a:pt x="634" y="1"/>
                    <a:pt x="834" y="167"/>
                    <a:pt x="834"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rot="-5400000">
              <a:off x="1123494" y="1266378"/>
              <a:ext cx="36216" cy="36216"/>
            </a:xfrm>
            <a:custGeom>
              <a:avLst/>
              <a:gdLst/>
              <a:ahLst/>
              <a:cxnLst/>
              <a:rect l="l" t="t" r="r" b="b"/>
              <a:pathLst>
                <a:path w="835" h="835" extrusionOk="0">
                  <a:moveTo>
                    <a:pt x="835" y="401"/>
                  </a:moveTo>
                  <a:cubicBezTo>
                    <a:pt x="835" y="634"/>
                    <a:pt x="635" y="835"/>
                    <a:pt x="435" y="835"/>
                  </a:cubicBezTo>
                  <a:cubicBezTo>
                    <a:pt x="201" y="835"/>
                    <a:pt x="1" y="634"/>
                    <a:pt x="1" y="401"/>
                  </a:cubicBezTo>
                  <a:cubicBezTo>
                    <a:pt x="1" y="167"/>
                    <a:pt x="201" y="1"/>
                    <a:pt x="435" y="1"/>
                  </a:cubicBezTo>
                  <a:cubicBezTo>
                    <a:pt x="635" y="1"/>
                    <a:pt x="835" y="167"/>
                    <a:pt x="835"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rot="-5400000">
              <a:off x="1123494" y="1121690"/>
              <a:ext cx="36216" cy="36216"/>
            </a:xfrm>
            <a:custGeom>
              <a:avLst/>
              <a:gdLst/>
              <a:ahLst/>
              <a:cxnLst/>
              <a:rect l="l" t="t" r="r" b="b"/>
              <a:pathLst>
                <a:path w="835" h="835" extrusionOk="0">
                  <a:moveTo>
                    <a:pt x="835" y="401"/>
                  </a:moveTo>
                  <a:cubicBezTo>
                    <a:pt x="835" y="167"/>
                    <a:pt x="634" y="1"/>
                    <a:pt x="434" y="1"/>
                  </a:cubicBezTo>
                  <a:cubicBezTo>
                    <a:pt x="201" y="1"/>
                    <a:pt x="1" y="201"/>
                    <a:pt x="1" y="401"/>
                  </a:cubicBezTo>
                  <a:cubicBezTo>
                    <a:pt x="1" y="634"/>
                    <a:pt x="201" y="835"/>
                    <a:pt x="434" y="835"/>
                  </a:cubicBezTo>
                  <a:cubicBezTo>
                    <a:pt x="634" y="835"/>
                    <a:pt x="835" y="601"/>
                    <a:pt x="835"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rot="-5400000">
              <a:off x="1123494" y="977001"/>
              <a:ext cx="36216" cy="36216"/>
            </a:xfrm>
            <a:custGeom>
              <a:avLst/>
              <a:gdLst/>
              <a:ahLst/>
              <a:cxnLst/>
              <a:rect l="l" t="t" r="r" b="b"/>
              <a:pathLst>
                <a:path w="835" h="835" extrusionOk="0">
                  <a:moveTo>
                    <a:pt x="834" y="401"/>
                  </a:moveTo>
                  <a:cubicBezTo>
                    <a:pt x="834" y="634"/>
                    <a:pt x="634" y="835"/>
                    <a:pt x="434" y="835"/>
                  </a:cubicBezTo>
                  <a:cubicBezTo>
                    <a:pt x="200" y="835"/>
                    <a:pt x="0" y="634"/>
                    <a:pt x="0" y="401"/>
                  </a:cubicBezTo>
                  <a:cubicBezTo>
                    <a:pt x="0" y="167"/>
                    <a:pt x="200" y="1"/>
                    <a:pt x="434" y="1"/>
                  </a:cubicBezTo>
                  <a:cubicBezTo>
                    <a:pt x="634" y="1"/>
                    <a:pt x="834" y="167"/>
                    <a:pt x="834"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rot="-5400000">
              <a:off x="1123494" y="830881"/>
              <a:ext cx="36216" cy="36216"/>
            </a:xfrm>
            <a:custGeom>
              <a:avLst/>
              <a:gdLst/>
              <a:ahLst/>
              <a:cxnLst/>
              <a:rect l="l" t="t" r="r" b="b"/>
              <a:pathLst>
                <a:path w="835" h="835" extrusionOk="0">
                  <a:moveTo>
                    <a:pt x="834" y="401"/>
                  </a:moveTo>
                  <a:cubicBezTo>
                    <a:pt x="834" y="167"/>
                    <a:pt x="634" y="1"/>
                    <a:pt x="434" y="1"/>
                  </a:cubicBezTo>
                  <a:cubicBezTo>
                    <a:pt x="234" y="1"/>
                    <a:pt x="0" y="201"/>
                    <a:pt x="0" y="401"/>
                  </a:cubicBezTo>
                  <a:cubicBezTo>
                    <a:pt x="0" y="634"/>
                    <a:pt x="234" y="835"/>
                    <a:pt x="434" y="835"/>
                  </a:cubicBezTo>
                  <a:cubicBezTo>
                    <a:pt x="634" y="835"/>
                    <a:pt x="834" y="601"/>
                    <a:pt x="834"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rot="-5400000">
              <a:off x="1123494" y="687667"/>
              <a:ext cx="36216" cy="36216"/>
            </a:xfrm>
            <a:custGeom>
              <a:avLst/>
              <a:gdLst/>
              <a:ahLst/>
              <a:cxnLst/>
              <a:rect l="l" t="t" r="r" b="b"/>
              <a:pathLst>
                <a:path w="835" h="835" extrusionOk="0">
                  <a:moveTo>
                    <a:pt x="835" y="401"/>
                  </a:moveTo>
                  <a:cubicBezTo>
                    <a:pt x="835" y="634"/>
                    <a:pt x="635" y="835"/>
                    <a:pt x="434" y="835"/>
                  </a:cubicBezTo>
                  <a:cubicBezTo>
                    <a:pt x="201" y="835"/>
                    <a:pt x="1" y="634"/>
                    <a:pt x="1" y="401"/>
                  </a:cubicBezTo>
                  <a:cubicBezTo>
                    <a:pt x="1" y="167"/>
                    <a:pt x="201" y="1"/>
                    <a:pt x="434" y="1"/>
                  </a:cubicBezTo>
                  <a:cubicBezTo>
                    <a:pt x="635" y="1"/>
                    <a:pt x="835" y="167"/>
                    <a:pt x="835"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rot="-5400000">
              <a:off x="1123494" y="542978"/>
              <a:ext cx="36216" cy="36216"/>
            </a:xfrm>
            <a:custGeom>
              <a:avLst/>
              <a:gdLst/>
              <a:ahLst/>
              <a:cxnLst/>
              <a:rect l="l" t="t" r="r" b="b"/>
              <a:pathLst>
                <a:path w="835" h="835" extrusionOk="0">
                  <a:moveTo>
                    <a:pt x="834" y="401"/>
                  </a:moveTo>
                  <a:cubicBezTo>
                    <a:pt x="834" y="634"/>
                    <a:pt x="634" y="835"/>
                    <a:pt x="434" y="835"/>
                  </a:cubicBezTo>
                  <a:cubicBezTo>
                    <a:pt x="201" y="835"/>
                    <a:pt x="0" y="634"/>
                    <a:pt x="0" y="401"/>
                  </a:cubicBezTo>
                  <a:cubicBezTo>
                    <a:pt x="0" y="167"/>
                    <a:pt x="201" y="1"/>
                    <a:pt x="434" y="1"/>
                  </a:cubicBezTo>
                  <a:cubicBezTo>
                    <a:pt x="634" y="1"/>
                    <a:pt x="834" y="167"/>
                    <a:pt x="834"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rot="-5400000">
              <a:off x="1123494" y="396858"/>
              <a:ext cx="36216" cy="36216"/>
            </a:xfrm>
            <a:custGeom>
              <a:avLst/>
              <a:gdLst/>
              <a:ahLst/>
              <a:cxnLst/>
              <a:rect l="l" t="t" r="r" b="b"/>
              <a:pathLst>
                <a:path w="835" h="835" extrusionOk="0">
                  <a:moveTo>
                    <a:pt x="834" y="401"/>
                  </a:moveTo>
                  <a:cubicBezTo>
                    <a:pt x="834" y="634"/>
                    <a:pt x="668" y="835"/>
                    <a:pt x="434" y="835"/>
                  </a:cubicBezTo>
                  <a:cubicBezTo>
                    <a:pt x="201" y="835"/>
                    <a:pt x="1" y="634"/>
                    <a:pt x="1" y="401"/>
                  </a:cubicBezTo>
                  <a:cubicBezTo>
                    <a:pt x="1" y="167"/>
                    <a:pt x="201" y="1"/>
                    <a:pt x="434" y="1"/>
                  </a:cubicBezTo>
                  <a:cubicBezTo>
                    <a:pt x="668" y="1"/>
                    <a:pt x="834" y="167"/>
                    <a:pt x="834"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6"/>
        <p:cNvGrpSpPr/>
        <p:nvPr/>
      </p:nvGrpSpPr>
      <p:grpSpPr>
        <a:xfrm>
          <a:off x="0" y="0"/>
          <a:ext cx="0" cy="0"/>
          <a:chOff x="0" y="0"/>
          <a:chExt cx="0" cy="0"/>
        </a:xfrm>
      </p:grpSpPr>
      <p:grpSp>
        <p:nvGrpSpPr>
          <p:cNvPr id="287" name="Google Shape;287;p4"/>
          <p:cNvGrpSpPr/>
          <p:nvPr/>
        </p:nvGrpSpPr>
        <p:grpSpPr>
          <a:xfrm>
            <a:off x="0" y="-284003"/>
            <a:ext cx="9144012" cy="5711504"/>
            <a:chOff x="0" y="-284003"/>
            <a:chExt cx="9144012" cy="5711504"/>
          </a:xfrm>
        </p:grpSpPr>
        <p:grpSp>
          <p:nvGrpSpPr>
            <p:cNvPr id="288" name="Google Shape;288;p4"/>
            <p:cNvGrpSpPr/>
            <p:nvPr/>
          </p:nvGrpSpPr>
          <p:grpSpPr>
            <a:xfrm>
              <a:off x="36" y="-284003"/>
              <a:ext cx="4666015" cy="2896979"/>
              <a:chOff x="2" y="-392678"/>
              <a:chExt cx="4598872" cy="2855291"/>
            </a:xfrm>
          </p:grpSpPr>
          <p:grpSp>
            <p:nvGrpSpPr>
              <p:cNvPr id="289" name="Google Shape;289;p4"/>
              <p:cNvGrpSpPr/>
              <p:nvPr/>
            </p:nvGrpSpPr>
            <p:grpSpPr>
              <a:xfrm>
                <a:off x="1021575" y="422615"/>
                <a:ext cx="974242" cy="2039999"/>
                <a:chOff x="-45829" y="1130675"/>
                <a:chExt cx="2011235" cy="4211393"/>
              </a:xfrm>
            </p:grpSpPr>
            <p:sp>
              <p:nvSpPr>
                <p:cNvPr id="290" name="Google Shape;290;p4"/>
                <p:cNvSpPr/>
                <p:nvPr/>
              </p:nvSpPr>
              <p:spPr>
                <a:xfrm>
                  <a:off x="1208591" y="4700457"/>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45829" y="1815136"/>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4"/>
              <p:cNvGrpSpPr/>
              <p:nvPr/>
            </p:nvGrpSpPr>
            <p:grpSpPr>
              <a:xfrm>
                <a:off x="2216734" y="270725"/>
                <a:ext cx="864904" cy="1828107"/>
                <a:chOff x="4" y="1130675"/>
                <a:chExt cx="1785515" cy="3773961"/>
              </a:xfrm>
            </p:grpSpPr>
            <p:sp>
              <p:nvSpPr>
                <p:cNvPr id="295" name="Google Shape;295;p4"/>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4"/>
              <p:cNvGrpSpPr/>
              <p:nvPr/>
            </p:nvGrpSpPr>
            <p:grpSpPr>
              <a:xfrm flipH="1">
                <a:off x="3399935" y="-392678"/>
                <a:ext cx="1198939" cy="2375804"/>
                <a:chOff x="-350423" y="3"/>
                <a:chExt cx="2475101" cy="4904633"/>
              </a:xfrm>
            </p:grpSpPr>
            <p:sp>
              <p:nvSpPr>
                <p:cNvPr id="300" name="Google Shape;300;p4"/>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1367863" y="262643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50423" y="1725296"/>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4"/>
              <p:cNvGrpSpPr/>
              <p:nvPr/>
            </p:nvGrpSpPr>
            <p:grpSpPr>
              <a:xfrm>
                <a:off x="2" y="270725"/>
                <a:ext cx="864904" cy="1828107"/>
                <a:chOff x="4" y="1130675"/>
                <a:chExt cx="1785515" cy="3773961"/>
              </a:xfrm>
            </p:grpSpPr>
            <p:sp>
              <p:nvSpPr>
                <p:cNvPr id="306" name="Google Shape;306;p4"/>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4"/>
              <p:cNvSpPr/>
              <p:nvPr/>
            </p:nvSpPr>
            <p:spPr>
              <a:xfrm flipH="1">
                <a:off x="3234480" y="1983019"/>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flipH="1">
                <a:off x="1098668" y="-187800"/>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4"/>
            <p:cNvGrpSpPr/>
            <p:nvPr/>
          </p:nvGrpSpPr>
          <p:grpSpPr>
            <a:xfrm flipH="1">
              <a:off x="7207389" y="279722"/>
              <a:ext cx="877581" cy="3052735"/>
              <a:chOff x="4" y="3"/>
              <a:chExt cx="1785515" cy="6211057"/>
            </a:xfrm>
          </p:grpSpPr>
          <p:sp>
            <p:nvSpPr>
              <p:cNvPr id="313" name="Google Shape;313;p4"/>
              <p:cNvSpPr/>
              <p:nvPr/>
            </p:nvSpPr>
            <p:spPr>
              <a:xfrm>
                <a:off x="809894" y="55694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4"/>
            <p:cNvGrpSpPr/>
            <p:nvPr/>
          </p:nvGrpSpPr>
          <p:grpSpPr>
            <a:xfrm flipH="1">
              <a:off x="6017274" y="125611"/>
              <a:ext cx="1193863" cy="2628340"/>
              <a:chOff x="-643500" y="3"/>
              <a:chExt cx="2429019" cy="5347588"/>
            </a:xfrm>
          </p:grpSpPr>
          <p:sp>
            <p:nvSpPr>
              <p:cNvPr id="319" name="Google Shape;319;p4"/>
              <p:cNvSpPr/>
              <p:nvPr/>
            </p:nvSpPr>
            <p:spPr>
              <a:xfrm>
                <a:off x="-643500" y="470598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4"/>
            <p:cNvSpPr/>
            <p:nvPr/>
          </p:nvSpPr>
          <p:spPr>
            <a:xfrm>
              <a:off x="4650101" y="210342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4705785" y="8213"/>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5155692" y="1700821"/>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4650101" y="1171824"/>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5155692" y="56392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4"/>
            <p:cNvGrpSpPr/>
            <p:nvPr/>
          </p:nvGrpSpPr>
          <p:grpSpPr>
            <a:xfrm flipH="1">
              <a:off x="8266431" y="125611"/>
              <a:ext cx="877581" cy="2410627"/>
              <a:chOff x="4" y="3"/>
              <a:chExt cx="1785515" cy="4904633"/>
            </a:xfrm>
          </p:grpSpPr>
          <p:sp>
            <p:nvSpPr>
              <p:cNvPr id="330" name="Google Shape;330;p4"/>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335;p4"/>
            <p:cNvSpPr/>
            <p:nvPr/>
          </p:nvSpPr>
          <p:spPr>
            <a:xfrm>
              <a:off x="5490268" y="2418652"/>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5586503" y="-189723"/>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4"/>
            <p:cNvGrpSpPr/>
            <p:nvPr/>
          </p:nvGrpSpPr>
          <p:grpSpPr>
            <a:xfrm flipH="1">
              <a:off x="7207444" y="2847619"/>
              <a:ext cx="1327308" cy="2579872"/>
              <a:chOff x="-915006" y="-657895"/>
              <a:chExt cx="2700525" cy="5248976"/>
            </a:xfrm>
          </p:grpSpPr>
          <p:sp>
            <p:nvSpPr>
              <p:cNvPr id="338" name="Google Shape;338;p4"/>
              <p:cNvSpPr/>
              <p:nvPr/>
            </p:nvSpPr>
            <p:spPr>
              <a:xfrm>
                <a:off x="4" y="394947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915006" y="-65789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4"/>
            <p:cNvGrpSpPr/>
            <p:nvPr/>
          </p:nvGrpSpPr>
          <p:grpSpPr>
            <a:xfrm flipH="1">
              <a:off x="6017392" y="3016874"/>
              <a:ext cx="877581" cy="2410627"/>
              <a:chOff x="4" y="3"/>
              <a:chExt cx="1785515" cy="4904633"/>
            </a:xfrm>
          </p:grpSpPr>
          <p:sp>
            <p:nvSpPr>
              <p:cNvPr id="344" name="Google Shape;344;p4"/>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4"/>
            <p:cNvSpPr/>
            <p:nvPr/>
          </p:nvSpPr>
          <p:spPr>
            <a:xfrm>
              <a:off x="4650326" y="510901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4706016" y="2899482"/>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5452045" y="4168939"/>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4706023" y="4390905"/>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5155901" y="345516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4"/>
            <p:cNvGrpSpPr/>
            <p:nvPr/>
          </p:nvGrpSpPr>
          <p:grpSpPr>
            <a:xfrm flipH="1">
              <a:off x="8266431" y="3016874"/>
              <a:ext cx="877581" cy="2410627"/>
              <a:chOff x="4" y="3"/>
              <a:chExt cx="1785515" cy="4904633"/>
            </a:xfrm>
          </p:grpSpPr>
          <p:sp>
            <p:nvSpPr>
              <p:cNvPr id="355" name="Google Shape;355;p4"/>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4"/>
            <p:cNvSpPr/>
            <p:nvPr/>
          </p:nvSpPr>
          <p:spPr>
            <a:xfrm flipH="1">
              <a:off x="7894552" y="2220752"/>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5333005" y="4793757"/>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5717711" y="2954978"/>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4"/>
            <p:cNvGrpSpPr/>
            <p:nvPr/>
          </p:nvGrpSpPr>
          <p:grpSpPr>
            <a:xfrm>
              <a:off x="36" y="65430"/>
              <a:ext cx="4493790" cy="5267582"/>
              <a:chOff x="2" y="-48273"/>
              <a:chExt cx="4429125" cy="5191782"/>
            </a:xfrm>
          </p:grpSpPr>
          <p:grpSp>
            <p:nvGrpSpPr>
              <p:cNvPr id="364" name="Google Shape;364;p4"/>
              <p:cNvGrpSpPr/>
              <p:nvPr/>
            </p:nvGrpSpPr>
            <p:grpSpPr>
              <a:xfrm>
                <a:off x="1043776" y="2724642"/>
                <a:ext cx="864904" cy="2375804"/>
                <a:chOff x="4" y="3"/>
                <a:chExt cx="1785515" cy="4904633"/>
              </a:xfrm>
            </p:grpSpPr>
            <p:sp>
              <p:nvSpPr>
                <p:cNvPr id="365" name="Google Shape;365;p4"/>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4"/>
              <p:cNvGrpSpPr/>
              <p:nvPr/>
            </p:nvGrpSpPr>
            <p:grpSpPr>
              <a:xfrm>
                <a:off x="2216734" y="2572753"/>
                <a:ext cx="864904" cy="2375804"/>
                <a:chOff x="4" y="3"/>
                <a:chExt cx="1785515" cy="4904633"/>
              </a:xfrm>
            </p:grpSpPr>
            <p:sp>
              <p:nvSpPr>
                <p:cNvPr id="371" name="Google Shape;371;p4"/>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4"/>
              <p:cNvGrpSpPr/>
              <p:nvPr/>
            </p:nvGrpSpPr>
            <p:grpSpPr>
              <a:xfrm flipH="1">
                <a:off x="3564223" y="2457047"/>
                <a:ext cx="864904" cy="2375804"/>
                <a:chOff x="4" y="3"/>
                <a:chExt cx="1785515" cy="4904633"/>
              </a:xfrm>
            </p:grpSpPr>
            <p:sp>
              <p:nvSpPr>
                <p:cNvPr id="377" name="Google Shape;377;p4"/>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4"/>
              <p:cNvGrpSpPr/>
              <p:nvPr/>
            </p:nvGrpSpPr>
            <p:grpSpPr>
              <a:xfrm>
                <a:off x="2" y="2572753"/>
                <a:ext cx="864904" cy="2375804"/>
                <a:chOff x="4" y="3"/>
                <a:chExt cx="1785515" cy="4904633"/>
              </a:xfrm>
            </p:grpSpPr>
            <p:sp>
              <p:nvSpPr>
                <p:cNvPr id="383" name="Google Shape;383;p4"/>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4"/>
              <p:cNvSpPr/>
              <p:nvPr/>
            </p:nvSpPr>
            <p:spPr>
              <a:xfrm>
                <a:off x="828045" y="2231326"/>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flipH="1">
                <a:off x="3234480" y="4832744"/>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flipH="1">
                <a:off x="1995821" y="-48273"/>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4"/>
            <p:cNvSpPr/>
            <p:nvPr/>
          </p:nvSpPr>
          <p:spPr>
            <a:xfrm flipH="1">
              <a:off x="8070299" y="-246062"/>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flipH="1">
              <a:off x="2947971" y="-246081"/>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flipH="1">
              <a:off x="0" y="-145787"/>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5586486" y="1114461"/>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4"/>
          <p:cNvSpPr/>
          <p:nvPr/>
        </p:nvSpPr>
        <p:spPr>
          <a:xfrm>
            <a:off x="476400" y="473202"/>
            <a:ext cx="8191200" cy="418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rot="10800000" flipH="1">
            <a:off x="6261325" y="473200"/>
            <a:ext cx="2406275" cy="870425"/>
          </a:xfrm>
          <a:custGeom>
            <a:avLst/>
            <a:gdLst/>
            <a:ahLst/>
            <a:cxnLst/>
            <a:rect l="l" t="t" r="r" b="b"/>
            <a:pathLst>
              <a:path w="96251" h="34817" extrusionOk="0">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rgbClr val="FFE2FB">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txBox="1">
            <a:spLocks noGrp="1"/>
          </p:cNvSpPr>
          <p:nvPr>
            <p:ph type="title"/>
          </p:nvPr>
        </p:nvSpPr>
        <p:spPr>
          <a:xfrm>
            <a:off x="720000" y="597425"/>
            <a:ext cx="645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6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8" name="Google Shape;398;p4"/>
          <p:cNvSpPr txBox="1">
            <a:spLocks noGrp="1"/>
          </p:cNvSpPr>
          <p:nvPr>
            <p:ph type="body" idx="1"/>
          </p:nvPr>
        </p:nvSpPr>
        <p:spPr>
          <a:xfrm>
            <a:off x="720000" y="1152475"/>
            <a:ext cx="78144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AutoNum type="arabicPeriod"/>
              <a:defRPr sz="1200">
                <a:solidFill>
                  <a:srgbClr val="434343"/>
                </a:solidFill>
              </a:defRPr>
            </a:lvl1pPr>
            <a:lvl2pPr marL="914400" lvl="1" indent="-317500" rtl="0">
              <a:lnSpc>
                <a:spcPct val="115000"/>
              </a:lnSpc>
              <a:spcBef>
                <a:spcPts val="1600"/>
              </a:spcBef>
              <a:spcAft>
                <a:spcPts val="0"/>
              </a:spcAft>
              <a:buClr>
                <a:srgbClr val="434343"/>
              </a:buClr>
              <a:buSzPts val="1400"/>
              <a:buAutoNum type="alphaLcPeriod"/>
              <a:defRPr>
                <a:solidFill>
                  <a:srgbClr val="434343"/>
                </a:solidFill>
              </a:defRPr>
            </a:lvl2pPr>
            <a:lvl3pPr marL="1371600" lvl="2" indent="-317500" rtl="0">
              <a:lnSpc>
                <a:spcPct val="115000"/>
              </a:lnSpc>
              <a:spcBef>
                <a:spcPts val="1600"/>
              </a:spcBef>
              <a:spcAft>
                <a:spcPts val="0"/>
              </a:spcAft>
              <a:buClr>
                <a:srgbClr val="434343"/>
              </a:buClr>
              <a:buSzPts val="1400"/>
              <a:buAutoNum type="romanLcPeriod"/>
              <a:defRPr>
                <a:solidFill>
                  <a:srgbClr val="434343"/>
                </a:solidFill>
              </a:defRPr>
            </a:lvl3pPr>
            <a:lvl4pPr marL="1828800" lvl="3" indent="-317500" rtl="0">
              <a:lnSpc>
                <a:spcPct val="115000"/>
              </a:lnSpc>
              <a:spcBef>
                <a:spcPts val="1600"/>
              </a:spcBef>
              <a:spcAft>
                <a:spcPts val="0"/>
              </a:spcAft>
              <a:buClr>
                <a:srgbClr val="434343"/>
              </a:buClr>
              <a:buSzPts val="1400"/>
              <a:buAutoNum type="arabicPeriod"/>
              <a:defRPr>
                <a:solidFill>
                  <a:srgbClr val="434343"/>
                </a:solidFill>
              </a:defRPr>
            </a:lvl4pPr>
            <a:lvl5pPr marL="2286000" lvl="4" indent="-317500" rtl="0">
              <a:lnSpc>
                <a:spcPct val="115000"/>
              </a:lnSpc>
              <a:spcBef>
                <a:spcPts val="1600"/>
              </a:spcBef>
              <a:spcAft>
                <a:spcPts val="0"/>
              </a:spcAft>
              <a:buClr>
                <a:srgbClr val="434343"/>
              </a:buClr>
              <a:buSzPts val="1400"/>
              <a:buAutoNum type="alphaLcPeriod"/>
              <a:defRPr>
                <a:solidFill>
                  <a:srgbClr val="434343"/>
                </a:solidFill>
              </a:defRPr>
            </a:lvl5pPr>
            <a:lvl6pPr marL="2743200" lvl="5" indent="-317500" rtl="0">
              <a:lnSpc>
                <a:spcPct val="115000"/>
              </a:lnSpc>
              <a:spcBef>
                <a:spcPts val="1600"/>
              </a:spcBef>
              <a:spcAft>
                <a:spcPts val="0"/>
              </a:spcAft>
              <a:buClr>
                <a:srgbClr val="434343"/>
              </a:buClr>
              <a:buSzPts val="1400"/>
              <a:buAutoNum type="romanLcPeriod"/>
              <a:defRPr>
                <a:solidFill>
                  <a:srgbClr val="434343"/>
                </a:solidFill>
              </a:defRPr>
            </a:lvl6pPr>
            <a:lvl7pPr marL="3200400" lvl="6" indent="-317500" rtl="0">
              <a:lnSpc>
                <a:spcPct val="115000"/>
              </a:lnSpc>
              <a:spcBef>
                <a:spcPts val="1600"/>
              </a:spcBef>
              <a:spcAft>
                <a:spcPts val="0"/>
              </a:spcAft>
              <a:buClr>
                <a:srgbClr val="434343"/>
              </a:buClr>
              <a:buSzPts val="1400"/>
              <a:buAutoNum type="arabicPeriod"/>
              <a:defRPr>
                <a:solidFill>
                  <a:srgbClr val="434343"/>
                </a:solidFill>
              </a:defRPr>
            </a:lvl7pPr>
            <a:lvl8pPr marL="3657600" lvl="7" indent="-317500" rtl="0">
              <a:lnSpc>
                <a:spcPct val="115000"/>
              </a:lnSpc>
              <a:spcBef>
                <a:spcPts val="1600"/>
              </a:spcBef>
              <a:spcAft>
                <a:spcPts val="0"/>
              </a:spcAft>
              <a:buClr>
                <a:srgbClr val="434343"/>
              </a:buClr>
              <a:buSzPts val="1400"/>
              <a:buAutoNum type="alphaLcPeriod"/>
              <a:defRPr>
                <a:solidFill>
                  <a:srgbClr val="434343"/>
                </a:solidFill>
              </a:defRPr>
            </a:lvl8pPr>
            <a:lvl9pPr marL="4114800" lvl="8" indent="-317500" rtl="0">
              <a:lnSpc>
                <a:spcPct val="115000"/>
              </a:lnSpc>
              <a:spcBef>
                <a:spcPts val="1600"/>
              </a:spcBef>
              <a:spcAft>
                <a:spcPts val="1600"/>
              </a:spcAft>
              <a:buClr>
                <a:srgbClr val="434343"/>
              </a:buClr>
              <a:buSzPts val="1400"/>
              <a:buAutoNum type="romanLcPeriod"/>
              <a:defRPr>
                <a:solidFill>
                  <a:srgbClr val="434343"/>
                </a:solidFill>
              </a:defRPr>
            </a:lvl9pPr>
          </a:lstStyle>
          <a:p>
            <a:endParaRPr/>
          </a:p>
        </p:txBody>
      </p:sp>
      <p:grpSp>
        <p:nvGrpSpPr>
          <p:cNvPr id="399" name="Google Shape;399;p4"/>
          <p:cNvGrpSpPr/>
          <p:nvPr/>
        </p:nvGrpSpPr>
        <p:grpSpPr>
          <a:xfrm>
            <a:off x="7276865" y="553499"/>
            <a:ext cx="917946" cy="893148"/>
            <a:chOff x="773805" y="2500190"/>
            <a:chExt cx="673870" cy="655666"/>
          </a:xfrm>
        </p:grpSpPr>
        <p:sp>
          <p:nvSpPr>
            <p:cNvPr id="400" name="Google Shape;400;p4"/>
            <p:cNvSpPr/>
            <p:nvPr/>
          </p:nvSpPr>
          <p:spPr>
            <a:xfrm rot="6724607">
              <a:off x="863819" y="2564577"/>
              <a:ext cx="493842" cy="526891"/>
            </a:xfrm>
            <a:custGeom>
              <a:avLst/>
              <a:gdLst/>
              <a:ahLst/>
              <a:cxnLst/>
              <a:rect l="l" t="t" r="r" b="b"/>
              <a:pathLst>
                <a:path w="5738" h="6122" extrusionOk="0">
                  <a:moveTo>
                    <a:pt x="3867" y="0"/>
                  </a:moveTo>
                  <a:cubicBezTo>
                    <a:pt x="3316" y="0"/>
                    <a:pt x="2775" y="478"/>
                    <a:pt x="2469" y="1014"/>
                  </a:cubicBezTo>
                  <a:cubicBezTo>
                    <a:pt x="2131" y="531"/>
                    <a:pt x="1636" y="31"/>
                    <a:pt x="1187" y="31"/>
                  </a:cubicBezTo>
                  <a:cubicBezTo>
                    <a:pt x="1014" y="31"/>
                    <a:pt x="849" y="105"/>
                    <a:pt x="701" y="280"/>
                  </a:cubicBezTo>
                  <a:cubicBezTo>
                    <a:pt x="267" y="680"/>
                    <a:pt x="368" y="1014"/>
                    <a:pt x="801" y="1614"/>
                  </a:cubicBezTo>
                  <a:cubicBezTo>
                    <a:pt x="1068" y="1948"/>
                    <a:pt x="1335" y="2015"/>
                    <a:pt x="1402" y="2148"/>
                  </a:cubicBezTo>
                  <a:cubicBezTo>
                    <a:pt x="701" y="2315"/>
                    <a:pt x="1" y="2682"/>
                    <a:pt x="234" y="3482"/>
                  </a:cubicBezTo>
                  <a:cubicBezTo>
                    <a:pt x="442" y="4107"/>
                    <a:pt x="996" y="4361"/>
                    <a:pt x="1587" y="4361"/>
                  </a:cubicBezTo>
                  <a:cubicBezTo>
                    <a:pt x="1658" y="4361"/>
                    <a:pt x="1730" y="4357"/>
                    <a:pt x="1802" y="4350"/>
                  </a:cubicBezTo>
                  <a:lnTo>
                    <a:pt x="1802" y="4350"/>
                  </a:lnTo>
                  <a:cubicBezTo>
                    <a:pt x="1535" y="5117"/>
                    <a:pt x="1535" y="6084"/>
                    <a:pt x="2369" y="6118"/>
                  </a:cubicBezTo>
                  <a:cubicBezTo>
                    <a:pt x="2405" y="6120"/>
                    <a:pt x="2441" y="6121"/>
                    <a:pt x="2475" y="6121"/>
                  </a:cubicBezTo>
                  <a:cubicBezTo>
                    <a:pt x="3384" y="6121"/>
                    <a:pt x="3567" y="5287"/>
                    <a:pt x="3503" y="4483"/>
                  </a:cubicBezTo>
                  <a:lnTo>
                    <a:pt x="3503" y="4483"/>
                  </a:lnTo>
                  <a:cubicBezTo>
                    <a:pt x="3763" y="4652"/>
                    <a:pt x="4043" y="4755"/>
                    <a:pt x="4311" y="4755"/>
                  </a:cubicBezTo>
                  <a:cubicBezTo>
                    <a:pt x="4733" y="4755"/>
                    <a:pt x="5127" y="4501"/>
                    <a:pt x="5371" y="3849"/>
                  </a:cubicBezTo>
                  <a:cubicBezTo>
                    <a:pt x="5738" y="2915"/>
                    <a:pt x="4971" y="2582"/>
                    <a:pt x="4137" y="2515"/>
                  </a:cubicBezTo>
                  <a:cubicBezTo>
                    <a:pt x="4704" y="1781"/>
                    <a:pt x="5171" y="647"/>
                    <a:pt x="4370" y="147"/>
                  </a:cubicBezTo>
                  <a:cubicBezTo>
                    <a:pt x="4206" y="45"/>
                    <a:pt x="4036" y="0"/>
                    <a:pt x="3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rot="6724607">
              <a:off x="1071519" y="2775525"/>
              <a:ext cx="118942" cy="88733"/>
            </a:xfrm>
            <a:custGeom>
              <a:avLst/>
              <a:gdLst/>
              <a:ahLst/>
              <a:cxnLst/>
              <a:rect l="l" t="t" r="r" b="b"/>
              <a:pathLst>
                <a:path w="1382" h="1031" extrusionOk="0">
                  <a:moveTo>
                    <a:pt x="777" y="0"/>
                  </a:moveTo>
                  <a:cubicBezTo>
                    <a:pt x="738" y="0"/>
                    <a:pt x="701" y="7"/>
                    <a:pt x="667" y="19"/>
                  </a:cubicBezTo>
                  <a:cubicBezTo>
                    <a:pt x="167" y="85"/>
                    <a:pt x="0" y="819"/>
                    <a:pt x="500" y="986"/>
                  </a:cubicBezTo>
                  <a:cubicBezTo>
                    <a:pt x="571" y="1017"/>
                    <a:pt x="640" y="1031"/>
                    <a:pt x="704" y="1031"/>
                  </a:cubicBezTo>
                  <a:cubicBezTo>
                    <a:pt x="1126" y="1031"/>
                    <a:pt x="1381" y="437"/>
                    <a:pt x="1034" y="119"/>
                  </a:cubicBezTo>
                  <a:cubicBezTo>
                    <a:pt x="945" y="30"/>
                    <a:pt x="856" y="0"/>
                    <a:pt x="7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4"/>
          <p:cNvSpPr/>
          <p:nvPr/>
        </p:nvSpPr>
        <p:spPr>
          <a:xfrm>
            <a:off x="8227325" y="991975"/>
            <a:ext cx="231251" cy="217694"/>
          </a:xfrm>
          <a:custGeom>
            <a:avLst/>
            <a:gdLst/>
            <a:ahLst/>
            <a:cxnLst/>
            <a:rect l="l" t="t" r="r" b="b"/>
            <a:pathLst>
              <a:path w="6806" h="6407" extrusionOk="0">
                <a:moveTo>
                  <a:pt x="4899" y="1"/>
                </a:moveTo>
                <a:cubicBezTo>
                  <a:pt x="4842" y="1"/>
                  <a:pt x="4784" y="22"/>
                  <a:pt x="4737" y="69"/>
                </a:cubicBezTo>
                <a:cubicBezTo>
                  <a:pt x="4704" y="69"/>
                  <a:pt x="4704" y="69"/>
                  <a:pt x="4670" y="102"/>
                </a:cubicBezTo>
                <a:cubicBezTo>
                  <a:pt x="4036" y="469"/>
                  <a:pt x="3503" y="936"/>
                  <a:pt x="3002" y="1436"/>
                </a:cubicBezTo>
                <a:cubicBezTo>
                  <a:pt x="2369" y="1103"/>
                  <a:pt x="1735" y="736"/>
                  <a:pt x="1134" y="402"/>
                </a:cubicBezTo>
                <a:cubicBezTo>
                  <a:pt x="1079" y="371"/>
                  <a:pt x="1020" y="358"/>
                  <a:pt x="961" y="358"/>
                </a:cubicBezTo>
                <a:cubicBezTo>
                  <a:pt x="697" y="358"/>
                  <a:pt x="443" y="630"/>
                  <a:pt x="634" y="902"/>
                </a:cubicBezTo>
                <a:cubicBezTo>
                  <a:pt x="968" y="1470"/>
                  <a:pt x="1334" y="2037"/>
                  <a:pt x="1701" y="2604"/>
                </a:cubicBezTo>
                <a:cubicBezTo>
                  <a:pt x="1201" y="3071"/>
                  <a:pt x="734" y="3471"/>
                  <a:pt x="234" y="3938"/>
                </a:cubicBezTo>
                <a:cubicBezTo>
                  <a:pt x="0" y="4138"/>
                  <a:pt x="200" y="4572"/>
                  <a:pt x="501" y="4572"/>
                </a:cubicBezTo>
                <a:cubicBezTo>
                  <a:pt x="876" y="4572"/>
                  <a:pt x="1551" y="4403"/>
                  <a:pt x="2049" y="4403"/>
                </a:cubicBezTo>
                <a:cubicBezTo>
                  <a:pt x="2214" y="4403"/>
                  <a:pt x="2360" y="4422"/>
                  <a:pt x="2469" y="4472"/>
                </a:cubicBezTo>
                <a:cubicBezTo>
                  <a:pt x="2702" y="4605"/>
                  <a:pt x="3169" y="5706"/>
                  <a:pt x="3336" y="6206"/>
                </a:cubicBezTo>
                <a:cubicBezTo>
                  <a:pt x="3403" y="6340"/>
                  <a:pt x="3528" y="6406"/>
                  <a:pt x="3644" y="6406"/>
                </a:cubicBezTo>
                <a:cubicBezTo>
                  <a:pt x="3761" y="6406"/>
                  <a:pt x="3870" y="6340"/>
                  <a:pt x="3903" y="6206"/>
                </a:cubicBezTo>
                <a:cubicBezTo>
                  <a:pt x="4170" y="5539"/>
                  <a:pt x="4337" y="4805"/>
                  <a:pt x="4503" y="4138"/>
                </a:cubicBezTo>
                <a:cubicBezTo>
                  <a:pt x="5137" y="4105"/>
                  <a:pt x="5704" y="4105"/>
                  <a:pt x="6338" y="4105"/>
                </a:cubicBezTo>
                <a:cubicBezTo>
                  <a:pt x="6672" y="4071"/>
                  <a:pt x="6805" y="3604"/>
                  <a:pt x="6505" y="3404"/>
                </a:cubicBezTo>
                <a:cubicBezTo>
                  <a:pt x="5904" y="3037"/>
                  <a:pt x="5304" y="2604"/>
                  <a:pt x="4670" y="2237"/>
                </a:cubicBezTo>
                <a:cubicBezTo>
                  <a:pt x="4837" y="1636"/>
                  <a:pt x="5004" y="1103"/>
                  <a:pt x="5137" y="536"/>
                </a:cubicBezTo>
                <a:cubicBezTo>
                  <a:pt x="5171" y="469"/>
                  <a:pt x="5171" y="435"/>
                  <a:pt x="5171" y="369"/>
                </a:cubicBezTo>
                <a:lnTo>
                  <a:pt x="5171" y="302"/>
                </a:lnTo>
                <a:cubicBezTo>
                  <a:pt x="5195" y="134"/>
                  <a:pt x="5046" y="1"/>
                  <a:pt x="4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8104772" y="652773"/>
            <a:ext cx="172447" cy="162353"/>
          </a:xfrm>
          <a:custGeom>
            <a:avLst/>
            <a:gdLst/>
            <a:ahLst/>
            <a:cxnLst/>
            <a:rect l="l" t="t" r="r" b="b"/>
            <a:pathLst>
              <a:path w="6806" h="6407" extrusionOk="0">
                <a:moveTo>
                  <a:pt x="4899" y="1"/>
                </a:moveTo>
                <a:cubicBezTo>
                  <a:pt x="4842" y="1"/>
                  <a:pt x="4784" y="22"/>
                  <a:pt x="4737" y="69"/>
                </a:cubicBezTo>
                <a:cubicBezTo>
                  <a:pt x="4704" y="69"/>
                  <a:pt x="4704" y="69"/>
                  <a:pt x="4670" y="102"/>
                </a:cubicBezTo>
                <a:cubicBezTo>
                  <a:pt x="4036" y="469"/>
                  <a:pt x="3503" y="936"/>
                  <a:pt x="3002" y="1436"/>
                </a:cubicBezTo>
                <a:cubicBezTo>
                  <a:pt x="2369" y="1103"/>
                  <a:pt x="1735" y="736"/>
                  <a:pt x="1134" y="402"/>
                </a:cubicBezTo>
                <a:cubicBezTo>
                  <a:pt x="1079" y="371"/>
                  <a:pt x="1020" y="358"/>
                  <a:pt x="961" y="358"/>
                </a:cubicBezTo>
                <a:cubicBezTo>
                  <a:pt x="697" y="358"/>
                  <a:pt x="443" y="630"/>
                  <a:pt x="634" y="902"/>
                </a:cubicBezTo>
                <a:cubicBezTo>
                  <a:pt x="968" y="1470"/>
                  <a:pt x="1334" y="2037"/>
                  <a:pt x="1701" y="2604"/>
                </a:cubicBezTo>
                <a:cubicBezTo>
                  <a:pt x="1201" y="3071"/>
                  <a:pt x="734" y="3471"/>
                  <a:pt x="234" y="3938"/>
                </a:cubicBezTo>
                <a:cubicBezTo>
                  <a:pt x="0" y="4138"/>
                  <a:pt x="200" y="4572"/>
                  <a:pt x="501" y="4572"/>
                </a:cubicBezTo>
                <a:cubicBezTo>
                  <a:pt x="876" y="4572"/>
                  <a:pt x="1551" y="4403"/>
                  <a:pt x="2049" y="4403"/>
                </a:cubicBezTo>
                <a:cubicBezTo>
                  <a:pt x="2214" y="4403"/>
                  <a:pt x="2360" y="4422"/>
                  <a:pt x="2469" y="4472"/>
                </a:cubicBezTo>
                <a:cubicBezTo>
                  <a:pt x="2702" y="4605"/>
                  <a:pt x="3169" y="5706"/>
                  <a:pt x="3336" y="6206"/>
                </a:cubicBezTo>
                <a:cubicBezTo>
                  <a:pt x="3403" y="6340"/>
                  <a:pt x="3528" y="6406"/>
                  <a:pt x="3644" y="6406"/>
                </a:cubicBezTo>
                <a:cubicBezTo>
                  <a:pt x="3761" y="6406"/>
                  <a:pt x="3870" y="6340"/>
                  <a:pt x="3903" y="6206"/>
                </a:cubicBezTo>
                <a:cubicBezTo>
                  <a:pt x="4170" y="5539"/>
                  <a:pt x="4337" y="4805"/>
                  <a:pt x="4503" y="4138"/>
                </a:cubicBezTo>
                <a:cubicBezTo>
                  <a:pt x="5137" y="4105"/>
                  <a:pt x="5704" y="4105"/>
                  <a:pt x="6338" y="4105"/>
                </a:cubicBezTo>
                <a:cubicBezTo>
                  <a:pt x="6672" y="4071"/>
                  <a:pt x="6805" y="3604"/>
                  <a:pt x="6505" y="3404"/>
                </a:cubicBezTo>
                <a:cubicBezTo>
                  <a:pt x="5904" y="3037"/>
                  <a:pt x="5304" y="2604"/>
                  <a:pt x="4670" y="2237"/>
                </a:cubicBezTo>
                <a:cubicBezTo>
                  <a:pt x="4837" y="1636"/>
                  <a:pt x="5004" y="1103"/>
                  <a:pt x="5137" y="536"/>
                </a:cubicBezTo>
                <a:cubicBezTo>
                  <a:pt x="5171" y="469"/>
                  <a:pt x="5171" y="435"/>
                  <a:pt x="5171" y="369"/>
                </a:cubicBezTo>
                <a:lnTo>
                  <a:pt x="5171" y="302"/>
                </a:lnTo>
                <a:cubicBezTo>
                  <a:pt x="5195" y="134"/>
                  <a:pt x="5046" y="1"/>
                  <a:pt x="48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3"/>
        <p:cNvGrpSpPr/>
        <p:nvPr/>
      </p:nvGrpSpPr>
      <p:grpSpPr>
        <a:xfrm>
          <a:off x="0" y="0"/>
          <a:ext cx="0" cy="0"/>
          <a:chOff x="0" y="0"/>
          <a:chExt cx="0" cy="0"/>
        </a:xfrm>
      </p:grpSpPr>
      <p:grpSp>
        <p:nvGrpSpPr>
          <p:cNvPr id="634" name="Google Shape;634;p7"/>
          <p:cNvGrpSpPr/>
          <p:nvPr/>
        </p:nvGrpSpPr>
        <p:grpSpPr>
          <a:xfrm>
            <a:off x="0" y="-284003"/>
            <a:ext cx="9144012" cy="5711504"/>
            <a:chOff x="0" y="-284003"/>
            <a:chExt cx="9144012" cy="5711504"/>
          </a:xfrm>
        </p:grpSpPr>
        <p:grpSp>
          <p:nvGrpSpPr>
            <p:cNvPr id="635" name="Google Shape;635;p7"/>
            <p:cNvGrpSpPr/>
            <p:nvPr/>
          </p:nvGrpSpPr>
          <p:grpSpPr>
            <a:xfrm>
              <a:off x="36" y="-284003"/>
              <a:ext cx="4666015" cy="2896979"/>
              <a:chOff x="2" y="-392678"/>
              <a:chExt cx="4598872" cy="2855291"/>
            </a:xfrm>
          </p:grpSpPr>
          <p:grpSp>
            <p:nvGrpSpPr>
              <p:cNvPr id="636" name="Google Shape;636;p7"/>
              <p:cNvGrpSpPr/>
              <p:nvPr/>
            </p:nvGrpSpPr>
            <p:grpSpPr>
              <a:xfrm>
                <a:off x="1021575" y="422615"/>
                <a:ext cx="974242" cy="2039999"/>
                <a:chOff x="-45829" y="1130675"/>
                <a:chExt cx="2011235" cy="4211393"/>
              </a:xfrm>
            </p:grpSpPr>
            <p:sp>
              <p:nvSpPr>
                <p:cNvPr id="637" name="Google Shape;637;p7"/>
                <p:cNvSpPr/>
                <p:nvPr/>
              </p:nvSpPr>
              <p:spPr>
                <a:xfrm>
                  <a:off x="1208591" y="4700457"/>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45829" y="1815136"/>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7"/>
              <p:cNvGrpSpPr/>
              <p:nvPr/>
            </p:nvGrpSpPr>
            <p:grpSpPr>
              <a:xfrm>
                <a:off x="2216734" y="270725"/>
                <a:ext cx="864904" cy="1828107"/>
                <a:chOff x="4" y="1130675"/>
                <a:chExt cx="1785515" cy="3773961"/>
              </a:xfrm>
            </p:grpSpPr>
            <p:sp>
              <p:nvSpPr>
                <p:cNvPr id="642" name="Google Shape;642;p7"/>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7"/>
              <p:cNvGrpSpPr/>
              <p:nvPr/>
            </p:nvGrpSpPr>
            <p:grpSpPr>
              <a:xfrm flipH="1">
                <a:off x="3399935" y="-392678"/>
                <a:ext cx="1198939" cy="2375804"/>
                <a:chOff x="-350423" y="3"/>
                <a:chExt cx="2475101" cy="4904633"/>
              </a:xfrm>
            </p:grpSpPr>
            <p:sp>
              <p:nvSpPr>
                <p:cNvPr id="647" name="Google Shape;647;p7"/>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7"/>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
                <p:cNvSpPr/>
                <p:nvPr/>
              </p:nvSpPr>
              <p:spPr>
                <a:xfrm>
                  <a:off x="1367863" y="262643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
                <p:cNvSpPr/>
                <p:nvPr/>
              </p:nvSpPr>
              <p:spPr>
                <a:xfrm>
                  <a:off x="-350423" y="1725296"/>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7"/>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7"/>
              <p:cNvGrpSpPr/>
              <p:nvPr/>
            </p:nvGrpSpPr>
            <p:grpSpPr>
              <a:xfrm>
                <a:off x="2" y="270725"/>
                <a:ext cx="864904" cy="1828107"/>
                <a:chOff x="4" y="1130675"/>
                <a:chExt cx="1785515" cy="3773961"/>
              </a:xfrm>
            </p:grpSpPr>
            <p:sp>
              <p:nvSpPr>
                <p:cNvPr id="653" name="Google Shape;653;p7"/>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7"/>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7"/>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7"/>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7"/>
              <p:cNvSpPr/>
              <p:nvPr/>
            </p:nvSpPr>
            <p:spPr>
              <a:xfrm flipH="1">
                <a:off x="3234480" y="1983019"/>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7"/>
              <p:cNvSpPr/>
              <p:nvPr/>
            </p:nvSpPr>
            <p:spPr>
              <a:xfrm flipH="1">
                <a:off x="1098668" y="-187800"/>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7"/>
            <p:cNvGrpSpPr/>
            <p:nvPr/>
          </p:nvGrpSpPr>
          <p:grpSpPr>
            <a:xfrm flipH="1">
              <a:off x="7207389" y="279722"/>
              <a:ext cx="877581" cy="3052735"/>
              <a:chOff x="4" y="3"/>
              <a:chExt cx="1785515" cy="6211057"/>
            </a:xfrm>
          </p:grpSpPr>
          <p:sp>
            <p:nvSpPr>
              <p:cNvPr id="660" name="Google Shape;660;p7"/>
              <p:cNvSpPr/>
              <p:nvPr/>
            </p:nvSpPr>
            <p:spPr>
              <a:xfrm>
                <a:off x="809894" y="55694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7"/>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7"/>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7"/>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7"/>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7"/>
            <p:cNvGrpSpPr/>
            <p:nvPr/>
          </p:nvGrpSpPr>
          <p:grpSpPr>
            <a:xfrm flipH="1">
              <a:off x="6017274" y="125611"/>
              <a:ext cx="1193863" cy="2628340"/>
              <a:chOff x="-643500" y="3"/>
              <a:chExt cx="2429019" cy="5347588"/>
            </a:xfrm>
          </p:grpSpPr>
          <p:sp>
            <p:nvSpPr>
              <p:cNvPr id="666" name="Google Shape;666;p7"/>
              <p:cNvSpPr/>
              <p:nvPr/>
            </p:nvSpPr>
            <p:spPr>
              <a:xfrm>
                <a:off x="-643500" y="470598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7"/>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7"/>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7"/>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7"/>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7"/>
            <p:cNvSpPr/>
            <p:nvPr/>
          </p:nvSpPr>
          <p:spPr>
            <a:xfrm>
              <a:off x="4650101" y="210342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7"/>
            <p:cNvSpPr/>
            <p:nvPr/>
          </p:nvSpPr>
          <p:spPr>
            <a:xfrm>
              <a:off x="4705785" y="8213"/>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7"/>
            <p:cNvSpPr/>
            <p:nvPr/>
          </p:nvSpPr>
          <p:spPr>
            <a:xfrm>
              <a:off x="5155692" y="1700821"/>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7"/>
            <p:cNvSpPr/>
            <p:nvPr/>
          </p:nvSpPr>
          <p:spPr>
            <a:xfrm>
              <a:off x="4650101" y="1171824"/>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7"/>
            <p:cNvSpPr/>
            <p:nvPr/>
          </p:nvSpPr>
          <p:spPr>
            <a:xfrm>
              <a:off x="5155692" y="56392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7"/>
            <p:cNvGrpSpPr/>
            <p:nvPr/>
          </p:nvGrpSpPr>
          <p:grpSpPr>
            <a:xfrm flipH="1">
              <a:off x="8266431" y="125611"/>
              <a:ext cx="877581" cy="2410627"/>
              <a:chOff x="4" y="3"/>
              <a:chExt cx="1785515" cy="4904633"/>
            </a:xfrm>
          </p:grpSpPr>
          <p:sp>
            <p:nvSpPr>
              <p:cNvPr id="677" name="Google Shape;677;p7"/>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7"/>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7"/>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7"/>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7"/>
            <p:cNvSpPr/>
            <p:nvPr/>
          </p:nvSpPr>
          <p:spPr>
            <a:xfrm>
              <a:off x="5490268" y="2418652"/>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7"/>
            <p:cNvSpPr/>
            <p:nvPr/>
          </p:nvSpPr>
          <p:spPr>
            <a:xfrm>
              <a:off x="5586503" y="-189723"/>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7"/>
            <p:cNvGrpSpPr/>
            <p:nvPr/>
          </p:nvGrpSpPr>
          <p:grpSpPr>
            <a:xfrm flipH="1">
              <a:off x="7207444" y="2847619"/>
              <a:ext cx="1327308" cy="2579872"/>
              <a:chOff x="-915006" y="-657895"/>
              <a:chExt cx="2700525" cy="5248976"/>
            </a:xfrm>
          </p:grpSpPr>
          <p:sp>
            <p:nvSpPr>
              <p:cNvPr id="685" name="Google Shape;685;p7"/>
              <p:cNvSpPr/>
              <p:nvPr/>
            </p:nvSpPr>
            <p:spPr>
              <a:xfrm>
                <a:off x="4" y="394947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915006" y="-65789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7"/>
            <p:cNvGrpSpPr/>
            <p:nvPr/>
          </p:nvGrpSpPr>
          <p:grpSpPr>
            <a:xfrm flipH="1">
              <a:off x="6017392" y="3016874"/>
              <a:ext cx="877581" cy="2410627"/>
              <a:chOff x="4" y="3"/>
              <a:chExt cx="1785515" cy="4904633"/>
            </a:xfrm>
          </p:grpSpPr>
          <p:sp>
            <p:nvSpPr>
              <p:cNvPr id="691" name="Google Shape;691;p7"/>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7"/>
            <p:cNvSpPr/>
            <p:nvPr/>
          </p:nvSpPr>
          <p:spPr>
            <a:xfrm>
              <a:off x="4650326" y="510901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4706016" y="2899482"/>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5452045" y="4168939"/>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4706023" y="4390905"/>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5155901" y="345516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7"/>
            <p:cNvGrpSpPr/>
            <p:nvPr/>
          </p:nvGrpSpPr>
          <p:grpSpPr>
            <a:xfrm flipH="1">
              <a:off x="8266431" y="3016874"/>
              <a:ext cx="877581" cy="2410627"/>
              <a:chOff x="4" y="3"/>
              <a:chExt cx="1785515" cy="4904633"/>
            </a:xfrm>
          </p:grpSpPr>
          <p:sp>
            <p:nvSpPr>
              <p:cNvPr id="702" name="Google Shape;702;p7"/>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7"/>
            <p:cNvSpPr/>
            <p:nvPr/>
          </p:nvSpPr>
          <p:spPr>
            <a:xfrm flipH="1">
              <a:off x="7894552" y="2220752"/>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a:off x="5333005" y="4793757"/>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7"/>
            <p:cNvSpPr/>
            <p:nvPr/>
          </p:nvSpPr>
          <p:spPr>
            <a:xfrm>
              <a:off x="5717711" y="2954978"/>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7"/>
            <p:cNvGrpSpPr/>
            <p:nvPr/>
          </p:nvGrpSpPr>
          <p:grpSpPr>
            <a:xfrm>
              <a:off x="36" y="65430"/>
              <a:ext cx="4493790" cy="5267582"/>
              <a:chOff x="2" y="-48273"/>
              <a:chExt cx="4429125" cy="5191782"/>
            </a:xfrm>
          </p:grpSpPr>
          <p:grpSp>
            <p:nvGrpSpPr>
              <p:cNvPr id="711" name="Google Shape;711;p7"/>
              <p:cNvGrpSpPr/>
              <p:nvPr/>
            </p:nvGrpSpPr>
            <p:grpSpPr>
              <a:xfrm>
                <a:off x="1043776" y="2724642"/>
                <a:ext cx="864904" cy="2375804"/>
                <a:chOff x="4" y="3"/>
                <a:chExt cx="1785515" cy="4904633"/>
              </a:xfrm>
            </p:grpSpPr>
            <p:sp>
              <p:nvSpPr>
                <p:cNvPr id="712" name="Google Shape;712;p7"/>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7"/>
              <p:cNvGrpSpPr/>
              <p:nvPr/>
            </p:nvGrpSpPr>
            <p:grpSpPr>
              <a:xfrm>
                <a:off x="2216734" y="2572753"/>
                <a:ext cx="864904" cy="2375804"/>
                <a:chOff x="4" y="3"/>
                <a:chExt cx="1785515" cy="4904633"/>
              </a:xfrm>
            </p:grpSpPr>
            <p:sp>
              <p:nvSpPr>
                <p:cNvPr id="718" name="Google Shape;718;p7"/>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7"/>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7"/>
              <p:cNvGrpSpPr/>
              <p:nvPr/>
            </p:nvGrpSpPr>
            <p:grpSpPr>
              <a:xfrm flipH="1">
                <a:off x="3564223" y="2457047"/>
                <a:ext cx="864904" cy="2375804"/>
                <a:chOff x="4" y="3"/>
                <a:chExt cx="1785515" cy="4904633"/>
              </a:xfrm>
            </p:grpSpPr>
            <p:sp>
              <p:nvSpPr>
                <p:cNvPr id="724" name="Google Shape;724;p7"/>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7"/>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7"/>
              <p:cNvGrpSpPr/>
              <p:nvPr/>
            </p:nvGrpSpPr>
            <p:grpSpPr>
              <a:xfrm>
                <a:off x="2" y="2572753"/>
                <a:ext cx="864904" cy="2375804"/>
                <a:chOff x="4" y="3"/>
                <a:chExt cx="1785515" cy="4904633"/>
              </a:xfrm>
            </p:grpSpPr>
            <p:sp>
              <p:nvSpPr>
                <p:cNvPr id="730" name="Google Shape;730;p7"/>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7"/>
              <p:cNvSpPr/>
              <p:nvPr/>
            </p:nvSpPr>
            <p:spPr>
              <a:xfrm>
                <a:off x="828045" y="2231326"/>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
              <p:cNvSpPr/>
              <p:nvPr/>
            </p:nvSpPr>
            <p:spPr>
              <a:xfrm flipH="1">
                <a:off x="3234480" y="4832744"/>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
              <p:cNvSpPr/>
              <p:nvPr/>
            </p:nvSpPr>
            <p:spPr>
              <a:xfrm flipH="1">
                <a:off x="1995821" y="-48273"/>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8" name="Google Shape;738;p7"/>
            <p:cNvSpPr/>
            <p:nvPr/>
          </p:nvSpPr>
          <p:spPr>
            <a:xfrm flipH="1">
              <a:off x="8070299" y="-246062"/>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
            <p:cNvSpPr/>
            <p:nvPr/>
          </p:nvSpPr>
          <p:spPr>
            <a:xfrm flipH="1">
              <a:off x="2947971" y="-246081"/>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flipH="1">
              <a:off x="0" y="-145787"/>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a:off x="5586486" y="1114461"/>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7"/>
          <p:cNvSpPr/>
          <p:nvPr/>
        </p:nvSpPr>
        <p:spPr>
          <a:xfrm>
            <a:off x="476400" y="473190"/>
            <a:ext cx="8191200" cy="418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rot="10800000">
            <a:off x="476412" y="473200"/>
            <a:ext cx="1233083" cy="4189473"/>
          </a:xfrm>
          <a:custGeom>
            <a:avLst/>
            <a:gdLst/>
            <a:ahLst/>
            <a:cxnLst/>
            <a:rect l="l" t="t" r="r" b="b"/>
            <a:pathLst>
              <a:path w="34625" h="76391" extrusionOk="0">
                <a:moveTo>
                  <a:pt x="34624" y="0"/>
                </a:moveTo>
                <a:lnTo>
                  <a:pt x="10050" y="72"/>
                </a:lnTo>
                <a:cubicBezTo>
                  <a:pt x="10050" y="72"/>
                  <a:pt x="1" y="6370"/>
                  <a:pt x="10050" y="20670"/>
                </a:cubicBezTo>
                <a:cubicBezTo>
                  <a:pt x="20110" y="34969"/>
                  <a:pt x="18979" y="38791"/>
                  <a:pt x="16288" y="51257"/>
                </a:cubicBezTo>
                <a:cubicBezTo>
                  <a:pt x="13598" y="63722"/>
                  <a:pt x="34624" y="76391"/>
                  <a:pt x="34624" y="76391"/>
                </a:cubicBezTo>
                <a:lnTo>
                  <a:pt x="34624" y="0"/>
                </a:ln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rot="10800000" flipH="1">
            <a:off x="7434432" y="473200"/>
            <a:ext cx="1233083" cy="4189473"/>
          </a:xfrm>
          <a:custGeom>
            <a:avLst/>
            <a:gdLst/>
            <a:ahLst/>
            <a:cxnLst/>
            <a:rect l="l" t="t" r="r" b="b"/>
            <a:pathLst>
              <a:path w="34625" h="76391" extrusionOk="0">
                <a:moveTo>
                  <a:pt x="34624" y="0"/>
                </a:moveTo>
                <a:lnTo>
                  <a:pt x="10050" y="72"/>
                </a:lnTo>
                <a:cubicBezTo>
                  <a:pt x="10050" y="72"/>
                  <a:pt x="1" y="6370"/>
                  <a:pt x="10050" y="20670"/>
                </a:cubicBezTo>
                <a:cubicBezTo>
                  <a:pt x="20110" y="34969"/>
                  <a:pt x="18979" y="38791"/>
                  <a:pt x="16288" y="51257"/>
                </a:cubicBezTo>
                <a:cubicBezTo>
                  <a:pt x="13598" y="63722"/>
                  <a:pt x="34624" y="76391"/>
                  <a:pt x="34624" y="76391"/>
                </a:cubicBezTo>
                <a:lnTo>
                  <a:pt x="34624" y="0"/>
                </a:ln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rot="1927169" flipH="1">
            <a:off x="7203532" y="602374"/>
            <a:ext cx="1869721" cy="479382"/>
          </a:xfrm>
          <a:custGeom>
            <a:avLst/>
            <a:gdLst/>
            <a:ahLst/>
            <a:cxnLst/>
            <a:rect l="l" t="t" r="r" b="b"/>
            <a:pathLst>
              <a:path w="71686" h="15279" extrusionOk="0">
                <a:moveTo>
                  <a:pt x="4137" y="1"/>
                </a:moveTo>
                <a:cubicBezTo>
                  <a:pt x="3770" y="1"/>
                  <a:pt x="3503" y="435"/>
                  <a:pt x="3670" y="768"/>
                </a:cubicBezTo>
                <a:cubicBezTo>
                  <a:pt x="3803" y="1035"/>
                  <a:pt x="3837" y="1369"/>
                  <a:pt x="3770" y="1802"/>
                </a:cubicBezTo>
                <a:cubicBezTo>
                  <a:pt x="3336" y="2636"/>
                  <a:pt x="2502" y="2203"/>
                  <a:pt x="2102" y="2636"/>
                </a:cubicBezTo>
                <a:cubicBezTo>
                  <a:pt x="1" y="4304"/>
                  <a:pt x="2102" y="5538"/>
                  <a:pt x="2102" y="7206"/>
                </a:cubicBezTo>
                <a:cubicBezTo>
                  <a:pt x="2102" y="9775"/>
                  <a:pt x="1335" y="12343"/>
                  <a:pt x="1969" y="14878"/>
                </a:cubicBezTo>
                <a:cubicBezTo>
                  <a:pt x="2002" y="15145"/>
                  <a:pt x="2236" y="15279"/>
                  <a:pt x="2469" y="15279"/>
                </a:cubicBezTo>
                <a:lnTo>
                  <a:pt x="71051" y="15279"/>
                </a:lnTo>
                <a:cubicBezTo>
                  <a:pt x="71385" y="15279"/>
                  <a:pt x="71652" y="14978"/>
                  <a:pt x="71552" y="14645"/>
                </a:cubicBezTo>
                <a:cubicBezTo>
                  <a:pt x="71285" y="13210"/>
                  <a:pt x="70718" y="11776"/>
                  <a:pt x="70217" y="10475"/>
                </a:cubicBezTo>
                <a:cubicBezTo>
                  <a:pt x="70117" y="10175"/>
                  <a:pt x="70284" y="9875"/>
                  <a:pt x="70518" y="9775"/>
                </a:cubicBezTo>
                <a:cubicBezTo>
                  <a:pt x="70951" y="9641"/>
                  <a:pt x="71618" y="9474"/>
                  <a:pt x="71685" y="9007"/>
                </a:cubicBezTo>
                <a:lnTo>
                  <a:pt x="71685" y="8807"/>
                </a:lnTo>
                <a:cubicBezTo>
                  <a:pt x="71285" y="7173"/>
                  <a:pt x="70451" y="5972"/>
                  <a:pt x="70051" y="4704"/>
                </a:cubicBezTo>
                <a:cubicBezTo>
                  <a:pt x="69617" y="3303"/>
                  <a:pt x="69951" y="1869"/>
                  <a:pt x="69884" y="535"/>
                </a:cubicBezTo>
                <a:cubicBezTo>
                  <a:pt x="69884" y="268"/>
                  <a:pt x="69650" y="1"/>
                  <a:pt x="69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
          <p:cNvSpPr/>
          <p:nvPr/>
        </p:nvSpPr>
        <p:spPr>
          <a:xfrm rot="1927364" flipH="1">
            <a:off x="8707395" y="1189154"/>
            <a:ext cx="161147" cy="152268"/>
          </a:xfrm>
          <a:custGeom>
            <a:avLst/>
            <a:gdLst/>
            <a:ahLst/>
            <a:cxnLst/>
            <a:rect l="l" t="t" r="r" b="b"/>
            <a:pathLst>
              <a:path w="6806" h="6431" extrusionOk="0">
                <a:moveTo>
                  <a:pt x="4897" y="1"/>
                </a:moveTo>
                <a:cubicBezTo>
                  <a:pt x="4840" y="1"/>
                  <a:pt x="4784" y="22"/>
                  <a:pt x="4738" y="68"/>
                </a:cubicBezTo>
                <a:cubicBezTo>
                  <a:pt x="4704" y="68"/>
                  <a:pt x="4704" y="68"/>
                  <a:pt x="4671" y="101"/>
                </a:cubicBezTo>
                <a:cubicBezTo>
                  <a:pt x="4037" y="501"/>
                  <a:pt x="3503" y="935"/>
                  <a:pt x="3003" y="1435"/>
                </a:cubicBezTo>
                <a:cubicBezTo>
                  <a:pt x="2369" y="1102"/>
                  <a:pt x="1735" y="735"/>
                  <a:pt x="1135" y="401"/>
                </a:cubicBezTo>
                <a:cubicBezTo>
                  <a:pt x="1080" y="371"/>
                  <a:pt x="1020" y="357"/>
                  <a:pt x="961" y="357"/>
                </a:cubicBezTo>
                <a:cubicBezTo>
                  <a:pt x="698" y="357"/>
                  <a:pt x="444" y="629"/>
                  <a:pt x="635" y="902"/>
                </a:cubicBezTo>
                <a:cubicBezTo>
                  <a:pt x="935" y="1502"/>
                  <a:pt x="1335" y="2036"/>
                  <a:pt x="1702" y="2603"/>
                </a:cubicBezTo>
                <a:cubicBezTo>
                  <a:pt x="1202" y="3070"/>
                  <a:pt x="735" y="3504"/>
                  <a:pt x="234" y="3937"/>
                </a:cubicBezTo>
                <a:cubicBezTo>
                  <a:pt x="1" y="4171"/>
                  <a:pt x="201" y="4571"/>
                  <a:pt x="501" y="4571"/>
                </a:cubicBezTo>
                <a:cubicBezTo>
                  <a:pt x="862" y="4571"/>
                  <a:pt x="1498" y="4415"/>
                  <a:pt x="1989" y="4415"/>
                </a:cubicBezTo>
                <a:cubicBezTo>
                  <a:pt x="2179" y="4415"/>
                  <a:pt x="2348" y="4439"/>
                  <a:pt x="2469" y="4504"/>
                </a:cubicBezTo>
                <a:cubicBezTo>
                  <a:pt x="2703" y="4604"/>
                  <a:pt x="3170" y="5705"/>
                  <a:pt x="3337" y="6205"/>
                </a:cubicBezTo>
                <a:cubicBezTo>
                  <a:pt x="3403" y="6356"/>
                  <a:pt x="3528" y="6431"/>
                  <a:pt x="3645" y="6431"/>
                </a:cubicBezTo>
                <a:cubicBezTo>
                  <a:pt x="3762" y="6431"/>
                  <a:pt x="3870" y="6356"/>
                  <a:pt x="3904" y="6205"/>
                </a:cubicBezTo>
                <a:cubicBezTo>
                  <a:pt x="4171" y="5538"/>
                  <a:pt x="4337" y="4838"/>
                  <a:pt x="4504" y="4171"/>
                </a:cubicBezTo>
                <a:cubicBezTo>
                  <a:pt x="5138" y="4104"/>
                  <a:pt x="5705" y="4104"/>
                  <a:pt x="6339" y="4104"/>
                </a:cubicBezTo>
                <a:cubicBezTo>
                  <a:pt x="6672" y="4037"/>
                  <a:pt x="6806" y="3570"/>
                  <a:pt x="6506" y="3403"/>
                </a:cubicBezTo>
                <a:cubicBezTo>
                  <a:pt x="5905" y="3037"/>
                  <a:pt x="5305" y="2603"/>
                  <a:pt x="4671" y="2236"/>
                </a:cubicBezTo>
                <a:cubicBezTo>
                  <a:pt x="4838" y="1669"/>
                  <a:pt x="5004" y="1102"/>
                  <a:pt x="5138" y="535"/>
                </a:cubicBezTo>
                <a:cubicBezTo>
                  <a:pt x="5171" y="501"/>
                  <a:pt x="5171" y="435"/>
                  <a:pt x="5171" y="368"/>
                </a:cubicBezTo>
                <a:lnTo>
                  <a:pt x="5171" y="335"/>
                </a:lnTo>
                <a:cubicBezTo>
                  <a:pt x="5195" y="142"/>
                  <a:pt x="5045" y="1"/>
                  <a:pt x="48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7"/>
          <p:cNvSpPr/>
          <p:nvPr/>
        </p:nvSpPr>
        <p:spPr>
          <a:xfrm rot="1927364" flipH="1">
            <a:off x="8479772" y="1223436"/>
            <a:ext cx="161147" cy="152268"/>
          </a:xfrm>
          <a:custGeom>
            <a:avLst/>
            <a:gdLst/>
            <a:ahLst/>
            <a:cxnLst/>
            <a:rect l="l" t="t" r="r" b="b"/>
            <a:pathLst>
              <a:path w="6806" h="6431" extrusionOk="0">
                <a:moveTo>
                  <a:pt x="4924" y="1"/>
                </a:moveTo>
                <a:cubicBezTo>
                  <a:pt x="4871" y="1"/>
                  <a:pt x="4817" y="21"/>
                  <a:pt x="4771" y="68"/>
                </a:cubicBezTo>
                <a:cubicBezTo>
                  <a:pt x="4704" y="68"/>
                  <a:pt x="4704" y="68"/>
                  <a:pt x="4671" y="101"/>
                </a:cubicBezTo>
                <a:cubicBezTo>
                  <a:pt x="4037" y="501"/>
                  <a:pt x="3503" y="935"/>
                  <a:pt x="3003" y="1435"/>
                </a:cubicBezTo>
                <a:cubicBezTo>
                  <a:pt x="2369" y="1102"/>
                  <a:pt x="1769" y="735"/>
                  <a:pt x="1135" y="401"/>
                </a:cubicBezTo>
                <a:cubicBezTo>
                  <a:pt x="1080" y="371"/>
                  <a:pt x="1021" y="357"/>
                  <a:pt x="964" y="357"/>
                </a:cubicBezTo>
                <a:cubicBezTo>
                  <a:pt x="708" y="357"/>
                  <a:pt x="471" y="629"/>
                  <a:pt x="635" y="902"/>
                </a:cubicBezTo>
                <a:cubicBezTo>
                  <a:pt x="968" y="1502"/>
                  <a:pt x="1335" y="2036"/>
                  <a:pt x="1702" y="2603"/>
                </a:cubicBezTo>
                <a:cubicBezTo>
                  <a:pt x="1202" y="3070"/>
                  <a:pt x="768" y="3503"/>
                  <a:pt x="268" y="3937"/>
                </a:cubicBezTo>
                <a:cubicBezTo>
                  <a:pt x="1" y="4171"/>
                  <a:pt x="201" y="4571"/>
                  <a:pt x="501" y="4571"/>
                </a:cubicBezTo>
                <a:cubicBezTo>
                  <a:pt x="861" y="4571"/>
                  <a:pt x="1498" y="4415"/>
                  <a:pt x="1989" y="4415"/>
                </a:cubicBezTo>
                <a:cubicBezTo>
                  <a:pt x="2179" y="4415"/>
                  <a:pt x="2348" y="4439"/>
                  <a:pt x="2469" y="4504"/>
                </a:cubicBezTo>
                <a:cubicBezTo>
                  <a:pt x="2703" y="4604"/>
                  <a:pt x="3170" y="5705"/>
                  <a:pt x="3337" y="6205"/>
                </a:cubicBezTo>
                <a:cubicBezTo>
                  <a:pt x="3403" y="6355"/>
                  <a:pt x="3528" y="6430"/>
                  <a:pt x="3649" y="6430"/>
                </a:cubicBezTo>
                <a:cubicBezTo>
                  <a:pt x="3770" y="6430"/>
                  <a:pt x="3887" y="6355"/>
                  <a:pt x="3937" y="6205"/>
                </a:cubicBezTo>
                <a:cubicBezTo>
                  <a:pt x="4170" y="5538"/>
                  <a:pt x="4337" y="4838"/>
                  <a:pt x="4504" y="4171"/>
                </a:cubicBezTo>
                <a:cubicBezTo>
                  <a:pt x="5138" y="4104"/>
                  <a:pt x="5705" y="4104"/>
                  <a:pt x="6339" y="4104"/>
                </a:cubicBezTo>
                <a:cubicBezTo>
                  <a:pt x="6672" y="4037"/>
                  <a:pt x="6806" y="3570"/>
                  <a:pt x="6505" y="3403"/>
                </a:cubicBezTo>
                <a:cubicBezTo>
                  <a:pt x="5938" y="3036"/>
                  <a:pt x="5305" y="2603"/>
                  <a:pt x="4671" y="2236"/>
                </a:cubicBezTo>
                <a:cubicBezTo>
                  <a:pt x="4838" y="1669"/>
                  <a:pt x="5004" y="1102"/>
                  <a:pt x="5138" y="535"/>
                </a:cubicBezTo>
                <a:cubicBezTo>
                  <a:pt x="5171" y="501"/>
                  <a:pt x="5171" y="435"/>
                  <a:pt x="5171" y="368"/>
                </a:cubicBezTo>
                <a:lnTo>
                  <a:pt x="5171" y="334"/>
                </a:lnTo>
                <a:cubicBezTo>
                  <a:pt x="5195" y="141"/>
                  <a:pt x="5062" y="1"/>
                  <a:pt x="49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rot="1927364" flipH="1">
            <a:off x="8643290" y="970706"/>
            <a:ext cx="161123" cy="151700"/>
          </a:xfrm>
          <a:custGeom>
            <a:avLst/>
            <a:gdLst/>
            <a:ahLst/>
            <a:cxnLst/>
            <a:rect l="l" t="t" r="r" b="b"/>
            <a:pathLst>
              <a:path w="6805" h="6407" extrusionOk="0">
                <a:moveTo>
                  <a:pt x="4926" y="1"/>
                </a:moveTo>
                <a:cubicBezTo>
                  <a:pt x="4872" y="1"/>
                  <a:pt x="4817" y="22"/>
                  <a:pt x="4770" y="69"/>
                </a:cubicBezTo>
                <a:cubicBezTo>
                  <a:pt x="4703" y="69"/>
                  <a:pt x="4703" y="69"/>
                  <a:pt x="4670" y="102"/>
                </a:cubicBezTo>
                <a:cubicBezTo>
                  <a:pt x="4036" y="469"/>
                  <a:pt x="3503" y="936"/>
                  <a:pt x="3002" y="1436"/>
                </a:cubicBezTo>
                <a:cubicBezTo>
                  <a:pt x="2368" y="1103"/>
                  <a:pt x="1768" y="736"/>
                  <a:pt x="1134" y="402"/>
                </a:cubicBezTo>
                <a:cubicBezTo>
                  <a:pt x="1079" y="371"/>
                  <a:pt x="1021" y="358"/>
                  <a:pt x="963" y="358"/>
                </a:cubicBezTo>
                <a:cubicBezTo>
                  <a:pt x="707" y="358"/>
                  <a:pt x="470" y="630"/>
                  <a:pt x="634" y="902"/>
                </a:cubicBezTo>
                <a:cubicBezTo>
                  <a:pt x="967" y="1470"/>
                  <a:pt x="1334" y="2037"/>
                  <a:pt x="1701" y="2604"/>
                </a:cubicBezTo>
                <a:cubicBezTo>
                  <a:pt x="1201" y="3071"/>
                  <a:pt x="767" y="3471"/>
                  <a:pt x="267" y="3938"/>
                </a:cubicBezTo>
                <a:cubicBezTo>
                  <a:pt x="0" y="4138"/>
                  <a:pt x="200" y="4572"/>
                  <a:pt x="500" y="4572"/>
                </a:cubicBezTo>
                <a:cubicBezTo>
                  <a:pt x="876" y="4572"/>
                  <a:pt x="1551" y="4403"/>
                  <a:pt x="2048" y="4403"/>
                </a:cubicBezTo>
                <a:cubicBezTo>
                  <a:pt x="2214" y="4403"/>
                  <a:pt x="2360" y="4422"/>
                  <a:pt x="2468" y="4472"/>
                </a:cubicBezTo>
                <a:cubicBezTo>
                  <a:pt x="2702" y="4605"/>
                  <a:pt x="3169" y="5706"/>
                  <a:pt x="3336" y="6206"/>
                </a:cubicBezTo>
                <a:cubicBezTo>
                  <a:pt x="3402" y="6340"/>
                  <a:pt x="3528" y="6406"/>
                  <a:pt x="3648" y="6406"/>
                </a:cubicBezTo>
                <a:cubicBezTo>
                  <a:pt x="3769" y="6406"/>
                  <a:pt x="3886" y="6340"/>
                  <a:pt x="3936" y="6206"/>
                </a:cubicBezTo>
                <a:cubicBezTo>
                  <a:pt x="4170" y="5539"/>
                  <a:pt x="4336" y="4805"/>
                  <a:pt x="4503" y="4138"/>
                </a:cubicBezTo>
                <a:cubicBezTo>
                  <a:pt x="5137" y="4105"/>
                  <a:pt x="5704" y="4105"/>
                  <a:pt x="6338" y="4105"/>
                </a:cubicBezTo>
                <a:cubicBezTo>
                  <a:pt x="6671" y="4071"/>
                  <a:pt x="6805" y="3604"/>
                  <a:pt x="6505" y="3404"/>
                </a:cubicBezTo>
                <a:cubicBezTo>
                  <a:pt x="5938" y="3037"/>
                  <a:pt x="5304" y="2604"/>
                  <a:pt x="4670" y="2237"/>
                </a:cubicBezTo>
                <a:cubicBezTo>
                  <a:pt x="4837" y="1636"/>
                  <a:pt x="5004" y="1103"/>
                  <a:pt x="5137" y="536"/>
                </a:cubicBezTo>
                <a:cubicBezTo>
                  <a:pt x="5170" y="469"/>
                  <a:pt x="5170" y="435"/>
                  <a:pt x="5170" y="369"/>
                </a:cubicBezTo>
                <a:lnTo>
                  <a:pt x="5170" y="302"/>
                </a:lnTo>
                <a:cubicBezTo>
                  <a:pt x="5194" y="134"/>
                  <a:pt x="5063" y="1"/>
                  <a:pt x="49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rot="1927364" flipH="1">
            <a:off x="8415808" y="1005840"/>
            <a:ext cx="160366" cy="152268"/>
          </a:xfrm>
          <a:custGeom>
            <a:avLst/>
            <a:gdLst/>
            <a:ahLst/>
            <a:cxnLst/>
            <a:rect l="l" t="t" r="r" b="b"/>
            <a:pathLst>
              <a:path w="6773" h="6431" extrusionOk="0">
                <a:moveTo>
                  <a:pt x="4930" y="1"/>
                </a:moveTo>
                <a:cubicBezTo>
                  <a:pt x="4874" y="1"/>
                  <a:pt x="4817" y="22"/>
                  <a:pt x="4771" y="68"/>
                </a:cubicBezTo>
                <a:cubicBezTo>
                  <a:pt x="4738" y="68"/>
                  <a:pt x="4738" y="68"/>
                  <a:pt x="4671" y="101"/>
                </a:cubicBezTo>
                <a:cubicBezTo>
                  <a:pt x="4071" y="501"/>
                  <a:pt x="3503" y="935"/>
                  <a:pt x="3003" y="1435"/>
                </a:cubicBezTo>
                <a:cubicBezTo>
                  <a:pt x="2403" y="1102"/>
                  <a:pt x="1769" y="735"/>
                  <a:pt x="1135" y="401"/>
                </a:cubicBezTo>
                <a:cubicBezTo>
                  <a:pt x="1080" y="371"/>
                  <a:pt x="1022" y="357"/>
                  <a:pt x="964" y="357"/>
                </a:cubicBezTo>
                <a:cubicBezTo>
                  <a:pt x="708" y="357"/>
                  <a:pt x="471" y="629"/>
                  <a:pt x="635" y="902"/>
                </a:cubicBezTo>
                <a:cubicBezTo>
                  <a:pt x="968" y="1502"/>
                  <a:pt x="1335" y="2036"/>
                  <a:pt x="1736" y="2603"/>
                </a:cubicBezTo>
                <a:cubicBezTo>
                  <a:pt x="1202" y="3070"/>
                  <a:pt x="768" y="3504"/>
                  <a:pt x="268" y="3937"/>
                </a:cubicBezTo>
                <a:cubicBezTo>
                  <a:pt x="1" y="4171"/>
                  <a:pt x="234" y="4571"/>
                  <a:pt x="501" y="4571"/>
                </a:cubicBezTo>
                <a:cubicBezTo>
                  <a:pt x="862" y="4571"/>
                  <a:pt x="1516" y="4415"/>
                  <a:pt x="2003" y="4415"/>
                </a:cubicBezTo>
                <a:cubicBezTo>
                  <a:pt x="2193" y="4415"/>
                  <a:pt x="2357" y="4439"/>
                  <a:pt x="2469" y="4504"/>
                </a:cubicBezTo>
                <a:cubicBezTo>
                  <a:pt x="2736" y="4604"/>
                  <a:pt x="3170" y="5705"/>
                  <a:pt x="3337" y="6205"/>
                </a:cubicBezTo>
                <a:cubicBezTo>
                  <a:pt x="3403" y="6356"/>
                  <a:pt x="3529" y="6431"/>
                  <a:pt x="3649" y="6431"/>
                </a:cubicBezTo>
                <a:cubicBezTo>
                  <a:pt x="3770" y="6431"/>
                  <a:pt x="3887" y="6356"/>
                  <a:pt x="3937" y="6205"/>
                </a:cubicBezTo>
                <a:cubicBezTo>
                  <a:pt x="4171" y="5538"/>
                  <a:pt x="4337" y="4838"/>
                  <a:pt x="4504" y="4171"/>
                </a:cubicBezTo>
                <a:cubicBezTo>
                  <a:pt x="5138" y="4104"/>
                  <a:pt x="5738" y="4104"/>
                  <a:pt x="6339" y="4104"/>
                </a:cubicBezTo>
                <a:cubicBezTo>
                  <a:pt x="6672" y="4037"/>
                  <a:pt x="6772" y="3570"/>
                  <a:pt x="6506" y="3403"/>
                </a:cubicBezTo>
                <a:cubicBezTo>
                  <a:pt x="5939" y="3037"/>
                  <a:pt x="5305" y="2603"/>
                  <a:pt x="4671" y="2236"/>
                </a:cubicBezTo>
                <a:cubicBezTo>
                  <a:pt x="4838" y="1669"/>
                  <a:pt x="5005" y="1102"/>
                  <a:pt x="5138" y="535"/>
                </a:cubicBezTo>
                <a:cubicBezTo>
                  <a:pt x="5171" y="501"/>
                  <a:pt x="5171" y="435"/>
                  <a:pt x="5171" y="368"/>
                </a:cubicBezTo>
                <a:lnTo>
                  <a:pt x="5171" y="335"/>
                </a:lnTo>
                <a:cubicBezTo>
                  <a:pt x="5220" y="142"/>
                  <a:pt x="5076" y="1"/>
                  <a:pt x="49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p:nvPr/>
        </p:nvSpPr>
        <p:spPr>
          <a:xfrm rot="1927364" flipH="1">
            <a:off x="8188125" y="1040330"/>
            <a:ext cx="161147" cy="152268"/>
          </a:xfrm>
          <a:custGeom>
            <a:avLst/>
            <a:gdLst/>
            <a:ahLst/>
            <a:cxnLst/>
            <a:rect l="l" t="t" r="r" b="b"/>
            <a:pathLst>
              <a:path w="6806" h="6431" extrusionOk="0">
                <a:moveTo>
                  <a:pt x="4929" y="1"/>
                </a:moveTo>
                <a:cubicBezTo>
                  <a:pt x="4873" y="1"/>
                  <a:pt x="4817" y="21"/>
                  <a:pt x="4771" y="68"/>
                </a:cubicBezTo>
                <a:cubicBezTo>
                  <a:pt x="4737" y="68"/>
                  <a:pt x="4737" y="68"/>
                  <a:pt x="4671" y="101"/>
                </a:cubicBezTo>
                <a:cubicBezTo>
                  <a:pt x="4070" y="501"/>
                  <a:pt x="3503" y="935"/>
                  <a:pt x="3003" y="1435"/>
                </a:cubicBezTo>
                <a:cubicBezTo>
                  <a:pt x="2402" y="1102"/>
                  <a:pt x="1768" y="735"/>
                  <a:pt x="1135" y="401"/>
                </a:cubicBezTo>
                <a:cubicBezTo>
                  <a:pt x="1080" y="371"/>
                  <a:pt x="1021" y="357"/>
                  <a:pt x="964" y="357"/>
                </a:cubicBezTo>
                <a:cubicBezTo>
                  <a:pt x="708" y="357"/>
                  <a:pt x="471" y="629"/>
                  <a:pt x="634" y="902"/>
                </a:cubicBezTo>
                <a:cubicBezTo>
                  <a:pt x="968" y="1502"/>
                  <a:pt x="1335" y="2036"/>
                  <a:pt x="1735" y="2603"/>
                </a:cubicBezTo>
                <a:cubicBezTo>
                  <a:pt x="1235" y="3070"/>
                  <a:pt x="768" y="3503"/>
                  <a:pt x="267" y="3937"/>
                </a:cubicBezTo>
                <a:cubicBezTo>
                  <a:pt x="1" y="4171"/>
                  <a:pt x="234" y="4571"/>
                  <a:pt x="501" y="4571"/>
                </a:cubicBezTo>
                <a:cubicBezTo>
                  <a:pt x="861" y="4571"/>
                  <a:pt x="1515" y="4415"/>
                  <a:pt x="2003" y="4415"/>
                </a:cubicBezTo>
                <a:cubicBezTo>
                  <a:pt x="2193" y="4415"/>
                  <a:pt x="2357" y="4439"/>
                  <a:pt x="2469" y="4504"/>
                </a:cubicBezTo>
                <a:cubicBezTo>
                  <a:pt x="2736" y="4604"/>
                  <a:pt x="3169" y="5705"/>
                  <a:pt x="3336" y="6205"/>
                </a:cubicBezTo>
                <a:cubicBezTo>
                  <a:pt x="3403" y="6355"/>
                  <a:pt x="3528" y="6430"/>
                  <a:pt x="3649" y="6430"/>
                </a:cubicBezTo>
                <a:cubicBezTo>
                  <a:pt x="3770" y="6430"/>
                  <a:pt x="3887" y="6355"/>
                  <a:pt x="3937" y="6205"/>
                </a:cubicBezTo>
                <a:cubicBezTo>
                  <a:pt x="4170" y="5538"/>
                  <a:pt x="4337" y="4838"/>
                  <a:pt x="4504" y="4171"/>
                </a:cubicBezTo>
                <a:cubicBezTo>
                  <a:pt x="5138" y="4104"/>
                  <a:pt x="5738" y="4104"/>
                  <a:pt x="6338" y="4104"/>
                </a:cubicBezTo>
                <a:cubicBezTo>
                  <a:pt x="6672" y="4037"/>
                  <a:pt x="6805" y="3570"/>
                  <a:pt x="6505" y="3403"/>
                </a:cubicBezTo>
                <a:cubicBezTo>
                  <a:pt x="5938" y="3036"/>
                  <a:pt x="5304" y="2603"/>
                  <a:pt x="4671" y="2236"/>
                </a:cubicBezTo>
                <a:cubicBezTo>
                  <a:pt x="4837" y="1669"/>
                  <a:pt x="5004" y="1102"/>
                  <a:pt x="5138" y="535"/>
                </a:cubicBezTo>
                <a:cubicBezTo>
                  <a:pt x="5171" y="501"/>
                  <a:pt x="5171" y="435"/>
                  <a:pt x="5171" y="368"/>
                </a:cubicBezTo>
                <a:lnTo>
                  <a:pt x="5171" y="334"/>
                </a:lnTo>
                <a:cubicBezTo>
                  <a:pt x="5219" y="141"/>
                  <a:pt x="5076" y="1"/>
                  <a:pt x="49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rot="1927364" flipH="1">
            <a:off x="8351641" y="787605"/>
            <a:ext cx="161147" cy="151700"/>
          </a:xfrm>
          <a:custGeom>
            <a:avLst/>
            <a:gdLst/>
            <a:ahLst/>
            <a:cxnLst/>
            <a:rect l="l" t="t" r="r" b="b"/>
            <a:pathLst>
              <a:path w="6806" h="6407" extrusionOk="0">
                <a:moveTo>
                  <a:pt x="4932" y="1"/>
                </a:moveTo>
                <a:cubicBezTo>
                  <a:pt x="4875" y="1"/>
                  <a:pt x="4818" y="22"/>
                  <a:pt x="4771" y="69"/>
                </a:cubicBezTo>
                <a:cubicBezTo>
                  <a:pt x="4737" y="69"/>
                  <a:pt x="4737" y="69"/>
                  <a:pt x="4671" y="102"/>
                </a:cubicBezTo>
                <a:cubicBezTo>
                  <a:pt x="4070" y="469"/>
                  <a:pt x="3503" y="936"/>
                  <a:pt x="3003" y="1436"/>
                </a:cubicBezTo>
                <a:cubicBezTo>
                  <a:pt x="2402" y="1103"/>
                  <a:pt x="1769" y="736"/>
                  <a:pt x="1135" y="402"/>
                </a:cubicBezTo>
                <a:cubicBezTo>
                  <a:pt x="1080" y="371"/>
                  <a:pt x="1021" y="358"/>
                  <a:pt x="964" y="358"/>
                </a:cubicBezTo>
                <a:cubicBezTo>
                  <a:pt x="708" y="358"/>
                  <a:pt x="471" y="630"/>
                  <a:pt x="635" y="902"/>
                </a:cubicBezTo>
                <a:cubicBezTo>
                  <a:pt x="968" y="1470"/>
                  <a:pt x="1335" y="2037"/>
                  <a:pt x="1735" y="2604"/>
                </a:cubicBezTo>
                <a:cubicBezTo>
                  <a:pt x="1235" y="3071"/>
                  <a:pt x="768" y="3471"/>
                  <a:pt x="268" y="3938"/>
                </a:cubicBezTo>
                <a:cubicBezTo>
                  <a:pt x="1" y="4138"/>
                  <a:pt x="234" y="4572"/>
                  <a:pt x="501" y="4572"/>
                </a:cubicBezTo>
                <a:cubicBezTo>
                  <a:pt x="876" y="4572"/>
                  <a:pt x="1571" y="4403"/>
                  <a:pt x="2063" y="4403"/>
                </a:cubicBezTo>
                <a:cubicBezTo>
                  <a:pt x="2227" y="4403"/>
                  <a:pt x="2369" y="4422"/>
                  <a:pt x="2469" y="4472"/>
                </a:cubicBezTo>
                <a:cubicBezTo>
                  <a:pt x="2736" y="4605"/>
                  <a:pt x="3170" y="5706"/>
                  <a:pt x="3336" y="6206"/>
                </a:cubicBezTo>
                <a:cubicBezTo>
                  <a:pt x="3403" y="6340"/>
                  <a:pt x="3528" y="6406"/>
                  <a:pt x="3649" y="6406"/>
                </a:cubicBezTo>
                <a:cubicBezTo>
                  <a:pt x="3770" y="6406"/>
                  <a:pt x="3887" y="6340"/>
                  <a:pt x="3937" y="6206"/>
                </a:cubicBezTo>
                <a:cubicBezTo>
                  <a:pt x="4170" y="5539"/>
                  <a:pt x="4337" y="4805"/>
                  <a:pt x="4504" y="4138"/>
                </a:cubicBezTo>
                <a:cubicBezTo>
                  <a:pt x="5138" y="4105"/>
                  <a:pt x="5738" y="4105"/>
                  <a:pt x="6339" y="4105"/>
                </a:cubicBezTo>
                <a:cubicBezTo>
                  <a:pt x="6672" y="4071"/>
                  <a:pt x="6806" y="3604"/>
                  <a:pt x="6505" y="3404"/>
                </a:cubicBezTo>
                <a:cubicBezTo>
                  <a:pt x="5938" y="3037"/>
                  <a:pt x="5305" y="2604"/>
                  <a:pt x="4671" y="2237"/>
                </a:cubicBezTo>
                <a:cubicBezTo>
                  <a:pt x="4838" y="1636"/>
                  <a:pt x="5004" y="1103"/>
                  <a:pt x="5138" y="536"/>
                </a:cubicBezTo>
                <a:cubicBezTo>
                  <a:pt x="5171" y="469"/>
                  <a:pt x="5171" y="435"/>
                  <a:pt x="5171" y="369"/>
                </a:cubicBezTo>
                <a:lnTo>
                  <a:pt x="5171" y="302"/>
                </a:lnTo>
                <a:cubicBezTo>
                  <a:pt x="5219" y="134"/>
                  <a:pt x="5078" y="1"/>
                  <a:pt x="49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rot="1927364" flipH="1">
            <a:off x="8123501" y="822312"/>
            <a:ext cx="160342" cy="152268"/>
          </a:xfrm>
          <a:custGeom>
            <a:avLst/>
            <a:gdLst/>
            <a:ahLst/>
            <a:cxnLst/>
            <a:rect l="l" t="t" r="r" b="b"/>
            <a:pathLst>
              <a:path w="6772" h="6431" extrusionOk="0">
                <a:moveTo>
                  <a:pt x="4896" y="1"/>
                </a:moveTo>
                <a:cubicBezTo>
                  <a:pt x="4839" y="1"/>
                  <a:pt x="4783" y="22"/>
                  <a:pt x="4737" y="68"/>
                </a:cubicBezTo>
                <a:cubicBezTo>
                  <a:pt x="4703" y="68"/>
                  <a:pt x="4703" y="68"/>
                  <a:pt x="4670" y="101"/>
                </a:cubicBezTo>
                <a:cubicBezTo>
                  <a:pt x="4036" y="501"/>
                  <a:pt x="3503" y="935"/>
                  <a:pt x="3002" y="1435"/>
                </a:cubicBezTo>
                <a:cubicBezTo>
                  <a:pt x="2368" y="1102"/>
                  <a:pt x="1735" y="735"/>
                  <a:pt x="1101" y="401"/>
                </a:cubicBezTo>
                <a:cubicBezTo>
                  <a:pt x="1052" y="371"/>
                  <a:pt x="997" y="357"/>
                  <a:pt x="942" y="357"/>
                </a:cubicBezTo>
                <a:cubicBezTo>
                  <a:pt x="696" y="357"/>
                  <a:pt x="437" y="629"/>
                  <a:pt x="600" y="902"/>
                </a:cubicBezTo>
                <a:cubicBezTo>
                  <a:pt x="934" y="1502"/>
                  <a:pt x="1334" y="2036"/>
                  <a:pt x="1701" y="2603"/>
                </a:cubicBezTo>
                <a:cubicBezTo>
                  <a:pt x="1201" y="3070"/>
                  <a:pt x="734" y="3504"/>
                  <a:pt x="234" y="3937"/>
                </a:cubicBezTo>
                <a:cubicBezTo>
                  <a:pt x="0" y="4171"/>
                  <a:pt x="200" y="4571"/>
                  <a:pt x="500" y="4571"/>
                </a:cubicBezTo>
                <a:cubicBezTo>
                  <a:pt x="861" y="4571"/>
                  <a:pt x="1498" y="4415"/>
                  <a:pt x="1975" y="4415"/>
                </a:cubicBezTo>
                <a:cubicBezTo>
                  <a:pt x="2161" y="4415"/>
                  <a:pt x="2323" y="4439"/>
                  <a:pt x="2435" y="4504"/>
                </a:cubicBezTo>
                <a:cubicBezTo>
                  <a:pt x="2702" y="4604"/>
                  <a:pt x="3169" y="5705"/>
                  <a:pt x="3336" y="6205"/>
                </a:cubicBezTo>
                <a:cubicBezTo>
                  <a:pt x="3386" y="6356"/>
                  <a:pt x="3511" y="6431"/>
                  <a:pt x="3632" y="6431"/>
                </a:cubicBezTo>
                <a:cubicBezTo>
                  <a:pt x="3753" y="6431"/>
                  <a:pt x="3869" y="6356"/>
                  <a:pt x="3903" y="6205"/>
                </a:cubicBezTo>
                <a:cubicBezTo>
                  <a:pt x="4170" y="5538"/>
                  <a:pt x="4336" y="4838"/>
                  <a:pt x="4503" y="4171"/>
                </a:cubicBezTo>
                <a:cubicBezTo>
                  <a:pt x="5104" y="4104"/>
                  <a:pt x="5704" y="4104"/>
                  <a:pt x="6338" y="4104"/>
                </a:cubicBezTo>
                <a:cubicBezTo>
                  <a:pt x="6671" y="4037"/>
                  <a:pt x="6772" y="3570"/>
                  <a:pt x="6505" y="3403"/>
                </a:cubicBezTo>
                <a:cubicBezTo>
                  <a:pt x="5904" y="3037"/>
                  <a:pt x="5270" y="2603"/>
                  <a:pt x="4670" y="2236"/>
                </a:cubicBezTo>
                <a:cubicBezTo>
                  <a:pt x="4837" y="1669"/>
                  <a:pt x="5004" y="1102"/>
                  <a:pt x="5104" y="535"/>
                </a:cubicBezTo>
                <a:cubicBezTo>
                  <a:pt x="5170" y="501"/>
                  <a:pt x="5170" y="435"/>
                  <a:pt x="5170" y="368"/>
                </a:cubicBezTo>
                <a:lnTo>
                  <a:pt x="5170" y="335"/>
                </a:lnTo>
                <a:cubicBezTo>
                  <a:pt x="5195" y="142"/>
                  <a:pt x="5044" y="1"/>
                  <a:pt x="48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rot="1927364" flipH="1">
            <a:off x="7895154" y="856392"/>
            <a:ext cx="161147" cy="152268"/>
          </a:xfrm>
          <a:custGeom>
            <a:avLst/>
            <a:gdLst/>
            <a:ahLst/>
            <a:cxnLst/>
            <a:rect l="l" t="t" r="r" b="b"/>
            <a:pathLst>
              <a:path w="6806" h="6431" extrusionOk="0">
                <a:moveTo>
                  <a:pt x="4897" y="1"/>
                </a:moveTo>
                <a:cubicBezTo>
                  <a:pt x="4840" y="1"/>
                  <a:pt x="4784" y="21"/>
                  <a:pt x="4738" y="68"/>
                </a:cubicBezTo>
                <a:cubicBezTo>
                  <a:pt x="4704" y="68"/>
                  <a:pt x="4704" y="68"/>
                  <a:pt x="4671" y="101"/>
                </a:cubicBezTo>
                <a:cubicBezTo>
                  <a:pt x="4037" y="501"/>
                  <a:pt x="3503" y="935"/>
                  <a:pt x="3003" y="1435"/>
                </a:cubicBezTo>
                <a:cubicBezTo>
                  <a:pt x="2369" y="1102"/>
                  <a:pt x="1736" y="735"/>
                  <a:pt x="1135" y="401"/>
                </a:cubicBezTo>
                <a:cubicBezTo>
                  <a:pt x="1080" y="371"/>
                  <a:pt x="1020" y="357"/>
                  <a:pt x="961" y="357"/>
                </a:cubicBezTo>
                <a:cubicBezTo>
                  <a:pt x="698" y="357"/>
                  <a:pt x="444" y="629"/>
                  <a:pt x="635" y="902"/>
                </a:cubicBezTo>
                <a:cubicBezTo>
                  <a:pt x="935" y="1502"/>
                  <a:pt x="1335" y="2036"/>
                  <a:pt x="1702" y="2603"/>
                </a:cubicBezTo>
                <a:cubicBezTo>
                  <a:pt x="1202" y="3070"/>
                  <a:pt x="735" y="3503"/>
                  <a:pt x="234" y="3937"/>
                </a:cubicBezTo>
                <a:cubicBezTo>
                  <a:pt x="1" y="4171"/>
                  <a:pt x="201" y="4571"/>
                  <a:pt x="501" y="4571"/>
                </a:cubicBezTo>
                <a:cubicBezTo>
                  <a:pt x="862" y="4571"/>
                  <a:pt x="1499" y="4415"/>
                  <a:pt x="1989" y="4415"/>
                </a:cubicBezTo>
                <a:cubicBezTo>
                  <a:pt x="2180" y="4415"/>
                  <a:pt x="2348" y="4439"/>
                  <a:pt x="2469" y="4504"/>
                </a:cubicBezTo>
                <a:cubicBezTo>
                  <a:pt x="2703" y="4604"/>
                  <a:pt x="3170" y="5705"/>
                  <a:pt x="3337" y="6205"/>
                </a:cubicBezTo>
                <a:cubicBezTo>
                  <a:pt x="3403" y="6355"/>
                  <a:pt x="3529" y="6430"/>
                  <a:pt x="3645" y="6430"/>
                </a:cubicBezTo>
                <a:cubicBezTo>
                  <a:pt x="3762" y="6430"/>
                  <a:pt x="3870" y="6355"/>
                  <a:pt x="3904" y="6205"/>
                </a:cubicBezTo>
                <a:cubicBezTo>
                  <a:pt x="4171" y="5538"/>
                  <a:pt x="4337" y="4838"/>
                  <a:pt x="4504" y="4171"/>
                </a:cubicBezTo>
                <a:cubicBezTo>
                  <a:pt x="5138" y="4104"/>
                  <a:pt x="5705" y="4104"/>
                  <a:pt x="6339" y="4104"/>
                </a:cubicBezTo>
                <a:cubicBezTo>
                  <a:pt x="6672" y="4037"/>
                  <a:pt x="6806" y="3570"/>
                  <a:pt x="6506" y="3403"/>
                </a:cubicBezTo>
                <a:cubicBezTo>
                  <a:pt x="5905" y="3036"/>
                  <a:pt x="5305" y="2603"/>
                  <a:pt x="4671" y="2236"/>
                </a:cubicBezTo>
                <a:cubicBezTo>
                  <a:pt x="4838" y="1669"/>
                  <a:pt x="5005" y="1102"/>
                  <a:pt x="5138" y="535"/>
                </a:cubicBezTo>
                <a:cubicBezTo>
                  <a:pt x="5171" y="501"/>
                  <a:pt x="5171" y="435"/>
                  <a:pt x="5171" y="368"/>
                </a:cubicBezTo>
                <a:lnTo>
                  <a:pt x="5171" y="334"/>
                </a:lnTo>
                <a:cubicBezTo>
                  <a:pt x="5195" y="141"/>
                  <a:pt x="5045" y="1"/>
                  <a:pt x="48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
          <p:cNvSpPr/>
          <p:nvPr/>
        </p:nvSpPr>
        <p:spPr>
          <a:xfrm rot="1927364" flipH="1">
            <a:off x="8058651" y="603656"/>
            <a:ext cx="161147" cy="151700"/>
          </a:xfrm>
          <a:custGeom>
            <a:avLst/>
            <a:gdLst/>
            <a:ahLst/>
            <a:cxnLst/>
            <a:rect l="l" t="t" r="r" b="b"/>
            <a:pathLst>
              <a:path w="6806" h="6407" extrusionOk="0">
                <a:moveTo>
                  <a:pt x="4899" y="1"/>
                </a:moveTo>
                <a:cubicBezTo>
                  <a:pt x="4842" y="1"/>
                  <a:pt x="4784" y="22"/>
                  <a:pt x="4737" y="69"/>
                </a:cubicBezTo>
                <a:cubicBezTo>
                  <a:pt x="4704" y="69"/>
                  <a:pt x="4704" y="69"/>
                  <a:pt x="4670" y="102"/>
                </a:cubicBezTo>
                <a:cubicBezTo>
                  <a:pt x="4036" y="469"/>
                  <a:pt x="3503" y="936"/>
                  <a:pt x="3002" y="1436"/>
                </a:cubicBezTo>
                <a:cubicBezTo>
                  <a:pt x="2369" y="1103"/>
                  <a:pt x="1735" y="736"/>
                  <a:pt x="1134" y="402"/>
                </a:cubicBezTo>
                <a:cubicBezTo>
                  <a:pt x="1079" y="371"/>
                  <a:pt x="1020" y="358"/>
                  <a:pt x="961" y="358"/>
                </a:cubicBezTo>
                <a:cubicBezTo>
                  <a:pt x="697" y="358"/>
                  <a:pt x="443" y="630"/>
                  <a:pt x="634" y="902"/>
                </a:cubicBezTo>
                <a:cubicBezTo>
                  <a:pt x="968" y="1470"/>
                  <a:pt x="1334" y="2037"/>
                  <a:pt x="1701" y="2604"/>
                </a:cubicBezTo>
                <a:cubicBezTo>
                  <a:pt x="1201" y="3071"/>
                  <a:pt x="734" y="3471"/>
                  <a:pt x="234" y="3938"/>
                </a:cubicBezTo>
                <a:cubicBezTo>
                  <a:pt x="0" y="4138"/>
                  <a:pt x="200" y="4572"/>
                  <a:pt x="501" y="4572"/>
                </a:cubicBezTo>
                <a:cubicBezTo>
                  <a:pt x="876" y="4572"/>
                  <a:pt x="1551" y="4403"/>
                  <a:pt x="2049" y="4403"/>
                </a:cubicBezTo>
                <a:cubicBezTo>
                  <a:pt x="2214" y="4403"/>
                  <a:pt x="2360" y="4422"/>
                  <a:pt x="2469" y="4472"/>
                </a:cubicBezTo>
                <a:cubicBezTo>
                  <a:pt x="2702" y="4605"/>
                  <a:pt x="3169" y="5706"/>
                  <a:pt x="3336" y="6206"/>
                </a:cubicBezTo>
                <a:cubicBezTo>
                  <a:pt x="3403" y="6340"/>
                  <a:pt x="3528" y="6406"/>
                  <a:pt x="3644" y="6406"/>
                </a:cubicBezTo>
                <a:cubicBezTo>
                  <a:pt x="3761" y="6406"/>
                  <a:pt x="3870" y="6340"/>
                  <a:pt x="3903" y="6206"/>
                </a:cubicBezTo>
                <a:cubicBezTo>
                  <a:pt x="4170" y="5539"/>
                  <a:pt x="4337" y="4805"/>
                  <a:pt x="4503" y="4138"/>
                </a:cubicBezTo>
                <a:cubicBezTo>
                  <a:pt x="5137" y="4105"/>
                  <a:pt x="5704" y="4105"/>
                  <a:pt x="6338" y="4105"/>
                </a:cubicBezTo>
                <a:cubicBezTo>
                  <a:pt x="6672" y="4071"/>
                  <a:pt x="6805" y="3604"/>
                  <a:pt x="6505" y="3404"/>
                </a:cubicBezTo>
                <a:cubicBezTo>
                  <a:pt x="5904" y="3037"/>
                  <a:pt x="5304" y="2604"/>
                  <a:pt x="4670" y="2237"/>
                </a:cubicBezTo>
                <a:cubicBezTo>
                  <a:pt x="4837" y="1636"/>
                  <a:pt x="5004" y="1103"/>
                  <a:pt x="5137" y="536"/>
                </a:cubicBezTo>
                <a:cubicBezTo>
                  <a:pt x="5171" y="469"/>
                  <a:pt x="5171" y="435"/>
                  <a:pt x="5171" y="369"/>
                </a:cubicBezTo>
                <a:lnTo>
                  <a:pt x="5171" y="302"/>
                </a:lnTo>
                <a:cubicBezTo>
                  <a:pt x="5195" y="134"/>
                  <a:pt x="5046" y="1"/>
                  <a:pt x="4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rot="1927364" flipH="1">
            <a:off x="7830470" y="638582"/>
            <a:ext cx="161123" cy="152268"/>
          </a:xfrm>
          <a:custGeom>
            <a:avLst/>
            <a:gdLst/>
            <a:ahLst/>
            <a:cxnLst/>
            <a:rect l="l" t="t" r="r" b="b"/>
            <a:pathLst>
              <a:path w="6805" h="6431" extrusionOk="0">
                <a:moveTo>
                  <a:pt x="4923" y="1"/>
                </a:moveTo>
                <a:cubicBezTo>
                  <a:pt x="4870" y="1"/>
                  <a:pt x="4816" y="22"/>
                  <a:pt x="4770" y="68"/>
                </a:cubicBezTo>
                <a:cubicBezTo>
                  <a:pt x="4703" y="68"/>
                  <a:pt x="4703" y="68"/>
                  <a:pt x="4670" y="101"/>
                </a:cubicBezTo>
                <a:cubicBezTo>
                  <a:pt x="4036" y="501"/>
                  <a:pt x="3503" y="935"/>
                  <a:pt x="3002" y="1435"/>
                </a:cubicBezTo>
                <a:cubicBezTo>
                  <a:pt x="2368" y="1102"/>
                  <a:pt x="1768" y="735"/>
                  <a:pt x="1134" y="401"/>
                </a:cubicBezTo>
                <a:cubicBezTo>
                  <a:pt x="1079" y="371"/>
                  <a:pt x="1021" y="357"/>
                  <a:pt x="963" y="357"/>
                </a:cubicBezTo>
                <a:cubicBezTo>
                  <a:pt x="707" y="357"/>
                  <a:pt x="471" y="629"/>
                  <a:pt x="634" y="902"/>
                </a:cubicBezTo>
                <a:cubicBezTo>
                  <a:pt x="967" y="1502"/>
                  <a:pt x="1334" y="2036"/>
                  <a:pt x="1701" y="2603"/>
                </a:cubicBezTo>
                <a:cubicBezTo>
                  <a:pt x="1201" y="3070"/>
                  <a:pt x="767" y="3504"/>
                  <a:pt x="267" y="3937"/>
                </a:cubicBezTo>
                <a:cubicBezTo>
                  <a:pt x="0" y="4171"/>
                  <a:pt x="200" y="4571"/>
                  <a:pt x="500" y="4571"/>
                </a:cubicBezTo>
                <a:cubicBezTo>
                  <a:pt x="861" y="4571"/>
                  <a:pt x="1498" y="4415"/>
                  <a:pt x="1988" y="4415"/>
                </a:cubicBezTo>
                <a:cubicBezTo>
                  <a:pt x="2179" y="4415"/>
                  <a:pt x="2347" y="4439"/>
                  <a:pt x="2469" y="4504"/>
                </a:cubicBezTo>
                <a:cubicBezTo>
                  <a:pt x="2702" y="4604"/>
                  <a:pt x="3169" y="5705"/>
                  <a:pt x="3336" y="6205"/>
                </a:cubicBezTo>
                <a:cubicBezTo>
                  <a:pt x="3403" y="6356"/>
                  <a:pt x="3528" y="6431"/>
                  <a:pt x="3649" y="6431"/>
                </a:cubicBezTo>
                <a:cubicBezTo>
                  <a:pt x="3769" y="6431"/>
                  <a:pt x="3886" y="6356"/>
                  <a:pt x="3936" y="6205"/>
                </a:cubicBezTo>
                <a:cubicBezTo>
                  <a:pt x="4170" y="5538"/>
                  <a:pt x="4337" y="4838"/>
                  <a:pt x="4503" y="4171"/>
                </a:cubicBezTo>
                <a:cubicBezTo>
                  <a:pt x="5137" y="4104"/>
                  <a:pt x="5704" y="4104"/>
                  <a:pt x="6338" y="4104"/>
                </a:cubicBezTo>
                <a:cubicBezTo>
                  <a:pt x="6672" y="4037"/>
                  <a:pt x="6805" y="3570"/>
                  <a:pt x="6505" y="3403"/>
                </a:cubicBezTo>
                <a:cubicBezTo>
                  <a:pt x="5938" y="3037"/>
                  <a:pt x="5304" y="2603"/>
                  <a:pt x="4670" y="2236"/>
                </a:cubicBezTo>
                <a:cubicBezTo>
                  <a:pt x="4837" y="1669"/>
                  <a:pt x="5004" y="1102"/>
                  <a:pt x="5137" y="535"/>
                </a:cubicBezTo>
                <a:cubicBezTo>
                  <a:pt x="5170" y="501"/>
                  <a:pt x="5170" y="435"/>
                  <a:pt x="5170" y="368"/>
                </a:cubicBezTo>
                <a:lnTo>
                  <a:pt x="5170" y="335"/>
                </a:lnTo>
                <a:cubicBezTo>
                  <a:pt x="5195" y="142"/>
                  <a:pt x="5062" y="1"/>
                  <a:pt x="49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rot="1927364" flipH="1">
            <a:off x="7603507" y="673286"/>
            <a:ext cx="161147" cy="152268"/>
          </a:xfrm>
          <a:custGeom>
            <a:avLst/>
            <a:gdLst/>
            <a:ahLst/>
            <a:cxnLst/>
            <a:rect l="l" t="t" r="r" b="b"/>
            <a:pathLst>
              <a:path w="6806" h="6431" extrusionOk="0">
                <a:moveTo>
                  <a:pt x="4924" y="1"/>
                </a:moveTo>
                <a:cubicBezTo>
                  <a:pt x="4871" y="1"/>
                  <a:pt x="4817" y="21"/>
                  <a:pt x="4771" y="68"/>
                </a:cubicBezTo>
                <a:cubicBezTo>
                  <a:pt x="4704" y="68"/>
                  <a:pt x="4704" y="68"/>
                  <a:pt x="4671" y="101"/>
                </a:cubicBezTo>
                <a:cubicBezTo>
                  <a:pt x="4037" y="501"/>
                  <a:pt x="3503" y="935"/>
                  <a:pt x="3003" y="1435"/>
                </a:cubicBezTo>
                <a:cubicBezTo>
                  <a:pt x="2369" y="1102"/>
                  <a:pt x="1769" y="735"/>
                  <a:pt x="1135" y="401"/>
                </a:cubicBezTo>
                <a:cubicBezTo>
                  <a:pt x="1080" y="371"/>
                  <a:pt x="1021" y="357"/>
                  <a:pt x="964" y="357"/>
                </a:cubicBezTo>
                <a:cubicBezTo>
                  <a:pt x="708" y="357"/>
                  <a:pt x="471" y="629"/>
                  <a:pt x="634" y="902"/>
                </a:cubicBezTo>
                <a:cubicBezTo>
                  <a:pt x="968" y="1502"/>
                  <a:pt x="1335" y="2036"/>
                  <a:pt x="1702" y="2603"/>
                </a:cubicBezTo>
                <a:cubicBezTo>
                  <a:pt x="1202" y="3070"/>
                  <a:pt x="768" y="3503"/>
                  <a:pt x="268" y="3937"/>
                </a:cubicBezTo>
                <a:cubicBezTo>
                  <a:pt x="1" y="4171"/>
                  <a:pt x="201" y="4571"/>
                  <a:pt x="501" y="4571"/>
                </a:cubicBezTo>
                <a:cubicBezTo>
                  <a:pt x="861" y="4571"/>
                  <a:pt x="1498" y="4415"/>
                  <a:pt x="1989" y="4415"/>
                </a:cubicBezTo>
                <a:cubicBezTo>
                  <a:pt x="2179" y="4415"/>
                  <a:pt x="2348" y="4439"/>
                  <a:pt x="2469" y="4504"/>
                </a:cubicBezTo>
                <a:cubicBezTo>
                  <a:pt x="2703" y="4604"/>
                  <a:pt x="3170" y="5705"/>
                  <a:pt x="3336" y="6205"/>
                </a:cubicBezTo>
                <a:cubicBezTo>
                  <a:pt x="3403" y="6355"/>
                  <a:pt x="3528" y="6430"/>
                  <a:pt x="3649" y="6430"/>
                </a:cubicBezTo>
                <a:cubicBezTo>
                  <a:pt x="3770" y="6430"/>
                  <a:pt x="3887" y="6355"/>
                  <a:pt x="3937" y="6205"/>
                </a:cubicBezTo>
                <a:cubicBezTo>
                  <a:pt x="4170" y="5538"/>
                  <a:pt x="4337" y="4838"/>
                  <a:pt x="4504" y="4171"/>
                </a:cubicBezTo>
                <a:cubicBezTo>
                  <a:pt x="5138" y="4104"/>
                  <a:pt x="5705" y="4104"/>
                  <a:pt x="6339" y="4104"/>
                </a:cubicBezTo>
                <a:cubicBezTo>
                  <a:pt x="6672" y="4037"/>
                  <a:pt x="6806" y="3570"/>
                  <a:pt x="6505" y="3403"/>
                </a:cubicBezTo>
                <a:cubicBezTo>
                  <a:pt x="5938" y="3036"/>
                  <a:pt x="5305" y="2603"/>
                  <a:pt x="4671" y="2236"/>
                </a:cubicBezTo>
                <a:cubicBezTo>
                  <a:pt x="4838" y="1669"/>
                  <a:pt x="5004" y="1102"/>
                  <a:pt x="5138" y="535"/>
                </a:cubicBezTo>
                <a:cubicBezTo>
                  <a:pt x="5171" y="501"/>
                  <a:pt x="5171" y="435"/>
                  <a:pt x="5171" y="368"/>
                </a:cubicBezTo>
                <a:lnTo>
                  <a:pt x="5171" y="334"/>
                </a:lnTo>
                <a:cubicBezTo>
                  <a:pt x="5195" y="141"/>
                  <a:pt x="5062" y="1"/>
                  <a:pt x="49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rot="1927364" flipH="1">
            <a:off x="7767023" y="420562"/>
            <a:ext cx="161147" cy="151700"/>
          </a:xfrm>
          <a:custGeom>
            <a:avLst/>
            <a:gdLst/>
            <a:ahLst/>
            <a:cxnLst/>
            <a:rect l="l" t="t" r="r" b="b"/>
            <a:pathLst>
              <a:path w="6806" h="6407" extrusionOk="0">
                <a:moveTo>
                  <a:pt x="4927" y="1"/>
                </a:moveTo>
                <a:cubicBezTo>
                  <a:pt x="4873" y="1"/>
                  <a:pt x="4818" y="22"/>
                  <a:pt x="4771" y="69"/>
                </a:cubicBezTo>
                <a:cubicBezTo>
                  <a:pt x="4704" y="69"/>
                  <a:pt x="4704" y="69"/>
                  <a:pt x="4671" y="102"/>
                </a:cubicBezTo>
                <a:cubicBezTo>
                  <a:pt x="4037" y="469"/>
                  <a:pt x="3503" y="936"/>
                  <a:pt x="3003" y="1436"/>
                </a:cubicBezTo>
                <a:cubicBezTo>
                  <a:pt x="2369" y="1103"/>
                  <a:pt x="1769" y="736"/>
                  <a:pt x="1135" y="402"/>
                </a:cubicBezTo>
                <a:cubicBezTo>
                  <a:pt x="1080" y="371"/>
                  <a:pt x="1022" y="358"/>
                  <a:pt x="964" y="358"/>
                </a:cubicBezTo>
                <a:cubicBezTo>
                  <a:pt x="708" y="358"/>
                  <a:pt x="471" y="630"/>
                  <a:pt x="635" y="902"/>
                </a:cubicBezTo>
                <a:cubicBezTo>
                  <a:pt x="968" y="1470"/>
                  <a:pt x="1335" y="2037"/>
                  <a:pt x="1702" y="2604"/>
                </a:cubicBezTo>
                <a:cubicBezTo>
                  <a:pt x="1202" y="3071"/>
                  <a:pt x="768" y="3471"/>
                  <a:pt x="268" y="3938"/>
                </a:cubicBezTo>
                <a:cubicBezTo>
                  <a:pt x="1" y="4138"/>
                  <a:pt x="201" y="4572"/>
                  <a:pt x="501" y="4572"/>
                </a:cubicBezTo>
                <a:cubicBezTo>
                  <a:pt x="877" y="4572"/>
                  <a:pt x="1552" y="4403"/>
                  <a:pt x="2049" y="4403"/>
                </a:cubicBezTo>
                <a:cubicBezTo>
                  <a:pt x="2215" y="4403"/>
                  <a:pt x="2361" y="4422"/>
                  <a:pt x="2469" y="4472"/>
                </a:cubicBezTo>
                <a:cubicBezTo>
                  <a:pt x="2703" y="4605"/>
                  <a:pt x="3170" y="5706"/>
                  <a:pt x="3337" y="6206"/>
                </a:cubicBezTo>
                <a:cubicBezTo>
                  <a:pt x="3403" y="6340"/>
                  <a:pt x="3528" y="6406"/>
                  <a:pt x="3649" y="6406"/>
                </a:cubicBezTo>
                <a:cubicBezTo>
                  <a:pt x="3770" y="6406"/>
                  <a:pt x="3887" y="6340"/>
                  <a:pt x="3937" y="6206"/>
                </a:cubicBezTo>
                <a:cubicBezTo>
                  <a:pt x="4171" y="5539"/>
                  <a:pt x="4337" y="4805"/>
                  <a:pt x="4504" y="4138"/>
                </a:cubicBezTo>
                <a:cubicBezTo>
                  <a:pt x="5138" y="4105"/>
                  <a:pt x="5705" y="4105"/>
                  <a:pt x="6339" y="4105"/>
                </a:cubicBezTo>
                <a:cubicBezTo>
                  <a:pt x="6706" y="4071"/>
                  <a:pt x="6806" y="3604"/>
                  <a:pt x="6506" y="3404"/>
                </a:cubicBezTo>
                <a:cubicBezTo>
                  <a:pt x="5939" y="3037"/>
                  <a:pt x="5305" y="2604"/>
                  <a:pt x="4671" y="2237"/>
                </a:cubicBezTo>
                <a:cubicBezTo>
                  <a:pt x="4838" y="1636"/>
                  <a:pt x="5005" y="1103"/>
                  <a:pt x="5138" y="536"/>
                </a:cubicBezTo>
                <a:cubicBezTo>
                  <a:pt x="5171" y="469"/>
                  <a:pt x="5171" y="435"/>
                  <a:pt x="5171" y="369"/>
                </a:cubicBezTo>
                <a:lnTo>
                  <a:pt x="5171" y="302"/>
                </a:lnTo>
                <a:cubicBezTo>
                  <a:pt x="5195" y="134"/>
                  <a:pt x="5064" y="1"/>
                  <a:pt x="49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rot="1927364" flipH="1">
            <a:off x="7538821" y="455482"/>
            <a:ext cx="161147" cy="152268"/>
          </a:xfrm>
          <a:custGeom>
            <a:avLst/>
            <a:gdLst/>
            <a:ahLst/>
            <a:cxnLst/>
            <a:rect l="l" t="t" r="r" b="b"/>
            <a:pathLst>
              <a:path w="6806" h="6431" extrusionOk="0">
                <a:moveTo>
                  <a:pt x="4930" y="1"/>
                </a:moveTo>
                <a:cubicBezTo>
                  <a:pt x="4873" y="1"/>
                  <a:pt x="4817" y="22"/>
                  <a:pt x="4771" y="68"/>
                </a:cubicBezTo>
                <a:cubicBezTo>
                  <a:pt x="4738" y="68"/>
                  <a:pt x="4738" y="68"/>
                  <a:pt x="4671" y="101"/>
                </a:cubicBezTo>
                <a:cubicBezTo>
                  <a:pt x="4070" y="501"/>
                  <a:pt x="3503" y="935"/>
                  <a:pt x="3003" y="1435"/>
                </a:cubicBezTo>
                <a:cubicBezTo>
                  <a:pt x="2403" y="1102"/>
                  <a:pt x="1769" y="735"/>
                  <a:pt x="1135" y="401"/>
                </a:cubicBezTo>
                <a:cubicBezTo>
                  <a:pt x="1080" y="371"/>
                  <a:pt x="1021" y="357"/>
                  <a:pt x="964" y="357"/>
                </a:cubicBezTo>
                <a:cubicBezTo>
                  <a:pt x="708" y="357"/>
                  <a:pt x="471" y="629"/>
                  <a:pt x="635" y="902"/>
                </a:cubicBezTo>
                <a:cubicBezTo>
                  <a:pt x="968" y="1502"/>
                  <a:pt x="1335" y="2036"/>
                  <a:pt x="1735" y="2603"/>
                </a:cubicBezTo>
                <a:cubicBezTo>
                  <a:pt x="1235" y="3070"/>
                  <a:pt x="768" y="3504"/>
                  <a:pt x="268" y="3937"/>
                </a:cubicBezTo>
                <a:cubicBezTo>
                  <a:pt x="1" y="4171"/>
                  <a:pt x="234" y="4571"/>
                  <a:pt x="501" y="4571"/>
                </a:cubicBezTo>
                <a:cubicBezTo>
                  <a:pt x="861" y="4571"/>
                  <a:pt x="1516" y="4415"/>
                  <a:pt x="2003" y="4415"/>
                </a:cubicBezTo>
                <a:cubicBezTo>
                  <a:pt x="2193" y="4415"/>
                  <a:pt x="2357" y="4439"/>
                  <a:pt x="2469" y="4504"/>
                </a:cubicBezTo>
                <a:cubicBezTo>
                  <a:pt x="2736" y="4604"/>
                  <a:pt x="3170" y="5705"/>
                  <a:pt x="3337" y="6205"/>
                </a:cubicBezTo>
                <a:cubicBezTo>
                  <a:pt x="3403" y="6356"/>
                  <a:pt x="3528" y="6431"/>
                  <a:pt x="3649" y="6431"/>
                </a:cubicBezTo>
                <a:cubicBezTo>
                  <a:pt x="3770" y="6431"/>
                  <a:pt x="3887" y="6356"/>
                  <a:pt x="3937" y="6205"/>
                </a:cubicBezTo>
                <a:cubicBezTo>
                  <a:pt x="4171" y="5538"/>
                  <a:pt x="4337" y="4838"/>
                  <a:pt x="4504" y="4171"/>
                </a:cubicBezTo>
                <a:cubicBezTo>
                  <a:pt x="5138" y="4104"/>
                  <a:pt x="5738" y="4104"/>
                  <a:pt x="6339" y="4104"/>
                </a:cubicBezTo>
                <a:cubicBezTo>
                  <a:pt x="6672" y="4037"/>
                  <a:pt x="6806" y="3570"/>
                  <a:pt x="6506" y="3403"/>
                </a:cubicBezTo>
                <a:cubicBezTo>
                  <a:pt x="5938" y="3037"/>
                  <a:pt x="5305" y="2603"/>
                  <a:pt x="4671" y="2236"/>
                </a:cubicBezTo>
                <a:cubicBezTo>
                  <a:pt x="4838" y="1669"/>
                  <a:pt x="5004" y="1102"/>
                  <a:pt x="5138" y="535"/>
                </a:cubicBezTo>
                <a:cubicBezTo>
                  <a:pt x="5171" y="501"/>
                  <a:pt x="5171" y="435"/>
                  <a:pt x="5171" y="368"/>
                </a:cubicBezTo>
                <a:lnTo>
                  <a:pt x="5171" y="335"/>
                </a:lnTo>
                <a:cubicBezTo>
                  <a:pt x="5219" y="142"/>
                  <a:pt x="5076" y="1"/>
                  <a:pt x="49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
          <p:cNvSpPr/>
          <p:nvPr/>
        </p:nvSpPr>
        <p:spPr>
          <a:xfrm rot="1927364" flipH="1">
            <a:off x="7311260" y="489550"/>
            <a:ext cx="160342" cy="152268"/>
          </a:xfrm>
          <a:custGeom>
            <a:avLst/>
            <a:gdLst/>
            <a:ahLst/>
            <a:cxnLst/>
            <a:rect l="l" t="t" r="r" b="b"/>
            <a:pathLst>
              <a:path w="6772" h="6431" extrusionOk="0">
                <a:moveTo>
                  <a:pt x="4896" y="1"/>
                </a:moveTo>
                <a:cubicBezTo>
                  <a:pt x="4839" y="1"/>
                  <a:pt x="4783" y="21"/>
                  <a:pt x="4737" y="68"/>
                </a:cubicBezTo>
                <a:cubicBezTo>
                  <a:pt x="4704" y="68"/>
                  <a:pt x="4704" y="68"/>
                  <a:pt x="4670" y="101"/>
                </a:cubicBezTo>
                <a:cubicBezTo>
                  <a:pt x="4036" y="501"/>
                  <a:pt x="3503" y="935"/>
                  <a:pt x="3002" y="1435"/>
                </a:cubicBezTo>
                <a:cubicBezTo>
                  <a:pt x="2369" y="1102"/>
                  <a:pt x="1735" y="735"/>
                  <a:pt x="1101" y="401"/>
                </a:cubicBezTo>
                <a:cubicBezTo>
                  <a:pt x="1052" y="371"/>
                  <a:pt x="997" y="357"/>
                  <a:pt x="942" y="357"/>
                </a:cubicBezTo>
                <a:cubicBezTo>
                  <a:pt x="696" y="357"/>
                  <a:pt x="437" y="629"/>
                  <a:pt x="601" y="902"/>
                </a:cubicBezTo>
                <a:cubicBezTo>
                  <a:pt x="934" y="1502"/>
                  <a:pt x="1334" y="2036"/>
                  <a:pt x="1701" y="2603"/>
                </a:cubicBezTo>
                <a:cubicBezTo>
                  <a:pt x="1201" y="3070"/>
                  <a:pt x="734" y="3503"/>
                  <a:pt x="234" y="3937"/>
                </a:cubicBezTo>
                <a:cubicBezTo>
                  <a:pt x="0" y="4171"/>
                  <a:pt x="200" y="4571"/>
                  <a:pt x="501" y="4571"/>
                </a:cubicBezTo>
                <a:cubicBezTo>
                  <a:pt x="861" y="4571"/>
                  <a:pt x="1498" y="4415"/>
                  <a:pt x="1976" y="4415"/>
                </a:cubicBezTo>
                <a:cubicBezTo>
                  <a:pt x="2161" y="4415"/>
                  <a:pt x="2323" y="4439"/>
                  <a:pt x="2435" y="4504"/>
                </a:cubicBezTo>
                <a:cubicBezTo>
                  <a:pt x="2702" y="4604"/>
                  <a:pt x="3169" y="5705"/>
                  <a:pt x="3336" y="6205"/>
                </a:cubicBezTo>
                <a:cubicBezTo>
                  <a:pt x="3386" y="6355"/>
                  <a:pt x="3511" y="6430"/>
                  <a:pt x="3632" y="6430"/>
                </a:cubicBezTo>
                <a:cubicBezTo>
                  <a:pt x="3753" y="6430"/>
                  <a:pt x="3870" y="6355"/>
                  <a:pt x="3903" y="6205"/>
                </a:cubicBezTo>
                <a:cubicBezTo>
                  <a:pt x="4170" y="5538"/>
                  <a:pt x="4337" y="4838"/>
                  <a:pt x="4503" y="4171"/>
                </a:cubicBezTo>
                <a:cubicBezTo>
                  <a:pt x="5104" y="4104"/>
                  <a:pt x="5704" y="4104"/>
                  <a:pt x="6338" y="4104"/>
                </a:cubicBezTo>
                <a:cubicBezTo>
                  <a:pt x="6672" y="4037"/>
                  <a:pt x="6772" y="3570"/>
                  <a:pt x="6505" y="3403"/>
                </a:cubicBezTo>
                <a:cubicBezTo>
                  <a:pt x="5904" y="3036"/>
                  <a:pt x="5271" y="2603"/>
                  <a:pt x="4670" y="2236"/>
                </a:cubicBezTo>
                <a:cubicBezTo>
                  <a:pt x="4837" y="1669"/>
                  <a:pt x="5004" y="1102"/>
                  <a:pt x="5104" y="535"/>
                </a:cubicBezTo>
                <a:cubicBezTo>
                  <a:pt x="5171" y="501"/>
                  <a:pt x="5171" y="435"/>
                  <a:pt x="5171" y="368"/>
                </a:cubicBezTo>
                <a:lnTo>
                  <a:pt x="5171" y="334"/>
                </a:lnTo>
                <a:cubicBezTo>
                  <a:pt x="5195" y="141"/>
                  <a:pt x="5044" y="1"/>
                  <a:pt x="48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
          <p:cNvSpPr/>
          <p:nvPr/>
        </p:nvSpPr>
        <p:spPr>
          <a:xfrm rot="1927364" flipH="1">
            <a:off x="7474776" y="236826"/>
            <a:ext cx="160342" cy="151700"/>
          </a:xfrm>
          <a:custGeom>
            <a:avLst/>
            <a:gdLst/>
            <a:ahLst/>
            <a:cxnLst/>
            <a:rect l="l" t="t" r="r" b="b"/>
            <a:pathLst>
              <a:path w="6772" h="6407" extrusionOk="0">
                <a:moveTo>
                  <a:pt x="4899" y="1"/>
                </a:moveTo>
                <a:cubicBezTo>
                  <a:pt x="4842" y="1"/>
                  <a:pt x="4784" y="22"/>
                  <a:pt x="4737" y="69"/>
                </a:cubicBezTo>
                <a:cubicBezTo>
                  <a:pt x="4704" y="69"/>
                  <a:pt x="4704" y="69"/>
                  <a:pt x="4670" y="102"/>
                </a:cubicBezTo>
                <a:cubicBezTo>
                  <a:pt x="4037" y="469"/>
                  <a:pt x="3503" y="936"/>
                  <a:pt x="3003" y="1436"/>
                </a:cubicBezTo>
                <a:cubicBezTo>
                  <a:pt x="2369" y="1103"/>
                  <a:pt x="1735" y="736"/>
                  <a:pt x="1101" y="402"/>
                </a:cubicBezTo>
                <a:cubicBezTo>
                  <a:pt x="1052" y="371"/>
                  <a:pt x="998" y="358"/>
                  <a:pt x="942" y="358"/>
                </a:cubicBezTo>
                <a:cubicBezTo>
                  <a:pt x="696" y="358"/>
                  <a:pt x="437" y="630"/>
                  <a:pt x="601" y="902"/>
                </a:cubicBezTo>
                <a:cubicBezTo>
                  <a:pt x="934" y="1470"/>
                  <a:pt x="1335" y="2037"/>
                  <a:pt x="1702" y="2604"/>
                </a:cubicBezTo>
                <a:cubicBezTo>
                  <a:pt x="1201" y="3071"/>
                  <a:pt x="734" y="3471"/>
                  <a:pt x="234" y="3938"/>
                </a:cubicBezTo>
                <a:cubicBezTo>
                  <a:pt x="0" y="4138"/>
                  <a:pt x="201" y="4572"/>
                  <a:pt x="501" y="4572"/>
                </a:cubicBezTo>
                <a:cubicBezTo>
                  <a:pt x="876" y="4572"/>
                  <a:pt x="1551" y="4403"/>
                  <a:pt x="2035" y="4403"/>
                </a:cubicBezTo>
                <a:cubicBezTo>
                  <a:pt x="2196" y="4403"/>
                  <a:pt x="2335" y="4422"/>
                  <a:pt x="2435" y="4472"/>
                </a:cubicBezTo>
                <a:cubicBezTo>
                  <a:pt x="2702" y="4605"/>
                  <a:pt x="3169" y="5706"/>
                  <a:pt x="3336" y="6206"/>
                </a:cubicBezTo>
                <a:cubicBezTo>
                  <a:pt x="3386" y="6340"/>
                  <a:pt x="3511" y="6406"/>
                  <a:pt x="3632" y="6406"/>
                </a:cubicBezTo>
                <a:cubicBezTo>
                  <a:pt x="3753" y="6406"/>
                  <a:pt x="3870" y="6340"/>
                  <a:pt x="3903" y="6206"/>
                </a:cubicBezTo>
                <a:cubicBezTo>
                  <a:pt x="4170" y="5539"/>
                  <a:pt x="4337" y="4805"/>
                  <a:pt x="4504" y="4138"/>
                </a:cubicBezTo>
                <a:cubicBezTo>
                  <a:pt x="5104" y="4105"/>
                  <a:pt x="5704" y="4105"/>
                  <a:pt x="6338" y="4105"/>
                </a:cubicBezTo>
                <a:cubicBezTo>
                  <a:pt x="6672" y="4071"/>
                  <a:pt x="6772" y="3604"/>
                  <a:pt x="6505" y="3404"/>
                </a:cubicBezTo>
                <a:cubicBezTo>
                  <a:pt x="5905" y="3037"/>
                  <a:pt x="5271" y="2604"/>
                  <a:pt x="4670" y="2237"/>
                </a:cubicBezTo>
                <a:cubicBezTo>
                  <a:pt x="4837" y="1636"/>
                  <a:pt x="5004" y="1103"/>
                  <a:pt x="5104" y="536"/>
                </a:cubicBezTo>
                <a:cubicBezTo>
                  <a:pt x="5171" y="469"/>
                  <a:pt x="5171" y="435"/>
                  <a:pt x="5171" y="369"/>
                </a:cubicBezTo>
                <a:lnTo>
                  <a:pt x="5171" y="302"/>
                </a:lnTo>
                <a:cubicBezTo>
                  <a:pt x="5195" y="134"/>
                  <a:pt x="5047" y="1"/>
                  <a:pt x="4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
          <p:cNvSpPr/>
          <p:nvPr/>
        </p:nvSpPr>
        <p:spPr>
          <a:xfrm rot="-416429">
            <a:off x="2782951" y="1529760"/>
            <a:ext cx="1206242" cy="557241"/>
          </a:xfrm>
          <a:custGeom>
            <a:avLst/>
            <a:gdLst/>
            <a:ahLst/>
            <a:cxnLst/>
            <a:rect l="l" t="t" r="r" b="b"/>
            <a:pathLst>
              <a:path w="35293" h="17548" extrusionOk="0">
                <a:moveTo>
                  <a:pt x="9859" y="1"/>
                </a:moveTo>
                <a:cubicBezTo>
                  <a:pt x="8767" y="1"/>
                  <a:pt x="7649" y="409"/>
                  <a:pt x="6805" y="1151"/>
                </a:cubicBezTo>
                <a:cubicBezTo>
                  <a:pt x="6271" y="1618"/>
                  <a:pt x="5804" y="2318"/>
                  <a:pt x="5938" y="3019"/>
                </a:cubicBezTo>
                <a:cubicBezTo>
                  <a:pt x="5439" y="2866"/>
                  <a:pt x="4900" y="2783"/>
                  <a:pt x="4362" y="2783"/>
                </a:cubicBezTo>
                <a:cubicBezTo>
                  <a:pt x="3603" y="2783"/>
                  <a:pt x="2845" y="2948"/>
                  <a:pt x="2202" y="3319"/>
                </a:cubicBezTo>
                <a:cubicBezTo>
                  <a:pt x="1134" y="4053"/>
                  <a:pt x="434" y="5287"/>
                  <a:pt x="200" y="6521"/>
                </a:cubicBezTo>
                <a:cubicBezTo>
                  <a:pt x="0" y="7822"/>
                  <a:pt x="801" y="9323"/>
                  <a:pt x="1368" y="10491"/>
                </a:cubicBezTo>
                <a:cubicBezTo>
                  <a:pt x="1168" y="11491"/>
                  <a:pt x="1101" y="12525"/>
                  <a:pt x="1801" y="13226"/>
                </a:cubicBezTo>
                <a:cubicBezTo>
                  <a:pt x="2502" y="13960"/>
                  <a:pt x="3469" y="14393"/>
                  <a:pt x="4470" y="14660"/>
                </a:cubicBezTo>
                <a:cubicBezTo>
                  <a:pt x="5260" y="14874"/>
                  <a:pt x="6078" y="14975"/>
                  <a:pt x="6896" y="14975"/>
                </a:cubicBezTo>
                <a:cubicBezTo>
                  <a:pt x="8635" y="14975"/>
                  <a:pt x="10379" y="14520"/>
                  <a:pt x="11875" y="13726"/>
                </a:cubicBezTo>
                <a:cubicBezTo>
                  <a:pt x="12009" y="15361"/>
                  <a:pt x="13343" y="16728"/>
                  <a:pt x="14877" y="17229"/>
                </a:cubicBezTo>
                <a:cubicBezTo>
                  <a:pt x="15499" y="17454"/>
                  <a:pt x="16142" y="17547"/>
                  <a:pt x="16787" y="17547"/>
                </a:cubicBezTo>
                <a:cubicBezTo>
                  <a:pt x="17769" y="17547"/>
                  <a:pt x="18755" y="17330"/>
                  <a:pt x="19681" y="17029"/>
                </a:cubicBezTo>
                <a:cubicBezTo>
                  <a:pt x="20982" y="16562"/>
                  <a:pt x="22316" y="15861"/>
                  <a:pt x="22850" y="14627"/>
                </a:cubicBezTo>
                <a:cubicBezTo>
                  <a:pt x="23884" y="15618"/>
                  <a:pt x="25294" y="16136"/>
                  <a:pt x="26701" y="16136"/>
                </a:cubicBezTo>
                <a:cubicBezTo>
                  <a:pt x="27474" y="16136"/>
                  <a:pt x="28245" y="15980"/>
                  <a:pt x="28954" y="15661"/>
                </a:cubicBezTo>
                <a:cubicBezTo>
                  <a:pt x="30956" y="14727"/>
                  <a:pt x="32223" y="12625"/>
                  <a:pt x="32156" y="10457"/>
                </a:cubicBezTo>
                <a:lnTo>
                  <a:pt x="32156" y="10457"/>
                </a:lnTo>
                <a:cubicBezTo>
                  <a:pt x="32277" y="10478"/>
                  <a:pt x="32399" y="10488"/>
                  <a:pt x="32519" y="10488"/>
                </a:cubicBezTo>
                <a:cubicBezTo>
                  <a:pt x="33564" y="10488"/>
                  <a:pt x="34566" y="9739"/>
                  <a:pt x="34925" y="8723"/>
                </a:cubicBezTo>
                <a:cubicBezTo>
                  <a:pt x="35292" y="7622"/>
                  <a:pt x="34925" y="6321"/>
                  <a:pt x="34091" y="5487"/>
                </a:cubicBezTo>
                <a:cubicBezTo>
                  <a:pt x="33257" y="4653"/>
                  <a:pt x="32023" y="4286"/>
                  <a:pt x="30856" y="4186"/>
                </a:cubicBezTo>
                <a:cubicBezTo>
                  <a:pt x="30655" y="3052"/>
                  <a:pt x="29788" y="2118"/>
                  <a:pt x="28721" y="1651"/>
                </a:cubicBezTo>
                <a:cubicBezTo>
                  <a:pt x="28128" y="1392"/>
                  <a:pt x="27495" y="1276"/>
                  <a:pt x="26854" y="1276"/>
                </a:cubicBezTo>
                <a:cubicBezTo>
                  <a:pt x="26341" y="1276"/>
                  <a:pt x="25823" y="1351"/>
                  <a:pt x="25318" y="1484"/>
                </a:cubicBezTo>
                <a:cubicBezTo>
                  <a:pt x="24184" y="1784"/>
                  <a:pt x="23183" y="2485"/>
                  <a:pt x="22249" y="3152"/>
                </a:cubicBezTo>
                <a:cubicBezTo>
                  <a:pt x="21482" y="1684"/>
                  <a:pt x="19914" y="684"/>
                  <a:pt x="18247" y="617"/>
                </a:cubicBezTo>
                <a:cubicBezTo>
                  <a:pt x="18165" y="612"/>
                  <a:pt x="18083" y="610"/>
                  <a:pt x="18001" y="610"/>
                </a:cubicBezTo>
                <a:cubicBezTo>
                  <a:pt x="16423" y="610"/>
                  <a:pt x="14933" y="1518"/>
                  <a:pt x="14077" y="2818"/>
                </a:cubicBezTo>
                <a:cubicBezTo>
                  <a:pt x="13476" y="1484"/>
                  <a:pt x="12276" y="450"/>
                  <a:pt x="10841" y="116"/>
                </a:cubicBezTo>
                <a:cubicBezTo>
                  <a:pt x="10522" y="39"/>
                  <a:pt x="10192" y="1"/>
                  <a:pt x="9859" y="1"/>
                </a:cubicBez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
          <p:cNvSpPr/>
          <p:nvPr/>
        </p:nvSpPr>
        <p:spPr>
          <a:xfrm rot="416369" flipH="1">
            <a:off x="4691990" y="1342288"/>
            <a:ext cx="2017747" cy="932177"/>
          </a:xfrm>
          <a:custGeom>
            <a:avLst/>
            <a:gdLst/>
            <a:ahLst/>
            <a:cxnLst/>
            <a:rect l="l" t="t" r="r" b="b"/>
            <a:pathLst>
              <a:path w="35293" h="17548" extrusionOk="0">
                <a:moveTo>
                  <a:pt x="9859" y="1"/>
                </a:moveTo>
                <a:cubicBezTo>
                  <a:pt x="8767" y="1"/>
                  <a:pt x="7649" y="409"/>
                  <a:pt x="6805" y="1151"/>
                </a:cubicBezTo>
                <a:cubicBezTo>
                  <a:pt x="6271" y="1618"/>
                  <a:pt x="5804" y="2318"/>
                  <a:pt x="5938" y="3019"/>
                </a:cubicBezTo>
                <a:cubicBezTo>
                  <a:pt x="5439" y="2866"/>
                  <a:pt x="4900" y="2783"/>
                  <a:pt x="4362" y="2783"/>
                </a:cubicBezTo>
                <a:cubicBezTo>
                  <a:pt x="3603" y="2783"/>
                  <a:pt x="2845" y="2948"/>
                  <a:pt x="2202" y="3319"/>
                </a:cubicBezTo>
                <a:cubicBezTo>
                  <a:pt x="1134" y="4053"/>
                  <a:pt x="434" y="5287"/>
                  <a:pt x="200" y="6521"/>
                </a:cubicBezTo>
                <a:cubicBezTo>
                  <a:pt x="0" y="7822"/>
                  <a:pt x="801" y="9323"/>
                  <a:pt x="1368" y="10491"/>
                </a:cubicBezTo>
                <a:cubicBezTo>
                  <a:pt x="1168" y="11491"/>
                  <a:pt x="1101" y="12525"/>
                  <a:pt x="1801" y="13226"/>
                </a:cubicBezTo>
                <a:cubicBezTo>
                  <a:pt x="2502" y="13960"/>
                  <a:pt x="3469" y="14393"/>
                  <a:pt x="4470" y="14660"/>
                </a:cubicBezTo>
                <a:cubicBezTo>
                  <a:pt x="5260" y="14874"/>
                  <a:pt x="6078" y="14975"/>
                  <a:pt x="6896" y="14975"/>
                </a:cubicBezTo>
                <a:cubicBezTo>
                  <a:pt x="8635" y="14975"/>
                  <a:pt x="10379" y="14520"/>
                  <a:pt x="11875" y="13726"/>
                </a:cubicBezTo>
                <a:cubicBezTo>
                  <a:pt x="12009" y="15361"/>
                  <a:pt x="13343" y="16728"/>
                  <a:pt x="14877" y="17229"/>
                </a:cubicBezTo>
                <a:cubicBezTo>
                  <a:pt x="15499" y="17454"/>
                  <a:pt x="16142" y="17547"/>
                  <a:pt x="16787" y="17547"/>
                </a:cubicBezTo>
                <a:cubicBezTo>
                  <a:pt x="17769" y="17547"/>
                  <a:pt x="18755" y="17330"/>
                  <a:pt x="19681" y="17029"/>
                </a:cubicBezTo>
                <a:cubicBezTo>
                  <a:pt x="20982" y="16562"/>
                  <a:pt x="22316" y="15861"/>
                  <a:pt x="22850" y="14627"/>
                </a:cubicBezTo>
                <a:cubicBezTo>
                  <a:pt x="23884" y="15618"/>
                  <a:pt x="25294" y="16136"/>
                  <a:pt x="26701" y="16136"/>
                </a:cubicBezTo>
                <a:cubicBezTo>
                  <a:pt x="27474" y="16136"/>
                  <a:pt x="28245" y="15980"/>
                  <a:pt x="28954" y="15661"/>
                </a:cubicBezTo>
                <a:cubicBezTo>
                  <a:pt x="30956" y="14727"/>
                  <a:pt x="32223" y="12625"/>
                  <a:pt x="32156" y="10457"/>
                </a:cubicBezTo>
                <a:lnTo>
                  <a:pt x="32156" y="10457"/>
                </a:lnTo>
                <a:cubicBezTo>
                  <a:pt x="32277" y="10478"/>
                  <a:pt x="32399" y="10488"/>
                  <a:pt x="32519" y="10488"/>
                </a:cubicBezTo>
                <a:cubicBezTo>
                  <a:pt x="33564" y="10488"/>
                  <a:pt x="34566" y="9739"/>
                  <a:pt x="34925" y="8723"/>
                </a:cubicBezTo>
                <a:cubicBezTo>
                  <a:pt x="35292" y="7622"/>
                  <a:pt x="34925" y="6321"/>
                  <a:pt x="34091" y="5487"/>
                </a:cubicBezTo>
                <a:cubicBezTo>
                  <a:pt x="33257" y="4653"/>
                  <a:pt x="32023" y="4286"/>
                  <a:pt x="30856" y="4186"/>
                </a:cubicBezTo>
                <a:cubicBezTo>
                  <a:pt x="30655" y="3052"/>
                  <a:pt x="29788" y="2118"/>
                  <a:pt x="28721" y="1651"/>
                </a:cubicBezTo>
                <a:cubicBezTo>
                  <a:pt x="28128" y="1392"/>
                  <a:pt x="27495" y="1276"/>
                  <a:pt x="26854" y="1276"/>
                </a:cubicBezTo>
                <a:cubicBezTo>
                  <a:pt x="26341" y="1276"/>
                  <a:pt x="25823" y="1351"/>
                  <a:pt x="25318" y="1484"/>
                </a:cubicBezTo>
                <a:cubicBezTo>
                  <a:pt x="24184" y="1784"/>
                  <a:pt x="23183" y="2485"/>
                  <a:pt x="22249" y="3152"/>
                </a:cubicBezTo>
                <a:cubicBezTo>
                  <a:pt x="21482" y="1684"/>
                  <a:pt x="19914" y="684"/>
                  <a:pt x="18247" y="617"/>
                </a:cubicBezTo>
                <a:cubicBezTo>
                  <a:pt x="18165" y="612"/>
                  <a:pt x="18083" y="610"/>
                  <a:pt x="18001" y="610"/>
                </a:cubicBezTo>
                <a:cubicBezTo>
                  <a:pt x="16423" y="610"/>
                  <a:pt x="14933" y="1518"/>
                  <a:pt x="14077" y="2818"/>
                </a:cubicBezTo>
                <a:cubicBezTo>
                  <a:pt x="13476" y="1484"/>
                  <a:pt x="12276" y="450"/>
                  <a:pt x="10841" y="116"/>
                </a:cubicBezTo>
                <a:cubicBezTo>
                  <a:pt x="10522" y="39"/>
                  <a:pt x="10192" y="1"/>
                  <a:pt x="9859" y="1"/>
                </a:cubicBez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3" name="Google Shape;763;p7"/>
          <p:cNvGrpSpPr/>
          <p:nvPr/>
        </p:nvGrpSpPr>
        <p:grpSpPr>
          <a:xfrm>
            <a:off x="1084255" y="477320"/>
            <a:ext cx="397006" cy="580334"/>
            <a:chOff x="731000" y="477300"/>
            <a:chExt cx="750200" cy="1096626"/>
          </a:xfrm>
        </p:grpSpPr>
        <p:sp>
          <p:nvSpPr>
            <p:cNvPr id="764" name="Google Shape;764;p7"/>
            <p:cNvSpPr/>
            <p:nvPr/>
          </p:nvSpPr>
          <p:spPr>
            <a:xfrm>
              <a:off x="737520" y="477300"/>
              <a:ext cx="735873" cy="1096626"/>
            </a:xfrm>
            <a:custGeom>
              <a:avLst/>
              <a:gdLst/>
              <a:ahLst/>
              <a:cxnLst/>
              <a:rect l="l" t="t" r="r" b="b"/>
              <a:pathLst>
                <a:path w="18848" h="28088" extrusionOk="0">
                  <a:moveTo>
                    <a:pt x="0" y="0"/>
                  </a:moveTo>
                  <a:lnTo>
                    <a:pt x="0" y="28087"/>
                  </a:lnTo>
                  <a:lnTo>
                    <a:pt x="9441" y="22683"/>
                  </a:lnTo>
                  <a:lnTo>
                    <a:pt x="18847" y="28087"/>
                  </a:lnTo>
                  <a:lnTo>
                    <a:pt x="18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
            <p:cNvSpPr/>
            <p:nvPr/>
          </p:nvSpPr>
          <p:spPr>
            <a:xfrm>
              <a:off x="731000" y="663533"/>
              <a:ext cx="32600" cy="32600"/>
            </a:xfrm>
            <a:custGeom>
              <a:avLst/>
              <a:gdLst/>
              <a:ahLst/>
              <a:cxnLst/>
              <a:rect l="l" t="t" r="r" b="b"/>
              <a:pathLst>
                <a:path w="835" h="835" extrusionOk="0">
                  <a:moveTo>
                    <a:pt x="835" y="401"/>
                  </a:moveTo>
                  <a:cubicBezTo>
                    <a:pt x="835" y="167"/>
                    <a:pt x="634" y="0"/>
                    <a:pt x="434" y="0"/>
                  </a:cubicBezTo>
                  <a:cubicBezTo>
                    <a:pt x="201" y="0"/>
                    <a:pt x="1" y="201"/>
                    <a:pt x="1" y="401"/>
                  </a:cubicBezTo>
                  <a:cubicBezTo>
                    <a:pt x="1" y="634"/>
                    <a:pt x="201" y="834"/>
                    <a:pt x="434" y="834"/>
                  </a:cubicBezTo>
                  <a:cubicBezTo>
                    <a:pt x="634" y="834"/>
                    <a:pt x="835" y="634"/>
                    <a:pt x="835"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
            <p:cNvSpPr/>
            <p:nvPr/>
          </p:nvSpPr>
          <p:spPr>
            <a:xfrm>
              <a:off x="861245" y="663533"/>
              <a:ext cx="32600" cy="32600"/>
            </a:xfrm>
            <a:custGeom>
              <a:avLst/>
              <a:gdLst/>
              <a:ahLst/>
              <a:cxnLst/>
              <a:rect l="l" t="t" r="r" b="b"/>
              <a:pathLst>
                <a:path w="835" h="835" extrusionOk="0">
                  <a:moveTo>
                    <a:pt x="834" y="401"/>
                  </a:moveTo>
                  <a:cubicBezTo>
                    <a:pt x="834" y="634"/>
                    <a:pt x="634" y="834"/>
                    <a:pt x="401" y="834"/>
                  </a:cubicBezTo>
                  <a:cubicBezTo>
                    <a:pt x="201" y="834"/>
                    <a:pt x="0" y="634"/>
                    <a:pt x="0" y="401"/>
                  </a:cubicBezTo>
                  <a:cubicBezTo>
                    <a:pt x="0" y="167"/>
                    <a:pt x="201" y="0"/>
                    <a:pt x="401" y="0"/>
                  </a:cubicBezTo>
                  <a:cubicBezTo>
                    <a:pt x="634" y="0"/>
                    <a:pt x="834" y="167"/>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
            <p:cNvSpPr/>
            <p:nvPr/>
          </p:nvSpPr>
          <p:spPr>
            <a:xfrm>
              <a:off x="991491" y="663533"/>
              <a:ext cx="32561" cy="32600"/>
            </a:xfrm>
            <a:custGeom>
              <a:avLst/>
              <a:gdLst/>
              <a:ahLst/>
              <a:cxnLst/>
              <a:rect l="l" t="t" r="r" b="b"/>
              <a:pathLst>
                <a:path w="834" h="835" extrusionOk="0">
                  <a:moveTo>
                    <a:pt x="834" y="401"/>
                  </a:moveTo>
                  <a:cubicBezTo>
                    <a:pt x="834" y="634"/>
                    <a:pt x="634" y="834"/>
                    <a:pt x="400" y="834"/>
                  </a:cubicBezTo>
                  <a:cubicBezTo>
                    <a:pt x="200" y="834"/>
                    <a:pt x="0" y="634"/>
                    <a:pt x="0" y="401"/>
                  </a:cubicBezTo>
                  <a:cubicBezTo>
                    <a:pt x="0" y="167"/>
                    <a:pt x="200" y="0"/>
                    <a:pt x="400" y="0"/>
                  </a:cubicBezTo>
                  <a:cubicBezTo>
                    <a:pt x="634" y="0"/>
                    <a:pt x="834" y="167"/>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
            <p:cNvSpPr/>
            <p:nvPr/>
          </p:nvSpPr>
          <p:spPr>
            <a:xfrm>
              <a:off x="1121697" y="663533"/>
              <a:ext cx="32600" cy="32600"/>
            </a:xfrm>
            <a:custGeom>
              <a:avLst/>
              <a:gdLst/>
              <a:ahLst/>
              <a:cxnLst/>
              <a:rect l="l" t="t" r="r" b="b"/>
              <a:pathLst>
                <a:path w="835" h="835" extrusionOk="0">
                  <a:moveTo>
                    <a:pt x="835" y="401"/>
                  </a:moveTo>
                  <a:cubicBezTo>
                    <a:pt x="835" y="634"/>
                    <a:pt x="635" y="834"/>
                    <a:pt x="401" y="834"/>
                  </a:cubicBezTo>
                  <a:cubicBezTo>
                    <a:pt x="201" y="834"/>
                    <a:pt x="1" y="634"/>
                    <a:pt x="1" y="401"/>
                  </a:cubicBezTo>
                  <a:cubicBezTo>
                    <a:pt x="1" y="167"/>
                    <a:pt x="201" y="0"/>
                    <a:pt x="401" y="0"/>
                  </a:cubicBezTo>
                  <a:cubicBezTo>
                    <a:pt x="635" y="0"/>
                    <a:pt x="835" y="167"/>
                    <a:pt x="835"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7"/>
            <p:cNvSpPr/>
            <p:nvPr/>
          </p:nvSpPr>
          <p:spPr>
            <a:xfrm>
              <a:off x="1253231" y="663533"/>
              <a:ext cx="32600" cy="32600"/>
            </a:xfrm>
            <a:custGeom>
              <a:avLst/>
              <a:gdLst/>
              <a:ahLst/>
              <a:cxnLst/>
              <a:rect l="l" t="t" r="r" b="b"/>
              <a:pathLst>
                <a:path w="835" h="835" extrusionOk="0">
                  <a:moveTo>
                    <a:pt x="835" y="401"/>
                  </a:moveTo>
                  <a:cubicBezTo>
                    <a:pt x="835" y="167"/>
                    <a:pt x="635" y="0"/>
                    <a:pt x="435" y="0"/>
                  </a:cubicBezTo>
                  <a:cubicBezTo>
                    <a:pt x="168" y="0"/>
                    <a:pt x="1" y="201"/>
                    <a:pt x="1" y="401"/>
                  </a:cubicBezTo>
                  <a:cubicBezTo>
                    <a:pt x="1" y="634"/>
                    <a:pt x="234" y="834"/>
                    <a:pt x="435" y="834"/>
                  </a:cubicBezTo>
                  <a:cubicBezTo>
                    <a:pt x="635" y="834"/>
                    <a:pt x="835" y="634"/>
                    <a:pt x="835"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7"/>
            <p:cNvSpPr/>
            <p:nvPr/>
          </p:nvSpPr>
          <p:spPr>
            <a:xfrm>
              <a:off x="1382188" y="663533"/>
              <a:ext cx="32600" cy="32600"/>
            </a:xfrm>
            <a:custGeom>
              <a:avLst/>
              <a:gdLst/>
              <a:ahLst/>
              <a:cxnLst/>
              <a:rect l="l" t="t" r="r" b="b"/>
              <a:pathLst>
                <a:path w="835" h="835" extrusionOk="0">
                  <a:moveTo>
                    <a:pt x="834" y="401"/>
                  </a:moveTo>
                  <a:cubicBezTo>
                    <a:pt x="834" y="634"/>
                    <a:pt x="634" y="834"/>
                    <a:pt x="401" y="834"/>
                  </a:cubicBezTo>
                  <a:cubicBezTo>
                    <a:pt x="200" y="834"/>
                    <a:pt x="0" y="634"/>
                    <a:pt x="0" y="401"/>
                  </a:cubicBezTo>
                  <a:cubicBezTo>
                    <a:pt x="0" y="167"/>
                    <a:pt x="200" y="0"/>
                    <a:pt x="401" y="0"/>
                  </a:cubicBezTo>
                  <a:cubicBezTo>
                    <a:pt x="634" y="0"/>
                    <a:pt x="834" y="167"/>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7"/>
            <p:cNvSpPr/>
            <p:nvPr/>
          </p:nvSpPr>
          <p:spPr>
            <a:xfrm>
              <a:off x="796123" y="533287"/>
              <a:ext cx="32600" cy="32600"/>
            </a:xfrm>
            <a:custGeom>
              <a:avLst/>
              <a:gdLst/>
              <a:ahLst/>
              <a:cxnLst/>
              <a:rect l="l" t="t" r="r" b="b"/>
              <a:pathLst>
                <a:path w="835" h="835" extrusionOk="0">
                  <a:moveTo>
                    <a:pt x="834" y="401"/>
                  </a:moveTo>
                  <a:cubicBezTo>
                    <a:pt x="834" y="634"/>
                    <a:pt x="634" y="835"/>
                    <a:pt x="401" y="835"/>
                  </a:cubicBezTo>
                  <a:cubicBezTo>
                    <a:pt x="201" y="835"/>
                    <a:pt x="1" y="634"/>
                    <a:pt x="1" y="401"/>
                  </a:cubicBezTo>
                  <a:cubicBezTo>
                    <a:pt x="1" y="167"/>
                    <a:pt x="201" y="1"/>
                    <a:pt x="401" y="1"/>
                  </a:cubicBezTo>
                  <a:cubicBezTo>
                    <a:pt x="634" y="1"/>
                    <a:pt x="834" y="167"/>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7"/>
            <p:cNvSpPr/>
            <p:nvPr/>
          </p:nvSpPr>
          <p:spPr>
            <a:xfrm>
              <a:off x="926368" y="533287"/>
              <a:ext cx="32600" cy="32600"/>
            </a:xfrm>
            <a:custGeom>
              <a:avLst/>
              <a:gdLst/>
              <a:ahLst/>
              <a:cxnLst/>
              <a:rect l="l" t="t" r="r" b="b"/>
              <a:pathLst>
                <a:path w="835" h="835" extrusionOk="0">
                  <a:moveTo>
                    <a:pt x="834" y="401"/>
                  </a:moveTo>
                  <a:cubicBezTo>
                    <a:pt x="834" y="167"/>
                    <a:pt x="634" y="1"/>
                    <a:pt x="434" y="1"/>
                  </a:cubicBezTo>
                  <a:cubicBezTo>
                    <a:pt x="167" y="1"/>
                    <a:pt x="0" y="201"/>
                    <a:pt x="0" y="401"/>
                  </a:cubicBezTo>
                  <a:cubicBezTo>
                    <a:pt x="0" y="668"/>
                    <a:pt x="200" y="835"/>
                    <a:pt x="434" y="835"/>
                  </a:cubicBezTo>
                  <a:cubicBezTo>
                    <a:pt x="667" y="835"/>
                    <a:pt x="834" y="601"/>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7"/>
            <p:cNvSpPr/>
            <p:nvPr/>
          </p:nvSpPr>
          <p:spPr>
            <a:xfrm>
              <a:off x="1056575" y="533287"/>
              <a:ext cx="32600" cy="32600"/>
            </a:xfrm>
            <a:custGeom>
              <a:avLst/>
              <a:gdLst/>
              <a:ahLst/>
              <a:cxnLst/>
              <a:rect l="l" t="t" r="r" b="b"/>
              <a:pathLst>
                <a:path w="835" h="835" extrusionOk="0">
                  <a:moveTo>
                    <a:pt x="835" y="401"/>
                  </a:moveTo>
                  <a:cubicBezTo>
                    <a:pt x="835" y="634"/>
                    <a:pt x="635" y="835"/>
                    <a:pt x="401" y="835"/>
                  </a:cubicBezTo>
                  <a:cubicBezTo>
                    <a:pt x="201" y="835"/>
                    <a:pt x="1" y="634"/>
                    <a:pt x="1" y="401"/>
                  </a:cubicBezTo>
                  <a:cubicBezTo>
                    <a:pt x="1" y="167"/>
                    <a:pt x="201" y="1"/>
                    <a:pt x="401" y="1"/>
                  </a:cubicBezTo>
                  <a:cubicBezTo>
                    <a:pt x="635" y="1"/>
                    <a:pt x="835" y="167"/>
                    <a:pt x="835"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
            <p:cNvSpPr/>
            <p:nvPr/>
          </p:nvSpPr>
          <p:spPr>
            <a:xfrm>
              <a:off x="1186820" y="533287"/>
              <a:ext cx="32600" cy="32600"/>
            </a:xfrm>
            <a:custGeom>
              <a:avLst/>
              <a:gdLst/>
              <a:ahLst/>
              <a:cxnLst/>
              <a:rect l="l" t="t" r="r" b="b"/>
              <a:pathLst>
                <a:path w="835" h="835" extrusionOk="0">
                  <a:moveTo>
                    <a:pt x="835" y="401"/>
                  </a:moveTo>
                  <a:cubicBezTo>
                    <a:pt x="835" y="634"/>
                    <a:pt x="634" y="835"/>
                    <a:pt x="401" y="835"/>
                  </a:cubicBezTo>
                  <a:cubicBezTo>
                    <a:pt x="201" y="835"/>
                    <a:pt x="1" y="634"/>
                    <a:pt x="1" y="401"/>
                  </a:cubicBezTo>
                  <a:cubicBezTo>
                    <a:pt x="1" y="167"/>
                    <a:pt x="201" y="1"/>
                    <a:pt x="401" y="1"/>
                  </a:cubicBezTo>
                  <a:cubicBezTo>
                    <a:pt x="634" y="1"/>
                    <a:pt x="835" y="167"/>
                    <a:pt x="835"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
            <p:cNvSpPr/>
            <p:nvPr/>
          </p:nvSpPr>
          <p:spPr>
            <a:xfrm>
              <a:off x="1317066" y="533287"/>
              <a:ext cx="32600" cy="32600"/>
            </a:xfrm>
            <a:custGeom>
              <a:avLst/>
              <a:gdLst/>
              <a:ahLst/>
              <a:cxnLst/>
              <a:rect l="l" t="t" r="r" b="b"/>
              <a:pathLst>
                <a:path w="835" h="835" extrusionOk="0">
                  <a:moveTo>
                    <a:pt x="834" y="401"/>
                  </a:moveTo>
                  <a:cubicBezTo>
                    <a:pt x="834" y="634"/>
                    <a:pt x="634" y="835"/>
                    <a:pt x="401" y="835"/>
                  </a:cubicBezTo>
                  <a:cubicBezTo>
                    <a:pt x="201" y="835"/>
                    <a:pt x="0" y="634"/>
                    <a:pt x="0" y="401"/>
                  </a:cubicBezTo>
                  <a:cubicBezTo>
                    <a:pt x="0" y="167"/>
                    <a:pt x="201" y="1"/>
                    <a:pt x="401" y="1"/>
                  </a:cubicBezTo>
                  <a:cubicBezTo>
                    <a:pt x="634" y="1"/>
                    <a:pt x="834" y="167"/>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
            <p:cNvSpPr/>
            <p:nvPr/>
          </p:nvSpPr>
          <p:spPr>
            <a:xfrm>
              <a:off x="1447311" y="533287"/>
              <a:ext cx="32561" cy="32600"/>
            </a:xfrm>
            <a:custGeom>
              <a:avLst/>
              <a:gdLst/>
              <a:ahLst/>
              <a:cxnLst/>
              <a:rect l="l" t="t" r="r" b="b"/>
              <a:pathLst>
                <a:path w="834" h="835" extrusionOk="0">
                  <a:moveTo>
                    <a:pt x="834" y="401"/>
                  </a:moveTo>
                  <a:cubicBezTo>
                    <a:pt x="834" y="634"/>
                    <a:pt x="634" y="835"/>
                    <a:pt x="400" y="835"/>
                  </a:cubicBezTo>
                  <a:cubicBezTo>
                    <a:pt x="200" y="835"/>
                    <a:pt x="0" y="634"/>
                    <a:pt x="0" y="401"/>
                  </a:cubicBezTo>
                  <a:cubicBezTo>
                    <a:pt x="0" y="167"/>
                    <a:pt x="200" y="1"/>
                    <a:pt x="400" y="1"/>
                  </a:cubicBezTo>
                  <a:cubicBezTo>
                    <a:pt x="634" y="1"/>
                    <a:pt x="834" y="167"/>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
            <p:cNvSpPr/>
            <p:nvPr/>
          </p:nvSpPr>
          <p:spPr>
            <a:xfrm>
              <a:off x="731000" y="923985"/>
              <a:ext cx="32600" cy="32600"/>
            </a:xfrm>
            <a:custGeom>
              <a:avLst/>
              <a:gdLst/>
              <a:ahLst/>
              <a:cxnLst/>
              <a:rect l="l" t="t" r="r" b="b"/>
              <a:pathLst>
                <a:path w="835" h="835" extrusionOk="0">
                  <a:moveTo>
                    <a:pt x="835" y="401"/>
                  </a:moveTo>
                  <a:cubicBezTo>
                    <a:pt x="835" y="168"/>
                    <a:pt x="634" y="1"/>
                    <a:pt x="434" y="1"/>
                  </a:cubicBezTo>
                  <a:cubicBezTo>
                    <a:pt x="201" y="1"/>
                    <a:pt x="1" y="201"/>
                    <a:pt x="1" y="401"/>
                  </a:cubicBezTo>
                  <a:cubicBezTo>
                    <a:pt x="1" y="635"/>
                    <a:pt x="201" y="835"/>
                    <a:pt x="434" y="835"/>
                  </a:cubicBezTo>
                  <a:cubicBezTo>
                    <a:pt x="634" y="835"/>
                    <a:pt x="835" y="635"/>
                    <a:pt x="835"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
            <p:cNvSpPr/>
            <p:nvPr/>
          </p:nvSpPr>
          <p:spPr>
            <a:xfrm>
              <a:off x="861245" y="923985"/>
              <a:ext cx="32600" cy="32600"/>
            </a:xfrm>
            <a:custGeom>
              <a:avLst/>
              <a:gdLst/>
              <a:ahLst/>
              <a:cxnLst/>
              <a:rect l="l" t="t" r="r" b="b"/>
              <a:pathLst>
                <a:path w="835" h="835" extrusionOk="0">
                  <a:moveTo>
                    <a:pt x="834" y="401"/>
                  </a:moveTo>
                  <a:cubicBezTo>
                    <a:pt x="834" y="635"/>
                    <a:pt x="634" y="835"/>
                    <a:pt x="401" y="835"/>
                  </a:cubicBezTo>
                  <a:cubicBezTo>
                    <a:pt x="201" y="835"/>
                    <a:pt x="0" y="635"/>
                    <a:pt x="0" y="401"/>
                  </a:cubicBezTo>
                  <a:cubicBezTo>
                    <a:pt x="0" y="168"/>
                    <a:pt x="201" y="1"/>
                    <a:pt x="401" y="1"/>
                  </a:cubicBezTo>
                  <a:cubicBezTo>
                    <a:pt x="634" y="1"/>
                    <a:pt x="834" y="168"/>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
            <p:cNvSpPr/>
            <p:nvPr/>
          </p:nvSpPr>
          <p:spPr>
            <a:xfrm>
              <a:off x="991491" y="923985"/>
              <a:ext cx="32561" cy="32600"/>
            </a:xfrm>
            <a:custGeom>
              <a:avLst/>
              <a:gdLst/>
              <a:ahLst/>
              <a:cxnLst/>
              <a:rect l="l" t="t" r="r" b="b"/>
              <a:pathLst>
                <a:path w="834" h="835" extrusionOk="0">
                  <a:moveTo>
                    <a:pt x="834" y="401"/>
                  </a:moveTo>
                  <a:cubicBezTo>
                    <a:pt x="834" y="635"/>
                    <a:pt x="634" y="835"/>
                    <a:pt x="400" y="835"/>
                  </a:cubicBezTo>
                  <a:cubicBezTo>
                    <a:pt x="200" y="835"/>
                    <a:pt x="0" y="635"/>
                    <a:pt x="0" y="401"/>
                  </a:cubicBezTo>
                  <a:cubicBezTo>
                    <a:pt x="0" y="168"/>
                    <a:pt x="200" y="1"/>
                    <a:pt x="400" y="1"/>
                  </a:cubicBezTo>
                  <a:cubicBezTo>
                    <a:pt x="634" y="1"/>
                    <a:pt x="834" y="168"/>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
            <p:cNvSpPr/>
            <p:nvPr/>
          </p:nvSpPr>
          <p:spPr>
            <a:xfrm>
              <a:off x="1121697" y="923985"/>
              <a:ext cx="32600" cy="32600"/>
            </a:xfrm>
            <a:custGeom>
              <a:avLst/>
              <a:gdLst/>
              <a:ahLst/>
              <a:cxnLst/>
              <a:rect l="l" t="t" r="r" b="b"/>
              <a:pathLst>
                <a:path w="835" h="835" extrusionOk="0">
                  <a:moveTo>
                    <a:pt x="835" y="401"/>
                  </a:moveTo>
                  <a:cubicBezTo>
                    <a:pt x="835" y="635"/>
                    <a:pt x="635" y="835"/>
                    <a:pt x="401" y="835"/>
                  </a:cubicBezTo>
                  <a:cubicBezTo>
                    <a:pt x="201" y="835"/>
                    <a:pt x="1" y="635"/>
                    <a:pt x="1" y="401"/>
                  </a:cubicBezTo>
                  <a:cubicBezTo>
                    <a:pt x="1" y="168"/>
                    <a:pt x="201" y="1"/>
                    <a:pt x="401" y="1"/>
                  </a:cubicBezTo>
                  <a:cubicBezTo>
                    <a:pt x="635" y="1"/>
                    <a:pt x="835" y="168"/>
                    <a:pt x="835"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
            <p:cNvSpPr/>
            <p:nvPr/>
          </p:nvSpPr>
          <p:spPr>
            <a:xfrm>
              <a:off x="1253231" y="923985"/>
              <a:ext cx="32600" cy="32600"/>
            </a:xfrm>
            <a:custGeom>
              <a:avLst/>
              <a:gdLst/>
              <a:ahLst/>
              <a:cxnLst/>
              <a:rect l="l" t="t" r="r" b="b"/>
              <a:pathLst>
                <a:path w="835" h="835" extrusionOk="0">
                  <a:moveTo>
                    <a:pt x="835" y="401"/>
                  </a:moveTo>
                  <a:cubicBezTo>
                    <a:pt x="835" y="168"/>
                    <a:pt x="635" y="1"/>
                    <a:pt x="435" y="1"/>
                  </a:cubicBezTo>
                  <a:cubicBezTo>
                    <a:pt x="168" y="1"/>
                    <a:pt x="1" y="201"/>
                    <a:pt x="1" y="401"/>
                  </a:cubicBezTo>
                  <a:cubicBezTo>
                    <a:pt x="1" y="635"/>
                    <a:pt x="234" y="835"/>
                    <a:pt x="435" y="835"/>
                  </a:cubicBezTo>
                  <a:cubicBezTo>
                    <a:pt x="635" y="835"/>
                    <a:pt x="835" y="635"/>
                    <a:pt x="835"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
            <p:cNvSpPr/>
            <p:nvPr/>
          </p:nvSpPr>
          <p:spPr>
            <a:xfrm>
              <a:off x="1382188" y="923985"/>
              <a:ext cx="32600" cy="32600"/>
            </a:xfrm>
            <a:custGeom>
              <a:avLst/>
              <a:gdLst/>
              <a:ahLst/>
              <a:cxnLst/>
              <a:rect l="l" t="t" r="r" b="b"/>
              <a:pathLst>
                <a:path w="835" h="835" extrusionOk="0">
                  <a:moveTo>
                    <a:pt x="834" y="401"/>
                  </a:moveTo>
                  <a:cubicBezTo>
                    <a:pt x="834" y="635"/>
                    <a:pt x="634" y="835"/>
                    <a:pt x="401" y="835"/>
                  </a:cubicBezTo>
                  <a:cubicBezTo>
                    <a:pt x="200" y="835"/>
                    <a:pt x="0" y="635"/>
                    <a:pt x="0" y="401"/>
                  </a:cubicBezTo>
                  <a:cubicBezTo>
                    <a:pt x="0" y="168"/>
                    <a:pt x="200" y="1"/>
                    <a:pt x="401" y="1"/>
                  </a:cubicBezTo>
                  <a:cubicBezTo>
                    <a:pt x="634" y="1"/>
                    <a:pt x="834" y="168"/>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
            <p:cNvSpPr/>
            <p:nvPr/>
          </p:nvSpPr>
          <p:spPr>
            <a:xfrm>
              <a:off x="796123" y="793778"/>
              <a:ext cx="32600" cy="32600"/>
            </a:xfrm>
            <a:custGeom>
              <a:avLst/>
              <a:gdLst/>
              <a:ahLst/>
              <a:cxnLst/>
              <a:rect l="l" t="t" r="r" b="b"/>
              <a:pathLst>
                <a:path w="835" h="835" extrusionOk="0">
                  <a:moveTo>
                    <a:pt x="834" y="400"/>
                  </a:moveTo>
                  <a:cubicBezTo>
                    <a:pt x="834" y="167"/>
                    <a:pt x="634" y="0"/>
                    <a:pt x="434" y="0"/>
                  </a:cubicBezTo>
                  <a:cubicBezTo>
                    <a:pt x="167" y="0"/>
                    <a:pt x="1" y="200"/>
                    <a:pt x="1" y="400"/>
                  </a:cubicBezTo>
                  <a:cubicBezTo>
                    <a:pt x="1" y="667"/>
                    <a:pt x="201" y="834"/>
                    <a:pt x="434" y="834"/>
                  </a:cubicBezTo>
                  <a:cubicBezTo>
                    <a:pt x="668" y="834"/>
                    <a:pt x="834" y="667"/>
                    <a:pt x="834" y="4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
            <p:cNvSpPr/>
            <p:nvPr/>
          </p:nvSpPr>
          <p:spPr>
            <a:xfrm>
              <a:off x="926368" y="793778"/>
              <a:ext cx="32600" cy="32600"/>
            </a:xfrm>
            <a:custGeom>
              <a:avLst/>
              <a:gdLst/>
              <a:ahLst/>
              <a:cxnLst/>
              <a:rect l="l" t="t" r="r" b="b"/>
              <a:pathLst>
                <a:path w="835" h="835" extrusionOk="0">
                  <a:moveTo>
                    <a:pt x="834" y="400"/>
                  </a:moveTo>
                  <a:cubicBezTo>
                    <a:pt x="834" y="167"/>
                    <a:pt x="634" y="0"/>
                    <a:pt x="434" y="0"/>
                  </a:cubicBezTo>
                  <a:cubicBezTo>
                    <a:pt x="167" y="0"/>
                    <a:pt x="0" y="200"/>
                    <a:pt x="0" y="400"/>
                  </a:cubicBezTo>
                  <a:cubicBezTo>
                    <a:pt x="0" y="667"/>
                    <a:pt x="200" y="834"/>
                    <a:pt x="434" y="834"/>
                  </a:cubicBezTo>
                  <a:cubicBezTo>
                    <a:pt x="667" y="834"/>
                    <a:pt x="834" y="667"/>
                    <a:pt x="834" y="4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
            <p:cNvSpPr/>
            <p:nvPr/>
          </p:nvSpPr>
          <p:spPr>
            <a:xfrm>
              <a:off x="1056575" y="793778"/>
              <a:ext cx="32600" cy="32600"/>
            </a:xfrm>
            <a:custGeom>
              <a:avLst/>
              <a:gdLst/>
              <a:ahLst/>
              <a:cxnLst/>
              <a:rect l="l" t="t" r="r" b="b"/>
              <a:pathLst>
                <a:path w="835" h="835" extrusionOk="0">
                  <a:moveTo>
                    <a:pt x="835" y="400"/>
                  </a:moveTo>
                  <a:cubicBezTo>
                    <a:pt x="835" y="167"/>
                    <a:pt x="635" y="0"/>
                    <a:pt x="435" y="0"/>
                  </a:cubicBezTo>
                  <a:cubicBezTo>
                    <a:pt x="201" y="0"/>
                    <a:pt x="1" y="200"/>
                    <a:pt x="1" y="400"/>
                  </a:cubicBezTo>
                  <a:cubicBezTo>
                    <a:pt x="1" y="667"/>
                    <a:pt x="201" y="834"/>
                    <a:pt x="435" y="834"/>
                  </a:cubicBezTo>
                  <a:cubicBezTo>
                    <a:pt x="635" y="834"/>
                    <a:pt x="835" y="667"/>
                    <a:pt x="835" y="4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
            <p:cNvSpPr/>
            <p:nvPr/>
          </p:nvSpPr>
          <p:spPr>
            <a:xfrm>
              <a:off x="1188148" y="793778"/>
              <a:ext cx="32561" cy="32600"/>
            </a:xfrm>
            <a:custGeom>
              <a:avLst/>
              <a:gdLst/>
              <a:ahLst/>
              <a:cxnLst/>
              <a:rect l="l" t="t" r="r" b="b"/>
              <a:pathLst>
                <a:path w="834" h="835" extrusionOk="0">
                  <a:moveTo>
                    <a:pt x="834" y="400"/>
                  </a:moveTo>
                  <a:cubicBezTo>
                    <a:pt x="834" y="167"/>
                    <a:pt x="634" y="0"/>
                    <a:pt x="434" y="0"/>
                  </a:cubicBezTo>
                  <a:cubicBezTo>
                    <a:pt x="234" y="0"/>
                    <a:pt x="0" y="200"/>
                    <a:pt x="0" y="400"/>
                  </a:cubicBezTo>
                  <a:cubicBezTo>
                    <a:pt x="0" y="667"/>
                    <a:pt x="234" y="834"/>
                    <a:pt x="434" y="834"/>
                  </a:cubicBezTo>
                  <a:cubicBezTo>
                    <a:pt x="634" y="834"/>
                    <a:pt x="834" y="667"/>
                    <a:pt x="834" y="4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
            <p:cNvSpPr/>
            <p:nvPr/>
          </p:nvSpPr>
          <p:spPr>
            <a:xfrm>
              <a:off x="1318354" y="793778"/>
              <a:ext cx="32600" cy="32600"/>
            </a:xfrm>
            <a:custGeom>
              <a:avLst/>
              <a:gdLst/>
              <a:ahLst/>
              <a:cxnLst/>
              <a:rect l="l" t="t" r="r" b="b"/>
              <a:pathLst>
                <a:path w="835" h="835" extrusionOk="0">
                  <a:moveTo>
                    <a:pt x="835" y="400"/>
                  </a:moveTo>
                  <a:cubicBezTo>
                    <a:pt x="835" y="167"/>
                    <a:pt x="635" y="0"/>
                    <a:pt x="434" y="0"/>
                  </a:cubicBezTo>
                  <a:cubicBezTo>
                    <a:pt x="234" y="0"/>
                    <a:pt x="1" y="200"/>
                    <a:pt x="1" y="400"/>
                  </a:cubicBezTo>
                  <a:cubicBezTo>
                    <a:pt x="1" y="667"/>
                    <a:pt x="234" y="834"/>
                    <a:pt x="434" y="834"/>
                  </a:cubicBezTo>
                  <a:cubicBezTo>
                    <a:pt x="635" y="834"/>
                    <a:pt x="835" y="667"/>
                    <a:pt x="835" y="4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
            <p:cNvSpPr/>
            <p:nvPr/>
          </p:nvSpPr>
          <p:spPr>
            <a:xfrm>
              <a:off x="1448600" y="793778"/>
              <a:ext cx="32600" cy="32600"/>
            </a:xfrm>
            <a:custGeom>
              <a:avLst/>
              <a:gdLst/>
              <a:ahLst/>
              <a:cxnLst/>
              <a:rect l="l" t="t" r="r" b="b"/>
              <a:pathLst>
                <a:path w="835" h="835" extrusionOk="0">
                  <a:moveTo>
                    <a:pt x="834" y="400"/>
                  </a:moveTo>
                  <a:cubicBezTo>
                    <a:pt x="834" y="167"/>
                    <a:pt x="634" y="0"/>
                    <a:pt x="434" y="0"/>
                  </a:cubicBezTo>
                  <a:cubicBezTo>
                    <a:pt x="234" y="0"/>
                    <a:pt x="0" y="200"/>
                    <a:pt x="0" y="400"/>
                  </a:cubicBezTo>
                  <a:cubicBezTo>
                    <a:pt x="0" y="667"/>
                    <a:pt x="234" y="834"/>
                    <a:pt x="434" y="834"/>
                  </a:cubicBezTo>
                  <a:cubicBezTo>
                    <a:pt x="634" y="834"/>
                    <a:pt x="834" y="667"/>
                    <a:pt x="834" y="4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
            <p:cNvSpPr/>
            <p:nvPr/>
          </p:nvSpPr>
          <p:spPr>
            <a:xfrm>
              <a:off x="731000" y="1183149"/>
              <a:ext cx="32600" cy="32600"/>
            </a:xfrm>
            <a:custGeom>
              <a:avLst/>
              <a:gdLst/>
              <a:ahLst/>
              <a:cxnLst/>
              <a:rect l="l" t="t" r="r" b="b"/>
              <a:pathLst>
                <a:path w="835" h="835" extrusionOk="0">
                  <a:moveTo>
                    <a:pt x="835" y="401"/>
                  </a:moveTo>
                  <a:cubicBezTo>
                    <a:pt x="835" y="168"/>
                    <a:pt x="634" y="1"/>
                    <a:pt x="434" y="1"/>
                  </a:cubicBezTo>
                  <a:cubicBezTo>
                    <a:pt x="201" y="1"/>
                    <a:pt x="1" y="201"/>
                    <a:pt x="1" y="401"/>
                  </a:cubicBezTo>
                  <a:cubicBezTo>
                    <a:pt x="1" y="668"/>
                    <a:pt x="201" y="835"/>
                    <a:pt x="434" y="835"/>
                  </a:cubicBezTo>
                  <a:cubicBezTo>
                    <a:pt x="634" y="835"/>
                    <a:pt x="835" y="635"/>
                    <a:pt x="835"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
            <p:cNvSpPr/>
            <p:nvPr/>
          </p:nvSpPr>
          <p:spPr>
            <a:xfrm>
              <a:off x="861245" y="1183149"/>
              <a:ext cx="32600" cy="33928"/>
            </a:xfrm>
            <a:custGeom>
              <a:avLst/>
              <a:gdLst/>
              <a:ahLst/>
              <a:cxnLst/>
              <a:rect l="l" t="t" r="r" b="b"/>
              <a:pathLst>
                <a:path w="835" h="869" extrusionOk="0">
                  <a:moveTo>
                    <a:pt x="834" y="401"/>
                  </a:moveTo>
                  <a:cubicBezTo>
                    <a:pt x="834" y="168"/>
                    <a:pt x="634" y="1"/>
                    <a:pt x="434" y="1"/>
                  </a:cubicBezTo>
                  <a:cubicBezTo>
                    <a:pt x="167" y="1"/>
                    <a:pt x="0" y="201"/>
                    <a:pt x="0" y="401"/>
                  </a:cubicBezTo>
                  <a:cubicBezTo>
                    <a:pt x="0" y="668"/>
                    <a:pt x="201" y="835"/>
                    <a:pt x="434" y="835"/>
                  </a:cubicBezTo>
                  <a:cubicBezTo>
                    <a:pt x="668" y="868"/>
                    <a:pt x="834" y="635"/>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7"/>
            <p:cNvSpPr/>
            <p:nvPr/>
          </p:nvSpPr>
          <p:spPr>
            <a:xfrm>
              <a:off x="992779" y="1183149"/>
              <a:ext cx="32600" cy="32600"/>
            </a:xfrm>
            <a:custGeom>
              <a:avLst/>
              <a:gdLst/>
              <a:ahLst/>
              <a:cxnLst/>
              <a:rect l="l" t="t" r="r" b="b"/>
              <a:pathLst>
                <a:path w="835" h="835" extrusionOk="0">
                  <a:moveTo>
                    <a:pt x="834" y="401"/>
                  </a:moveTo>
                  <a:cubicBezTo>
                    <a:pt x="834" y="168"/>
                    <a:pt x="634" y="1"/>
                    <a:pt x="434" y="1"/>
                  </a:cubicBezTo>
                  <a:cubicBezTo>
                    <a:pt x="234" y="1"/>
                    <a:pt x="0" y="201"/>
                    <a:pt x="0" y="401"/>
                  </a:cubicBezTo>
                  <a:cubicBezTo>
                    <a:pt x="0" y="668"/>
                    <a:pt x="234" y="835"/>
                    <a:pt x="434" y="835"/>
                  </a:cubicBezTo>
                  <a:cubicBezTo>
                    <a:pt x="634" y="835"/>
                    <a:pt x="834" y="635"/>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7"/>
            <p:cNvSpPr/>
            <p:nvPr/>
          </p:nvSpPr>
          <p:spPr>
            <a:xfrm>
              <a:off x="1123025" y="1183149"/>
              <a:ext cx="32600" cy="33928"/>
            </a:xfrm>
            <a:custGeom>
              <a:avLst/>
              <a:gdLst/>
              <a:ahLst/>
              <a:cxnLst/>
              <a:rect l="l" t="t" r="r" b="b"/>
              <a:pathLst>
                <a:path w="835" h="869" extrusionOk="0">
                  <a:moveTo>
                    <a:pt x="834" y="401"/>
                  </a:moveTo>
                  <a:cubicBezTo>
                    <a:pt x="834" y="168"/>
                    <a:pt x="634" y="1"/>
                    <a:pt x="434" y="1"/>
                  </a:cubicBezTo>
                  <a:cubicBezTo>
                    <a:pt x="167" y="1"/>
                    <a:pt x="0" y="201"/>
                    <a:pt x="0" y="401"/>
                  </a:cubicBezTo>
                  <a:cubicBezTo>
                    <a:pt x="0" y="668"/>
                    <a:pt x="234" y="835"/>
                    <a:pt x="434" y="835"/>
                  </a:cubicBezTo>
                  <a:cubicBezTo>
                    <a:pt x="634" y="868"/>
                    <a:pt x="834" y="635"/>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7"/>
            <p:cNvSpPr/>
            <p:nvPr/>
          </p:nvSpPr>
          <p:spPr>
            <a:xfrm>
              <a:off x="1253231" y="1183149"/>
              <a:ext cx="32600" cy="32600"/>
            </a:xfrm>
            <a:custGeom>
              <a:avLst/>
              <a:gdLst/>
              <a:ahLst/>
              <a:cxnLst/>
              <a:rect l="l" t="t" r="r" b="b"/>
              <a:pathLst>
                <a:path w="835" h="835" extrusionOk="0">
                  <a:moveTo>
                    <a:pt x="835" y="401"/>
                  </a:moveTo>
                  <a:cubicBezTo>
                    <a:pt x="835" y="168"/>
                    <a:pt x="635" y="1"/>
                    <a:pt x="435" y="1"/>
                  </a:cubicBezTo>
                  <a:cubicBezTo>
                    <a:pt x="234" y="1"/>
                    <a:pt x="1" y="201"/>
                    <a:pt x="1" y="401"/>
                  </a:cubicBezTo>
                  <a:cubicBezTo>
                    <a:pt x="1" y="668"/>
                    <a:pt x="234" y="835"/>
                    <a:pt x="435" y="835"/>
                  </a:cubicBezTo>
                  <a:cubicBezTo>
                    <a:pt x="635" y="835"/>
                    <a:pt x="835" y="635"/>
                    <a:pt x="835"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
            <p:cNvSpPr/>
            <p:nvPr/>
          </p:nvSpPr>
          <p:spPr>
            <a:xfrm>
              <a:off x="1383477" y="1183149"/>
              <a:ext cx="32600" cy="33928"/>
            </a:xfrm>
            <a:custGeom>
              <a:avLst/>
              <a:gdLst/>
              <a:ahLst/>
              <a:cxnLst/>
              <a:rect l="l" t="t" r="r" b="b"/>
              <a:pathLst>
                <a:path w="835" h="869" extrusionOk="0">
                  <a:moveTo>
                    <a:pt x="835" y="401"/>
                  </a:moveTo>
                  <a:cubicBezTo>
                    <a:pt x="835" y="168"/>
                    <a:pt x="634" y="1"/>
                    <a:pt x="434" y="1"/>
                  </a:cubicBezTo>
                  <a:cubicBezTo>
                    <a:pt x="167" y="1"/>
                    <a:pt x="1" y="201"/>
                    <a:pt x="1" y="401"/>
                  </a:cubicBezTo>
                  <a:cubicBezTo>
                    <a:pt x="1" y="668"/>
                    <a:pt x="234" y="835"/>
                    <a:pt x="434" y="835"/>
                  </a:cubicBezTo>
                  <a:cubicBezTo>
                    <a:pt x="634" y="868"/>
                    <a:pt x="835" y="635"/>
                    <a:pt x="835"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
            <p:cNvSpPr/>
            <p:nvPr/>
          </p:nvSpPr>
          <p:spPr>
            <a:xfrm>
              <a:off x="796123" y="1054231"/>
              <a:ext cx="32600" cy="32600"/>
            </a:xfrm>
            <a:custGeom>
              <a:avLst/>
              <a:gdLst/>
              <a:ahLst/>
              <a:cxnLst/>
              <a:rect l="l" t="t" r="r" b="b"/>
              <a:pathLst>
                <a:path w="835" h="835" extrusionOk="0">
                  <a:moveTo>
                    <a:pt x="834" y="401"/>
                  </a:moveTo>
                  <a:cubicBezTo>
                    <a:pt x="834" y="167"/>
                    <a:pt x="634" y="1"/>
                    <a:pt x="434" y="1"/>
                  </a:cubicBezTo>
                  <a:cubicBezTo>
                    <a:pt x="167" y="1"/>
                    <a:pt x="1" y="201"/>
                    <a:pt x="1" y="401"/>
                  </a:cubicBezTo>
                  <a:cubicBezTo>
                    <a:pt x="1" y="668"/>
                    <a:pt x="201" y="835"/>
                    <a:pt x="434" y="835"/>
                  </a:cubicBezTo>
                  <a:cubicBezTo>
                    <a:pt x="668" y="835"/>
                    <a:pt x="834" y="634"/>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
            <p:cNvSpPr/>
            <p:nvPr/>
          </p:nvSpPr>
          <p:spPr>
            <a:xfrm>
              <a:off x="926368" y="1054231"/>
              <a:ext cx="32600" cy="32600"/>
            </a:xfrm>
            <a:custGeom>
              <a:avLst/>
              <a:gdLst/>
              <a:ahLst/>
              <a:cxnLst/>
              <a:rect l="l" t="t" r="r" b="b"/>
              <a:pathLst>
                <a:path w="835" h="835" extrusionOk="0">
                  <a:moveTo>
                    <a:pt x="834" y="401"/>
                  </a:moveTo>
                  <a:cubicBezTo>
                    <a:pt x="834" y="634"/>
                    <a:pt x="634" y="835"/>
                    <a:pt x="401" y="835"/>
                  </a:cubicBezTo>
                  <a:cubicBezTo>
                    <a:pt x="200" y="835"/>
                    <a:pt x="0" y="634"/>
                    <a:pt x="0" y="401"/>
                  </a:cubicBezTo>
                  <a:cubicBezTo>
                    <a:pt x="0" y="167"/>
                    <a:pt x="200" y="1"/>
                    <a:pt x="401" y="1"/>
                  </a:cubicBezTo>
                  <a:cubicBezTo>
                    <a:pt x="634" y="1"/>
                    <a:pt x="834" y="167"/>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
            <p:cNvSpPr/>
            <p:nvPr/>
          </p:nvSpPr>
          <p:spPr>
            <a:xfrm>
              <a:off x="1056575" y="1054231"/>
              <a:ext cx="32600" cy="32600"/>
            </a:xfrm>
            <a:custGeom>
              <a:avLst/>
              <a:gdLst/>
              <a:ahLst/>
              <a:cxnLst/>
              <a:rect l="l" t="t" r="r" b="b"/>
              <a:pathLst>
                <a:path w="835" h="835" extrusionOk="0">
                  <a:moveTo>
                    <a:pt x="835" y="401"/>
                  </a:moveTo>
                  <a:cubicBezTo>
                    <a:pt x="835" y="634"/>
                    <a:pt x="635" y="835"/>
                    <a:pt x="401" y="835"/>
                  </a:cubicBezTo>
                  <a:cubicBezTo>
                    <a:pt x="201" y="835"/>
                    <a:pt x="1" y="634"/>
                    <a:pt x="1" y="401"/>
                  </a:cubicBezTo>
                  <a:cubicBezTo>
                    <a:pt x="1" y="167"/>
                    <a:pt x="201" y="1"/>
                    <a:pt x="401" y="1"/>
                  </a:cubicBezTo>
                  <a:cubicBezTo>
                    <a:pt x="635" y="1"/>
                    <a:pt x="835" y="167"/>
                    <a:pt x="835"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
            <p:cNvSpPr/>
            <p:nvPr/>
          </p:nvSpPr>
          <p:spPr>
            <a:xfrm>
              <a:off x="1186820" y="1054231"/>
              <a:ext cx="32600" cy="32600"/>
            </a:xfrm>
            <a:custGeom>
              <a:avLst/>
              <a:gdLst/>
              <a:ahLst/>
              <a:cxnLst/>
              <a:rect l="l" t="t" r="r" b="b"/>
              <a:pathLst>
                <a:path w="835" h="835" extrusionOk="0">
                  <a:moveTo>
                    <a:pt x="835" y="401"/>
                  </a:moveTo>
                  <a:cubicBezTo>
                    <a:pt x="835" y="634"/>
                    <a:pt x="634" y="835"/>
                    <a:pt x="401" y="835"/>
                  </a:cubicBezTo>
                  <a:cubicBezTo>
                    <a:pt x="201" y="835"/>
                    <a:pt x="1" y="634"/>
                    <a:pt x="1" y="401"/>
                  </a:cubicBezTo>
                  <a:cubicBezTo>
                    <a:pt x="1" y="167"/>
                    <a:pt x="201" y="1"/>
                    <a:pt x="401" y="1"/>
                  </a:cubicBezTo>
                  <a:cubicBezTo>
                    <a:pt x="634" y="1"/>
                    <a:pt x="835" y="167"/>
                    <a:pt x="835"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
            <p:cNvSpPr/>
            <p:nvPr/>
          </p:nvSpPr>
          <p:spPr>
            <a:xfrm>
              <a:off x="1318354" y="1054231"/>
              <a:ext cx="32600" cy="32600"/>
            </a:xfrm>
            <a:custGeom>
              <a:avLst/>
              <a:gdLst/>
              <a:ahLst/>
              <a:cxnLst/>
              <a:rect l="l" t="t" r="r" b="b"/>
              <a:pathLst>
                <a:path w="835" h="835" extrusionOk="0">
                  <a:moveTo>
                    <a:pt x="835" y="401"/>
                  </a:moveTo>
                  <a:cubicBezTo>
                    <a:pt x="835" y="167"/>
                    <a:pt x="635" y="1"/>
                    <a:pt x="434" y="1"/>
                  </a:cubicBezTo>
                  <a:cubicBezTo>
                    <a:pt x="234" y="1"/>
                    <a:pt x="1" y="201"/>
                    <a:pt x="1" y="401"/>
                  </a:cubicBezTo>
                  <a:cubicBezTo>
                    <a:pt x="1" y="668"/>
                    <a:pt x="234" y="835"/>
                    <a:pt x="434" y="835"/>
                  </a:cubicBezTo>
                  <a:cubicBezTo>
                    <a:pt x="635" y="835"/>
                    <a:pt x="835" y="634"/>
                    <a:pt x="835"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
            <p:cNvSpPr/>
            <p:nvPr/>
          </p:nvSpPr>
          <p:spPr>
            <a:xfrm>
              <a:off x="1448600" y="1054231"/>
              <a:ext cx="32600" cy="32600"/>
            </a:xfrm>
            <a:custGeom>
              <a:avLst/>
              <a:gdLst/>
              <a:ahLst/>
              <a:cxnLst/>
              <a:rect l="l" t="t" r="r" b="b"/>
              <a:pathLst>
                <a:path w="835" h="835" extrusionOk="0">
                  <a:moveTo>
                    <a:pt x="834" y="401"/>
                  </a:moveTo>
                  <a:cubicBezTo>
                    <a:pt x="834" y="167"/>
                    <a:pt x="634" y="1"/>
                    <a:pt x="434" y="1"/>
                  </a:cubicBezTo>
                  <a:cubicBezTo>
                    <a:pt x="167" y="1"/>
                    <a:pt x="0" y="201"/>
                    <a:pt x="0" y="401"/>
                  </a:cubicBezTo>
                  <a:cubicBezTo>
                    <a:pt x="0" y="668"/>
                    <a:pt x="234" y="835"/>
                    <a:pt x="434" y="835"/>
                  </a:cubicBezTo>
                  <a:cubicBezTo>
                    <a:pt x="634" y="835"/>
                    <a:pt x="834" y="634"/>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
            <p:cNvSpPr/>
            <p:nvPr/>
          </p:nvSpPr>
          <p:spPr>
            <a:xfrm>
              <a:off x="731000" y="1444929"/>
              <a:ext cx="32600" cy="32600"/>
            </a:xfrm>
            <a:custGeom>
              <a:avLst/>
              <a:gdLst/>
              <a:ahLst/>
              <a:cxnLst/>
              <a:rect l="l" t="t" r="r" b="b"/>
              <a:pathLst>
                <a:path w="835" h="835" extrusionOk="0">
                  <a:moveTo>
                    <a:pt x="835" y="401"/>
                  </a:moveTo>
                  <a:cubicBezTo>
                    <a:pt x="835" y="635"/>
                    <a:pt x="634" y="835"/>
                    <a:pt x="401" y="835"/>
                  </a:cubicBezTo>
                  <a:cubicBezTo>
                    <a:pt x="201" y="835"/>
                    <a:pt x="1" y="635"/>
                    <a:pt x="1" y="401"/>
                  </a:cubicBezTo>
                  <a:cubicBezTo>
                    <a:pt x="1" y="168"/>
                    <a:pt x="201" y="1"/>
                    <a:pt x="401" y="1"/>
                  </a:cubicBezTo>
                  <a:cubicBezTo>
                    <a:pt x="634" y="1"/>
                    <a:pt x="835" y="168"/>
                    <a:pt x="835"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
            <p:cNvSpPr/>
            <p:nvPr/>
          </p:nvSpPr>
          <p:spPr>
            <a:xfrm>
              <a:off x="861245" y="1444929"/>
              <a:ext cx="32600" cy="32600"/>
            </a:xfrm>
            <a:custGeom>
              <a:avLst/>
              <a:gdLst/>
              <a:ahLst/>
              <a:cxnLst/>
              <a:rect l="l" t="t" r="r" b="b"/>
              <a:pathLst>
                <a:path w="835" h="835" extrusionOk="0">
                  <a:moveTo>
                    <a:pt x="834" y="401"/>
                  </a:moveTo>
                  <a:cubicBezTo>
                    <a:pt x="834" y="635"/>
                    <a:pt x="634" y="835"/>
                    <a:pt x="401" y="835"/>
                  </a:cubicBezTo>
                  <a:cubicBezTo>
                    <a:pt x="201" y="835"/>
                    <a:pt x="0" y="635"/>
                    <a:pt x="0" y="401"/>
                  </a:cubicBezTo>
                  <a:cubicBezTo>
                    <a:pt x="0" y="168"/>
                    <a:pt x="201" y="1"/>
                    <a:pt x="401" y="1"/>
                  </a:cubicBezTo>
                  <a:cubicBezTo>
                    <a:pt x="634" y="1"/>
                    <a:pt x="834" y="168"/>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
            <p:cNvSpPr/>
            <p:nvPr/>
          </p:nvSpPr>
          <p:spPr>
            <a:xfrm>
              <a:off x="1382188" y="1444929"/>
              <a:ext cx="32600" cy="32600"/>
            </a:xfrm>
            <a:custGeom>
              <a:avLst/>
              <a:gdLst/>
              <a:ahLst/>
              <a:cxnLst/>
              <a:rect l="l" t="t" r="r" b="b"/>
              <a:pathLst>
                <a:path w="835" h="835" extrusionOk="0">
                  <a:moveTo>
                    <a:pt x="834" y="401"/>
                  </a:moveTo>
                  <a:cubicBezTo>
                    <a:pt x="834" y="635"/>
                    <a:pt x="634" y="835"/>
                    <a:pt x="401" y="835"/>
                  </a:cubicBezTo>
                  <a:cubicBezTo>
                    <a:pt x="200" y="835"/>
                    <a:pt x="0" y="635"/>
                    <a:pt x="0" y="401"/>
                  </a:cubicBezTo>
                  <a:cubicBezTo>
                    <a:pt x="0" y="168"/>
                    <a:pt x="200" y="1"/>
                    <a:pt x="401" y="1"/>
                  </a:cubicBezTo>
                  <a:cubicBezTo>
                    <a:pt x="634" y="1"/>
                    <a:pt x="834" y="168"/>
                    <a:pt x="834"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
            <p:cNvSpPr/>
            <p:nvPr/>
          </p:nvSpPr>
          <p:spPr>
            <a:xfrm>
              <a:off x="796123" y="1314722"/>
              <a:ext cx="32600" cy="32561"/>
            </a:xfrm>
            <a:custGeom>
              <a:avLst/>
              <a:gdLst/>
              <a:ahLst/>
              <a:cxnLst/>
              <a:rect l="l" t="t" r="r" b="b"/>
              <a:pathLst>
                <a:path w="835" h="834" extrusionOk="0">
                  <a:moveTo>
                    <a:pt x="834" y="400"/>
                  </a:moveTo>
                  <a:cubicBezTo>
                    <a:pt x="834" y="167"/>
                    <a:pt x="634" y="0"/>
                    <a:pt x="434" y="0"/>
                  </a:cubicBezTo>
                  <a:cubicBezTo>
                    <a:pt x="167" y="0"/>
                    <a:pt x="1" y="200"/>
                    <a:pt x="1" y="400"/>
                  </a:cubicBezTo>
                  <a:cubicBezTo>
                    <a:pt x="1" y="667"/>
                    <a:pt x="201" y="834"/>
                    <a:pt x="434" y="834"/>
                  </a:cubicBezTo>
                  <a:cubicBezTo>
                    <a:pt x="668" y="834"/>
                    <a:pt x="834" y="634"/>
                    <a:pt x="834" y="4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
            <p:cNvSpPr/>
            <p:nvPr/>
          </p:nvSpPr>
          <p:spPr>
            <a:xfrm>
              <a:off x="926368" y="1314722"/>
              <a:ext cx="32600" cy="32561"/>
            </a:xfrm>
            <a:custGeom>
              <a:avLst/>
              <a:gdLst/>
              <a:ahLst/>
              <a:cxnLst/>
              <a:rect l="l" t="t" r="r" b="b"/>
              <a:pathLst>
                <a:path w="835" h="834" extrusionOk="0">
                  <a:moveTo>
                    <a:pt x="834" y="400"/>
                  </a:moveTo>
                  <a:cubicBezTo>
                    <a:pt x="834" y="634"/>
                    <a:pt x="634" y="834"/>
                    <a:pt x="401" y="834"/>
                  </a:cubicBezTo>
                  <a:cubicBezTo>
                    <a:pt x="200" y="834"/>
                    <a:pt x="0" y="634"/>
                    <a:pt x="0" y="400"/>
                  </a:cubicBezTo>
                  <a:cubicBezTo>
                    <a:pt x="0" y="167"/>
                    <a:pt x="200" y="0"/>
                    <a:pt x="401" y="0"/>
                  </a:cubicBezTo>
                  <a:cubicBezTo>
                    <a:pt x="634" y="0"/>
                    <a:pt x="834" y="167"/>
                    <a:pt x="834" y="4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
            <p:cNvSpPr/>
            <p:nvPr/>
          </p:nvSpPr>
          <p:spPr>
            <a:xfrm>
              <a:off x="1056575" y="1314722"/>
              <a:ext cx="32600" cy="32561"/>
            </a:xfrm>
            <a:custGeom>
              <a:avLst/>
              <a:gdLst/>
              <a:ahLst/>
              <a:cxnLst/>
              <a:rect l="l" t="t" r="r" b="b"/>
              <a:pathLst>
                <a:path w="835" h="834" extrusionOk="0">
                  <a:moveTo>
                    <a:pt x="835" y="400"/>
                  </a:moveTo>
                  <a:cubicBezTo>
                    <a:pt x="835" y="634"/>
                    <a:pt x="635" y="834"/>
                    <a:pt x="401" y="834"/>
                  </a:cubicBezTo>
                  <a:cubicBezTo>
                    <a:pt x="201" y="834"/>
                    <a:pt x="1" y="634"/>
                    <a:pt x="1" y="400"/>
                  </a:cubicBezTo>
                  <a:cubicBezTo>
                    <a:pt x="1" y="167"/>
                    <a:pt x="201" y="0"/>
                    <a:pt x="401" y="0"/>
                  </a:cubicBezTo>
                  <a:cubicBezTo>
                    <a:pt x="635" y="0"/>
                    <a:pt x="835" y="167"/>
                    <a:pt x="835" y="4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
            <p:cNvSpPr/>
            <p:nvPr/>
          </p:nvSpPr>
          <p:spPr>
            <a:xfrm>
              <a:off x="1186820" y="1314722"/>
              <a:ext cx="32600" cy="32561"/>
            </a:xfrm>
            <a:custGeom>
              <a:avLst/>
              <a:gdLst/>
              <a:ahLst/>
              <a:cxnLst/>
              <a:rect l="l" t="t" r="r" b="b"/>
              <a:pathLst>
                <a:path w="835" h="834" extrusionOk="0">
                  <a:moveTo>
                    <a:pt x="835" y="400"/>
                  </a:moveTo>
                  <a:cubicBezTo>
                    <a:pt x="835" y="634"/>
                    <a:pt x="634" y="834"/>
                    <a:pt x="401" y="834"/>
                  </a:cubicBezTo>
                  <a:cubicBezTo>
                    <a:pt x="201" y="834"/>
                    <a:pt x="1" y="634"/>
                    <a:pt x="1" y="400"/>
                  </a:cubicBezTo>
                  <a:cubicBezTo>
                    <a:pt x="1" y="167"/>
                    <a:pt x="201" y="0"/>
                    <a:pt x="401" y="0"/>
                  </a:cubicBezTo>
                  <a:cubicBezTo>
                    <a:pt x="634" y="0"/>
                    <a:pt x="835" y="167"/>
                    <a:pt x="835" y="4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
            <p:cNvSpPr/>
            <p:nvPr/>
          </p:nvSpPr>
          <p:spPr>
            <a:xfrm>
              <a:off x="1318354" y="1314722"/>
              <a:ext cx="32600" cy="32561"/>
            </a:xfrm>
            <a:custGeom>
              <a:avLst/>
              <a:gdLst/>
              <a:ahLst/>
              <a:cxnLst/>
              <a:rect l="l" t="t" r="r" b="b"/>
              <a:pathLst>
                <a:path w="835" h="834" extrusionOk="0">
                  <a:moveTo>
                    <a:pt x="835" y="400"/>
                  </a:moveTo>
                  <a:cubicBezTo>
                    <a:pt x="835" y="167"/>
                    <a:pt x="635" y="0"/>
                    <a:pt x="434" y="0"/>
                  </a:cubicBezTo>
                  <a:cubicBezTo>
                    <a:pt x="234" y="0"/>
                    <a:pt x="1" y="200"/>
                    <a:pt x="1" y="400"/>
                  </a:cubicBezTo>
                  <a:cubicBezTo>
                    <a:pt x="1" y="667"/>
                    <a:pt x="234" y="834"/>
                    <a:pt x="434" y="834"/>
                  </a:cubicBezTo>
                  <a:cubicBezTo>
                    <a:pt x="635" y="834"/>
                    <a:pt x="835" y="634"/>
                    <a:pt x="835" y="4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
            <p:cNvSpPr/>
            <p:nvPr/>
          </p:nvSpPr>
          <p:spPr>
            <a:xfrm>
              <a:off x="1448600" y="1314722"/>
              <a:ext cx="32600" cy="32561"/>
            </a:xfrm>
            <a:custGeom>
              <a:avLst/>
              <a:gdLst/>
              <a:ahLst/>
              <a:cxnLst/>
              <a:rect l="l" t="t" r="r" b="b"/>
              <a:pathLst>
                <a:path w="835" h="834" extrusionOk="0">
                  <a:moveTo>
                    <a:pt x="834" y="400"/>
                  </a:moveTo>
                  <a:cubicBezTo>
                    <a:pt x="834" y="167"/>
                    <a:pt x="634" y="0"/>
                    <a:pt x="434" y="0"/>
                  </a:cubicBezTo>
                  <a:cubicBezTo>
                    <a:pt x="167" y="0"/>
                    <a:pt x="0" y="200"/>
                    <a:pt x="0" y="400"/>
                  </a:cubicBezTo>
                  <a:cubicBezTo>
                    <a:pt x="0" y="667"/>
                    <a:pt x="234" y="834"/>
                    <a:pt x="434" y="834"/>
                  </a:cubicBezTo>
                  <a:cubicBezTo>
                    <a:pt x="634" y="834"/>
                    <a:pt x="834" y="634"/>
                    <a:pt x="834" y="4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0" name="Google Shape;810;p7"/>
          <p:cNvSpPr/>
          <p:nvPr/>
        </p:nvSpPr>
        <p:spPr>
          <a:xfrm>
            <a:off x="1592531" y="477295"/>
            <a:ext cx="389447" cy="580368"/>
          </a:xfrm>
          <a:custGeom>
            <a:avLst/>
            <a:gdLst/>
            <a:ahLst/>
            <a:cxnLst/>
            <a:rect l="l" t="t" r="r" b="b"/>
            <a:pathLst>
              <a:path w="18848" h="28088" extrusionOk="0">
                <a:moveTo>
                  <a:pt x="0" y="0"/>
                </a:moveTo>
                <a:lnTo>
                  <a:pt x="0" y="28087"/>
                </a:lnTo>
                <a:lnTo>
                  <a:pt x="9441" y="22683"/>
                </a:lnTo>
                <a:lnTo>
                  <a:pt x="18847" y="28087"/>
                </a:lnTo>
                <a:lnTo>
                  <a:pt x="188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
          <p:cNvSpPr txBox="1">
            <a:spLocks noGrp="1"/>
          </p:cNvSpPr>
          <p:nvPr>
            <p:ph type="title"/>
          </p:nvPr>
        </p:nvSpPr>
        <p:spPr>
          <a:xfrm>
            <a:off x="2650488" y="1580525"/>
            <a:ext cx="4016700" cy="94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5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2" name="Google Shape;812;p7"/>
          <p:cNvSpPr txBox="1">
            <a:spLocks noGrp="1"/>
          </p:cNvSpPr>
          <p:nvPr>
            <p:ph type="subTitle" idx="1"/>
          </p:nvPr>
        </p:nvSpPr>
        <p:spPr>
          <a:xfrm>
            <a:off x="2318250" y="2869525"/>
            <a:ext cx="4681200" cy="139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5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9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CUSTOM">
    <p:spTree>
      <p:nvGrpSpPr>
        <p:cNvPr id="1" name="Shape 1299"/>
        <p:cNvGrpSpPr/>
        <p:nvPr/>
      </p:nvGrpSpPr>
      <p:grpSpPr>
        <a:xfrm>
          <a:off x="0" y="0"/>
          <a:ext cx="0" cy="0"/>
          <a:chOff x="0" y="0"/>
          <a:chExt cx="0" cy="0"/>
        </a:xfrm>
      </p:grpSpPr>
      <p:grpSp>
        <p:nvGrpSpPr>
          <p:cNvPr id="1300" name="Google Shape;1300;p13"/>
          <p:cNvGrpSpPr/>
          <p:nvPr/>
        </p:nvGrpSpPr>
        <p:grpSpPr>
          <a:xfrm>
            <a:off x="0" y="-284003"/>
            <a:ext cx="9144012" cy="5711504"/>
            <a:chOff x="0" y="-284003"/>
            <a:chExt cx="9144012" cy="5711504"/>
          </a:xfrm>
        </p:grpSpPr>
        <p:grpSp>
          <p:nvGrpSpPr>
            <p:cNvPr id="1301" name="Google Shape;1301;p13"/>
            <p:cNvGrpSpPr/>
            <p:nvPr/>
          </p:nvGrpSpPr>
          <p:grpSpPr>
            <a:xfrm>
              <a:off x="36" y="-284003"/>
              <a:ext cx="4666015" cy="2896979"/>
              <a:chOff x="2" y="-392678"/>
              <a:chExt cx="4598872" cy="2855291"/>
            </a:xfrm>
          </p:grpSpPr>
          <p:grpSp>
            <p:nvGrpSpPr>
              <p:cNvPr id="1302" name="Google Shape;1302;p13"/>
              <p:cNvGrpSpPr/>
              <p:nvPr/>
            </p:nvGrpSpPr>
            <p:grpSpPr>
              <a:xfrm>
                <a:off x="1021575" y="422615"/>
                <a:ext cx="974242" cy="2039999"/>
                <a:chOff x="-45829" y="1130675"/>
                <a:chExt cx="2011235" cy="4211393"/>
              </a:xfrm>
            </p:grpSpPr>
            <p:sp>
              <p:nvSpPr>
                <p:cNvPr id="1303" name="Google Shape;1303;p13"/>
                <p:cNvSpPr/>
                <p:nvPr/>
              </p:nvSpPr>
              <p:spPr>
                <a:xfrm>
                  <a:off x="1208591" y="4700457"/>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a:off x="-45829" y="1815136"/>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13"/>
              <p:cNvGrpSpPr/>
              <p:nvPr/>
            </p:nvGrpSpPr>
            <p:grpSpPr>
              <a:xfrm>
                <a:off x="2216734" y="270725"/>
                <a:ext cx="864904" cy="1828107"/>
                <a:chOff x="4" y="1130675"/>
                <a:chExt cx="1785515" cy="3773961"/>
              </a:xfrm>
            </p:grpSpPr>
            <p:sp>
              <p:nvSpPr>
                <p:cNvPr id="1308" name="Google Shape;1308;p1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2" name="Google Shape;1312;p13"/>
              <p:cNvGrpSpPr/>
              <p:nvPr/>
            </p:nvGrpSpPr>
            <p:grpSpPr>
              <a:xfrm flipH="1">
                <a:off x="3399935" y="-392678"/>
                <a:ext cx="1198939" cy="2375804"/>
                <a:chOff x="-350423" y="3"/>
                <a:chExt cx="2475101" cy="4904633"/>
              </a:xfrm>
            </p:grpSpPr>
            <p:sp>
              <p:nvSpPr>
                <p:cNvPr id="1313" name="Google Shape;1313;p1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a:off x="1367863" y="262643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a:off x="-350423" y="1725296"/>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13"/>
              <p:cNvGrpSpPr/>
              <p:nvPr/>
            </p:nvGrpSpPr>
            <p:grpSpPr>
              <a:xfrm>
                <a:off x="2" y="270725"/>
                <a:ext cx="864904" cy="1828107"/>
                <a:chOff x="4" y="1130675"/>
                <a:chExt cx="1785515" cy="3773961"/>
              </a:xfrm>
            </p:grpSpPr>
            <p:sp>
              <p:nvSpPr>
                <p:cNvPr id="1319" name="Google Shape;1319;p1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3" name="Google Shape;1323;p13"/>
              <p:cNvSpPr/>
              <p:nvPr/>
            </p:nvSpPr>
            <p:spPr>
              <a:xfrm flipH="1">
                <a:off x="3234480" y="1983019"/>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flipH="1">
                <a:off x="1098668" y="-187800"/>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13"/>
            <p:cNvGrpSpPr/>
            <p:nvPr/>
          </p:nvGrpSpPr>
          <p:grpSpPr>
            <a:xfrm flipH="1">
              <a:off x="7207389" y="279722"/>
              <a:ext cx="877581" cy="3052735"/>
              <a:chOff x="4" y="3"/>
              <a:chExt cx="1785515" cy="6211057"/>
            </a:xfrm>
          </p:grpSpPr>
          <p:sp>
            <p:nvSpPr>
              <p:cNvPr id="1326" name="Google Shape;1326;p13"/>
              <p:cNvSpPr/>
              <p:nvPr/>
            </p:nvSpPr>
            <p:spPr>
              <a:xfrm>
                <a:off x="809894" y="55694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13"/>
            <p:cNvGrpSpPr/>
            <p:nvPr/>
          </p:nvGrpSpPr>
          <p:grpSpPr>
            <a:xfrm flipH="1">
              <a:off x="6017274" y="125611"/>
              <a:ext cx="1193863" cy="2628340"/>
              <a:chOff x="-643500" y="3"/>
              <a:chExt cx="2429019" cy="5347588"/>
            </a:xfrm>
          </p:grpSpPr>
          <p:sp>
            <p:nvSpPr>
              <p:cNvPr id="1332" name="Google Shape;1332;p13"/>
              <p:cNvSpPr/>
              <p:nvPr/>
            </p:nvSpPr>
            <p:spPr>
              <a:xfrm>
                <a:off x="-643500" y="470598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7" name="Google Shape;1337;p13"/>
            <p:cNvSpPr/>
            <p:nvPr/>
          </p:nvSpPr>
          <p:spPr>
            <a:xfrm>
              <a:off x="4650101" y="210342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3"/>
            <p:cNvSpPr/>
            <p:nvPr/>
          </p:nvSpPr>
          <p:spPr>
            <a:xfrm>
              <a:off x="4705785" y="8213"/>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a:off x="5155692" y="1700821"/>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3"/>
            <p:cNvSpPr/>
            <p:nvPr/>
          </p:nvSpPr>
          <p:spPr>
            <a:xfrm>
              <a:off x="4650101" y="1171824"/>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3"/>
            <p:cNvSpPr/>
            <p:nvPr/>
          </p:nvSpPr>
          <p:spPr>
            <a:xfrm>
              <a:off x="5155692" y="56392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2" name="Google Shape;1342;p13"/>
            <p:cNvGrpSpPr/>
            <p:nvPr/>
          </p:nvGrpSpPr>
          <p:grpSpPr>
            <a:xfrm flipH="1">
              <a:off x="8266431" y="125611"/>
              <a:ext cx="877581" cy="2410627"/>
              <a:chOff x="4" y="3"/>
              <a:chExt cx="1785515" cy="4904633"/>
            </a:xfrm>
          </p:grpSpPr>
          <p:sp>
            <p:nvSpPr>
              <p:cNvPr id="1343" name="Google Shape;1343;p1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13"/>
            <p:cNvSpPr/>
            <p:nvPr/>
          </p:nvSpPr>
          <p:spPr>
            <a:xfrm>
              <a:off x="5490268" y="2418652"/>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3"/>
            <p:cNvSpPr/>
            <p:nvPr/>
          </p:nvSpPr>
          <p:spPr>
            <a:xfrm>
              <a:off x="5586503" y="-189723"/>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0" name="Google Shape;1350;p13"/>
            <p:cNvGrpSpPr/>
            <p:nvPr/>
          </p:nvGrpSpPr>
          <p:grpSpPr>
            <a:xfrm flipH="1">
              <a:off x="7207444" y="2847619"/>
              <a:ext cx="1327308" cy="2579872"/>
              <a:chOff x="-915006" y="-657895"/>
              <a:chExt cx="2700525" cy="5248976"/>
            </a:xfrm>
          </p:grpSpPr>
          <p:sp>
            <p:nvSpPr>
              <p:cNvPr id="1351" name="Google Shape;1351;p13"/>
              <p:cNvSpPr/>
              <p:nvPr/>
            </p:nvSpPr>
            <p:spPr>
              <a:xfrm>
                <a:off x="4" y="394947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3"/>
              <p:cNvSpPr/>
              <p:nvPr/>
            </p:nvSpPr>
            <p:spPr>
              <a:xfrm>
                <a:off x="-915006" y="-65789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13"/>
            <p:cNvGrpSpPr/>
            <p:nvPr/>
          </p:nvGrpSpPr>
          <p:grpSpPr>
            <a:xfrm flipH="1">
              <a:off x="6017392" y="3016874"/>
              <a:ext cx="877581" cy="2410627"/>
              <a:chOff x="4" y="3"/>
              <a:chExt cx="1785515" cy="4904633"/>
            </a:xfrm>
          </p:grpSpPr>
          <p:sp>
            <p:nvSpPr>
              <p:cNvPr id="1357" name="Google Shape;1357;p1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2" name="Google Shape;1362;p13"/>
            <p:cNvSpPr/>
            <p:nvPr/>
          </p:nvSpPr>
          <p:spPr>
            <a:xfrm>
              <a:off x="4650326" y="510901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3"/>
            <p:cNvSpPr/>
            <p:nvPr/>
          </p:nvSpPr>
          <p:spPr>
            <a:xfrm>
              <a:off x="4706016" y="2899482"/>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3"/>
            <p:cNvSpPr/>
            <p:nvPr/>
          </p:nvSpPr>
          <p:spPr>
            <a:xfrm>
              <a:off x="5452045" y="4168939"/>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3"/>
            <p:cNvSpPr/>
            <p:nvPr/>
          </p:nvSpPr>
          <p:spPr>
            <a:xfrm>
              <a:off x="4706023" y="4390905"/>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3"/>
            <p:cNvSpPr/>
            <p:nvPr/>
          </p:nvSpPr>
          <p:spPr>
            <a:xfrm>
              <a:off x="5155901" y="345516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7" name="Google Shape;1367;p13"/>
            <p:cNvGrpSpPr/>
            <p:nvPr/>
          </p:nvGrpSpPr>
          <p:grpSpPr>
            <a:xfrm flipH="1">
              <a:off x="8266431" y="3016874"/>
              <a:ext cx="877581" cy="2410627"/>
              <a:chOff x="4" y="3"/>
              <a:chExt cx="1785515" cy="4904633"/>
            </a:xfrm>
          </p:grpSpPr>
          <p:sp>
            <p:nvSpPr>
              <p:cNvPr id="1368" name="Google Shape;1368;p1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3" name="Google Shape;1373;p13"/>
            <p:cNvSpPr/>
            <p:nvPr/>
          </p:nvSpPr>
          <p:spPr>
            <a:xfrm flipH="1">
              <a:off x="7894552" y="2220752"/>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3"/>
            <p:cNvSpPr/>
            <p:nvPr/>
          </p:nvSpPr>
          <p:spPr>
            <a:xfrm>
              <a:off x="5333005" y="4793757"/>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3"/>
            <p:cNvSpPr/>
            <p:nvPr/>
          </p:nvSpPr>
          <p:spPr>
            <a:xfrm>
              <a:off x="5717711" y="2954978"/>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6" name="Google Shape;1376;p13"/>
            <p:cNvGrpSpPr/>
            <p:nvPr/>
          </p:nvGrpSpPr>
          <p:grpSpPr>
            <a:xfrm>
              <a:off x="36" y="65430"/>
              <a:ext cx="4493790" cy="5267582"/>
              <a:chOff x="2" y="-48273"/>
              <a:chExt cx="4429125" cy="5191782"/>
            </a:xfrm>
          </p:grpSpPr>
          <p:grpSp>
            <p:nvGrpSpPr>
              <p:cNvPr id="1377" name="Google Shape;1377;p13"/>
              <p:cNvGrpSpPr/>
              <p:nvPr/>
            </p:nvGrpSpPr>
            <p:grpSpPr>
              <a:xfrm>
                <a:off x="1043776" y="2724642"/>
                <a:ext cx="864904" cy="2375804"/>
                <a:chOff x="4" y="3"/>
                <a:chExt cx="1785515" cy="4904633"/>
              </a:xfrm>
            </p:grpSpPr>
            <p:sp>
              <p:nvSpPr>
                <p:cNvPr id="1378" name="Google Shape;1378;p1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13"/>
              <p:cNvGrpSpPr/>
              <p:nvPr/>
            </p:nvGrpSpPr>
            <p:grpSpPr>
              <a:xfrm>
                <a:off x="2216734" y="2572753"/>
                <a:ext cx="864904" cy="2375804"/>
                <a:chOff x="4" y="3"/>
                <a:chExt cx="1785515" cy="4904633"/>
              </a:xfrm>
            </p:grpSpPr>
            <p:sp>
              <p:nvSpPr>
                <p:cNvPr id="1384" name="Google Shape;1384;p1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13"/>
              <p:cNvGrpSpPr/>
              <p:nvPr/>
            </p:nvGrpSpPr>
            <p:grpSpPr>
              <a:xfrm flipH="1">
                <a:off x="3564223" y="2457047"/>
                <a:ext cx="864904" cy="2375804"/>
                <a:chOff x="4" y="3"/>
                <a:chExt cx="1785515" cy="4904633"/>
              </a:xfrm>
            </p:grpSpPr>
            <p:sp>
              <p:nvSpPr>
                <p:cNvPr id="1390" name="Google Shape;1390;p1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13"/>
              <p:cNvGrpSpPr/>
              <p:nvPr/>
            </p:nvGrpSpPr>
            <p:grpSpPr>
              <a:xfrm>
                <a:off x="2" y="2572753"/>
                <a:ext cx="864904" cy="2375804"/>
                <a:chOff x="4" y="3"/>
                <a:chExt cx="1785515" cy="4904633"/>
              </a:xfrm>
            </p:grpSpPr>
            <p:sp>
              <p:nvSpPr>
                <p:cNvPr id="1396" name="Google Shape;1396;p1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1" name="Google Shape;1401;p13"/>
              <p:cNvSpPr/>
              <p:nvPr/>
            </p:nvSpPr>
            <p:spPr>
              <a:xfrm>
                <a:off x="828045" y="2231326"/>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3"/>
              <p:cNvSpPr/>
              <p:nvPr/>
            </p:nvSpPr>
            <p:spPr>
              <a:xfrm flipH="1">
                <a:off x="3234480" y="4832744"/>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3"/>
              <p:cNvSpPr/>
              <p:nvPr/>
            </p:nvSpPr>
            <p:spPr>
              <a:xfrm flipH="1">
                <a:off x="1995821" y="-48273"/>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4" name="Google Shape;1404;p13"/>
            <p:cNvSpPr/>
            <p:nvPr/>
          </p:nvSpPr>
          <p:spPr>
            <a:xfrm flipH="1">
              <a:off x="8070299" y="-246062"/>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3"/>
            <p:cNvSpPr/>
            <p:nvPr/>
          </p:nvSpPr>
          <p:spPr>
            <a:xfrm flipH="1">
              <a:off x="2947971" y="-246081"/>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3"/>
            <p:cNvSpPr/>
            <p:nvPr/>
          </p:nvSpPr>
          <p:spPr>
            <a:xfrm flipH="1">
              <a:off x="0" y="-145787"/>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3"/>
            <p:cNvSpPr/>
            <p:nvPr/>
          </p:nvSpPr>
          <p:spPr>
            <a:xfrm>
              <a:off x="5586486" y="1114461"/>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8" name="Google Shape;1408;p13"/>
          <p:cNvSpPr/>
          <p:nvPr/>
        </p:nvSpPr>
        <p:spPr>
          <a:xfrm>
            <a:off x="476400" y="473202"/>
            <a:ext cx="8191200" cy="418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3"/>
          <p:cNvSpPr txBox="1">
            <a:spLocks noGrp="1"/>
          </p:cNvSpPr>
          <p:nvPr>
            <p:ph type="title"/>
          </p:nvPr>
        </p:nvSpPr>
        <p:spPr>
          <a:xfrm>
            <a:off x="720000" y="597425"/>
            <a:ext cx="645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6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10" name="Google Shape;1410;p13"/>
          <p:cNvSpPr/>
          <p:nvPr/>
        </p:nvSpPr>
        <p:spPr>
          <a:xfrm rot="2964914">
            <a:off x="8304614" y="3714835"/>
            <a:ext cx="201160" cy="1096312"/>
          </a:xfrm>
          <a:custGeom>
            <a:avLst/>
            <a:gdLst/>
            <a:ahLst/>
            <a:cxnLst/>
            <a:rect l="l" t="t" r="r" b="b"/>
            <a:pathLst>
              <a:path w="4037" h="20628" extrusionOk="0">
                <a:moveTo>
                  <a:pt x="3063" y="0"/>
                </a:moveTo>
                <a:cubicBezTo>
                  <a:pt x="2953" y="0"/>
                  <a:pt x="2842" y="51"/>
                  <a:pt x="2769" y="153"/>
                </a:cubicBezTo>
                <a:cubicBezTo>
                  <a:pt x="1935" y="1421"/>
                  <a:pt x="1901" y="2989"/>
                  <a:pt x="1735" y="4456"/>
                </a:cubicBezTo>
                <a:cubicBezTo>
                  <a:pt x="1534" y="6258"/>
                  <a:pt x="1334" y="7992"/>
                  <a:pt x="1168" y="9794"/>
                </a:cubicBezTo>
                <a:cubicBezTo>
                  <a:pt x="1001" y="11595"/>
                  <a:pt x="834" y="13329"/>
                  <a:pt x="667" y="15131"/>
                </a:cubicBezTo>
                <a:cubicBezTo>
                  <a:pt x="500" y="16765"/>
                  <a:pt x="0" y="18667"/>
                  <a:pt x="567" y="20234"/>
                </a:cubicBezTo>
                <a:cubicBezTo>
                  <a:pt x="661" y="20479"/>
                  <a:pt x="903" y="20628"/>
                  <a:pt x="1139" y="20628"/>
                </a:cubicBezTo>
                <a:cubicBezTo>
                  <a:pt x="1321" y="20628"/>
                  <a:pt x="1499" y="20538"/>
                  <a:pt x="1601" y="20335"/>
                </a:cubicBezTo>
                <a:cubicBezTo>
                  <a:pt x="2435" y="19067"/>
                  <a:pt x="2335" y="17432"/>
                  <a:pt x="2502" y="15931"/>
                </a:cubicBezTo>
                <a:cubicBezTo>
                  <a:pt x="2669" y="14130"/>
                  <a:pt x="2869" y="12395"/>
                  <a:pt x="3036" y="10594"/>
                </a:cubicBezTo>
                <a:cubicBezTo>
                  <a:pt x="3202" y="8793"/>
                  <a:pt x="3402" y="7058"/>
                  <a:pt x="3536" y="5257"/>
                </a:cubicBezTo>
                <a:cubicBezTo>
                  <a:pt x="3669" y="3689"/>
                  <a:pt x="4036" y="1788"/>
                  <a:pt x="3402" y="253"/>
                </a:cubicBezTo>
                <a:cubicBezTo>
                  <a:pt x="3346" y="85"/>
                  <a:pt x="3205" y="0"/>
                  <a:pt x="30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3"/>
          <p:cNvSpPr/>
          <p:nvPr/>
        </p:nvSpPr>
        <p:spPr>
          <a:xfrm rot="2964914">
            <a:off x="8519403" y="3740144"/>
            <a:ext cx="201160" cy="1096312"/>
          </a:xfrm>
          <a:custGeom>
            <a:avLst/>
            <a:gdLst/>
            <a:ahLst/>
            <a:cxnLst/>
            <a:rect l="l" t="t" r="r" b="b"/>
            <a:pathLst>
              <a:path w="4037" h="20628" extrusionOk="0">
                <a:moveTo>
                  <a:pt x="3063" y="0"/>
                </a:moveTo>
                <a:cubicBezTo>
                  <a:pt x="2953" y="0"/>
                  <a:pt x="2842" y="51"/>
                  <a:pt x="2769" y="153"/>
                </a:cubicBezTo>
                <a:cubicBezTo>
                  <a:pt x="1935" y="1421"/>
                  <a:pt x="1901" y="2989"/>
                  <a:pt x="1735" y="4456"/>
                </a:cubicBezTo>
                <a:cubicBezTo>
                  <a:pt x="1534" y="6258"/>
                  <a:pt x="1334" y="7992"/>
                  <a:pt x="1168" y="9794"/>
                </a:cubicBezTo>
                <a:cubicBezTo>
                  <a:pt x="1001" y="11595"/>
                  <a:pt x="834" y="13329"/>
                  <a:pt x="667" y="15131"/>
                </a:cubicBezTo>
                <a:cubicBezTo>
                  <a:pt x="500" y="16765"/>
                  <a:pt x="0" y="18667"/>
                  <a:pt x="567" y="20234"/>
                </a:cubicBezTo>
                <a:cubicBezTo>
                  <a:pt x="661" y="20479"/>
                  <a:pt x="903" y="20628"/>
                  <a:pt x="1139" y="20628"/>
                </a:cubicBezTo>
                <a:cubicBezTo>
                  <a:pt x="1321" y="20628"/>
                  <a:pt x="1499" y="20538"/>
                  <a:pt x="1601" y="20335"/>
                </a:cubicBezTo>
                <a:cubicBezTo>
                  <a:pt x="2435" y="19067"/>
                  <a:pt x="2335" y="17432"/>
                  <a:pt x="2502" y="15931"/>
                </a:cubicBezTo>
                <a:cubicBezTo>
                  <a:pt x="2669" y="14130"/>
                  <a:pt x="2869" y="12395"/>
                  <a:pt x="3036" y="10594"/>
                </a:cubicBezTo>
                <a:cubicBezTo>
                  <a:pt x="3202" y="8793"/>
                  <a:pt x="3402" y="7058"/>
                  <a:pt x="3536" y="5257"/>
                </a:cubicBezTo>
                <a:cubicBezTo>
                  <a:pt x="3669" y="3689"/>
                  <a:pt x="4036" y="1788"/>
                  <a:pt x="3402" y="253"/>
                </a:cubicBezTo>
                <a:cubicBezTo>
                  <a:pt x="3346" y="85"/>
                  <a:pt x="3205" y="0"/>
                  <a:pt x="3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2">
  <p:cSld name="BLANK_1_1_1_1_2">
    <p:spTree>
      <p:nvGrpSpPr>
        <p:cNvPr id="1" name="Shape 1903"/>
        <p:cNvGrpSpPr/>
        <p:nvPr/>
      </p:nvGrpSpPr>
      <p:grpSpPr>
        <a:xfrm>
          <a:off x="0" y="0"/>
          <a:ext cx="0" cy="0"/>
          <a:chOff x="0" y="0"/>
          <a:chExt cx="0" cy="0"/>
        </a:xfrm>
      </p:grpSpPr>
      <p:sp>
        <p:nvSpPr>
          <p:cNvPr id="1904" name="Google Shape;1904;p18"/>
          <p:cNvSpPr/>
          <p:nvPr/>
        </p:nvSpPr>
        <p:spPr>
          <a:xfrm rot="-416432">
            <a:off x="2711914" y="1326536"/>
            <a:ext cx="1852428" cy="855769"/>
          </a:xfrm>
          <a:custGeom>
            <a:avLst/>
            <a:gdLst/>
            <a:ahLst/>
            <a:cxnLst/>
            <a:rect l="l" t="t" r="r" b="b"/>
            <a:pathLst>
              <a:path w="35293" h="17548" extrusionOk="0">
                <a:moveTo>
                  <a:pt x="9859" y="1"/>
                </a:moveTo>
                <a:cubicBezTo>
                  <a:pt x="8767" y="1"/>
                  <a:pt x="7649" y="409"/>
                  <a:pt x="6805" y="1151"/>
                </a:cubicBezTo>
                <a:cubicBezTo>
                  <a:pt x="6271" y="1618"/>
                  <a:pt x="5804" y="2318"/>
                  <a:pt x="5938" y="3019"/>
                </a:cubicBezTo>
                <a:cubicBezTo>
                  <a:pt x="5439" y="2866"/>
                  <a:pt x="4900" y="2783"/>
                  <a:pt x="4362" y="2783"/>
                </a:cubicBezTo>
                <a:cubicBezTo>
                  <a:pt x="3603" y="2783"/>
                  <a:pt x="2845" y="2948"/>
                  <a:pt x="2202" y="3319"/>
                </a:cubicBezTo>
                <a:cubicBezTo>
                  <a:pt x="1134" y="4053"/>
                  <a:pt x="434" y="5287"/>
                  <a:pt x="200" y="6521"/>
                </a:cubicBezTo>
                <a:cubicBezTo>
                  <a:pt x="0" y="7822"/>
                  <a:pt x="801" y="9323"/>
                  <a:pt x="1368" y="10491"/>
                </a:cubicBezTo>
                <a:cubicBezTo>
                  <a:pt x="1168" y="11491"/>
                  <a:pt x="1101" y="12525"/>
                  <a:pt x="1801" y="13226"/>
                </a:cubicBezTo>
                <a:cubicBezTo>
                  <a:pt x="2502" y="13960"/>
                  <a:pt x="3469" y="14393"/>
                  <a:pt x="4470" y="14660"/>
                </a:cubicBezTo>
                <a:cubicBezTo>
                  <a:pt x="5260" y="14874"/>
                  <a:pt x="6078" y="14975"/>
                  <a:pt x="6896" y="14975"/>
                </a:cubicBezTo>
                <a:cubicBezTo>
                  <a:pt x="8635" y="14975"/>
                  <a:pt x="10379" y="14520"/>
                  <a:pt x="11875" y="13726"/>
                </a:cubicBezTo>
                <a:cubicBezTo>
                  <a:pt x="12009" y="15361"/>
                  <a:pt x="13343" y="16728"/>
                  <a:pt x="14877" y="17229"/>
                </a:cubicBezTo>
                <a:cubicBezTo>
                  <a:pt x="15499" y="17454"/>
                  <a:pt x="16142" y="17547"/>
                  <a:pt x="16787" y="17547"/>
                </a:cubicBezTo>
                <a:cubicBezTo>
                  <a:pt x="17769" y="17547"/>
                  <a:pt x="18755" y="17330"/>
                  <a:pt x="19681" y="17029"/>
                </a:cubicBezTo>
                <a:cubicBezTo>
                  <a:pt x="20982" y="16562"/>
                  <a:pt x="22316" y="15861"/>
                  <a:pt x="22850" y="14627"/>
                </a:cubicBezTo>
                <a:cubicBezTo>
                  <a:pt x="23884" y="15618"/>
                  <a:pt x="25294" y="16136"/>
                  <a:pt x="26701" y="16136"/>
                </a:cubicBezTo>
                <a:cubicBezTo>
                  <a:pt x="27474" y="16136"/>
                  <a:pt x="28245" y="15980"/>
                  <a:pt x="28954" y="15661"/>
                </a:cubicBezTo>
                <a:cubicBezTo>
                  <a:pt x="30956" y="14727"/>
                  <a:pt x="32223" y="12625"/>
                  <a:pt x="32156" y="10457"/>
                </a:cubicBezTo>
                <a:lnTo>
                  <a:pt x="32156" y="10457"/>
                </a:lnTo>
                <a:cubicBezTo>
                  <a:pt x="32277" y="10478"/>
                  <a:pt x="32399" y="10488"/>
                  <a:pt x="32519" y="10488"/>
                </a:cubicBezTo>
                <a:cubicBezTo>
                  <a:pt x="33564" y="10488"/>
                  <a:pt x="34566" y="9739"/>
                  <a:pt x="34925" y="8723"/>
                </a:cubicBezTo>
                <a:cubicBezTo>
                  <a:pt x="35292" y="7622"/>
                  <a:pt x="34925" y="6321"/>
                  <a:pt x="34091" y="5487"/>
                </a:cubicBezTo>
                <a:cubicBezTo>
                  <a:pt x="33257" y="4653"/>
                  <a:pt x="32023" y="4286"/>
                  <a:pt x="30856" y="4186"/>
                </a:cubicBezTo>
                <a:cubicBezTo>
                  <a:pt x="30655" y="3052"/>
                  <a:pt x="29788" y="2118"/>
                  <a:pt x="28721" y="1651"/>
                </a:cubicBezTo>
                <a:cubicBezTo>
                  <a:pt x="28128" y="1392"/>
                  <a:pt x="27495" y="1276"/>
                  <a:pt x="26854" y="1276"/>
                </a:cubicBezTo>
                <a:cubicBezTo>
                  <a:pt x="26341" y="1276"/>
                  <a:pt x="25823" y="1351"/>
                  <a:pt x="25318" y="1484"/>
                </a:cubicBezTo>
                <a:cubicBezTo>
                  <a:pt x="24184" y="1784"/>
                  <a:pt x="23183" y="2485"/>
                  <a:pt x="22249" y="3152"/>
                </a:cubicBezTo>
                <a:cubicBezTo>
                  <a:pt x="21482" y="1684"/>
                  <a:pt x="19914" y="684"/>
                  <a:pt x="18247" y="617"/>
                </a:cubicBezTo>
                <a:cubicBezTo>
                  <a:pt x="18165" y="612"/>
                  <a:pt x="18083" y="610"/>
                  <a:pt x="18001" y="610"/>
                </a:cubicBezTo>
                <a:cubicBezTo>
                  <a:pt x="16423" y="610"/>
                  <a:pt x="14933" y="1518"/>
                  <a:pt x="14077" y="2818"/>
                </a:cubicBezTo>
                <a:cubicBezTo>
                  <a:pt x="13476" y="1484"/>
                  <a:pt x="12276" y="450"/>
                  <a:pt x="10841" y="116"/>
                </a:cubicBezTo>
                <a:cubicBezTo>
                  <a:pt x="10522" y="39"/>
                  <a:pt x="10192" y="1"/>
                  <a:pt x="9859" y="1"/>
                </a:cubicBez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8"/>
          <p:cNvSpPr/>
          <p:nvPr/>
        </p:nvSpPr>
        <p:spPr>
          <a:xfrm rot="-416432">
            <a:off x="4603014" y="3415336"/>
            <a:ext cx="1852428" cy="855769"/>
          </a:xfrm>
          <a:custGeom>
            <a:avLst/>
            <a:gdLst/>
            <a:ahLst/>
            <a:cxnLst/>
            <a:rect l="l" t="t" r="r" b="b"/>
            <a:pathLst>
              <a:path w="35293" h="17548" extrusionOk="0">
                <a:moveTo>
                  <a:pt x="9859" y="1"/>
                </a:moveTo>
                <a:cubicBezTo>
                  <a:pt x="8767" y="1"/>
                  <a:pt x="7649" y="409"/>
                  <a:pt x="6805" y="1151"/>
                </a:cubicBezTo>
                <a:cubicBezTo>
                  <a:pt x="6271" y="1618"/>
                  <a:pt x="5804" y="2318"/>
                  <a:pt x="5938" y="3019"/>
                </a:cubicBezTo>
                <a:cubicBezTo>
                  <a:pt x="5439" y="2866"/>
                  <a:pt x="4900" y="2783"/>
                  <a:pt x="4362" y="2783"/>
                </a:cubicBezTo>
                <a:cubicBezTo>
                  <a:pt x="3603" y="2783"/>
                  <a:pt x="2845" y="2948"/>
                  <a:pt x="2202" y="3319"/>
                </a:cubicBezTo>
                <a:cubicBezTo>
                  <a:pt x="1134" y="4053"/>
                  <a:pt x="434" y="5287"/>
                  <a:pt x="200" y="6521"/>
                </a:cubicBezTo>
                <a:cubicBezTo>
                  <a:pt x="0" y="7822"/>
                  <a:pt x="801" y="9323"/>
                  <a:pt x="1368" y="10491"/>
                </a:cubicBezTo>
                <a:cubicBezTo>
                  <a:pt x="1168" y="11491"/>
                  <a:pt x="1101" y="12525"/>
                  <a:pt x="1801" y="13226"/>
                </a:cubicBezTo>
                <a:cubicBezTo>
                  <a:pt x="2502" y="13960"/>
                  <a:pt x="3469" y="14393"/>
                  <a:pt x="4470" y="14660"/>
                </a:cubicBezTo>
                <a:cubicBezTo>
                  <a:pt x="5260" y="14874"/>
                  <a:pt x="6078" y="14975"/>
                  <a:pt x="6896" y="14975"/>
                </a:cubicBezTo>
                <a:cubicBezTo>
                  <a:pt x="8635" y="14975"/>
                  <a:pt x="10379" y="14520"/>
                  <a:pt x="11875" y="13726"/>
                </a:cubicBezTo>
                <a:cubicBezTo>
                  <a:pt x="12009" y="15361"/>
                  <a:pt x="13343" y="16728"/>
                  <a:pt x="14877" y="17229"/>
                </a:cubicBezTo>
                <a:cubicBezTo>
                  <a:pt x="15499" y="17454"/>
                  <a:pt x="16142" y="17547"/>
                  <a:pt x="16787" y="17547"/>
                </a:cubicBezTo>
                <a:cubicBezTo>
                  <a:pt x="17769" y="17547"/>
                  <a:pt x="18755" y="17330"/>
                  <a:pt x="19681" y="17029"/>
                </a:cubicBezTo>
                <a:cubicBezTo>
                  <a:pt x="20982" y="16562"/>
                  <a:pt x="22316" y="15861"/>
                  <a:pt x="22850" y="14627"/>
                </a:cubicBezTo>
                <a:cubicBezTo>
                  <a:pt x="23884" y="15618"/>
                  <a:pt x="25294" y="16136"/>
                  <a:pt x="26701" y="16136"/>
                </a:cubicBezTo>
                <a:cubicBezTo>
                  <a:pt x="27474" y="16136"/>
                  <a:pt x="28245" y="15980"/>
                  <a:pt x="28954" y="15661"/>
                </a:cubicBezTo>
                <a:cubicBezTo>
                  <a:pt x="30956" y="14727"/>
                  <a:pt x="32223" y="12625"/>
                  <a:pt x="32156" y="10457"/>
                </a:cubicBezTo>
                <a:lnTo>
                  <a:pt x="32156" y="10457"/>
                </a:lnTo>
                <a:cubicBezTo>
                  <a:pt x="32277" y="10478"/>
                  <a:pt x="32399" y="10488"/>
                  <a:pt x="32519" y="10488"/>
                </a:cubicBezTo>
                <a:cubicBezTo>
                  <a:pt x="33564" y="10488"/>
                  <a:pt x="34566" y="9739"/>
                  <a:pt x="34925" y="8723"/>
                </a:cubicBezTo>
                <a:cubicBezTo>
                  <a:pt x="35292" y="7622"/>
                  <a:pt x="34925" y="6321"/>
                  <a:pt x="34091" y="5487"/>
                </a:cubicBezTo>
                <a:cubicBezTo>
                  <a:pt x="33257" y="4653"/>
                  <a:pt x="32023" y="4286"/>
                  <a:pt x="30856" y="4186"/>
                </a:cubicBezTo>
                <a:cubicBezTo>
                  <a:pt x="30655" y="3052"/>
                  <a:pt x="29788" y="2118"/>
                  <a:pt x="28721" y="1651"/>
                </a:cubicBezTo>
                <a:cubicBezTo>
                  <a:pt x="28128" y="1392"/>
                  <a:pt x="27495" y="1276"/>
                  <a:pt x="26854" y="1276"/>
                </a:cubicBezTo>
                <a:cubicBezTo>
                  <a:pt x="26341" y="1276"/>
                  <a:pt x="25823" y="1351"/>
                  <a:pt x="25318" y="1484"/>
                </a:cubicBezTo>
                <a:cubicBezTo>
                  <a:pt x="24184" y="1784"/>
                  <a:pt x="23183" y="2485"/>
                  <a:pt x="22249" y="3152"/>
                </a:cubicBezTo>
                <a:cubicBezTo>
                  <a:pt x="21482" y="1684"/>
                  <a:pt x="19914" y="684"/>
                  <a:pt x="18247" y="617"/>
                </a:cubicBezTo>
                <a:cubicBezTo>
                  <a:pt x="18165" y="612"/>
                  <a:pt x="18083" y="610"/>
                  <a:pt x="18001" y="610"/>
                </a:cubicBezTo>
                <a:cubicBezTo>
                  <a:pt x="16423" y="610"/>
                  <a:pt x="14933" y="1518"/>
                  <a:pt x="14077" y="2818"/>
                </a:cubicBezTo>
                <a:cubicBezTo>
                  <a:pt x="13476" y="1484"/>
                  <a:pt x="12276" y="450"/>
                  <a:pt x="10841" y="116"/>
                </a:cubicBezTo>
                <a:cubicBezTo>
                  <a:pt x="10522" y="39"/>
                  <a:pt x="10192" y="1"/>
                  <a:pt x="9859" y="1"/>
                </a:cubicBez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6" name="Google Shape;1906;p18"/>
          <p:cNvGrpSpPr/>
          <p:nvPr/>
        </p:nvGrpSpPr>
        <p:grpSpPr>
          <a:xfrm>
            <a:off x="0" y="-284003"/>
            <a:ext cx="9144012" cy="5711504"/>
            <a:chOff x="0" y="-284003"/>
            <a:chExt cx="9144012" cy="5711504"/>
          </a:xfrm>
        </p:grpSpPr>
        <p:grpSp>
          <p:nvGrpSpPr>
            <p:cNvPr id="1907" name="Google Shape;1907;p18"/>
            <p:cNvGrpSpPr/>
            <p:nvPr/>
          </p:nvGrpSpPr>
          <p:grpSpPr>
            <a:xfrm>
              <a:off x="36" y="-284003"/>
              <a:ext cx="4666015" cy="2896979"/>
              <a:chOff x="2" y="-392678"/>
              <a:chExt cx="4598872" cy="2855291"/>
            </a:xfrm>
          </p:grpSpPr>
          <p:grpSp>
            <p:nvGrpSpPr>
              <p:cNvPr id="1908" name="Google Shape;1908;p18"/>
              <p:cNvGrpSpPr/>
              <p:nvPr/>
            </p:nvGrpSpPr>
            <p:grpSpPr>
              <a:xfrm>
                <a:off x="1021575" y="422615"/>
                <a:ext cx="974242" cy="2039999"/>
                <a:chOff x="-45829" y="1130675"/>
                <a:chExt cx="2011235" cy="4211393"/>
              </a:xfrm>
            </p:grpSpPr>
            <p:sp>
              <p:nvSpPr>
                <p:cNvPr id="1909" name="Google Shape;1909;p18"/>
                <p:cNvSpPr/>
                <p:nvPr/>
              </p:nvSpPr>
              <p:spPr>
                <a:xfrm>
                  <a:off x="1208591" y="4700457"/>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8"/>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8"/>
                <p:cNvSpPr/>
                <p:nvPr/>
              </p:nvSpPr>
              <p:spPr>
                <a:xfrm>
                  <a:off x="-45829" y="1815136"/>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8"/>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3" name="Google Shape;1913;p18"/>
              <p:cNvGrpSpPr/>
              <p:nvPr/>
            </p:nvGrpSpPr>
            <p:grpSpPr>
              <a:xfrm>
                <a:off x="2216734" y="270725"/>
                <a:ext cx="864904" cy="1828107"/>
                <a:chOff x="4" y="1130675"/>
                <a:chExt cx="1785515" cy="3773961"/>
              </a:xfrm>
            </p:grpSpPr>
            <p:sp>
              <p:nvSpPr>
                <p:cNvPr id="1914" name="Google Shape;1914;p18"/>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8"/>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8"/>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8"/>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8" name="Google Shape;1918;p18"/>
              <p:cNvGrpSpPr/>
              <p:nvPr/>
            </p:nvGrpSpPr>
            <p:grpSpPr>
              <a:xfrm flipH="1">
                <a:off x="3399935" y="-392678"/>
                <a:ext cx="1198939" cy="2375804"/>
                <a:chOff x="-350423" y="3"/>
                <a:chExt cx="2475101" cy="4904633"/>
              </a:xfrm>
            </p:grpSpPr>
            <p:sp>
              <p:nvSpPr>
                <p:cNvPr id="1919" name="Google Shape;1919;p18"/>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8"/>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8"/>
                <p:cNvSpPr/>
                <p:nvPr/>
              </p:nvSpPr>
              <p:spPr>
                <a:xfrm>
                  <a:off x="1367863" y="262643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8"/>
                <p:cNvSpPr/>
                <p:nvPr/>
              </p:nvSpPr>
              <p:spPr>
                <a:xfrm>
                  <a:off x="-350423" y="1725296"/>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8"/>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18"/>
              <p:cNvGrpSpPr/>
              <p:nvPr/>
            </p:nvGrpSpPr>
            <p:grpSpPr>
              <a:xfrm>
                <a:off x="2" y="270725"/>
                <a:ext cx="864904" cy="1828107"/>
                <a:chOff x="4" y="1130675"/>
                <a:chExt cx="1785515" cy="3773961"/>
              </a:xfrm>
            </p:grpSpPr>
            <p:sp>
              <p:nvSpPr>
                <p:cNvPr id="1925" name="Google Shape;1925;p18"/>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8"/>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8"/>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8"/>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9" name="Google Shape;1929;p18"/>
              <p:cNvSpPr/>
              <p:nvPr/>
            </p:nvSpPr>
            <p:spPr>
              <a:xfrm flipH="1">
                <a:off x="3234480" y="1983019"/>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8"/>
              <p:cNvSpPr/>
              <p:nvPr/>
            </p:nvSpPr>
            <p:spPr>
              <a:xfrm flipH="1">
                <a:off x="1098668" y="-187800"/>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1" name="Google Shape;1931;p18"/>
            <p:cNvGrpSpPr/>
            <p:nvPr/>
          </p:nvGrpSpPr>
          <p:grpSpPr>
            <a:xfrm flipH="1">
              <a:off x="7207389" y="279722"/>
              <a:ext cx="877581" cy="3052735"/>
              <a:chOff x="4" y="3"/>
              <a:chExt cx="1785515" cy="6211057"/>
            </a:xfrm>
          </p:grpSpPr>
          <p:sp>
            <p:nvSpPr>
              <p:cNvPr id="1932" name="Google Shape;1932;p18"/>
              <p:cNvSpPr/>
              <p:nvPr/>
            </p:nvSpPr>
            <p:spPr>
              <a:xfrm>
                <a:off x="809894" y="55694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8"/>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8"/>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8"/>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8"/>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7" name="Google Shape;1937;p18"/>
            <p:cNvGrpSpPr/>
            <p:nvPr/>
          </p:nvGrpSpPr>
          <p:grpSpPr>
            <a:xfrm flipH="1">
              <a:off x="6017274" y="125611"/>
              <a:ext cx="1193863" cy="2628340"/>
              <a:chOff x="-643500" y="3"/>
              <a:chExt cx="2429019" cy="5347588"/>
            </a:xfrm>
          </p:grpSpPr>
          <p:sp>
            <p:nvSpPr>
              <p:cNvPr id="1938" name="Google Shape;1938;p18"/>
              <p:cNvSpPr/>
              <p:nvPr/>
            </p:nvSpPr>
            <p:spPr>
              <a:xfrm>
                <a:off x="-643500" y="470598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8"/>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8"/>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8"/>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8"/>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3" name="Google Shape;1943;p18"/>
            <p:cNvSpPr/>
            <p:nvPr/>
          </p:nvSpPr>
          <p:spPr>
            <a:xfrm>
              <a:off x="4650101" y="210342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8"/>
            <p:cNvSpPr/>
            <p:nvPr/>
          </p:nvSpPr>
          <p:spPr>
            <a:xfrm>
              <a:off x="4705785" y="8213"/>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8"/>
            <p:cNvSpPr/>
            <p:nvPr/>
          </p:nvSpPr>
          <p:spPr>
            <a:xfrm>
              <a:off x="5155692" y="1700821"/>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8"/>
            <p:cNvSpPr/>
            <p:nvPr/>
          </p:nvSpPr>
          <p:spPr>
            <a:xfrm>
              <a:off x="4650101" y="1171824"/>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8"/>
            <p:cNvSpPr/>
            <p:nvPr/>
          </p:nvSpPr>
          <p:spPr>
            <a:xfrm>
              <a:off x="5155692" y="56392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8" name="Google Shape;1948;p18"/>
            <p:cNvGrpSpPr/>
            <p:nvPr/>
          </p:nvGrpSpPr>
          <p:grpSpPr>
            <a:xfrm flipH="1">
              <a:off x="8266431" y="125611"/>
              <a:ext cx="877581" cy="2410627"/>
              <a:chOff x="4" y="3"/>
              <a:chExt cx="1785515" cy="4904633"/>
            </a:xfrm>
          </p:grpSpPr>
          <p:sp>
            <p:nvSpPr>
              <p:cNvPr id="1949" name="Google Shape;1949;p18"/>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8"/>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8"/>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8"/>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8"/>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4" name="Google Shape;1954;p18"/>
            <p:cNvSpPr/>
            <p:nvPr/>
          </p:nvSpPr>
          <p:spPr>
            <a:xfrm>
              <a:off x="5490268" y="2418652"/>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8"/>
            <p:cNvSpPr/>
            <p:nvPr/>
          </p:nvSpPr>
          <p:spPr>
            <a:xfrm>
              <a:off x="5586503" y="-189723"/>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6" name="Google Shape;1956;p18"/>
            <p:cNvGrpSpPr/>
            <p:nvPr/>
          </p:nvGrpSpPr>
          <p:grpSpPr>
            <a:xfrm flipH="1">
              <a:off x="7207444" y="2847619"/>
              <a:ext cx="1327308" cy="2579872"/>
              <a:chOff x="-915006" y="-657895"/>
              <a:chExt cx="2700525" cy="5248976"/>
            </a:xfrm>
          </p:grpSpPr>
          <p:sp>
            <p:nvSpPr>
              <p:cNvPr id="1957" name="Google Shape;1957;p18"/>
              <p:cNvSpPr/>
              <p:nvPr/>
            </p:nvSpPr>
            <p:spPr>
              <a:xfrm>
                <a:off x="4" y="394947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8"/>
              <p:cNvSpPr/>
              <p:nvPr/>
            </p:nvSpPr>
            <p:spPr>
              <a:xfrm>
                <a:off x="-915006" y="-65789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8"/>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8"/>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8"/>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2" name="Google Shape;1962;p18"/>
            <p:cNvGrpSpPr/>
            <p:nvPr/>
          </p:nvGrpSpPr>
          <p:grpSpPr>
            <a:xfrm flipH="1">
              <a:off x="6017392" y="3016874"/>
              <a:ext cx="877581" cy="2410627"/>
              <a:chOff x="4" y="3"/>
              <a:chExt cx="1785515" cy="4904633"/>
            </a:xfrm>
          </p:grpSpPr>
          <p:sp>
            <p:nvSpPr>
              <p:cNvPr id="1963" name="Google Shape;1963;p18"/>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8"/>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8"/>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8"/>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8"/>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8" name="Google Shape;1968;p18"/>
            <p:cNvSpPr/>
            <p:nvPr/>
          </p:nvSpPr>
          <p:spPr>
            <a:xfrm>
              <a:off x="4650326" y="510901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8"/>
            <p:cNvSpPr/>
            <p:nvPr/>
          </p:nvSpPr>
          <p:spPr>
            <a:xfrm>
              <a:off x="4706016" y="2899482"/>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8"/>
            <p:cNvSpPr/>
            <p:nvPr/>
          </p:nvSpPr>
          <p:spPr>
            <a:xfrm>
              <a:off x="5452045" y="4168939"/>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8"/>
            <p:cNvSpPr/>
            <p:nvPr/>
          </p:nvSpPr>
          <p:spPr>
            <a:xfrm>
              <a:off x="4706023" y="4390905"/>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8"/>
            <p:cNvSpPr/>
            <p:nvPr/>
          </p:nvSpPr>
          <p:spPr>
            <a:xfrm>
              <a:off x="5155901" y="345516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3" name="Google Shape;1973;p18"/>
            <p:cNvGrpSpPr/>
            <p:nvPr/>
          </p:nvGrpSpPr>
          <p:grpSpPr>
            <a:xfrm flipH="1">
              <a:off x="8266431" y="3016874"/>
              <a:ext cx="877581" cy="2410627"/>
              <a:chOff x="4" y="3"/>
              <a:chExt cx="1785515" cy="4904633"/>
            </a:xfrm>
          </p:grpSpPr>
          <p:sp>
            <p:nvSpPr>
              <p:cNvPr id="1974" name="Google Shape;1974;p18"/>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8"/>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8"/>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8"/>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8"/>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9" name="Google Shape;1979;p18"/>
            <p:cNvSpPr/>
            <p:nvPr/>
          </p:nvSpPr>
          <p:spPr>
            <a:xfrm flipH="1">
              <a:off x="7894552" y="2220752"/>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8"/>
            <p:cNvSpPr/>
            <p:nvPr/>
          </p:nvSpPr>
          <p:spPr>
            <a:xfrm>
              <a:off x="5333005" y="4793757"/>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8"/>
            <p:cNvSpPr/>
            <p:nvPr/>
          </p:nvSpPr>
          <p:spPr>
            <a:xfrm>
              <a:off x="5717711" y="2954978"/>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2" name="Google Shape;1982;p18"/>
            <p:cNvGrpSpPr/>
            <p:nvPr/>
          </p:nvGrpSpPr>
          <p:grpSpPr>
            <a:xfrm>
              <a:off x="36" y="65430"/>
              <a:ext cx="4493790" cy="5267582"/>
              <a:chOff x="2" y="-48273"/>
              <a:chExt cx="4429125" cy="5191782"/>
            </a:xfrm>
          </p:grpSpPr>
          <p:grpSp>
            <p:nvGrpSpPr>
              <p:cNvPr id="1983" name="Google Shape;1983;p18"/>
              <p:cNvGrpSpPr/>
              <p:nvPr/>
            </p:nvGrpSpPr>
            <p:grpSpPr>
              <a:xfrm>
                <a:off x="1043776" y="2724642"/>
                <a:ext cx="864904" cy="2375804"/>
                <a:chOff x="4" y="3"/>
                <a:chExt cx="1785515" cy="4904633"/>
              </a:xfrm>
            </p:grpSpPr>
            <p:sp>
              <p:nvSpPr>
                <p:cNvPr id="1984" name="Google Shape;1984;p18"/>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8"/>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8"/>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8"/>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8"/>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9" name="Google Shape;1989;p18"/>
              <p:cNvGrpSpPr/>
              <p:nvPr/>
            </p:nvGrpSpPr>
            <p:grpSpPr>
              <a:xfrm>
                <a:off x="2216734" y="2572753"/>
                <a:ext cx="864904" cy="2375804"/>
                <a:chOff x="4" y="3"/>
                <a:chExt cx="1785515" cy="4904633"/>
              </a:xfrm>
            </p:grpSpPr>
            <p:sp>
              <p:nvSpPr>
                <p:cNvPr id="1990" name="Google Shape;1990;p18"/>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8"/>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8"/>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8"/>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8"/>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5" name="Google Shape;1995;p18"/>
              <p:cNvGrpSpPr/>
              <p:nvPr/>
            </p:nvGrpSpPr>
            <p:grpSpPr>
              <a:xfrm flipH="1">
                <a:off x="3564223" y="2457047"/>
                <a:ext cx="864904" cy="2375804"/>
                <a:chOff x="4" y="3"/>
                <a:chExt cx="1785515" cy="4904633"/>
              </a:xfrm>
            </p:grpSpPr>
            <p:sp>
              <p:nvSpPr>
                <p:cNvPr id="1996" name="Google Shape;1996;p18"/>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8"/>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8"/>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8"/>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8"/>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1" name="Google Shape;2001;p18"/>
              <p:cNvGrpSpPr/>
              <p:nvPr/>
            </p:nvGrpSpPr>
            <p:grpSpPr>
              <a:xfrm>
                <a:off x="2" y="2572753"/>
                <a:ext cx="864904" cy="2375804"/>
                <a:chOff x="4" y="3"/>
                <a:chExt cx="1785515" cy="4904633"/>
              </a:xfrm>
            </p:grpSpPr>
            <p:sp>
              <p:nvSpPr>
                <p:cNvPr id="2002" name="Google Shape;2002;p18"/>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8"/>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8"/>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8"/>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18"/>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7" name="Google Shape;2007;p18"/>
              <p:cNvSpPr/>
              <p:nvPr/>
            </p:nvSpPr>
            <p:spPr>
              <a:xfrm>
                <a:off x="828045" y="2231326"/>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8"/>
              <p:cNvSpPr/>
              <p:nvPr/>
            </p:nvSpPr>
            <p:spPr>
              <a:xfrm flipH="1">
                <a:off x="3234480" y="4832744"/>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8"/>
              <p:cNvSpPr/>
              <p:nvPr/>
            </p:nvSpPr>
            <p:spPr>
              <a:xfrm flipH="1">
                <a:off x="1995821" y="-48273"/>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0" name="Google Shape;2010;p18"/>
            <p:cNvSpPr/>
            <p:nvPr/>
          </p:nvSpPr>
          <p:spPr>
            <a:xfrm flipH="1">
              <a:off x="8070299" y="-246062"/>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8"/>
            <p:cNvSpPr/>
            <p:nvPr/>
          </p:nvSpPr>
          <p:spPr>
            <a:xfrm flipH="1">
              <a:off x="2947971" y="-246081"/>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8"/>
            <p:cNvSpPr/>
            <p:nvPr/>
          </p:nvSpPr>
          <p:spPr>
            <a:xfrm flipH="1">
              <a:off x="0" y="-145787"/>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8"/>
            <p:cNvSpPr/>
            <p:nvPr/>
          </p:nvSpPr>
          <p:spPr>
            <a:xfrm>
              <a:off x="5586486" y="1114461"/>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4" name="Google Shape;2014;p18"/>
          <p:cNvSpPr/>
          <p:nvPr/>
        </p:nvSpPr>
        <p:spPr>
          <a:xfrm>
            <a:off x="476400" y="473202"/>
            <a:ext cx="8191200" cy="418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8"/>
          <p:cNvSpPr txBox="1">
            <a:spLocks noGrp="1"/>
          </p:cNvSpPr>
          <p:nvPr>
            <p:ph type="title"/>
          </p:nvPr>
        </p:nvSpPr>
        <p:spPr>
          <a:xfrm>
            <a:off x="720000" y="1740000"/>
            <a:ext cx="1870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a:solidFill>
                  <a:schemeClr val="accent4"/>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16" name="Google Shape;2016;p18"/>
          <p:cNvSpPr txBox="1">
            <a:spLocks noGrp="1"/>
          </p:cNvSpPr>
          <p:nvPr>
            <p:ph type="subTitle" idx="1"/>
          </p:nvPr>
        </p:nvSpPr>
        <p:spPr>
          <a:xfrm>
            <a:off x="720000" y="2326525"/>
            <a:ext cx="1870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1600"/>
              </a:spcAft>
              <a:buSzPts val="1400"/>
              <a:buNone/>
              <a:defRPr/>
            </a:lvl9pPr>
          </a:lstStyle>
          <a:p>
            <a:endParaRPr/>
          </a:p>
        </p:txBody>
      </p:sp>
      <p:sp>
        <p:nvSpPr>
          <p:cNvPr id="2017" name="Google Shape;2017;p18"/>
          <p:cNvSpPr txBox="1">
            <a:spLocks noGrp="1"/>
          </p:cNvSpPr>
          <p:nvPr>
            <p:ph type="title" idx="2"/>
          </p:nvPr>
        </p:nvSpPr>
        <p:spPr>
          <a:xfrm>
            <a:off x="6553201" y="1740000"/>
            <a:ext cx="1870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a:solidFill>
                  <a:schemeClr val="accent4"/>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18" name="Google Shape;2018;p18"/>
          <p:cNvSpPr txBox="1">
            <a:spLocks noGrp="1"/>
          </p:cNvSpPr>
          <p:nvPr>
            <p:ph type="subTitle" idx="3"/>
          </p:nvPr>
        </p:nvSpPr>
        <p:spPr>
          <a:xfrm>
            <a:off x="6553201" y="2326525"/>
            <a:ext cx="18708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1600"/>
              </a:spcAft>
              <a:buSzPts val="1400"/>
              <a:buNone/>
              <a:defRPr/>
            </a:lvl9pPr>
          </a:lstStyle>
          <a:p>
            <a:endParaRPr/>
          </a:p>
        </p:txBody>
      </p:sp>
      <p:sp>
        <p:nvSpPr>
          <p:cNvPr id="2019" name="Google Shape;2019;p18"/>
          <p:cNvSpPr txBox="1">
            <a:spLocks noGrp="1"/>
          </p:cNvSpPr>
          <p:nvPr>
            <p:ph type="title" idx="4"/>
          </p:nvPr>
        </p:nvSpPr>
        <p:spPr>
          <a:xfrm>
            <a:off x="720000" y="3173400"/>
            <a:ext cx="1870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a:solidFill>
                  <a:schemeClr val="accent4"/>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20" name="Google Shape;2020;p18"/>
          <p:cNvSpPr txBox="1">
            <a:spLocks noGrp="1"/>
          </p:cNvSpPr>
          <p:nvPr>
            <p:ph type="subTitle" idx="5"/>
          </p:nvPr>
        </p:nvSpPr>
        <p:spPr>
          <a:xfrm>
            <a:off x="720000" y="3759925"/>
            <a:ext cx="1870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1600"/>
              </a:spcAft>
              <a:buSzPts val="1400"/>
              <a:buNone/>
              <a:defRPr/>
            </a:lvl9pPr>
          </a:lstStyle>
          <a:p>
            <a:endParaRPr/>
          </a:p>
        </p:txBody>
      </p:sp>
      <p:sp>
        <p:nvSpPr>
          <p:cNvPr id="2021" name="Google Shape;2021;p18"/>
          <p:cNvSpPr txBox="1">
            <a:spLocks noGrp="1"/>
          </p:cNvSpPr>
          <p:nvPr>
            <p:ph type="title" idx="6"/>
          </p:nvPr>
        </p:nvSpPr>
        <p:spPr>
          <a:xfrm>
            <a:off x="6553201" y="3173400"/>
            <a:ext cx="18708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a:solidFill>
                  <a:schemeClr val="accent4"/>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22" name="Google Shape;2022;p18"/>
          <p:cNvSpPr txBox="1">
            <a:spLocks noGrp="1"/>
          </p:cNvSpPr>
          <p:nvPr>
            <p:ph type="subTitle" idx="7"/>
          </p:nvPr>
        </p:nvSpPr>
        <p:spPr>
          <a:xfrm>
            <a:off x="6553201" y="3759925"/>
            <a:ext cx="18708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1600"/>
              </a:spcAft>
              <a:buSzPts val="1400"/>
              <a:buNone/>
              <a:defRPr/>
            </a:lvl9pPr>
          </a:lstStyle>
          <a:p>
            <a:endParaRPr/>
          </a:p>
        </p:txBody>
      </p:sp>
      <p:sp>
        <p:nvSpPr>
          <p:cNvPr id="2023" name="Google Shape;2023;p18"/>
          <p:cNvSpPr txBox="1">
            <a:spLocks noGrp="1"/>
          </p:cNvSpPr>
          <p:nvPr>
            <p:ph type="title" idx="8"/>
          </p:nvPr>
        </p:nvSpPr>
        <p:spPr>
          <a:xfrm>
            <a:off x="720000" y="597425"/>
            <a:ext cx="6452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6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4" name="Google Shape;2024;p18"/>
          <p:cNvSpPr/>
          <p:nvPr/>
        </p:nvSpPr>
        <p:spPr>
          <a:xfrm rot="10800000">
            <a:off x="476412" y="473200"/>
            <a:ext cx="1233083" cy="4189473"/>
          </a:xfrm>
          <a:custGeom>
            <a:avLst/>
            <a:gdLst/>
            <a:ahLst/>
            <a:cxnLst/>
            <a:rect l="l" t="t" r="r" b="b"/>
            <a:pathLst>
              <a:path w="34625" h="76391" extrusionOk="0">
                <a:moveTo>
                  <a:pt x="34624" y="0"/>
                </a:moveTo>
                <a:lnTo>
                  <a:pt x="10050" y="72"/>
                </a:lnTo>
                <a:cubicBezTo>
                  <a:pt x="10050" y="72"/>
                  <a:pt x="1" y="6370"/>
                  <a:pt x="10050" y="20670"/>
                </a:cubicBezTo>
                <a:cubicBezTo>
                  <a:pt x="20110" y="34969"/>
                  <a:pt x="18979" y="38791"/>
                  <a:pt x="16288" y="51257"/>
                </a:cubicBezTo>
                <a:cubicBezTo>
                  <a:pt x="13598" y="63722"/>
                  <a:pt x="34624" y="76391"/>
                  <a:pt x="34624" y="76391"/>
                </a:cubicBezTo>
                <a:lnTo>
                  <a:pt x="34624" y="0"/>
                </a:ln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8"/>
          <p:cNvSpPr/>
          <p:nvPr/>
        </p:nvSpPr>
        <p:spPr>
          <a:xfrm rot="10800000" flipH="1">
            <a:off x="7434432" y="473200"/>
            <a:ext cx="1233083" cy="4189473"/>
          </a:xfrm>
          <a:custGeom>
            <a:avLst/>
            <a:gdLst/>
            <a:ahLst/>
            <a:cxnLst/>
            <a:rect l="l" t="t" r="r" b="b"/>
            <a:pathLst>
              <a:path w="34625" h="76391" extrusionOk="0">
                <a:moveTo>
                  <a:pt x="34624" y="0"/>
                </a:moveTo>
                <a:lnTo>
                  <a:pt x="10050" y="72"/>
                </a:lnTo>
                <a:cubicBezTo>
                  <a:pt x="10050" y="72"/>
                  <a:pt x="1" y="6370"/>
                  <a:pt x="10050" y="20670"/>
                </a:cubicBezTo>
                <a:cubicBezTo>
                  <a:pt x="20110" y="34969"/>
                  <a:pt x="18979" y="38791"/>
                  <a:pt x="16288" y="51257"/>
                </a:cubicBezTo>
                <a:cubicBezTo>
                  <a:pt x="13598" y="63722"/>
                  <a:pt x="34624" y="76391"/>
                  <a:pt x="34624" y="76391"/>
                </a:cubicBezTo>
                <a:lnTo>
                  <a:pt x="34624" y="0"/>
                </a:ln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8"/>
          <p:cNvSpPr/>
          <p:nvPr/>
        </p:nvSpPr>
        <p:spPr>
          <a:xfrm rot="-416432">
            <a:off x="2588089" y="1361961"/>
            <a:ext cx="1852428" cy="855769"/>
          </a:xfrm>
          <a:custGeom>
            <a:avLst/>
            <a:gdLst/>
            <a:ahLst/>
            <a:cxnLst/>
            <a:rect l="l" t="t" r="r" b="b"/>
            <a:pathLst>
              <a:path w="35293" h="17548" extrusionOk="0">
                <a:moveTo>
                  <a:pt x="9859" y="1"/>
                </a:moveTo>
                <a:cubicBezTo>
                  <a:pt x="8767" y="1"/>
                  <a:pt x="7649" y="409"/>
                  <a:pt x="6805" y="1151"/>
                </a:cubicBezTo>
                <a:cubicBezTo>
                  <a:pt x="6271" y="1618"/>
                  <a:pt x="5804" y="2318"/>
                  <a:pt x="5938" y="3019"/>
                </a:cubicBezTo>
                <a:cubicBezTo>
                  <a:pt x="5439" y="2866"/>
                  <a:pt x="4900" y="2783"/>
                  <a:pt x="4362" y="2783"/>
                </a:cubicBezTo>
                <a:cubicBezTo>
                  <a:pt x="3603" y="2783"/>
                  <a:pt x="2845" y="2948"/>
                  <a:pt x="2202" y="3319"/>
                </a:cubicBezTo>
                <a:cubicBezTo>
                  <a:pt x="1134" y="4053"/>
                  <a:pt x="434" y="5287"/>
                  <a:pt x="200" y="6521"/>
                </a:cubicBezTo>
                <a:cubicBezTo>
                  <a:pt x="0" y="7822"/>
                  <a:pt x="801" y="9323"/>
                  <a:pt x="1368" y="10491"/>
                </a:cubicBezTo>
                <a:cubicBezTo>
                  <a:pt x="1168" y="11491"/>
                  <a:pt x="1101" y="12525"/>
                  <a:pt x="1801" y="13226"/>
                </a:cubicBezTo>
                <a:cubicBezTo>
                  <a:pt x="2502" y="13960"/>
                  <a:pt x="3469" y="14393"/>
                  <a:pt x="4470" y="14660"/>
                </a:cubicBezTo>
                <a:cubicBezTo>
                  <a:pt x="5260" y="14874"/>
                  <a:pt x="6078" y="14975"/>
                  <a:pt x="6896" y="14975"/>
                </a:cubicBezTo>
                <a:cubicBezTo>
                  <a:pt x="8635" y="14975"/>
                  <a:pt x="10379" y="14520"/>
                  <a:pt x="11875" y="13726"/>
                </a:cubicBezTo>
                <a:cubicBezTo>
                  <a:pt x="12009" y="15361"/>
                  <a:pt x="13343" y="16728"/>
                  <a:pt x="14877" y="17229"/>
                </a:cubicBezTo>
                <a:cubicBezTo>
                  <a:pt x="15499" y="17454"/>
                  <a:pt x="16142" y="17547"/>
                  <a:pt x="16787" y="17547"/>
                </a:cubicBezTo>
                <a:cubicBezTo>
                  <a:pt x="17769" y="17547"/>
                  <a:pt x="18755" y="17330"/>
                  <a:pt x="19681" y="17029"/>
                </a:cubicBezTo>
                <a:cubicBezTo>
                  <a:pt x="20982" y="16562"/>
                  <a:pt x="22316" y="15861"/>
                  <a:pt x="22850" y="14627"/>
                </a:cubicBezTo>
                <a:cubicBezTo>
                  <a:pt x="23884" y="15618"/>
                  <a:pt x="25294" y="16136"/>
                  <a:pt x="26701" y="16136"/>
                </a:cubicBezTo>
                <a:cubicBezTo>
                  <a:pt x="27474" y="16136"/>
                  <a:pt x="28245" y="15980"/>
                  <a:pt x="28954" y="15661"/>
                </a:cubicBezTo>
                <a:cubicBezTo>
                  <a:pt x="30956" y="14727"/>
                  <a:pt x="32223" y="12625"/>
                  <a:pt x="32156" y="10457"/>
                </a:cubicBezTo>
                <a:lnTo>
                  <a:pt x="32156" y="10457"/>
                </a:lnTo>
                <a:cubicBezTo>
                  <a:pt x="32277" y="10478"/>
                  <a:pt x="32399" y="10488"/>
                  <a:pt x="32519" y="10488"/>
                </a:cubicBezTo>
                <a:cubicBezTo>
                  <a:pt x="33564" y="10488"/>
                  <a:pt x="34566" y="9739"/>
                  <a:pt x="34925" y="8723"/>
                </a:cubicBezTo>
                <a:cubicBezTo>
                  <a:pt x="35292" y="7622"/>
                  <a:pt x="34925" y="6321"/>
                  <a:pt x="34091" y="5487"/>
                </a:cubicBezTo>
                <a:cubicBezTo>
                  <a:pt x="33257" y="4653"/>
                  <a:pt x="32023" y="4286"/>
                  <a:pt x="30856" y="4186"/>
                </a:cubicBezTo>
                <a:cubicBezTo>
                  <a:pt x="30655" y="3052"/>
                  <a:pt x="29788" y="2118"/>
                  <a:pt x="28721" y="1651"/>
                </a:cubicBezTo>
                <a:cubicBezTo>
                  <a:pt x="28128" y="1392"/>
                  <a:pt x="27495" y="1276"/>
                  <a:pt x="26854" y="1276"/>
                </a:cubicBezTo>
                <a:cubicBezTo>
                  <a:pt x="26341" y="1276"/>
                  <a:pt x="25823" y="1351"/>
                  <a:pt x="25318" y="1484"/>
                </a:cubicBezTo>
                <a:cubicBezTo>
                  <a:pt x="24184" y="1784"/>
                  <a:pt x="23183" y="2485"/>
                  <a:pt x="22249" y="3152"/>
                </a:cubicBezTo>
                <a:cubicBezTo>
                  <a:pt x="21482" y="1684"/>
                  <a:pt x="19914" y="684"/>
                  <a:pt x="18247" y="617"/>
                </a:cubicBezTo>
                <a:cubicBezTo>
                  <a:pt x="18165" y="612"/>
                  <a:pt x="18083" y="610"/>
                  <a:pt x="18001" y="610"/>
                </a:cubicBezTo>
                <a:cubicBezTo>
                  <a:pt x="16423" y="610"/>
                  <a:pt x="14933" y="1518"/>
                  <a:pt x="14077" y="2818"/>
                </a:cubicBezTo>
                <a:cubicBezTo>
                  <a:pt x="13476" y="1484"/>
                  <a:pt x="12276" y="450"/>
                  <a:pt x="10841" y="116"/>
                </a:cubicBezTo>
                <a:cubicBezTo>
                  <a:pt x="10522" y="39"/>
                  <a:pt x="10192" y="1"/>
                  <a:pt x="9859" y="1"/>
                </a:cubicBez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8"/>
          <p:cNvSpPr/>
          <p:nvPr/>
        </p:nvSpPr>
        <p:spPr>
          <a:xfrm rot="-416508">
            <a:off x="4923134" y="1723627"/>
            <a:ext cx="1591469" cy="735252"/>
          </a:xfrm>
          <a:custGeom>
            <a:avLst/>
            <a:gdLst/>
            <a:ahLst/>
            <a:cxnLst/>
            <a:rect l="l" t="t" r="r" b="b"/>
            <a:pathLst>
              <a:path w="35293" h="17548" extrusionOk="0">
                <a:moveTo>
                  <a:pt x="9859" y="1"/>
                </a:moveTo>
                <a:cubicBezTo>
                  <a:pt x="8767" y="1"/>
                  <a:pt x="7649" y="409"/>
                  <a:pt x="6805" y="1151"/>
                </a:cubicBezTo>
                <a:cubicBezTo>
                  <a:pt x="6271" y="1618"/>
                  <a:pt x="5804" y="2318"/>
                  <a:pt x="5938" y="3019"/>
                </a:cubicBezTo>
                <a:cubicBezTo>
                  <a:pt x="5439" y="2866"/>
                  <a:pt x="4900" y="2783"/>
                  <a:pt x="4362" y="2783"/>
                </a:cubicBezTo>
                <a:cubicBezTo>
                  <a:pt x="3603" y="2783"/>
                  <a:pt x="2845" y="2948"/>
                  <a:pt x="2202" y="3319"/>
                </a:cubicBezTo>
                <a:cubicBezTo>
                  <a:pt x="1134" y="4053"/>
                  <a:pt x="434" y="5287"/>
                  <a:pt x="200" y="6521"/>
                </a:cubicBezTo>
                <a:cubicBezTo>
                  <a:pt x="0" y="7822"/>
                  <a:pt x="801" y="9323"/>
                  <a:pt x="1368" y="10491"/>
                </a:cubicBezTo>
                <a:cubicBezTo>
                  <a:pt x="1168" y="11491"/>
                  <a:pt x="1101" y="12525"/>
                  <a:pt x="1801" y="13226"/>
                </a:cubicBezTo>
                <a:cubicBezTo>
                  <a:pt x="2502" y="13960"/>
                  <a:pt x="3469" y="14393"/>
                  <a:pt x="4470" y="14660"/>
                </a:cubicBezTo>
                <a:cubicBezTo>
                  <a:pt x="5260" y="14874"/>
                  <a:pt x="6078" y="14975"/>
                  <a:pt x="6896" y="14975"/>
                </a:cubicBezTo>
                <a:cubicBezTo>
                  <a:pt x="8635" y="14975"/>
                  <a:pt x="10379" y="14520"/>
                  <a:pt x="11875" y="13726"/>
                </a:cubicBezTo>
                <a:cubicBezTo>
                  <a:pt x="12009" y="15361"/>
                  <a:pt x="13343" y="16728"/>
                  <a:pt x="14877" y="17229"/>
                </a:cubicBezTo>
                <a:cubicBezTo>
                  <a:pt x="15499" y="17454"/>
                  <a:pt x="16142" y="17547"/>
                  <a:pt x="16787" y="17547"/>
                </a:cubicBezTo>
                <a:cubicBezTo>
                  <a:pt x="17769" y="17547"/>
                  <a:pt x="18755" y="17330"/>
                  <a:pt x="19681" y="17029"/>
                </a:cubicBezTo>
                <a:cubicBezTo>
                  <a:pt x="20982" y="16562"/>
                  <a:pt x="22316" y="15861"/>
                  <a:pt x="22850" y="14627"/>
                </a:cubicBezTo>
                <a:cubicBezTo>
                  <a:pt x="23884" y="15618"/>
                  <a:pt x="25294" y="16136"/>
                  <a:pt x="26701" y="16136"/>
                </a:cubicBezTo>
                <a:cubicBezTo>
                  <a:pt x="27474" y="16136"/>
                  <a:pt x="28245" y="15980"/>
                  <a:pt x="28954" y="15661"/>
                </a:cubicBezTo>
                <a:cubicBezTo>
                  <a:pt x="30956" y="14727"/>
                  <a:pt x="32223" y="12625"/>
                  <a:pt x="32156" y="10457"/>
                </a:cubicBezTo>
                <a:lnTo>
                  <a:pt x="32156" y="10457"/>
                </a:lnTo>
                <a:cubicBezTo>
                  <a:pt x="32277" y="10478"/>
                  <a:pt x="32399" y="10488"/>
                  <a:pt x="32519" y="10488"/>
                </a:cubicBezTo>
                <a:cubicBezTo>
                  <a:pt x="33564" y="10488"/>
                  <a:pt x="34566" y="9739"/>
                  <a:pt x="34925" y="8723"/>
                </a:cubicBezTo>
                <a:cubicBezTo>
                  <a:pt x="35292" y="7622"/>
                  <a:pt x="34925" y="6321"/>
                  <a:pt x="34091" y="5487"/>
                </a:cubicBezTo>
                <a:cubicBezTo>
                  <a:pt x="33257" y="4653"/>
                  <a:pt x="32023" y="4286"/>
                  <a:pt x="30856" y="4186"/>
                </a:cubicBezTo>
                <a:cubicBezTo>
                  <a:pt x="30655" y="3052"/>
                  <a:pt x="29788" y="2118"/>
                  <a:pt x="28721" y="1651"/>
                </a:cubicBezTo>
                <a:cubicBezTo>
                  <a:pt x="28128" y="1392"/>
                  <a:pt x="27495" y="1276"/>
                  <a:pt x="26854" y="1276"/>
                </a:cubicBezTo>
                <a:cubicBezTo>
                  <a:pt x="26341" y="1276"/>
                  <a:pt x="25823" y="1351"/>
                  <a:pt x="25318" y="1484"/>
                </a:cubicBezTo>
                <a:cubicBezTo>
                  <a:pt x="24184" y="1784"/>
                  <a:pt x="23183" y="2485"/>
                  <a:pt x="22249" y="3152"/>
                </a:cubicBezTo>
                <a:cubicBezTo>
                  <a:pt x="21482" y="1684"/>
                  <a:pt x="19914" y="684"/>
                  <a:pt x="18247" y="617"/>
                </a:cubicBezTo>
                <a:cubicBezTo>
                  <a:pt x="18165" y="612"/>
                  <a:pt x="18083" y="610"/>
                  <a:pt x="18001" y="610"/>
                </a:cubicBezTo>
                <a:cubicBezTo>
                  <a:pt x="16423" y="610"/>
                  <a:pt x="14933" y="1518"/>
                  <a:pt x="14077" y="2818"/>
                </a:cubicBezTo>
                <a:cubicBezTo>
                  <a:pt x="13476" y="1484"/>
                  <a:pt x="12276" y="450"/>
                  <a:pt x="10841" y="116"/>
                </a:cubicBezTo>
                <a:cubicBezTo>
                  <a:pt x="10522" y="39"/>
                  <a:pt x="10192" y="1"/>
                  <a:pt x="9859" y="1"/>
                </a:cubicBez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2">
  <p:cSld name="CUSTOM_3">
    <p:spTree>
      <p:nvGrpSpPr>
        <p:cNvPr id="1" name="Shape 2574"/>
        <p:cNvGrpSpPr/>
        <p:nvPr/>
      </p:nvGrpSpPr>
      <p:grpSpPr>
        <a:xfrm>
          <a:off x="0" y="0"/>
          <a:ext cx="0" cy="0"/>
          <a:chOff x="0" y="0"/>
          <a:chExt cx="0" cy="0"/>
        </a:xfrm>
      </p:grpSpPr>
      <p:grpSp>
        <p:nvGrpSpPr>
          <p:cNvPr id="2575" name="Google Shape;2575;p23"/>
          <p:cNvGrpSpPr/>
          <p:nvPr/>
        </p:nvGrpSpPr>
        <p:grpSpPr>
          <a:xfrm>
            <a:off x="0" y="-284003"/>
            <a:ext cx="9144012" cy="5711504"/>
            <a:chOff x="0" y="-284003"/>
            <a:chExt cx="9144012" cy="5711504"/>
          </a:xfrm>
        </p:grpSpPr>
        <p:grpSp>
          <p:nvGrpSpPr>
            <p:cNvPr id="2576" name="Google Shape;2576;p23"/>
            <p:cNvGrpSpPr/>
            <p:nvPr/>
          </p:nvGrpSpPr>
          <p:grpSpPr>
            <a:xfrm>
              <a:off x="36" y="-284003"/>
              <a:ext cx="4666015" cy="2896979"/>
              <a:chOff x="2" y="-392678"/>
              <a:chExt cx="4598872" cy="2855291"/>
            </a:xfrm>
          </p:grpSpPr>
          <p:grpSp>
            <p:nvGrpSpPr>
              <p:cNvPr id="2577" name="Google Shape;2577;p23"/>
              <p:cNvGrpSpPr/>
              <p:nvPr/>
            </p:nvGrpSpPr>
            <p:grpSpPr>
              <a:xfrm>
                <a:off x="1021575" y="422615"/>
                <a:ext cx="974242" cy="2039999"/>
                <a:chOff x="-45829" y="1130675"/>
                <a:chExt cx="2011235" cy="4211393"/>
              </a:xfrm>
            </p:grpSpPr>
            <p:sp>
              <p:nvSpPr>
                <p:cNvPr id="2578" name="Google Shape;2578;p23"/>
                <p:cNvSpPr/>
                <p:nvPr/>
              </p:nvSpPr>
              <p:spPr>
                <a:xfrm>
                  <a:off x="1208591" y="4700457"/>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3"/>
                <p:cNvSpPr/>
                <p:nvPr/>
              </p:nvSpPr>
              <p:spPr>
                <a:xfrm>
                  <a:off x="-45829" y="1815136"/>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2" name="Google Shape;2582;p23"/>
              <p:cNvGrpSpPr/>
              <p:nvPr/>
            </p:nvGrpSpPr>
            <p:grpSpPr>
              <a:xfrm>
                <a:off x="2216734" y="270725"/>
                <a:ext cx="864904" cy="1828107"/>
                <a:chOff x="4" y="1130675"/>
                <a:chExt cx="1785515" cy="3773961"/>
              </a:xfrm>
            </p:grpSpPr>
            <p:sp>
              <p:nvSpPr>
                <p:cNvPr id="2583" name="Google Shape;2583;p2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3"/>
              <p:cNvGrpSpPr/>
              <p:nvPr/>
            </p:nvGrpSpPr>
            <p:grpSpPr>
              <a:xfrm flipH="1">
                <a:off x="3399935" y="-392678"/>
                <a:ext cx="1198939" cy="2375804"/>
                <a:chOff x="-350423" y="3"/>
                <a:chExt cx="2475101" cy="4904633"/>
              </a:xfrm>
            </p:grpSpPr>
            <p:sp>
              <p:nvSpPr>
                <p:cNvPr id="2588" name="Google Shape;2588;p2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3"/>
                <p:cNvSpPr/>
                <p:nvPr/>
              </p:nvSpPr>
              <p:spPr>
                <a:xfrm>
                  <a:off x="1367863" y="262643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3"/>
                <p:cNvSpPr/>
                <p:nvPr/>
              </p:nvSpPr>
              <p:spPr>
                <a:xfrm>
                  <a:off x="-350423" y="1725296"/>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3"/>
              <p:cNvGrpSpPr/>
              <p:nvPr/>
            </p:nvGrpSpPr>
            <p:grpSpPr>
              <a:xfrm>
                <a:off x="2" y="270725"/>
                <a:ext cx="864904" cy="1828107"/>
                <a:chOff x="4" y="1130675"/>
                <a:chExt cx="1785515" cy="3773961"/>
              </a:xfrm>
            </p:grpSpPr>
            <p:sp>
              <p:nvSpPr>
                <p:cNvPr id="2594" name="Google Shape;2594;p2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8" name="Google Shape;2598;p23"/>
              <p:cNvSpPr/>
              <p:nvPr/>
            </p:nvSpPr>
            <p:spPr>
              <a:xfrm flipH="1">
                <a:off x="3234480" y="1983019"/>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3"/>
              <p:cNvSpPr/>
              <p:nvPr/>
            </p:nvSpPr>
            <p:spPr>
              <a:xfrm flipH="1">
                <a:off x="1098668" y="-187800"/>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0" name="Google Shape;2600;p23"/>
            <p:cNvGrpSpPr/>
            <p:nvPr/>
          </p:nvGrpSpPr>
          <p:grpSpPr>
            <a:xfrm flipH="1">
              <a:off x="7207389" y="279722"/>
              <a:ext cx="877581" cy="3052735"/>
              <a:chOff x="4" y="3"/>
              <a:chExt cx="1785515" cy="6211057"/>
            </a:xfrm>
          </p:grpSpPr>
          <p:sp>
            <p:nvSpPr>
              <p:cNvPr id="2601" name="Google Shape;2601;p23"/>
              <p:cNvSpPr/>
              <p:nvPr/>
            </p:nvSpPr>
            <p:spPr>
              <a:xfrm>
                <a:off x="809894" y="55694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6" name="Google Shape;2606;p23"/>
            <p:cNvGrpSpPr/>
            <p:nvPr/>
          </p:nvGrpSpPr>
          <p:grpSpPr>
            <a:xfrm flipH="1">
              <a:off x="6017274" y="125611"/>
              <a:ext cx="1193863" cy="2628340"/>
              <a:chOff x="-643500" y="3"/>
              <a:chExt cx="2429019" cy="5347588"/>
            </a:xfrm>
          </p:grpSpPr>
          <p:sp>
            <p:nvSpPr>
              <p:cNvPr id="2607" name="Google Shape;2607;p23"/>
              <p:cNvSpPr/>
              <p:nvPr/>
            </p:nvSpPr>
            <p:spPr>
              <a:xfrm>
                <a:off x="-643500" y="470598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2" name="Google Shape;2612;p23"/>
            <p:cNvSpPr/>
            <p:nvPr/>
          </p:nvSpPr>
          <p:spPr>
            <a:xfrm>
              <a:off x="4650101" y="210342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3"/>
            <p:cNvSpPr/>
            <p:nvPr/>
          </p:nvSpPr>
          <p:spPr>
            <a:xfrm>
              <a:off x="4705785" y="8213"/>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3"/>
            <p:cNvSpPr/>
            <p:nvPr/>
          </p:nvSpPr>
          <p:spPr>
            <a:xfrm>
              <a:off x="5155692" y="1700821"/>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3"/>
            <p:cNvSpPr/>
            <p:nvPr/>
          </p:nvSpPr>
          <p:spPr>
            <a:xfrm>
              <a:off x="4650101" y="1171824"/>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3"/>
            <p:cNvSpPr/>
            <p:nvPr/>
          </p:nvSpPr>
          <p:spPr>
            <a:xfrm>
              <a:off x="5155692" y="56392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7" name="Google Shape;2617;p23"/>
            <p:cNvGrpSpPr/>
            <p:nvPr/>
          </p:nvGrpSpPr>
          <p:grpSpPr>
            <a:xfrm flipH="1">
              <a:off x="8266431" y="125611"/>
              <a:ext cx="877581" cy="2410627"/>
              <a:chOff x="4" y="3"/>
              <a:chExt cx="1785515" cy="4904633"/>
            </a:xfrm>
          </p:grpSpPr>
          <p:sp>
            <p:nvSpPr>
              <p:cNvPr id="2618" name="Google Shape;2618;p2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3" name="Google Shape;2623;p23"/>
            <p:cNvSpPr/>
            <p:nvPr/>
          </p:nvSpPr>
          <p:spPr>
            <a:xfrm>
              <a:off x="5490268" y="2418652"/>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3"/>
            <p:cNvSpPr/>
            <p:nvPr/>
          </p:nvSpPr>
          <p:spPr>
            <a:xfrm>
              <a:off x="5586503" y="-189723"/>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5" name="Google Shape;2625;p23"/>
            <p:cNvGrpSpPr/>
            <p:nvPr/>
          </p:nvGrpSpPr>
          <p:grpSpPr>
            <a:xfrm flipH="1">
              <a:off x="7207444" y="2847619"/>
              <a:ext cx="1327308" cy="2579872"/>
              <a:chOff x="-915006" y="-657895"/>
              <a:chExt cx="2700525" cy="5248976"/>
            </a:xfrm>
          </p:grpSpPr>
          <p:sp>
            <p:nvSpPr>
              <p:cNvPr id="2626" name="Google Shape;2626;p23"/>
              <p:cNvSpPr/>
              <p:nvPr/>
            </p:nvSpPr>
            <p:spPr>
              <a:xfrm>
                <a:off x="4" y="394947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3"/>
              <p:cNvSpPr/>
              <p:nvPr/>
            </p:nvSpPr>
            <p:spPr>
              <a:xfrm>
                <a:off x="-915006" y="-65789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1" name="Google Shape;2631;p23"/>
            <p:cNvGrpSpPr/>
            <p:nvPr/>
          </p:nvGrpSpPr>
          <p:grpSpPr>
            <a:xfrm flipH="1">
              <a:off x="6017392" y="3016874"/>
              <a:ext cx="877581" cy="2410627"/>
              <a:chOff x="4" y="3"/>
              <a:chExt cx="1785515" cy="4904633"/>
            </a:xfrm>
          </p:grpSpPr>
          <p:sp>
            <p:nvSpPr>
              <p:cNvPr id="2632" name="Google Shape;2632;p2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7" name="Google Shape;2637;p23"/>
            <p:cNvSpPr/>
            <p:nvPr/>
          </p:nvSpPr>
          <p:spPr>
            <a:xfrm>
              <a:off x="4650326" y="510901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3"/>
            <p:cNvSpPr/>
            <p:nvPr/>
          </p:nvSpPr>
          <p:spPr>
            <a:xfrm>
              <a:off x="4706016" y="2899482"/>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3"/>
            <p:cNvSpPr/>
            <p:nvPr/>
          </p:nvSpPr>
          <p:spPr>
            <a:xfrm>
              <a:off x="5452045" y="4168939"/>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3"/>
            <p:cNvSpPr/>
            <p:nvPr/>
          </p:nvSpPr>
          <p:spPr>
            <a:xfrm>
              <a:off x="4706023" y="4390905"/>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3"/>
            <p:cNvSpPr/>
            <p:nvPr/>
          </p:nvSpPr>
          <p:spPr>
            <a:xfrm>
              <a:off x="5155901" y="345516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2" name="Google Shape;2642;p23"/>
            <p:cNvGrpSpPr/>
            <p:nvPr/>
          </p:nvGrpSpPr>
          <p:grpSpPr>
            <a:xfrm flipH="1">
              <a:off x="8266431" y="3016874"/>
              <a:ext cx="877581" cy="2410627"/>
              <a:chOff x="4" y="3"/>
              <a:chExt cx="1785515" cy="4904633"/>
            </a:xfrm>
          </p:grpSpPr>
          <p:sp>
            <p:nvSpPr>
              <p:cNvPr id="2643" name="Google Shape;2643;p2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8" name="Google Shape;2648;p23"/>
            <p:cNvSpPr/>
            <p:nvPr/>
          </p:nvSpPr>
          <p:spPr>
            <a:xfrm flipH="1">
              <a:off x="7894552" y="2220752"/>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3"/>
            <p:cNvSpPr/>
            <p:nvPr/>
          </p:nvSpPr>
          <p:spPr>
            <a:xfrm>
              <a:off x="5333005" y="4793757"/>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3"/>
            <p:cNvSpPr/>
            <p:nvPr/>
          </p:nvSpPr>
          <p:spPr>
            <a:xfrm>
              <a:off x="5717711" y="2954978"/>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23"/>
            <p:cNvGrpSpPr/>
            <p:nvPr/>
          </p:nvGrpSpPr>
          <p:grpSpPr>
            <a:xfrm>
              <a:off x="36" y="65430"/>
              <a:ext cx="4493790" cy="5267582"/>
              <a:chOff x="2" y="-48273"/>
              <a:chExt cx="4429125" cy="5191782"/>
            </a:xfrm>
          </p:grpSpPr>
          <p:grpSp>
            <p:nvGrpSpPr>
              <p:cNvPr id="2652" name="Google Shape;2652;p23"/>
              <p:cNvGrpSpPr/>
              <p:nvPr/>
            </p:nvGrpSpPr>
            <p:grpSpPr>
              <a:xfrm>
                <a:off x="1043776" y="2724642"/>
                <a:ext cx="864904" cy="2375804"/>
                <a:chOff x="4" y="3"/>
                <a:chExt cx="1785515" cy="4904633"/>
              </a:xfrm>
            </p:grpSpPr>
            <p:sp>
              <p:nvSpPr>
                <p:cNvPr id="2653" name="Google Shape;2653;p2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8" name="Google Shape;2658;p23"/>
              <p:cNvGrpSpPr/>
              <p:nvPr/>
            </p:nvGrpSpPr>
            <p:grpSpPr>
              <a:xfrm>
                <a:off x="2216734" y="2572753"/>
                <a:ext cx="864904" cy="2375804"/>
                <a:chOff x="4" y="3"/>
                <a:chExt cx="1785515" cy="4904633"/>
              </a:xfrm>
            </p:grpSpPr>
            <p:sp>
              <p:nvSpPr>
                <p:cNvPr id="2659" name="Google Shape;2659;p2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4" name="Google Shape;2664;p23"/>
              <p:cNvGrpSpPr/>
              <p:nvPr/>
            </p:nvGrpSpPr>
            <p:grpSpPr>
              <a:xfrm flipH="1">
                <a:off x="3564223" y="2457047"/>
                <a:ext cx="864904" cy="2375804"/>
                <a:chOff x="4" y="3"/>
                <a:chExt cx="1785515" cy="4904633"/>
              </a:xfrm>
            </p:grpSpPr>
            <p:sp>
              <p:nvSpPr>
                <p:cNvPr id="2665" name="Google Shape;2665;p2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0" name="Google Shape;2670;p23"/>
              <p:cNvGrpSpPr/>
              <p:nvPr/>
            </p:nvGrpSpPr>
            <p:grpSpPr>
              <a:xfrm>
                <a:off x="2" y="2572753"/>
                <a:ext cx="864904" cy="2375804"/>
                <a:chOff x="4" y="3"/>
                <a:chExt cx="1785515" cy="4904633"/>
              </a:xfrm>
            </p:grpSpPr>
            <p:sp>
              <p:nvSpPr>
                <p:cNvPr id="2671" name="Google Shape;2671;p23"/>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3"/>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3"/>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3"/>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3"/>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6" name="Google Shape;2676;p23"/>
              <p:cNvSpPr/>
              <p:nvPr/>
            </p:nvSpPr>
            <p:spPr>
              <a:xfrm>
                <a:off x="828045" y="2231326"/>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3"/>
              <p:cNvSpPr/>
              <p:nvPr/>
            </p:nvSpPr>
            <p:spPr>
              <a:xfrm flipH="1">
                <a:off x="3234480" y="4832744"/>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3"/>
              <p:cNvSpPr/>
              <p:nvPr/>
            </p:nvSpPr>
            <p:spPr>
              <a:xfrm flipH="1">
                <a:off x="1995821" y="-48273"/>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9" name="Google Shape;2679;p23"/>
            <p:cNvSpPr/>
            <p:nvPr/>
          </p:nvSpPr>
          <p:spPr>
            <a:xfrm flipH="1">
              <a:off x="8070299" y="-246062"/>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3"/>
            <p:cNvSpPr/>
            <p:nvPr/>
          </p:nvSpPr>
          <p:spPr>
            <a:xfrm flipH="1">
              <a:off x="2947971" y="-246081"/>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3"/>
            <p:cNvSpPr/>
            <p:nvPr/>
          </p:nvSpPr>
          <p:spPr>
            <a:xfrm flipH="1">
              <a:off x="0" y="-145787"/>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3"/>
            <p:cNvSpPr/>
            <p:nvPr/>
          </p:nvSpPr>
          <p:spPr>
            <a:xfrm>
              <a:off x="5586486" y="1114461"/>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3" name="Google Shape;2683;p23"/>
          <p:cNvSpPr/>
          <p:nvPr/>
        </p:nvSpPr>
        <p:spPr>
          <a:xfrm>
            <a:off x="476400" y="473202"/>
            <a:ext cx="8191200" cy="418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3"/>
          <p:cNvSpPr txBox="1">
            <a:spLocks noGrp="1"/>
          </p:cNvSpPr>
          <p:nvPr>
            <p:ph type="title"/>
          </p:nvPr>
        </p:nvSpPr>
        <p:spPr>
          <a:xfrm>
            <a:off x="720000" y="597425"/>
            <a:ext cx="64524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6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85" name="Google Shape;2685;p23"/>
          <p:cNvSpPr txBox="1">
            <a:spLocks noGrp="1"/>
          </p:cNvSpPr>
          <p:nvPr>
            <p:ph type="title" idx="2" hasCustomPrompt="1"/>
          </p:nvPr>
        </p:nvSpPr>
        <p:spPr>
          <a:xfrm>
            <a:off x="5276850" y="1608575"/>
            <a:ext cx="2451900" cy="25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2686" name="Google Shape;2686;p23"/>
          <p:cNvSpPr txBox="1">
            <a:spLocks noGrp="1"/>
          </p:cNvSpPr>
          <p:nvPr>
            <p:ph type="subTitle" idx="1"/>
          </p:nvPr>
        </p:nvSpPr>
        <p:spPr>
          <a:xfrm>
            <a:off x="5276850" y="1860606"/>
            <a:ext cx="2451900" cy="60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1600"/>
              </a:spcAft>
              <a:buSzPts val="1400"/>
              <a:buNone/>
              <a:defRPr/>
            </a:lvl9pPr>
          </a:lstStyle>
          <a:p>
            <a:endParaRPr/>
          </a:p>
        </p:txBody>
      </p:sp>
      <p:sp>
        <p:nvSpPr>
          <p:cNvPr id="2687" name="Google Shape;2687;p23"/>
          <p:cNvSpPr txBox="1">
            <a:spLocks noGrp="1"/>
          </p:cNvSpPr>
          <p:nvPr>
            <p:ph type="title" idx="3" hasCustomPrompt="1"/>
          </p:nvPr>
        </p:nvSpPr>
        <p:spPr>
          <a:xfrm>
            <a:off x="5276850" y="2611801"/>
            <a:ext cx="2451900" cy="25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2688" name="Google Shape;2688;p23"/>
          <p:cNvSpPr txBox="1">
            <a:spLocks noGrp="1"/>
          </p:cNvSpPr>
          <p:nvPr>
            <p:ph type="subTitle" idx="4"/>
          </p:nvPr>
        </p:nvSpPr>
        <p:spPr>
          <a:xfrm>
            <a:off x="5276850" y="2863832"/>
            <a:ext cx="2451900" cy="60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1600"/>
              </a:spcAft>
              <a:buSzPts val="1400"/>
              <a:buNone/>
              <a:defRPr/>
            </a:lvl9pPr>
          </a:lstStyle>
          <a:p>
            <a:endParaRPr/>
          </a:p>
        </p:txBody>
      </p:sp>
      <p:sp>
        <p:nvSpPr>
          <p:cNvPr id="2689" name="Google Shape;2689;p23"/>
          <p:cNvSpPr txBox="1">
            <a:spLocks noGrp="1"/>
          </p:cNvSpPr>
          <p:nvPr>
            <p:ph type="title" idx="5" hasCustomPrompt="1"/>
          </p:nvPr>
        </p:nvSpPr>
        <p:spPr>
          <a:xfrm>
            <a:off x="5276850" y="3615027"/>
            <a:ext cx="2451900" cy="25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4"/>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r>
              <a:t>xx%</a:t>
            </a:r>
          </a:p>
        </p:txBody>
      </p:sp>
      <p:sp>
        <p:nvSpPr>
          <p:cNvPr id="2690" name="Google Shape;2690;p23"/>
          <p:cNvSpPr txBox="1">
            <a:spLocks noGrp="1"/>
          </p:cNvSpPr>
          <p:nvPr>
            <p:ph type="subTitle" idx="6"/>
          </p:nvPr>
        </p:nvSpPr>
        <p:spPr>
          <a:xfrm>
            <a:off x="5276850" y="3867173"/>
            <a:ext cx="2451900" cy="60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1600"/>
              </a:spcAft>
              <a:buSzPts val="1400"/>
              <a:buNone/>
              <a:defRPr/>
            </a:lvl9pPr>
          </a:lstStyle>
          <a:p>
            <a:endParaRPr/>
          </a:p>
        </p:txBody>
      </p:sp>
      <p:sp>
        <p:nvSpPr>
          <p:cNvPr id="2691" name="Google Shape;2691;p23"/>
          <p:cNvSpPr/>
          <p:nvPr/>
        </p:nvSpPr>
        <p:spPr>
          <a:xfrm rot="10800000" flipH="1">
            <a:off x="6261325" y="473200"/>
            <a:ext cx="2406275" cy="870425"/>
          </a:xfrm>
          <a:custGeom>
            <a:avLst/>
            <a:gdLst/>
            <a:ahLst/>
            <a:cxnLst/>
            <a:rect l="l" t="t" r="r" b="b"/>
            <a:pathLst>
              <a:path w="96251" h="34817" extrusionOk="0">
                <a:moveTo>
                  <a:pt x="95847" y="1"/>
                </a:moveTo>
                <a:cubicBezTo>
                  <a:pt x="82372" y="1"/>
                  <a:pt x="71829" y="6460"/>
                  <a:pt x="66890" y="8051"/>
                </a:cubicBezTo>
                <a:cubicBezTo>
                  <a:pt x="62106" y="9588"/>
                  <a:pt x="54877" y="12752"/>
                  <a:pt x="40865" y="12752"/>
                </a:cubicBezTo>
                <a:cubicBezTo>
                  <a:pt x="37718" y="12752"/>
                  <a:pt x="34229" y="12592"/>
                  <a:pt x="30349" y="12219"/>
                </a:cubicBezTo>
                <a:cubicBezTo>
                  <a:pt x="29447" y="12132"/>
                  <a:pt x="28569" y="12090"/>
                  <a:pt x="27715" y="12090"/>
                </a:cubicBezTo>
                <a:cubicBezTo>
                  <a:pt x="8537" y="12090"/>
                  <a:pt x="1463" y="33058"/>
                  <a:pt x="893" y="33674"/>
                </a:cubicBezTo>
                <a:lnTo>
                  <a:pt x="0" y="34817"/>
                </a:lnTo>
                <a:lnTo>
                  <a:pt x="96250" y="34817"/>
                </a:lnTo>
                <a:lnTo>
                  <a:pt x="96250" y="3"/>
                </a:lnTo>
                <a:cubicBezTo>
                  <a:pt x="96116" y="2"/>
                  <a:pt x="95981" y="1"/>
                  <a:pt x="95847" y="1"/>
                </a:cubicBezTo>
                <a:close/>
              </a:path>
            </a:pathLst>
          </a:custGeom>
          <a:solidFill>
            <a:srgbClr val="FFE2FB">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
  <p:cSld name="BLANK_1_1_1_1_1_1_1_1">
    <p:spTree>
      <p:nvGrpSpPr>
        <p:cNvPr id="1" name="Shape 3309"/>
        <p:cNvGrpSpPr/>
        <p:nvPr/>
      </p:nvGrpSpPr>
      <p:grpSpPr>
        <a:xfrm>
          <a:off x="0" y="0"/>
          <a:ext cx="0" cy="0"/>
          <a:chOff x="0" y="0"/>
          <a:chExt cx="0" cy="0"/>
        </a:xfrm>
      </p:grpSpPr>
      <p:grpSp>
        <p:nvGrpSpPr>
          <p:cNvPr id="3310" name="Google Shape;3310;p29"/>
          <p:cNvGrpSpPr/>
          <p:nvPr/>
        </p:nvGrpSpPr>
        <p:grpSpPr>
          <a:xfrm>
            <a:off x="0" y="-284003"/>
            <a:ext cx="9144012" cy="5711504"/>
            <a:chOff x="0" y="-284003"/>
            <a:chExt cx="9144012" cy="5711504"/>
          </a:xfrm>
        </p:grpSpPr>
        <p:grpSp>
          <p:nvGrpSpPr>
            <p:cNvPr id="3311" name="Google Shape;3311;p29"/>
            <p:cNvGrpSpPr/>
            <p:nvPr/>
          </p:nvGrpSpPr>
          <p:grpSpPr>
            <a:xfrm>
              <a:off x="36" y="-284003"/>
              <a:ext cx="4666015" cy="2896979"/>
              <a:chOff x="2" y="-392678"/>
              <a:chExt cx="4598872" cy="2855291"/>
            </a:xfrm>
          </p:grpSpPr>
          <p:grpSp>
            <p:nvGrpSpPr>
              <p:cNvPr id="3312" name="Google Shape;3312;p29"/>
              <p:cNvGrpSpPr/>
              <p:nvPr/>
            </p:nvGrpSpPr>
            <p:grpSpPr>
              <a:xfrm>
                <a:off x="1021575" y="422615"/>
                <a:ext cx="974242" cy="2039999"/>
                <a:chOff x="-45829" y="1130675"/>
                <a:chExt cx="2011235" cy="4211393"/>
              </a:xfrm>
            </p:grpSpPr>
            <p:sp>
              <p:nvSpPr>
                <p:cNvPr id="3313" name="Google Shape;3313;p29"/>
                <p:cNvSpPr/>
                <p:nvPr/>
              </p:nvSpPr>
              <p:spPr>
                <a:xfrm>
                  <a:off x="1208591" y="4700457"/>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9"/>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9"/>
                <p:cNvSpPr/>
                <p:nvPr/>
              </p:nvSpPr>
              <p:spPr>
                <a:xfrm>
                  <a:off x="-45829" y="1815136"/>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9"/>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7" name="Google Shape;3317;p29"/>
              <p:cNvGrpSpPr/>
              <p:nvPr/>
            </p:nvGrpSpPr>
            <p:grpSpPr>
              <a:xfrm>
                <a:off x="2216734" y="270725"/>
                <a:ext cx="864904" cy="1828107"/>
                <a:chOff x="4" y="1130675"/>
                <a:chExt cx="1785515" cy="3773961"/>
              </a:xfrm>
            </p:grpSpPr>
            <p:sp>
              <p:nvSpPr>
                <p:cNvPr id="3318" name="Google Shape;3318;p29"/>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9"/>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9"/>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9"/>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2" name="Google Shape;3322;p29"/>
              <p:cNvGrpSpPr/>
              <p:nvPr/>
            </p:nvGrpSpPr>
            <p:grpSpPr>
              <a:xfrm flipH="1">
                <a:off x="3399935" y="-392678"/>
                <a:ext cx="1198939" cy="2375804"/>
                <a:chOff x="-350423" y="3"/>
                <a:chExt cx="2475101" cy="4904633"/>
              </a:xfrm>
            </p:grpSpPr>
            <p:sp>
              <p:nvSpPr>
                <p:cNvPr id="3323" name="Google Shape;3323;p29"/>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9"/>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9"/>
                <p:cNvSpPr/>
                <p:nvPr/>
              </p:nvSpPr>
              <p:spPr>
                <a:xfrm>
                  <a:off x="1367863" y="262643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9"/>
                <p:cNvSpPr/>
                <p:nvPr/>
              </p:nvSpPr>
              <p:spPr>
                <a:xfrm>
                  <a:off x="-350423" y="1725296"/>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9"/>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8" name="Google Shape;3328;p29"/>
              <p:cNvGrpSpPr/>
              <p:nvPr/>
            </p:nvGrpSpPr>
            <p:grpSpPr>
              <a:xfrm>
                <a:off x="2" y="270725"/>
                <a:ext cx="864904" cy="1828107"/>
                <a:chOff x="4" y="1130675"/>
                <a:chExt cx="1785515" cy="3773961"/>
              </a:xfrm>
            </p:grpSpPr>
            <p:sp>
              <p:nvSpPr>
                <p:cNvPr id="3329" name="Google Shape;3329;p29"/>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9"/>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9"/>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9"/>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3" name="Google Shape;3333;p29"/>
              <p:cNvSpPr/>
              <p:nvPr/>
            </p:nvSpPr>
            <p:spPr>
              <a:xfrm flipH="1">
                <a:off x="3234480" y="1983019"/>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9"/>
              <p:cNvSpPr/>
              <p:nvPr/>
            </p:nvSpPr>
            <p:spPr>
              <a:xfrm flipH="1">
                <a:off x="1098668" y="-187800"/>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5" name="Google Shape;3335;p29"/>
            <p:cNvGrpSpPr/>
            <p:nvPr/>
          </p:nvGrpSpPr>
          <p:grpSpPr>
            <a:xfrm flipH="1">
              <a:off x="7207389" y="279722"/>
              <a:ext cx="877581" cy="3052735"/>
              <a:chOff x="4" y="3"/>
              <a:chExt cx="1785515" cy="6211057"/>
            </a:xfrm>
          </p:grpSpPr>
          <p:sp>
            <p:nvSpPr>
              <p:cNvPr id="3336" name="Google Shape;3336;p29"/>
              <p:cNvSpPr/>
              <p:nvPr/>
            </p:nvSpPr>
            <p:spPr>
              <a:xfrm>
                <a:off x="809894" y="55694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9"/>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9"/>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9"/>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9"/>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1" name="Google Shape;3341;p29"/>
            <p:cNvGrpSpPr/>
            <p:nvPr/>
          </p:nvGrpSpPr>
          <p:grpSpPr>
            <a:xfrm flipH="1">
              <a:off x="6017274" y="125611"/>
              <a:ext cx="1193863" cy="2628340"/>
              <a:chOff x="-643500" y="3"/>
              <a:chExt cx="2429019" cy="5347588"/>
            </a:xfrm>
          </p:grpSpPr>
          <p:sp>
            <p:nvSpPr>
              <p:cNvPr id="3342" name="Google Shape;3342;p29"/>
              <p:cNvSpPr/>
              <p:nvPr/>
            </p:nvSpPr>
            <p:spPr>
              <a:xfrm>
                <a:off x="-643500" y="470598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9"/>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9"/>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9"/>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9"/>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7" name="Google Shape;3347;p29"/>
            <p:cNvSpPr/>
            <p:nvPr/>
          </p:nvSpPr>
          <p:spPr>
            <a:xfrm>
              <a:off x="4650101" y="210342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9"/>
            <p:cNvSpPr/>
            <p:nvPr/>
          </p:nvSpPr>
          <p:spPr>
            <a:xfrm>
              <a:off x="4705785" y="8213"/>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9"/>
            <p:cNvSpPr/>
            <p:nvPr/>
          </p:nvSpPr>
          <p:spPr>
            <a:xfrm>
              <a:off x="5155692" y="1700821"/>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9"/>
            <p:cNvSpPr/>
            <p:nvPr/>
          </p:nvSpPr>
          <p:spPr>
            <a:xfrm>
              <a:off x="4650101" y="1171824"/>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9"/>
            <p:cNvSpPr/>
            <p:nvPr/>
          </p:nvSpPr>
          <p:spPr>
            <a:xfrm>
              <a:off x="5155692" y="56392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2" name="Google Shape;3352;p29"/>
            <p:cNvGrpSpPr/>
            <p:nvPr/>
          </p:nvGrpSpPr>
          <p:grpSpPr>
            <a:xfrm flipH="1">
              <a:off x="8266431" y="125611"/>
              <a:ext cx="877581" cy="2410627"/>
              <a:chOff x="4" y="3"/>
              <a:chExt cx="1785515" cy="4904633"/>
            </a:xfrm>
          </p:grpSpPr>
          <p:sp>
            <p:nvSpPr>
              <p:cNvPr id="3353" name="Google Shape;3353;p29"/>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9"/>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9"/>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29"/>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9"/>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8" name="Google Shape;3358;p29"/>
            <p:cNvSpPr/>
            <p:nvPr/>
          </p:nvSpPr>
          <p:spPr>
            <a:xfrm>
              <a:off x="5490268" y="2418652"/>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9"/>
            <p:cNvSpPr/>
            <p:nvPr/>
          </p:nvSpPr>
          <p:spPr>
            <a:xfrm>
              <a:off x="5586503" y="-189723"/>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0" name="Google Shape;3360;p29"/>
            <p:cNvGrpSpPr/>
            <p:nvPr/>
          </p:nvGrpSpPr>
          <p:grpSpPr>
            <a:xfrm flipH="1">
              <a:off x="7207444" y="2847619"/>
              <a:ext cx="1327308" cy="2579872"/>
              <a:chOff x="-915006" y="-657895"/>
              <a:chExt cx="2700525" cy="5248976"/>
            </a:xfrm>
          </p:grpSpPr>
          <p:sp>
            <p:nvSpPr>
              <p:cNvPr id="3361" name="Google Shape;3361;p29"/>
              <p:cNvSpPr/>
              <p:nvPr/>
            </p:nvSpPr>
            <p:spPr>
              <a:xfrm>
                <a:off x="4" y="394947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9"/>
              <p:cNvSpPr/>
              <p:nvPr/>
            </p:nvSpPr>
            <p:spPr>
              <a:xfrm>
                <a:off x="-915006" y="-65789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9"/>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9"/>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9"/>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6" name="Google Shape;3366;p29"/>
            <p:cNvGrpSpPr/>
            <p:nvPr/>
          </p:nvGrpSpPr>
          <p:grpSpPr>
            <a:xfrm flipH="1">
              <a:off x="6017392" y="3016874"/>
              <a:ext cx="877581" cy="2410627"/>
              <a:chOff x="4" y="3"/>
              <a:chExt cx="1785515" cy="4904633"/>
            </a:xfrm>
          </p:grpSpPr>
          <p:sp>
            <p:nvSpPr>
              <p:cNvPr id="3367" name="Google Shape;3367;p29"/>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9"/>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9"/>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9"/>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9"/>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2" name="Google Shape;3372;p29"/>
            <p:cNvSpPr/>
            <p:nvPr/>
          </p:nvSpPr>
          <p:spPr>
            <a:xfrm>
              <a:off x="4650326" y="510901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9"/>
            <p:cNvSpPr/>
            <p:nvPr/>
          </p:nvSpPr>
          <p:spPr>
            <a:xfrm>
              <a:off x="4706016" y="2899482"/>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9"/>
            <p:cNvSpPr/>
            <p:nvPr/>
          </p:nvSpPr>
          <p:spPr>
            <a:xfrm>
              <a:off x="5452045" y="4168939"/>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9"/>
            <p:cNvSpPr/>
            <p:nvPr/>
          </p:nvSpPr>
          <p:spPr>
            <a:xfrm>
              <a:off x="4706023" y="4390905"/>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9"/>
            <p:cNvSpPr/>
            <p:nvPr/>
          </p:nvSpPr>
          <p:spPr>
            <a:xfrm>
              <a:off x="5155901" y="345516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7" name="Google Shape;3377;p29"/>
            <p:cNvGrpSpPr/>
            <p:nvPr/>
          </p:nvGrpSpPr>
          <p:grpSpPr>
            <a:xfrm flipH="1">
              <a:off x="8266431" y="3016874"/>
              <a:ext cx="877581" cy="2410627"/>
              <a:chOff x="4" y="3"/>
              <a:chExt cx="1785515" cy="4904633"/>
            </a:xfrm>
          </p:grpSpPr>
          <p:sp>
            <p:nvSpPr>
              <p:cNvPr id="3378" name="Google Shape;3378;p29"/>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9"/>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9"/>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9"/>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9"/>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3" name="Google Shape;3383;p29"/>
            <p:cNvSpPr/>
            <p:nvPr/>
          </p:nvSpPr>
          <p:spPr>
            <a:xfrm flipH="1">
              <a:off x="7894552" y="2220752"/>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9"/>
            <p:cNvSpPr/>
            <p:nvPr/>
          </p:nvSpPr>
          <p:spPr>
            <a:xfrm>
              <a:off x="5333005" y="4793757"/>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9"/>
            <p:cNvSpPr/>
            <p:nvPr/>
          </p:nvSpPr>
          <p:spPr>
            <a:xfrm>
              <a:off x="5717711" y="2954978"/>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6" name="Google Shape;3386;p29"/>
            <p:cNvGrpSpPr/>
            <p:nvPr/>
          </p:nvGrpSpPr>
          <p:grpSpPr>
            <a:xfrm>
              <a:off x="36" y="65430"/>
              <a:ext cx="4493790" cy="5267582"/>
              <a:chOff x="2" y="-48273"/>
              <a:chExt cx="4429125" cy="5191782"/>
            </a:xfrm>
          </p:grpSpPr>
          <p:grpSp>
            <p:nvGrpSpPr>
              <p:cNvPr id="3387" name="Google Shape;3387;p29"/>
              <p:cNvGrpSpPr/>
              <p:nvPr/>
            </p:nvGrpSpPr>
            <p:grpSpPr>
              <a:xfrm>
                <a:off x="1043776" y="2724642"/>
                <a:ext cx="864904" cy="2375804"/>
                <a:chOff x="4" y="3"/>
                <a:chExt cx="1785515" cy="4904633"/>
              </a:xfrm>
            </p:grpSpPr>
            <p:sp>
              <p:nvSpPr>
                <p:cNvPr id="3388" name="Google Shape;3388;p29"/>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29"/>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9"/>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9"/>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9"/>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3" name="Google Shape;3393;p29"/>
              <p:cNvGrpSpPr/>
              <p:nvPr/>
            </p:nvGrpSpPr>
            <p:grpSpPr>
              <a:xfrm>
                <a:off x="2216734" y="2572753"/>
                <a:ext cx="864904" cy="2375804"/>
                <a:chOff x="4" y="3"/>
                <a:chExt cx="1785515" cy="4904633"/>
              </a:xfrm>
            </p:grpSpPr>
            <p:sp>
              <p:nvSpPr>
                <p:cNvPr id="3394" name="Google Shape;3394;p29"/>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9"/>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9"/>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9"/>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9"/>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9" name="Google Shape;3399;p29"/>
              <p:cNvGrpSpPr/>
              <p:nvPr/>
            </p:nvGrpSpPr>
            <p:grpSpPr>
              <a:xfrm flipH="1">
                <a:off x="3564223" y="2457047"/>
                <a:ext cx="864904" cy="2375804"/>
                <a:chOff x="4" y="3"/>
                <a:chExt cx="1785515" cy="4904633"/>
              </a:xfrm>
            </p:grpSpPr>
            <p:sp>
              <p:nvSpPr>
                <p:cNvPr id="3400" name="Google Shape;3400;p29"/>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9"/>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9"/>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9"/>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9"/>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5" name="Google Shape;3405;p29"/>
              <p:cNvGrpSpPr/>
              <p:nvPr/>
            </p:nvGrpSpPr>
            <p:grpSpPr>
              <a:xfrm>
                <a:off x="2" y="2572753"/>
                <a:ext cx="864904" cy="2375804"/>
                <a:chOff x="4" y="3"/>
                <a:chExt cx="1785515" cy="4904633"/>
              </a:xfrm>
            </p:grpSpPr>
            <p:sp>
              <p:nvSpPr>
                <p:cNvPr id="3406" name="Google Shape;3406;p29"/>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9"/>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9"/>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9"/>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9"/>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1" name="Google Shape;3411;p29"/>
              <p:cNvSpPr/>
              <p:nvPr/>
            </p:nvSpPr>
            <p:spPr>
              <a:xfrm>
                <a:off x="828045" y="2231326"/>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9"/>
              <p:cNvSpPr/>
              <p:nvPr/>
            </p:nvSpPr>
            <p:spPr>
              <a:xfrm flipH="1">
                <a:off x="3234480" y="4832744"/>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9"/>
              <p:cNvSpPr/>
              <p:nvPr/>
            </p:nvSpPr>
            <p:spPr>
              <a:xfrm flipH="1">
                <a:off x="1995821" y="-48273"/>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4" name="Google Shape;3414;p29"/>
            <p:cNvSpPr/>
            <p:nvPr/>
          </p:nvSpPr>
          <p:spPr>
            <a:xfrm flipH="1">
              <a:off x="8070299" y="-246062"/>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9"/>
            <p:cNvSpPr/>
            <p:nvPr/>
          </p:nvSpPr>
          <p:spPr>
            <a:xfrm flipH="1">
              <a:off x="2947971" y="-246081"/>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9"/>
            <p:cNvSpPr/>
            <p:nvPr/>
          </p:nvSpPr>
          <p:spPr>
            <a:xfrm flipH="1">
              <a:off x="0" y="-145787"/>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9"/>
            <p:cNvSpPr/>
            <p:nvPr/>
          </p:nvSpPr>
          <p:spPr>
            <a:xfrm>
              <a:off x="5586486" y="1114461"/>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8" name="Google Shape;3418;p29"/>
          <p:cNvSpPr/>
          <p:nvPr/>
        </p:nvSpPr>
        <p:spPr>
          <a:xfrm>
            <a:off x="476400" y="473202"/>
            <a:ext cx="8191200" cy="418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9" name="Google Shape;3419;p29"/>
          <p:cNvGrpSpPr/>
          <p:nvPr/>
        </p:nvGrpSpPr>
        <p:grpSpPr>
          <a:xfrm rot="2486906">
            <a:off x="8074378" y="3521948"/>
            <a:ext cx="425344" cy="1428743"/>
            <a:chOff x="928875" y="186999"/>
            <a:chExt cx="425373" cy="1428842"/>
          </a:xfrm>
        </p:grpSpPr>
        <p:sp>
          <p:nvSpPr>
            <p:cNvPr id="3420" name="Google Shape;3420;p29"/>
            <p:cNvSpPr/>
            <p:nvPr/>
          </p:nvSpPr>
          <p:spPr>
            <a:xfrm rot="-5400000">
              <a:off x="427141" y="688734"/>
              <a:ext cx="1428842" cy="425373"/>
            </a:xfrm>
            <a:custGeom>
              <a:avLst/>
              <a:gdLst/>
              <a:ahLst/>
              <a:cxnLst/>
              <a:rect l="l" t="t" r="r" b="b"/>
              <a:pathLst>
                <a:path w="52305" h="9808" extrusionOk="0">
                  <a:moveTo>
                    <a:pt x="0" y="0"/>
                  </a:moveTo>
                  <a:lnTo>
                    <a:pt x="0" y="9807"/>
                  </a:lnTo>
                  <a:lnTo>
                    <a:pt x="52304" y="9807"/>
                  </a:lnTo>
                  <a:lnTo>
                    <a:pt x="48401" y="4904"/>
                  </a:lnTo>
                  <a:lnTo>
                    <a:pt x="52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9"/>
            <p:cNvSpPr/>
            <p:nvPr/>
          </p:nvSpPr>
          <p:spPr>
            <a:xfrm rot="-5400000">
              <a:off x="977374" y="1481937"/>
              <a:ext cx="36216" cy="39079"/>
            </a:xfrm>
            <a:custGeom>
              <a:avLst/>
              <a:gdLst/>
              <a:ahLst/>
              <a:cxnLst/>
              <a:rect l="l" t="t" r="r" b="b"/>
              <a:pathLst>
                <a:path w="835" h="901" extrusionOk="0">
                  <a:moveTo>
                    <a:pt x="834" y="434"/>
                  </a:moveTo>
                  <a:cubicBezTo>
                    <a:pt x="834" y="167"/>
                    <a:pt x="634" y="0"/>
                    <a:pt x="434" y="0"/>
                  </a:cubicBezTo>
                  <a:cubicBezTo>
                    <a:pt x="167" y="0"/>
                    <a:pt x="0" y="234"/>
                    <a:pt x="0" y="434"/>
                  </a:cubicBezTo>
                  <a:cubicBezTo>
                    <a:pt x="0" y="634"/>
                    <a:pt x="200" y="834"/>
                    <a:pt x="434" y="834"/>
                  </a:cubicBezTo>
                  <a:cubicBezTo>
                    <a:pt x="667" y="901"/>
                    <a:pt x="834" y="667"/>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9"/>
            <p:cNvSpPr/>
            <p:nvPr/>
          </p:nvSpPr>
          <p:spPr>
            <a:xfrm rot="-5400000">
              <a:off x="975964" y="1338701"/>
              <a:ext cx="36173" cy="36216"/>
            </a:xfrm>
            <a:custGeom>
              <a:avLst/>
              <a:gdLst/>
              <a:ahLst/>
              <a:cxnLst/>
              <a:rect l="l" t="t" r="r" b="b"/>
              <a:pathLst>
                <a:path w="834" h="835" extrusionOk="0">
                  <a:moveTo>
                    <a:pt x="834" y="434"/>
                  </a:moveTo>
                  <a:cubicBezTo>
                    <a:pt x="834" y="667"/>
                    <a:pt x="634" y="834"/>
                    <a:pt x="434" y="834"/>
                  </a:cubicBezTo>
                  <a:cubicBezTo>
                    <a:pt x="200" y="834"/>
                    <a:pt x="0" y="667"/>
                    <a:pt x="0" y="434"/>
                  </a:cubicBezTo>
                  <a:cubicBezTo>
                    <a:pt x="0" y="200"/>
                    <a:pt x="200" y="0"/>
                    <a:pt x="434" y="0"/>
                  </a:cubicBezTo>
                  <a:cubicBezTo>
                    <a:pt x="634" y="0"/>
                    <a:pt x="834" y="200"/>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9"/>
            <p:cNvSpPr/>
            <p:nvPr/>
          </p:nvSpPr>
          <p:spPr>
            <a:xfrm rot="-5400000">
              <a:off x="975943" y="1194034"/>
              <a:ext cx="36216" cy="36216"/>
            </a:xfrm>
            <a:custGeom>
              <a:avLst/>
              <a:gdLst/>
              <a:ahLst/>
              <a:cxnLst/>
              <a:rect l="l" t="t" r="r" b="b"/>
              <a:pathLst>
                <a:path w="835" h="835" extrusionOk="0">
                  <a:moveTo>
                    <a:pt x="835" y="434"/>
                  </a:moveTo>
                  <a:cubicBezTo>
                    <a:pt x="835" y="667"/>
                    <a:pt x="635" y="834"/>
                    <a:pt x="434" y="834"/>
                  </a:cubicBezTo>
                  <a:cubicBezTo>
                    <a:pt x="201" y="834"/>
                    <a:pt x="1" y="667"/>
                    <a:pt x="1" y="434"/>
                  </a:cubicBezTo>
                  <a:cubicBezTo>
                    <a:pt x="1" y="200"/>
                    <a:pt x="201" y="0"/>
                    <a:pt x="434" y="0"/>
                  </a:cubicBezTo>
                  <a:cubicBezTo>
                    <a:pt x="635" y="0"/>
                    <a:pt x="835" y="200"/>
                    <a:pt x="835"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9"/>
            <p:cNvSpPr/>
            <p:nvPr/>
          </p:nvSpPr>
          <p:spPr>
            <a:xfrm rot="-5400000">
              <a:off x="975943" y="1049345"/>
              <a:ext cx="36216" cy="36216"/>
            </a:xfrm>
            <a:custGeom>
              <a:avLst/>
              <a:gdLst/>
              <a:ahLst/>
              <a:cxnLst/>
              <a:rect l="l" t="t" r="r" b="b"/>
              <a:pathLst>
                <a:path w="835" h="835" extrusionOk="0">
                  <a:moveTo>
                    <a:pt x="834" y="434"/>
                  </a:moveTo>
                  <a:cubicBezTo>
                    <a:pt x="834" y="667"/>
                    <a:pt x="634" y="834"/>
                    <a:pt x="434" y="834"/>
                  </a:cubicBezTo>
                  <a:cubicBezTo>
                    <a:pt x="201" y="834"/>
                    <a:pt x="0" y="667"/>
                    <a:pt x="0" y="434"/>
                  </a:cubicBezTo>
                  <a:cubicBezTo>
                    <a:pt x="0" y="200"/>
                    <a:pt x="201" y="0"/>
                    <a:pt x="434" y="0"/>
                  </a:cubicBezTo>
                  <a:cubicBezTo>
                    <a:pt x="634" y="0"/>
                    <a:pt x="834" y="200"/>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9"/>
            <p:cNvSpPr/>
            <p:nvPr/>
          </p:nvSpPr>
          <p:spPr>
            <a:xfrm rot="-5400000">
              <a:off x="975943" y="904656"/>
              <a:ext cx="36216" cy="36216"/>
            </a:xfrm>
            <a:custGeom>
              <a:avLst/>
              <a:gdLst/>
              <a:ahLst/>
              <a:cxnLst/>
              <a:rect l="l" t="t" r="r" b="b"/>
              <a:pathLst>
                <a:path w="835" h="835" extrusionOk="0">
                  <a:moveTo>
                    <a:pt x="834" y="434"/>
                  </a:moveTo>
                  <a:cubicBezTo>
                    <a:pt x="834" y="667"/>
                    <a:pt x="634" y="834"/>
                    <a:pt x="434" y="834"/>
                  </a:cubicBezTo>
                  <a:cubicBezTo>
                    <a:pt x="200" y="834"/>
                    <a:pt x="0" y="667"/>
                    <a:pt x="0" y="434"/>
                  </a:cubicBezTo>
                  <a:cubicBezTo>
                    <a:pt x="0" y="200"/>
                    <a:pt x="200" y="0"/>
                    <a:pt x="434" y="0"/>
                  </a:cubicBezTo>
                  <a:cubicBezTo>
                    <a:pt x="634" y="0"/>
                    <a:pt x="834" y="200"/>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9"/>
            <p:cNvSpPr/>
            <p:nvPr/>
          </p:nvSpPr>
          <p:spPr>
            <a:xfrm rot="-5400000">
              <a:off x="975943" y="760011"/>
              <a:ext cx="36216" cy="36216"/>
            </a:xfrm>
            <a:custGeom>
              <a:avLst/>
              <a:gdLst/>
              <a:ahLst/>
              <a:cxnLst/>
              <a:rect l="l" t="t" r="r" b="b"/>
              <a:pathLst>
                <a:path w="835" h="835" extrusionOk="0">
                  <a:moveTo>
                    <a:pt x="835" y="434"/>
                  </a:moveTo>
                  <a:cubicBezTo>
                    <a:pt x="835" y="667"/>
                    <a:pt x="635" y="834"/>
                    <a:pt x="435" y="834"/>
                  </a:cubicBezTo>
                  <a:cubicBezTo>
                    <a:pt x="201" y="834"/>
                    <a:pt x="1" y="667"/>
                    <a:pt x="1" y="434"/>
                  </a:cubicBezTo>
                  <a:cubicBezTo>
                    <a:pt x="1" y="200"/>
                    <a:pt x="201" y="0"/>
                    <a:pt x="435" y="0"/>
                  </a:cubicBezTo>
                  <a:cubicBezTo>
                    <a:pt x="635" y="0"/>
                    <a:pt x="835" y="200"/>
                    <a:pt x="835"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9"/>
            <p:cNvSpPr/>
            <p:nvPr/>
          </p:nvSpPr>
          <p:spPr>
            <a:xfrm rot="-5400000">
              <a:off x="975943" y="615322"/>
              <a:ext cx="36216" cy="36216"/>
            </a:xfrm>
            <a:custGeom>
              <a:avLst/>
              <a:gdLst/>
              <a:ahLst/>
              <a:cxnLst/>
              <a:rect l="l" t="t" r="r" b="b"/>
              <a:pathLst>
                <a:path w="835" h="835" extrusionOk="0">
                  <a:moveTo>
                    <a:pt x="835" y="434"/>
                  </a:moveTo>
                  <a:cubicBezTo>
                    <a:pt x="835" y="667"/>
                    <a:pt x="634" y="834"/>
                    <a:pt x="434" y="834"/>
                  </a:cubicBezTo>
                  <a:cubicBezTo>
                    <a:pt x="201" y="834"/>
                    <a:pt x="1" y="667"/>
                    <a:pt x="1" y="434"/>
                  </a:cubicBezTo>
                  <a:cubicBezTo>
                    <a:pt x="1" y="200"/>
                    <a:pt x="201" y="0"/>
                    <a:pt x="434" y="0"/>
                  </a:cubicBezTo>
                  <a:cubicBezTo>
                    <a:pt x="634" y="0"/>
                    <a:pt x="835" y="200"/>
                    <a:pt x="835"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9"/>
            <p:cNvSpPr/>
            <p:nvPr/>
          </p:nvSpPr>
          <p:spPr>
            <a:xfrm rot="-5400000">
              <a:off x="977374" y="467771"/>
              <a:ext cx="36216" cy="39079"/>
            </a:xfrm>
            <a:custGeom>
              <a:avLst/>
              <a:gdLst/>
              <a:ahLst/>
              <a:cxnLst/>
              <a:rect l="l" t="t" r="r" b="b"/>
              <a:pathLst>
                <a:path w="835" h="901" extrusionOk="0">
                  <a:moveTo>
                    <a:pt x="835" y="434"/>
                  </a:moveTo>
                  <a:cubicBezTo>
                    <a:pt x="835" y="167"/>
                    <a:pt x="634" y="0"/>
                    <a:pt x="434" y="0"/>
                  </a:cubicBezTo>
                  <a:cubicBezTo>
                    <a:pt x="167" y="0"/>
                    <a:pt x="1" y="234"/>
                    <a:pt x="1" y="434"/>
                  </a:cubicBezTo>
                  <a:cubicBezTo>
                    <a:pt x="1" y="634"/>
                    <a:pt x="234" y="834"/>
                    <a:pt x="434" y="834"/>
                  </a:cubicBezTo>
                  <a:cubicBezTo>
                    <a:pt x="634" y="901"/>
                    <a:pt x="835" y="667"/>
                    <a:pt x="835"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9"/>
            <p:cNvSpPr/>
            <p:nvPr/>
          </p:nvSpPr>
          <p:spPr>
            <a:xfrm rot="-5400000">
              <a:off x="977374" y="323082"/>
              <a:ext cx="36216" cy="39079"/>
            </a:xfrm>
            <a:custGeom>
              <a:avLst/>
              <a:gdLst/>
              <a:ahLst/>
              <a:cxnLst/>
              <a:rect l="l" t="t" r="r" b="b"/>
              <a:pathLst>
                <a:path w="835" h="901" extrusionOk="0">
                  <a:moveTo>
                    <a:pt x="834" y="434"/>
                  </a:moveTo>
                  <a:cubicBezTo>
                    <a:pt x="834" y="167"/>
                    <a:pt x="634" y="0"/>
                    <a:pt x="434" y="0"/>
                  </a:cubicBezTo>
                  <a:cubicBezTo>
                    <a:pt x="167" y="0"/>
                    <a:pt x="0" y="234"/>
                    <a:pt x="0" y="434"/>
                  </a:cubicBezTo>
                  <a:cubicBezTo>
                    <a:pt x="0" y="634"/>
                    <a:pt x="234" y="834"/>
                    <a:pt x="434" y="834"/>
                  </a:cubicBezTo>
                  <a:cubicBezTo>
                    <a:pt x="634" y="901"/>
                    <a:pt x="834" y="667"/>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9"/>
            <p:cNvSpPr/>
            <p:nvPr/>
          </p:nvSpPr>
          <p:spPr>
            <a:xfrm rot="-5400000">
              <a:off x="1266730" y="1481915"/>
              <a:ext cx="36216" cy="39122"/>
            </a:xfrm>
            <a:custGeom>
              <a:avLst/>
              <a:gdLst/>
              <a:ahLst/>
              <a:cxnLst/>
              <a:rect l="l" t="t" r="r" b="b"/>
              <a:pathLst>
                <a:path w="835" h="902" extrusionOk="0">
                  <a:moveTo>
                    <a:pt x="834" y="434"/>
                  </a:moveTo>
                  <a:cubicBezTo>
                    <a:pt x="834" y="167"/>
                    <a:pt x="634" y="1"/>
                    <a:pt x="434" y="1"/>
                  </a:cubicBezTo>
                  <a:cubicBezTo>
                    <a:pt x="167" y="1"/>
                    <a:pt x="0" y="234"/>
                    <a:pt x="0" y="434"/>
                  </a:cubicBezTo>
                  <a:cubicBezTo>
                    <a:pt x="0" y="634"/>
                    <a:pt x="200" y="835"/>
                    <a:pt x="434" y="835"/>
                  </a:cubicBezTo>
                  <a:cubicBezTo>
                    <a:pt x="667" y="901"/>
                    <a:pt x="834" y="668"/>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9"/>
            <p:cNvSpPr/>
            <p:nvPr/>
          </p:nvSpPr>
          <p:spPr>
            <a:xfrm rot="-5400000">
              <a:off x="1265298" y="1338701"/>
              <a:ext cx="36173" cy="36216"/>
            </a:xfrm>
            <a:custGeom>
              <a:avLst/>
              <a:gdLst/>
              <a:ahLst/>
              <a:cxnLst/>
              <a:rect l="l" t="t" r="r" b="b"/>
              <a:pathLst>
                <a:path w="834" h="835" extrusionOk="0">
                  <a:moveTo>
                    <a:pt x="834" y="434"/>
                  </a:moveTo>
                  <a:cubicBezTo>
                    <a:pt x="834" y="668"/>
                    <a:pt x="634" y="835"/>
                    <a:pt x="434" y="835"/>
                  </a:cubicBezTo>
                  <a:cubicBezTo>
                    <a:pt x="200" y="835"/>
                    <a:pt x="0" y="668"/>
                    <a:pt x="0" y="434"/>
                  </a:cubicBezTo>
                  <a:cubicBezTo>
                    <a:pt x="0" y="201"/>
                    <a:pt x="200" y="1"/>
                    <a:pt x="434" y="1"/>
                  </a:cubicBezTo>
                  <a:cubicBezTo>
                    <a:pt x="634" y="1"/>
                    <a:pt x="834" y="201"/>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9"/>
            <p:cNvSpPr/>
            <p:nvPr/>
          </p:nvSpPr>
          <p:spPr>
            <a:xfrm rot="-5400000">
              <a:off x="1265277" y="1194034"/>
              <a:ext cx="36216" cy="36216"/>
            </a:xfrm>
            <a:custGeom>
              <a:avLst/>
              <a:gdLst/>
              <a:ahLst/>
              <a:cxnLst/>
              <a:rect l="l" t="t" r="r" b="b"/>
              <a:pathLst>
                <a:path w="835" h="835" extrusionOk="0">
                  <a:moveTo>
                    <a:pt x="835" y="434"/>
                  </a:moveTo>
                  <a:cubicBezTo>
                    <a:pt x="835" y="668"/>
                    <a:pt x="635" y="835"/>
                    <a:pt x="434" y="835"/>
                  </a:cubicBezTo>
                  <a:cubicBezTo>
                    <a:pt x="201" y="835"/>
                    <a:pt x="1" y="668"/>
                    <a:pt x="1" y="434"/>
                  </a:cubicBezTo>
                  <a:cubicBezTo>
                    <a:pt x="1" y="201"/>
                    <a:pt x="201" y="1"/>
                    <a:pt x="434" y="1"/>
                  </a:cubicBezTo>
                  <a:cubicBezTo>
                    <a:pt x="635" y="1"/>
                    <a:pt x="835" y="201"/>
                    <a:pt x="835"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9"/>
            <p:cNvSpPr/>
            <p:nvPr/>
          </p:nvSpPr>
          <p:spPr>
            <a:xfrm rot="-5400000">
              <a:off x="1265277" y="1049345"/>
              <a:ext cx="36216" cy="36216"/>
            </a:xfrm>
            <a:custGeom>
              <a:avLst/>
              <a:gdLst/>
              <a:ahLst/>
              <a:cxnLst/>
              <a:rect l="l" t="t" r="r" b="b"/>
              <a:pathLst>
                <a:path w="835" h="835" extrusionOk="0">
                  <a:moveTo>
                    <a:pt x="834" y="434"/>
                  </a:moveTo>
                  <a:cubicBezTo>
                    <a:pt x="834" y="668"/>
                    <a:pt x="634" y="835"/>
                    <a:pt x="434" y="835"/>
                  </a:cubicBezTo>
                  <a:cubicBezTo>
                    <a:pt x="201" y="835"/>
                    <a:pt x="0" y="668"/>
                    <a:pt x="0" y="434"/>
                  </a:cubicBezTo>
                  <a:cubicBezTo>
                    <a:pt x="0" y="201"/>
                    <a:pt x="201" y="1"/>
                    <a:pt x="434" y="1"/>
                  </a:cubicBezTo>
                  <a:cubicBezTo>
                    <a:pt x="634" y="1"/>
                    <a:pt x="834" y="201"/>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9"/>
            <p:cNvSpPr/>
            <p:nvPr/>
          </p:nvSpPr>
          <p:spPr>
            <a:xfrm rot="-5400000">
              <a:off x="1265277" y="904656"/>
              <a:ext cx="36216" cy="36216"/>
            </a:xfrm>
            <a:custGeom>
              <a:avLst/>
              <a:gdLst/>
              <a:ahLst/>
              <a:cxnLst/>
              <a:rect l="l" t="t" r="r" b="b"/>
              <a:pathLst>
                <a:path w="835" h="835" extrusionOk="0">
                  <a:moveTo>
                    <a:pt x="834" y="434"/>
                  </a:moveTo>
                  <a:cubicBezTo>
                    <a:pt x="834" y="668"/>
                    <a:pt x="634" y="835"/>
                    <a:pt x="434" y="835"/>
                  </a:cubicBezTo>
                  <a:cubicBezTo>
                    <a:pt x="200" y="835"/>
                    <a:pt x="0" y="668"/>
                    <a:pt x="0" y="434"/>
                  </a:cubicBezTo>
                  <a:cubicBezTo>
                    <a:pt x="0" y="201"/>
                    <a:pt x="200" y="1"/>
                    <a:pt x="434" y="1"/>
                  </a:cubicBezTo>
                  <a:cubicBezTo>
                    <a:pt x="634" y="1"/>
                    <a:pt x="834" y="201"/>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9"/>
            <p:cNvSpPr/>
            <p:nvPr/>
          </p:nvSpPr>
          <p:spPr>
            <a:xfrm rot="-5400000">
              <a:off x="1265277" y="760011"/>
              <a:ext cx="36216" cy="36216"/>
            </a:xfrm>
            <a:custGeom>
              <a:avLst/>
              <a:gdLst/>
              <a:ahLst/>
              <a:cxnLst/>
              <a:rect l="l" t="t" r="r" b="b"/>
              <a:pathLst>
                <a:path w="835" h="835" extrusionOk="0">
                  <a:moveTo>
                    <a:pt x="835" y="434"/>
                  </a:moveTo>
                  <a:cubicBezTo>
                    <a:pt x="835" y="668"/>
                    <a:pt x="635" y="835"/>
                    <a:pt x="435" y="835"/>
                  </a:cubicBezTo>
                  <a:cubicBezTo>
                    <a:pt x="201" y="835"/>
                    <a:pt x="1" y="668"/>
                    <a:pt x="1" y="434"/>
                  </a:cubicBezTo>
                  <a:cubicBezTo>
                    <a:pt x="1" y="201"/>
                    <a:pt x="201" y="1"/>
                    <a:pt x="435" y="1"/>
                  </a:cubicBezTo>
                  <a:cubicBezTo>
                    <a:pt x="635" y="1"/>
                    <a:pt x="835" y="201"/>
                    <a:pt x="835"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9"/>
            <p:cNvSpPr/>
            <p:nvPr/>
          </p:nvSpPr>
          <p:spPr>
            <a:xfrm rot="-5400000">
              <a:off x="1265277" y="615322"/>
              <a:ext cx="36216" cy="36216"/>
            </a:xfrm>
            <a:custGeom>
              <a:avLst/>
              <a:gdLst/>
              <a:ahLst/>
              <a:cxnLst/>
              <a:rect l="l" t="t" r="r" b="b"/>
              <a:pathLst>
                <a:path w="835" h="835" extrusionOk="0">
                  <a:moveTo>
                    <a:pt x="835" y="434"/>
                  </a:moveTo>
                  <a:cubicBezTo>
                    <a:pt x="835" y="668"/>
                    <a:pt x="634" y="835"/>
                    <a:pt x="434" y="835"/>
                  </a:cubicBezTo>
                  <a:cubicBezTo>
                    <a:pt x="201" y="835"/>
                    <a:pt x="1" y="668"/>
                    <a:pt x="1" y="434"/>
                  </a:cubicBezTo>
                  <a:cubicBezTo>
                    <a:pt x="1" y="201"/>
                    <a:pt x="201" y="1"/>
                    <a:pt x="434" y="1"/>
                  </a:cubicBezTo>
                  <a:cubicBezTo>
                    <a:pt x="634" y="1"/>
                    <a:pt x="835" y="201"/>
                    <a:pt x="835"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9"/>
            <p:cNvSpPr/>
            <p:nvPr/>
          </p:nvSpPr>
          <p:spPr>
            <a:xfrm rot="-5400000">
              <a:off x="1266730" y="467749"/>
              <a:ext cx="36216" cy="39122"/>
            </a:xfrm>
            <a:custGeom>
              <a:avLst/>
              <a:gdLst/>
              <a:ahLst/>
              <a:cxnLst/>
              <a:rect l="l" t="t" r="r" b="b"/>
              <a:pathLst>
                <a:path w="835" h="902" extrusionOk="0">
                  <a:moveTo>
                    <a:pt x="835" y="434"/>
                  </a:moveTo>
                  <a:cubicBezTo>
                    <a:pt x="835" y="167"/>
                    <a:pt x="634" y="1"/>
                    <a:pt x="434" y="1"/>
                  </a:cubicBezTo>
                  <a:cubicBezTo>
                    <a:pt x="167" y="1"/>
                    <a:pt x="1" y="234"/>
                    <a:pt x="1" y="434"/>
                  </a:cubicBezTo>
                  <a:cubicBezTo>
                    <a:pt x="1" y="634"/>
                    <a:pt x="234" y="835"/>
                    <a:pt x="434" y="835"/>
                  </a:cubicBezTo>
                  <a:cubicBezTo>
                    <a:pt x="634" y="901"/>
                    <a:pt x="835" y="668"/>
                    <a:pt x="835"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9"/>
            <p:cNvSpPr/>
            <p:nvPr/>
          </p:nvSpPr>
          <p:spPr>
            <a:xfrm rot="-5400000">
              <a:off x="1266730" y="323061"/>
              <a:ext cx="36216" cy="39122"/>
            </a:xfrm>
            <a:custGeom>
              <a:avLst/>
              <a:gdLst/>
              <a:ahLst/>
              <a:cxnLst/>
              <a:rect l="l" t="t" r="r" b="b"/>
              <a:pathLst>
                <a:path w="835" h="902" extrusionOk="0">
                  <a:moveTo>
                    <a:pt x="834" y="434"/>
                  </a:moveTo>
                  <a:cubicBezTo>
                    <a:pt x="834" y="167"/>
                    <a:pt x="634" y="1"/>
                    <a:pt x="434" y="1"/>
                  </a:cubicBezTo>
                  <a:cubicBezTo>
                    <a:pt x="167" y="1"/>
                    <a:pt x="0" y="234"/>
                    <a:pt x="0" y="434"/>
                  </a:cubicBezTo>
                  <a:cubicBezTo>
                    <a:pt x="0" y="634"/>
                    <a:pt x="234" y="835"/>
                    <a:pt x="434" y="835"/>
                  </a:cubicBezTo>
                  <a:cubicBezTo>
                    <a:pt x="634" y="901"/>
                    <a:pt x="834" y="668"/>
                    <a:pt x="834" y="43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9"/>
            <p:cNvSpPr/>
            <p:nvPr/>
          </p:nvSpPr>
          <p:spPr>
            <a:xfrm rot="-5400000">
              <a:off x="1123494" y="1555713"/>
              <a:ext cx="36216" cy="36216"/>
            </a:xfrm>
            <a:custGeom>
              <a:avLst/>
              <a:gdLst/>
              <a:ahLst/>
              <a:cxnLst/>
              <a:rect l="l" t="t" r="r" b="b"/>
              <a:pathLst>
                <a:path w="835" h="835" extrusionOk="0">
                  <a:moveTo>
                    <a:pt x="834" y="401"/>
                  </a:moveTo>
                  <a:cubicBezTo>
                    <a:pt x="834" y="634"/>
                    <a:pt x="634" y="835"/>
                    <a:pt x="434" y="835"/>
                  </a:cubicBezTo>
                  <a:cubicBezTo>
                    <a:pt x="201" y="835"/>
                    <a:pt x="0" y="634"/>
                    <a:pt x="0" y="401"/>
                  </a:cubicBezTo>
                  <a:cubicBezTo>
                    <a:pt x="0" y="167"/>
                    <a:pt x="201" y="1"/>
                    <a:pt x="434" y="1"/>
                  </a:cubicBezTo>
                  <a:cubicBezTo>
                    <a:pt x="634" y="1"/>
                    <a:pt x="834" y="167"/>
                    <a:pt x="834"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9"/>
            <p:cNvSpPr/>
            <p:nvPr/>
          </p:nvSpPr>
          <p:spPr>
            <a:xfrm rot="-5400000">
              <a:off x="1123494" y="1411024"/>
              <a:ext cx="36216" cy="36216"/>
            </a:xfrm>
            <a:custGeom>
              <a:avLst/>
              <a:gdLst/>
              <a:ahLst/>
              <a:cxnLst/>
              <a:rect l="l" t="t" r="r" b="b"/>
              <a:pathLst>
                <a:path w="835" h="835" extrusionOk="0">
                  <a:moveTo>
                    <a:pt x="834" y="401"/>
                  </a:moveTo>
                  <a:cubicBezTo>
                    <a:pt x="834" y="634"/>
                    <a:pt x="634" y="835"/>
                    <a:pt x="434" y="835"/>
                  </a:cubicBezTo>
                  <a:cubicBezTo>
                    <a:pt x="200" y="835"/>
                    <a:pt x="0" y="634"/>
                    <a:pt x="0" y="401"/>
                  </a:cubicBezTo>
                  <a:cubicBezTo>
                    <a:pt x="0" y="167"/>
                    <a:pt x="200" y="1"/>
                    <a:pt x="434" y="1"/>
                  </a:cubicBezTo>
                  <a:cubicBezTo>
                    <a:pt x="634" y="1"/>
                    <a:pt x="834" y="167"/>
                    <a:pt x="834"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9"/>
            <p:cNvSpPr/>
            <p:nvPr/>
          </p:nvSpPr>
          <p:spPr>
            <a:xfrm rot="-5400000">
              <a:off x="1123494" y="1266378"/>
              <a:ext cx="36216" cy="36216"/>
            </a:xfrm>
            <a:custGeom>
              <a:avLst/>
              <a:gdLst/>
              <a:ahLst/>
              <a:cxnLst/>
              <a:rect l="l" t="t" r="r" b="b"/>
              <a:pathLst>
                <a:path w="835" h="835" extrusionOk="0">
                  <a:moveTo>
                    <a:pt x="835" y="401"/>
                  </a:moveTo>
                  <a:cubicBezTo>
                    <a:pt x="835" y="634"/>
                    <a:pt x="635" y="835"/>
                    <a:pt x="435" y="835"/>
                  </a:cubicBezTo>
                  <a:cubicBezTo>
                    <a:pt x="201" y="835"/>
                    <a:pt x="1" y="634"/>
                    <a:pt x="1" y="401"/>
                  </a:cubicBezTo>
                  <a:cubicBezTo>
                    <a:pt x="1" y="167"/>
                    <a:pt x="201" y="1"/>
                    <a:pt x="435" y="1"/>
                  </a:cubicBezTo>
                  <a:cubicBezTo>
                    <a:pt x="635" y="1"/>
                    <a:pt x="835" y="167"/>
                    <a:pt x="835"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9"/>
            <p:cNvSpPr/>
            <p:nvPr/>
          </p:nvSpPr>
          <p:spPr>
            <a:xfrm rot="-5400000">
              <a:off x="1123494" y="1121690"/>
              <a:ext cx="36216" cy="36216"/>
            </a:xfrm>
            <a:custGeom>
              <a:avLst/>
              <a:gdLst/>
              <a:ahLst/>
              <a:cxnLst/>
              <a:rect l="l" t="t" r="r" b="b"/>
              <a:pathLst>
                <a:path w="835" h="835" extrusionOk="0">
                  <a:moveTo>
                    <a:pt x="835" y="401"/>
                  </a:moveTo>
                  <a:cubicBezTo>
                    <a:pt x="835" y="167"/>
                    <a:pt x="634" y="1"/>
                    <a:pt x="434" y="1"/>
                  </a:cubicBezTo>
                  <a:cubicBezTo>
                    <a:pt x="201" y="1"/>
                    <a:pt x="1" y="201"/>
                    <a:pt x="1" y="401"/>
                  </a:cubicBezTo>
                  <a:cubicBezTo>
                    <a:pt x="1" y="634"/>
                    <a:pt x="201" y="835"/>
                    <a:pt x="434" y="835"/>
                  </a:cubicBezTo>
                  <a:cubicBezTo>
                    <a:pt x="634" y="835"/>
                    <a:pt x="835" y="601"/>
                    <a:pt x="835"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9"/>
            <p:cNvSpPr/>
            <p:nvPr/>
          </p:nvSpPr>
          <p:spPr>
            <a:xfrm rot="-5400000">
              <a:off x="1123494" y="977001"/>
              <a:ext cx="36216" cy="36216"/>
            </a:xfrm>
            <a:custGeom>
              <a:avLst/>
              <a:gdLst/>
              <a:ahLst/>
              <a:cxnLst/>
              <a:rect l="l" t="t" r="r" b="b"/>
              <a:pathLst>
                <a:path w="835" h="835" extrusionOk="0">
                  <a:moveTo>
                    <a:pt x="834" y="401"/>
                  </a:moveTo>
                  <a:cubicBezTo>
                    <a:pt x="834" y="634"/>
                    <a:pt x="634" y="835"/>
                    <a:pt x="434" y="835"/>
                  </a:cubicBezTo>
                  <a:cubicBezTo>
                    <a:pt x="200" y="835"/>
                    <a:pt x="0" y="634"/>
                    <a:pt x="0" y="401"/>
                  </a:cubicBezTo>
                  <a:cubicBezTo>
                    <a:pt x="0" y="167"/>
                    <a:pt x="200" y="1"/>
                    <a:pt x="434" y="1"/>
                  </a:cubicBezTo>
                  <a:cubicBezTo>
                    <a:pt x="634" y="1"/>
                    <a:pt x="834" y="167"/>
                    <a:pt x="834"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9"/>
            <p:cNvSpPr/>
            <p:nvPr/>
          </p:nvSpPr>
          <p:spPr>
            <a:xfrm rot="-5400000">
              <a:off x="1123494" y="830881"/>
              <a:ext cx="36216" cy="36216"/>
            </a:xfrm>
            <a:custGeom>
              <a:avLst/>
              <a:gdLst/>
              <a:ahLst/>
              <a:cxnLst/>
              <a:rect l="l" t="t" r="r" b="b"/>
              <a:pathLst>
                <a:path w="835" h="835" extrusionOk="0">
                  <a:moveTo>
                    <a:pt x="834" y="401"/>
                  </a:moveTo>
                  <a:cubicBezTo>
                    <a:pt x="834" y="167"/>
                    <a:pt x="634" y="1"/>
                    <a:pt x="434" y="1"/>
                  </a:cubicBezTo>
                  <a:cubicBezTo>
                    <a:pt x="234" y="1"/>
                    <a:pt x="0" y="201"/>
                    <a:pt x="0" y="401"/>
                  </a:cubicBezTo>
                  <a:cubicBezTo>
                    <a:pt x="0" y="634"/>
                    <a:pt x="234" y="835"/>
                    <a:pt x="434" y="835"/>
                  </a:cubicBezTo>
                  <a:cubicBezTo>
                    <a:pt x="634" y="835"/>
                    <a:pt x="834" y="601"/>
                    <a:pt x="834"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9"/>
            <p:cNvSpPr/>
            <p:nvPr/>
          </p:nvSpPr>
          <p:spPr>
            <a:xfrm rot="-5400000">
              <a:off x="1123494" y="687667"/>
              <a:ext cx="36216" cy="36216"/>
            </a:xfrm>
            <a:custGeom>
              <a:avLst/>
              <a:gdLst/>
              <a:ahLst/>
              <a:cxnLst/>
              <a:rect l="l" t="t" r="r" b="b"/>
              <a:pathLst>
                <a:path w="835" h="835" extrusionOk="0">
                  <a:moveTo>
                    <a:pt x="835" y="401"/>
                  </a:moveTo>
                  <a:cubicBezTo>
                    <a:pt x="835" y="634"/>
                    <a:pt x="635" y="835"/>
                    <a:pt x="434" y="835"/>
                  </a:cubicBezTo>
                  <a:cubicBezTo>
                    <a:pt x="201" y="835"/>
                    <a:pt x="1" y="634"/>
                    <a:pt x="1" y="401"/>
                  </a:cubicBezTo>
                  <a:cubicBezTo>
                    <a:pt x="1" y="167"/>
                    <a:pt x="201" y="1"/>
                    <a:pt x="434" y="1"/>
                  </a:cubicBezTo>
                  <a:cubicBezTo>
                    <a:pt x="635" y="1"/>
                    <a:pt x="835" y="167"/>
                    <a:pt x="835"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9"/>
            <p:cNvSpPr/>
            <p:nvPr/>
          </p:nvSpPr>
          <p:spPr>
            <a:xfrm rot="-5400000">
              <a:off x="1123494" y="542978"/>
              <a:ext cx="36216" cy="36216"/>
            </a:xfrm>
            <a:custGeom>
              <a:avLst/>
              <a:gdLst/>
              <a:ahLst/>
              <a:cxnLst/>
              <a:rect l="l" t="t" r="r" b="b"/>
              <a:pathLst>
                <a:path w="835" h="835" extrusionOk="0">
                  <a:moveTo>
                    <a:pt x="834" y="401"/>
                  </a:moveTo>
                  <a:cubicBezTo>
                    <a:pt x="834" y="634"/>
                    <a:pt x="634" y="835"/>
                    <a:pt x="434" y="835"/>
                  </a:cubicBezTo>
                  <a:cubicBezTo>
                    <a:pt x="201" y="835"/>
                    <a:pt x="0" y="634"/>
                    <a:pt x="0" y="401"/>
                  </a:cubicBezTo>
                  <a:cubicBezTo>
                    <a:pt x="0" y="167"/>
                    <a:pt x="201" y="1"/>
                    <a:pt x="434" y="1"/>
                  </a:cubicBezTo>
                  <a:cubicBezTo>
                    <a:pt x="634" y="1"/>
                    <a:pt x="834" y="167"/>
                    <a:pt x="834"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9"/>
            <p:cNvSpPr/>
            <p:nvPr/>
          </p:nvSpPr>
          <p:spPr>
            <a:xfrm rot="-5400000">
              <a:off x="1123494" y="396858"/>
              <a:ext cx="36216" cy="36216"/>
            </a:xfrm>
            <a:custGeom>
              <a:avLst/>
              <a:gdLst/>
              <a:ahLst/>
              <a:cxnLst/>
              <a:rect l="l" t="t" r="r" b="b"/>
              <a:pathLst>
                <a:path w="835" h="835" extrusionOk="0">
                  <a:moveTo>
                    <a:pt x="834" y="401"/>
                  </a:moveTo>
                  <a:cubicBezTo>
                    <a:pt x="834" y="634"/>
                    <a:pt x="668" y="835"/>
                    <a:pt x="434" y="835"/>
                  </a:cubicBezTo>
                  <a:cubicBezTo>
                    <a:pt x="201" y="835"/>
                    <a:pt x="1" y="634"/>
                    <a:pt x="1" y="401"/>
                  </a:cubicBezTo>
                  <a:cubicBezTo>
                    <a:pt x="1" y="167"/>
                    <a:pt x="201" y="1"/>
                    <a:pt x="434" y="1"/>
                  </a:cubicBezTo>
                  <a:cubicBezTo>
                    <a:pt x="668" y="1"/>
                    <a:pt x="834" y="167"/>
                    <a:pt x="834"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8" name="Google Shape;3448;p29"/>
          <p:cNvSpPr/>
          <p:nvPr/>
        </p:nvSpPr>
        <p:spPr>
          <a:xfrm rot="10800000" flipH="1">
            <a:off x="466154" y="473200"/>
            <a:ext cx="2028671" cy="2373405"/>
          </a:xfrm>
          <a:custGeom>
            <a:avLst/>
            <a:gdLst/>
            <a:ahLst/>
            <a:cxnLst/>
            <a:rect l="l" t="t" r="r" b="b"/>
            <a:pathLst>
              <a:path w="39363" h="46052" extrusionOk="0">
                <a:moveTo>
                  <a:pt x="795" y="1"/>
                </a:moveTo>
                <a:cubicBezTo>
                  <a:pt x="713" y="1"/>
                  <a:pt x="630" y="28"/>
                  <a:pt x="560" y="78"/>
                </a:cubicBezTo>
                <a:cubicBezTo>
                  <a:pt x="0" y="555"/>
                  <a:pt x="274" y="3007"/>
                  <a:pt x="274" y="3722"/>
                </a:cubicBezTo>
                <a:lnTo>
                  <a:pt x="274" y="45941"/>
                </a:lnTo>
                <a:lnTo>
                  <a:pt x="334" y="45941"/>
                </a:lnTo>
                <a:lnTo>
                  <a:pt x="17407" y="45917"/>
                </a:lnTo>
                <a:lnTo>
                  <a:pt x="29647" y="45905"/>
                </a:lnTo>
                <a:cubicBezTo>
                  <a:pt x="29685" y="45905"/>
                  <a:pt x="29722" y="45905"/>
                  <a:pt x="29760" y="45905"/>
                </a:cubicBezTo>
                <a:cubicBezTo>
                  <a:pt x="31414" y="45905"/>
                  <a:pt x="33224" y="46051"/>
                  <a:pt x="34997" y="46051"/>
                </a:cubicBezTo>
                <a:cubicBezTo>
                  <a:pt x="36273" y="46051"/>
                  <a:pt x="37530" y="45976"/>
                  <a:pt x="38696" y="45715"/>
                </a:cubicBezTo>
                <a:cubicBezTo>
                  <a:pt x="39362" y="45572"/>
                  <a:pt x="38696" y="40143"/>
                  <a:pt x="38600" y="39559"/>
                </a:cubicBezTo>
                <a:cubicBezTo>
                  <a:pt x="38255" y="37166"/>
                  <a:pt x="37457" y="34725"/>
                  <a:pt x="35457" y="33213"/>
                </a:cubicBezTo>
                <a:cubicBezTo>
                  <a:pt x="33540" y="31773"/>
                  <a:pt x="31028" y="31523"/>
                  <a:pt x="28659" y="31166"/>
                </a:cubicBezTo>
                <a:cubicBezTo>
                  <a:pt x="26051" y="30761"/>
                  <a:pt x="23444" y="30153"/>
                  <a:pt x="21110" y="28939"/>
                </a:cubicBezTo>
                <a:cubicBezTo>
                  <a:pt x="18777" y="27713"/>
                  <a:pt x="16717" y="25843"/>
                  <a:pt x="15681" y="23403"/>
                </a:cubicBezTo>
                <a:cubicBezTo>
                  <a:pt x="14645" y="20950"/>
                  <a:pt x="14728" y="18188"/>
                  <a:pt x="14264" y="15580"/>
                </a:cubicBezTo>
                <a:cubicBezTo>
                  <a:pt x="12966" y="8222"/>
                  <a:pt x="7418" y="3257"/>
                  <a:pt x="1001" y="66"/>
                </a:cubicBezTo>
                <a:cubicBezTo>
                  <a:pt x="939" y="22"/>
                  <a:pt x="867" y="1"/>
                  <a:pt x="795" y="1"/>
                </a:cubicBez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9"/>
          <p:cNvSpPr/>
          <p:nvPr/>
        </p:nvSpPr>
        <p:spPr>
          <a:xfrm rot="10800000">
            <a:off x="6652983" y="473200"/>
            <a:ext cx="2028671" cy="2373405"/>
          </a:xfrm>
          <a:custGeom>
            <a:avLst/>
            <a:gdLst/>
            <a:ahLst/>
            <a:cxnLst/>
            <a:rect l="l" t="t" r="r" b="b"/>
            <a:pathLst>
              <a:path w="39363" h="46052" extrusionOk="0">
                <a:moveTo>
                  <a:pt x="795" y="1"/>
                </a:moveTo>
                <a:cubicBezTo>
                  <a:pt x="713" y="1"/>
                  <a:pt x="630" y="28"/>
                  <a:pt x="560" y="78"/>
                </a:cubicBezTo>
                <a:cubicBezTo>
                  <a:pt x="0" y="555"/>
                  <a:pt x="274" y="3007"/>
                  <a:pt x="274" y="3722"/>
                </a:cubicBezTo>
                <a:lnTo>
                  <a:pt x="274" y="45941"/>
                </a:lnTo>
                <a:lnTo>
                  <a:pt x="334" y="45941"/>
                </a:lnTo>
                <a:lnTo>
                  <a:pt x="17407" y="45917"/>
                </a:lnTo>
                <a:lnTo>
                  <a:pt x="29647" y="45905"/>
                </a:lnTo>
                <a:cubicBezTo>
                  <a:pt x="29685" y="45905"/>
                  <a:pt x="29722" y="45905"/>
                  <a:pt x="29760" y="45905"/>
                </a:cubicBezTo>
                <a:cubicBezTo>
                  <a:pt x="31414" y="45905"/>
                  <a:pt x="33224" y="46051"/>
                  <a:pt x="34997" y="46051"/>
                </a:cubicBezTo>
                <a:cubicBezTo>
                  <a:pt x="36273" y="46051"/>
                  <a:pt x="37530" y="45976"/>
                  <a:pt x="38696" y="45715"/>
                </a:cubicBezTo>
                <a:cubicBezTo>
                  <a:pt x="39362" y="45572"/>
                  <a:pt x="38696" y="40143"/>
                  <a:pt x="38600" y="39559"/>
                </a:cubicBezTo>
                <a:cubicBezTo>
                  <a:pt x="38255" y="37166"/>
                  <a:pt x="37457" y="34725"/>
                  <a:pt x="35457" y="33213"/>
                </a:cubicBezTo>
                <a:cubicBezTo>
                  <a:pt x="33540" y="31773"/>
                  <a:pt x="31028" y="31523"/>
                  <a:pt x="28659" y="31166"/>
                </a:cubicBezTo>
                <a:cubicBezTo>
                  <a:pt x="26051" y="30761"/>
                  <a:pt x="23444" y="30153"/>
                  <a:pt x="21110" y="28939"/>
                </a:cubicBezTo>
                <a:cubicBezTo>
                  <a:pt x="18777" y="27713"/>
                  <a:pt x="16717" y="25843"/>
                  <a:pt x="15681" y="23403"/>
                </a:cubicBezTo>
                <a:cubicBezTo>
                  <a:pt x="14645" y="20950"/>
                  <a:pt x="14728" y="18188"/>
                  <a:pt x="14264" y="15580"/>
                </a:cubicBezTo>
                <a:cubicBezTo>
                  <a:pt x="12966" y="8222"/>
                  <a:pt x="7418" y="3257"/>
                  <a:pt x="1001" y="66"/>
                </a:cubicBezTo>
                <a:cubicBezTo>
                  <a:pt x="939" y="22"/>
                  <a:pt x="867" y="1"/>
                  <a:pt x="795" y="1"/>
                </a:cubicBez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9"/>
          <p:cNvSpPr/>
          <p:nvPr/>
        </p:nvSpPr>
        <p:spPr>
          <a:xfrm rot="10800000" flipH="1">
            <a:off x="787676" y="4082332"/>
            <a:ext cx="325599" cy="580368"/>
          </a:xfrm>
          <a:custGeom>
            <a:avLst/>
            <a:gdLst/>
            <a:ahLst/>
            <a:cxnLst/>
            <a:rect l="l" t="t" r="r" b="b"/>
            <a:pathLst>
              <a:path w="18848" h="28088" extrusionOk="0">
                <a:moveTo>
                  <a:pt x="0" y="0"/>
                </a:moveTo>
                <a:lnTo>
                  <a:pt x="0" y="28087"/>
                </a:lnTo>
                <a:lnTo>
                  <a:pt x="9441" y="22683"/>
                </a:lnTo>
                <a:lnTo>
                  <a:pt x="18847" y="28087"/>
                </a:lnTo>
                <a:lnTo>
                  <a:pt x="188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9"/>
          <p:cNvSpPr/>
          <p:nvPr/>
        </p:nvSpPr>
        <p:spPr>
          <a:xfrm rot="10800000" flipH="1">
            <a:off x="1216435" y="4082332"/>
            <a:ext cx="325599" cy="580368"/>
          </a:xfrm>
          <a:custGeom>
            <a:avLst/>
            <a:gdLst/>
            <a:ahLst/>
            <a:cxnLst/>
            <a:rect l="l" t="t" r="r" b="b"/>
            <a:pathLst>
              <a:path w="18848" h="28088" extrusionOk="0">
                <a:moveTo>
                  <a:pt x="0" y="0"/>
                </a:moveTo>
                <a:lnTo>
                  <a:pt x="0" y="28087"/>
                </a:lnTo>
                <a:lnTo>
                  <a:pt x="9441" y="22683"/>
                </a:lnTo>
                <a:lnTo>
                  <a:pt x="18847" y="28087"/>
                </a:lnTo>
                <a:lnTo>
                  <a:pt x="188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2" name="Google Shape;3452;p29"/>
          <p:cNvGrpSpPr/>
          <p:nvPr/>
        </p:nvGrpSpPr>
        <p:grpSpPr>
          <a:xfrm>
            <a:off x="834277" y="837160"/>
            <a:ext cx="580441" cy="564760"/>
            <a:chOff x="7710527" y="2552473"/>
            <a:chExt cx="580441" cy="564760"/>
          </a:xfrm>
        </p:grpSpPr>
        <p:sp>
          <p:nvSpPr>
            <p:cNvPr id="3453" name="Google Shape;3453;p29"/>
            <p:cNvSpPr/>
            <p:nvPr/>
          </p:nvSpPr>
          <p:spPr>
            <a:xfrm rot="6724597">
              <a:off x="7788061" y="2607933"/>
              <a:ext cx="425374" cy="453841"/>
            </a:xfrm>
            <a:custGeom>
              <a:avLst/>
              <a:gdLst/>
              <a:ahLst/>
              <a:cxnLst/>
              <a:rect l="l" t="t" r="r" b="b"/>
              <a:pathLst>
                <a:path w="5738" h="6122" extrusionOk="0">
                  <a:moveTo>
                    <a:pt x="3867" y="0"/>
                  </a:moveTo>
                  <a:cubicBezTo>
                    <a:pt x="3316" y="0"/>
                    <a:pt x="2775" y="478"/>
                    <a:pt x="2469" y="1014"/>
                  </a:cubicBezTo>
                  <a:cubicBezTo>
                    <a:pt x="2131" y="531"/>
                    <a:pt x="1636" y="31"/>
                    <a:pt x="1187" y="31"/>
                  </a:cubicBezTo>
                  <a:cubicBezTo>
                    <a:pt x="1014" y="31"/>
                    <a:pt x="849" y="105"/>
                    <a:pt x="701" y="280"/>
                  </a:cubicBezTo>
                  <a:cubicBezTo>
                    <a:pt x="267" y="680"/>
                    <a:pt x="368" y="1014"/>
                    <a:pt x="801" y="1614"/>
                  </a:cubicBezTo>
                  <a:cubicBezTo>
                    <a:pt x="1068" y="1948"/>
                    <a:pt x="1335" y="2015"/>
                    <a:pt x="1402" y="2148"/>
                  </a:cubicBezTo>
                  <a:cubicBezTo>
                    <a:pt x="701" y="2315"/>
                    <a:pt x="1" y="2682"/>
                    <a:pt x="234" y="3482"/>
                  </a:cubicBezTo>
                  <a:cubicBezTo>
                    <a:pt x="442" y="4107"/>
                    <a:pt x="996" y="4361"/>
                    <a:pt x="1587" y="4361"/>
                  </a:cubicBezTo>
                  <a:cubicBezTo>
                    <a:pt x="1658" y="4361"/>
                    <a:pt x="1730" y="4357"/>
                    <a:pt x="1802" y="4350"/>
                  </a:cubicBezTo>
                  <a:lnTo>
                    <a:pt x="1802" y="4350"/>
                  </a:lnTo>
                  <a:cubicBezTo>
                    <a:pt x="1535" y="5117"/>
                    <a:pt x="1535" y="6084"/>
                    <a:pt x="2369" y="6118"/>
                  </a:cubicBezTo>
                  <a:cubicBezTo>
                    <a:pt x="2405" y="6120"/>
                    <a:pt x="2441" y="6121"/>
                    <a:pt x="2475" y="6121"/>
                  </a:cubicBezTo>
                  <a:cubicBezTo>
                    <a:pt x="3384" y="6121"/>
                    <a:pt x="3567" y="5287"/>
                    <a:pt x="3503" y="4483"/>
                  </a:cubicBezTo>
                  <a:lnTo>
                    <a:pt x="3503" y="4483"/>
                  </a:lnTo>
                  <a:cubicBezTo>
                    <a:pt x="3763" y="4652"/>
                    <a:pt x="4043" y="4755"/>
                    <a:pt x="4311" y="4755"/>
                  </a:cubicBezTo>
                  <a:cubicBezTo>
                    <a:pt x="4733" y="4755"/>
                    <a:pt x="5127" y="4501"/>
                    <a:pt x="5371" y="3849"/>
                  </a:cubicBezTo>
                  <a:cubicBezTo>
                    <a:pt x="5738" y="2915"/>
                    <a:pt x="4971" y="2582"/>
                    <a:pt x="4137" y="2515"/>
                  </a:cubicBezTo>
                  <a:cubicBezTo>
                    <a:pt x="4704" y="1781"/>
                    <a:pt x="5171" y="647"/>
                    <a:pt x="4370" y="147"/>
                  </a:cubicBezTo>
                  <a:cubicBezTo>
                    <a:pt x="4206" y="45"/>
                    <a:pt x="4036" y="0"/>
                    <a:pt x="3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9"/>
            <p:cNvSpPr/>
            <p:nvPr/>
          </p:nvSpPr>
          <p:spPr>
            <a:xfrm rot="6724597">
              <a:off x="7966962" y="2789633"/>
              <a:ext cx="102451" cy="76431"/>
            </a:xfrm>
            <a:custGeom>
              <a:avLst/>
              <a:gdLst/>
              <a:ahLst/>
              <a:cxnLst/>
              <a:rect l="l" t="t" r="r" b="b"/>
              <a:pathLst>
                <a:path w="1382" h="1031" extrusionOk="0">
                  <a:moveTo>
                    <a:pt x="777" y="0"/>
                  </a:moveTo>
                  <a:cubicBezTo>
                    <a:pt x="738" y="0"/>
                    <a:pt x="701" y="7"/>
                    <a:pt x="667" y="19"/>
                  </a:cubicBezTo>
                  <a:cubicBezTo>
                    <a:pt x="167" y="85"/>
                    <a:pt x="0" y="819"/>
                    <a:pt x="500" y="986"/>
                  </a:cubicBezTo>
                  <a:cubicBezTo>
                    <a:pt x="571" y="1017"/>
                    <a:pt x="640" y="1031"/>
                    <a:pt x="704" y="1031"/>
                  </a:cubicBezTo>
                  <a:cubicBezTo>
                    <a:pt x="1126" y="1031"/>
                    <a:pt x="1381" y="437"/>
                    <a:pt x="1034" y="119"/>
                  </a:cubicBezTo>
                  <a:cubicBezTo>
                    <a:pt x="945" y="30"/>
                    <a:pt x="856" y="0"/>
                    <a:pt x="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5" name="Google Shape;3455;p29"/>
          <p:cNvGrpSpPr/>
          <p:nvPr/>
        </p:nvGrpSpPr>
        <p:grpSpPr>
          <a:xfrm>
            <a:off x="7918102" y="615610"/>
            <a:ext cx="580441" cy="564760"/>
            <a:chOff x="7710527" y="2552473"/>
            <a:chExt cx="580441" cy="564760"/>
          </a:xfrm>
        </p:grpSpPr>
        <p:sp>
          <p:nvSpPr>
            <p:cNvPr id="3456" name="Google Shape;3456;p29"/>
            <p:cNvSpPr/>
            <p:nvPr/>
          </p:nvSpPr>
          <p:spPr>
            <a:xfrm rot="6724597">
              <a:off x="7788061" y="2607933"/>
              <a:ext cx="425374" cy="453841"/>
            </a:xfrm>
            <a:custGeom>
              <a:avLst/>
              <a:gdLst/>
              <a:ahLst/>
              <a:cxnLst/>
              <a:rect l="l" t="t" r="r" b="b"/>
              <a:pathLst>
                <a:path w="5738" h="6122" extrusionOk="0">
                  <a:moveTo>
                    <a:pt x="3867" y="0"/>
                  </a:moveTo>
                  <a:cubicBezTo>
                    <a:pt x="3316" y="0"/>
                    <a:pt x="2775" y="478"/>
                    <a:pt x="2469" y="1014"/>
                  </a:cubicBezTo>
                  <a:cubicBezTo>
                    <a:pt x="2131" y="531"/>
                    <a:pt x="1636" y="31"/>
                    <a:pt x="1187" y="31"/>
                  </a:cubicBezTo>
                  <a:cubicBezTo>
                    <a:pt x="1014" y="31"/>
                    <a:pt x="849" y="105"/>
                    <a:pt x="701" y="280"/>
                  </a:cubicBezTo>
                  <a:cubicBezTo>
                    <a:pt x="267" y="680"/>
                    <a:pt x="368" y="1014"/>
                    <a:pt x="801" y="1614"/>
                  </a:cubicBezTo>
                  <a:cubicBezTo>
                    <a:pt x="1068" y="1948"/>
                    <a:pt x="1335" y="2015"/>
                    <a:pt x="1402" y="2148"/>
                  </a:cubicBezTo>
                  <a:cubicBezTo>
                    <a:pt x="701" y="2315"/>
                    <a:pt x="1" y="2682"/>
                    <a:pt x="234" y="3482"/>
                  </a:cubicBezTo>
                  <a:cubicBezTo>
                    <a:pt x="442" y="4107"/>
                    <a:pt x="996" y="4361"/>
                    <a:pt x="1587" y="4361"/>
                  </a:cubicBezTo>
                  <a:cubicBezTo>
                    <a:pt x="1658" y="4361"/>
                    <a:pt x="1730" y="4357"/>
                    <a:pt x="1802" y="4350"/>
                  </a:cubicBezTo>
                  <a:lnTo>
                    <a:pt x="1802" y="4350"/>
                  </a:lnTo>
                  <a:cubicBezTo>
                    <a:pt x="1535" y="5117"/>
                    <a:pt x="1535" y="6084"/>
                    <a:pt x="2369" y="6118"/>
                  </a:cubicBezTo>
                  <a:cubicBezTo>
                    <a:pt x="2405" y="6120"/>
                    <a:pt x="2441" y="6121"/>
                    <a:pt x="2475" y="6121"/>
                  </a:cubicBezTo>
                  <a:cubicBezTo>
                    <a:pt x="3384" y="6121"/>
                    <a:pt x="3567" y="5287"/>
                    <a:pt x="3503" y="4483"/>
                  </a:cubicBezTo>
                  <a:lnTo>
                    <a:pt x="3503" y="4483"/>
                  </a:lnTo>
                  <a:cubicBezTo>
                    <a:pt x="3763" y="4652"/>
                    <a:pt x="4043" y="4755"/>
                    <a:pt x="4311" y="4755"/>
                  </a:cubicBezTo>
                  <a:cubicBezTo>
                    <a:pt x="4733" y="4755"/>
                    <a:pt x="5127" y="4501"/>
                    <a:pt x="5371" y="3849"/>
                  </a:cubicBezTo>
                  <a:cubicBezTo>
                    <a:pt x="5738" y="2915"/>
                    <a:pt x="4971" y="2582"/>
                    <a:pt x="4137" y="2515"/>
                  </a:cubicBezTo>
                  <a:cubicBezTo>
                    <a:pt x="4704" y="1781"/>
                    <a:pt x="5171" y="647"/>
                    <a:pt x="4370" y="147"/>
                  </a:cubicBezTo>
                  <a:cubicBezTo>
                    <a:pt x="4206" y="45"/>
                    <a:pt x="4036" y="0"/>
                    <a:pt x="3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9"/>
            <p:cNvSpPr/>
            <p:nvPr/>
          </p:nvSpPr>
          <p:spPr>
            <a:xfrm rot="6724597">
              <a:off x="7966962" y="2789633"/>
              <a:ext cx="102451" cy="76431"/>
            </a:xfrm>
            <a:custGeom>
              <a:avLst/>
              <a:gdLst/>
              <a:ahLst/>
              <a:cxnLst/>
              <a:rect l="l" t="t" r="r" b="b"/>
              <a:pathLst>
                <a:path w="1382" h="1031" extrusionOk="0">
                  <a:moveTo>
                    <a:pt x="777" y="0"/>
                  </a:moveTo>
                  <a:cubicBezTo>
                    <a:pt x="738" y="0"/>
                    <a:pt x="701" y="7"/>
                    <a:pt x="667" y="19"/>
                  </a:cubicBezTo>
                  <a:cubicBezTo>
                    <a:pt x="167" y="85"/>
                    <a:pt x="0" y="819"/>
                    <a:pt x="500" y="986"/>
                  </a:cubicBezTo>
                  <a:cubicBezTo>
                    <a:pt x="571" y="1017"/>
                    <a:pt x="640" y="1031"/>
                    <a:pt x="704" y="1031"/>
                  </a:cubicBezTo>
                  <a:cubicBezTo>
                    <a:pt x="1126" y="1031"/>
                    <a:pt x="1381" y="437"/>
                    <a:pt x="1034" y="119"/>
                  </a:cubicBezTo>
                  <a:cubicBezTo>
                    <a:pt x="945" y="30"/>
                    <a:pt x="856" y="0"/>
                    <a:pt x="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8" name="Google Shape;3458;p29"/>
          <p:cNvSpPr/>
          <p:nvPr/>
        </p:nvSpPr>
        <p:spPr>
          <a:xfrm flipH="1">
            <a:off x="1516254" y="1599862"/>
            <a:ext cx="128822" cy="120076"/>
          </a:xfrm>
          <a:custGeom>
            <a:avLst/>
            <a:gdLst/>
            <a:ahLst/>
            <a:cxnLst/>
            <a:rect l="l" t="t" r="r" b="b"/>
            <a:pathLst>
              <a:path w="3270" h="3048" extrusionOk="0">
                <a:moveTo>
                  <a:pt x="2512" y="0"/>
                </a:moveTo>
                <a:cubicBezTo>
                  <a:pt x="2476" y="0"/>
                  <a:pt x="2440" y="3"/>
                  <a:pt x="2402" y="8"/>
                </a:cubicBezTo>
                <a:cubicBezTo>
                  <a:pt x="2102" y="42"/>
                  <a:pt x="1902" y="208"/>
                  <a:pt x="1735" y="442"/>
                </a:cubicBezTo>
                <a:cubicBezTo>
                  <a:pt x="1669" y="308"/>
                  <a:pt x="1569" y="208"/>
                  <a:pt x="1435" y="142"/>
                </a:cubicBezTo>
                <a:cubicBezTo>
                  <a:pt x="1315" y="62"/>
                  <a:pt x="1183" y="27"/>
                  <a:pt x="1051" y="27"/>
                </a:cubicBezTo>
                <a:cubicBezTo>
                  <a:pt x="742" y="27"/>
                  <a:pt x="431" y="218"/>
                  <a:pt x="268" y="475"/>
                </a:cubicBezTo>
                <a:cubicBezTo>
                  <a:pt x="1" y="942"/>
                  <a:pt x="101" y="1509"/>
                  <a:pt x="368" y="1976"/>
                </a:cubicBezTo>
                <a:cubicBezTo>
                  <a:pt x="534" y="2310"/>
                  <a:pt x="1001" y="3010"/>
                  <a:pt x="1435" y="3044"/>
                </a:cubicBezTo>
                <a:cubicBezTo>
                  <a:pt x="1454" y="3047"/>
                  <a:pt x="1473" y="3048"/>
                  <a:pt x="1492" y="3048"/>
                </a:cubicBezTo>
                <a:cubicBezTo>
                  <a:pt x="1911" y="3048"/>
                  <a:pt x="2378" y="2366"/>
                  <a:pt x="2569" y="2143"/>
                </a:cubicBezTo>
                <a:cubicBezTo>
                  <a:pt x="2869" y="1776"/>
                  <a:pt x="3236" y="1176"/>
                  <a:pt x="3270" y="675"/>
                </a:cubicBezTo>
                <a:cubicBezTo>
                  <a:pt x="3208" y="338"/>
                  <a:pt x="2921" y="0"/>
                  <a:pt x="2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9"/>
          <p:cNvSpPr/>
          <p:nvPr/>
        </p:nvSpPr>
        <p:spPr>
          <a:xfrm flipH="1">
            <a:off x="7421804" y="1654912"/>
            <a:ext cx="128822" cy="120076"/>
          </a:xfrm>
          <a:custGeom>
            <a:avLst/>
            <a:gdLst/>
            <a:ahLst/>
            <a:cxnLst/>
            <a:rect l="l" t="t" r="r" b="b"/>
            <a:pathLst>
              <a:path w="3270" h="3048" extrusionOk="0">
                <a:moveTo>
                  <a:pt x="2512" y="0"/>
                </a:moveTo>
                <a:cubicBezTo>
                  <a:pt x="2476" y="0"/>
                  <a:pt x="2440" y="3"/>
                  <a:pt x="2402" y="8"/>
                </a:cubicBezTo>
                <a:cubicBezTo>
                  <a:pt x="2102" y="42"/>
                  <a:pt x="1902" y="208"/>
                  <a:pt x="1735" y="442"/>
                </a:cubicBezTo>
                <a:cubicBezTo>
                  <a:pt x="1669" y="308"/>
                  <a:pt x="1569" y="208"/>
                  <a:pt x="1435" y="142"/>
                </a:cubicBezTo>
                <a:cubicBezTo>
                  <a:pt x="1315" y="62"/>
                  <a:pt x="1183" y="27"/>
                  <a:pt x="1051" y="27"/>
                </a:cubicBezTo>
                <a:cubicBezTo>
                  <a:pt x="742" y="27"/>
                  <a:pt x="431" y="218"/>
                  <a:pt x="268" y="475"/>
                </a:cubicBezTo>
                <a:cubicBezTo>
                  <a:pt x="1" y="942"/>
                  <a:pt x="101" y="1509"/>
                  <a:pt x="368" y="1976"/>
                </a:cubicBezTo>
                <a:cubicBezTo>
                  <a:pt x="534" y="2310"/>
                  <a:pt x="1001" y="3010"/>
                  <a:pt x="1435" y="3044"/>
                </a:cubicBezTo>
                <a:cubicBezTo>
                  <a:pt x="1454" y="3047"/>
                  <a:pt x="1473" y="3048"/>
                  <a:pt x="1492" y="3048"/>
                </a:cubicBezTo>
                <a:cubicBezTo>
                  <a:pt x="1911" y="3048"/>
                  <a:pt x="2378" y="2366"/>
                  <a:pt x="2569" y="2143"/>
                </a:cubicBezTo>
                <a:cubicBezTo>
                  <a:pt x="2869" y="1776"/>
                  <a:pt x="3236" y="1176"/>
                  <a:pt x="3270" y="675"/>
                </a:cubicBezTo>
                <a:cubicBezTo>
                  <a:pt x="3208" y="338"/>
                  <a:pt x="2921" y="0"/>
                  <a:pt x="2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3460"/>
        <p:cNvGrpSpPr/>
        <p:nvPr/>
      </p:nvGrpSpPr>
      <p:grpSpPr>
        <a:xfrm>
          <a:off x="0" y="0"/>
          <a:ext cx="0" cy="0"/>
          <a:chOff x="0" y="0"/>
          <a:chExt cx="0" cy="0"/>
        </a:xfrm>
      </p:grpSpPr>
      <p:grpSp>
        <p:nvGrpSpPr>
          <p:cNvPr id="3461" name="Google Shape;3461;p30"/>
          <p:cNvGrpSpPr/>
          <p:nvPr/>
        </p:nvGrpSpPr>
        <p:grpSpPr>
          <a:xfrm>
            <a:off x="0" y="-284003"/>
            <a:ext cx="9144012" cy="5711504"/>
            <a:chOff x="0" y="-284003"/>
            <a:chExt cx="9144012" cy="5711504"/>
          </a:xfrm>
        </p:grpSpPr>
        <p:grpSp>
          <p:nvGrpSpPr>
            <p:cNvPr id="3462" name="Google Shape;3462;p30"/>
            <p:cNvGrpSpPr/>
            <p:nvPr/>
          </p:nvGrpSpPr>
          <p:grpSpPr>
            <a:xfrm>
              <a:off x="36" y="-284003"/>
              <a:ext cx="4666015" cy="2896979"/>
              <a:chOff x="2" y="-392678"/>
              <a:chExt cx="4598872" cy="2855291"/>
            </a:xfrm>
          </p:grpSpPr>
          <p:grpSp>
            <p:nvGrpSpPr>
              <p:cNvPr id="3463" name="Google Shape;3463;p30"/>
              <p:cNvGrpSpPr/>
              <p:nvPr/>
            </p:nvGrpSpPr>
            <p:grpSpPr>
              <a:xfrm>
                <a:off x="1021575" y="422615"/>
                <a:ext cx="974242" cy="2039999"/>
                <a:chOff x="-45829" y="1130675"/>
                <a:chExt cx="2011235" cy="4211393"/>
              </a:xfrm>
            </p:grpSpPr>
            <p:sp>
              <p:nvSpPr>
                <p:cNvPr id="3464" name="Google Shape;3464;p30"/>
                <p:cNvSpPr/>
                <p:nvPr/>
              </p:nvSpPr>
              <p:spPr>
                <a:xfrm>
                  <a:off x="1208591" y="4700457"/>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0"/>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0"/>
                <p:cNvSpPr/>
                <p:nvPr/>
              </p:nvSpPr>
              <p:spPr>
                <a:xfrm>
                  <a:off x="-45829" y="1815136"/>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0"/>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8" name="Google Shape;3468;p30"/>
              <p:cNvGrpSpPr/>
              <p:nvPr/>
            </p:nvGrpSpPr>
            <p:grpSpPr>
              <a:xfrm>
                <a:off x="2216734" y="270725"/>
                <a:ext cx="864904" cy="1828107"/>
                <a:chOff x="4" y="1130675"/>
                <a:chExt cx="1785515" cy="3773961"/>
              </a:xfrm>
            </p:grpSpPr>
            <p:sp>
              <p:nvSpPr>
                <p:cNvPr id="3469" name="Google Shape;3469;p30"/>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0"/>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30"/>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30"/>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3" name="Google Shape;3473;p30"/>
              <p:cNvGrpSpPr/>
              <p:nvPr/>
            </p:nvGrpSpPr>
            <p:grpSpPr>
              <a:xfrm flipH="1">
                <a:off x="3399935" y="-392678"/>
                <a:ext cx="1198939" cy="2375804"/>
                <a:chOff x="-350423" y="3"/>
                <a:chExt cx="2475101" cy="4904633"/>
              </a:xfrm>
            </p:grpSpPr>
            <p:sp>
              <p:nvSpPr>
                <p:cNvPr id="3474" name="Google Shape;3474;p30"/>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0"/>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0"/>
                <p:cNvSpPr/>
                <p:nvPr/>
              </p:nvSpPr>
              <p:spPr>
                <a:xfrm>
                  <a:off x="1367863" y="262643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0"/>
                <p:cNvSpPr/>
                <p:nvPr/>
              </p:nvSpPr>
              <p:spPr>
                <a:xfrm>
                  <a:off x="-350423" y="1725296"/>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0"/>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9" name="Google Shape;3479;p30"/>
              <p:cNvGrpSpPr/>
              <p:nvPr/>
            </p:nvGrpSpPr>
            <p:grpSpPr>
              <a:xfrm>
                <a:off x="2" y="270725"/>
                <a:ext cx="864904" cy="1828107"/>
                <a:chOff x="4" y="1130675"/>
                <a:chExt cx="1785515" cy="3773961"/>
              </a:xfrm>
            </p:grpSpPr>
            <p:sp>
              <p:nvSpPr>
                <p:cNvPr id="3480" name="Google Shape;3480;p30"/>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0"/>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0"/>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0"/>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4" name="Google Shape;3484;p30"/>
              <p:cNvSpPr/>
              <p:nvPr/>
            </p:nvSpPr>
            <p:spPr>
              <a:xfrm flipH="1">
                <a:off x="3234480" y="1983019"/>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0"/>
              <p:cNvSpPr/>
              <p:nvPr/>
            </p:nvSpPr>
            <p:spPr>
              <a:xfrm flipH="1">
                <a:off x="1098668" y="-187800"/>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6" name="Google Shape;3486;p30"/>
            <p:cNvGrpSpPr/>
            <p:nvPr/>
          </p:nvGrpSpPr>
          <p:grpSpPr>
            <a:xfrm flipH="1">
              <a:off x="7207389" y="279722"/>
              <a:ext cx="877581" cy="3052735"/>
              <a:chOff x="4" y="3"/>
              <a:chExt cx="1785515" cy="6211057"/>
            </a:xfrm>
          </p:grpSpPr>
          <p:sp>
            <p:nvSpPr>
              <p:cNvPr id="3487" name="Google Shape;3487;p30"/>
              <p:cNvSpPr/>
              <p:nvPr/>
            </p:nvSpPr>
            <p:spPr>
              <a:xfrm>
                <a:off x="809894" y="55694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30"/>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0"/>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0"/>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30"/>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2" name="Google Shape;3492;p30"/>
            <p:cNvGrpSpPr/>
            <p:nvPr/>
          </p:nvGrpSpPr>
          <p:grpSpPr>
            <a:xfrm flipH="1">
              <a:off x="6017274" y="125611"/>
              <a:ext cx="1193863" cy="2628340"/>
              <a:chOff x="-643500" y="3"/>
              <a:chExt cx="2429019" cy="5347588"/>
            </a:xfrm>
          </p:grpSpPr>
          <p:sp>
            <p:nvSpPr>
              <p:cNvPr id="3493" name="Google Shape;3493;p30"/>
              <p:cNvSpPr/>
              <p:nvPr/>
            </p:nvSpPr>
            <p:spPr>
              <a:xfrm>
                <a:off x="-643500" y="470598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30"/>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0"/>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0"/>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0"/>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8" name="Google Shape;3498;p30"/>
            <p:cNvSpPr/>
            <p:nvPr/>
          </p:nvSpPr>
          <p:spPr>
            <a:xfrm>
              <a:off x="4650101" y="210342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30"/>
            <p:cNvSpPr/>
            <p:nvPr/>
          </p:nvSpPr>
          <p:spPr>
            <a:xfrm>
              <a:off x="4705785" y="8213"/>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30"/>
            <p:cNvSpPr/>
            <p:nvPr/>
          </p:nvSpPr>
          <p:spPr>
            <a:xfrm>
              <a:off x="5155692" y="1700821"/>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30"/>
            <p:cNvSpPr/>
            <p:nvPr/>
          </p:nvSpPr>
          <p:spPr>
            <a:xfrm>
              <a:off x="4650101" y="1171824"/>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30"/>
            <p:cNvSpPr/>
            <p:nvPr/>
          </p:nvSpPr>
          <p:spPr>
            <a:xfrm>
              <a:off x="5155692" y="56392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3" name="Google Shape;3503;p30"/>
            <p:cNvGrpSpPr/>
            <p:nvPr/>
          </p:nvGrpSpPr>
          <p:grpSpPr>
            <a:xfrm flipH="1">
              <a:off x="8266431" y="125611"/>
              <a:ext cx="877581" cy="2410627"/>
              <a:chOff x="4" y="3"/>
              <a:chExt cx="1785515" cy="4904633"/>
            </a:xfrm>
          </p:grpSpPr>
          <p:sp>
            <p:nvSpPr>
              <p:cNvPr id="3504" name="Google Shape;3504;p30"/>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30"/>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30"/>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0"/>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0"/>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9" name="Google Shape;3509;p30"/>
            <p:cNvSpPr/>
            <p:nvPr/>
          </p:nvSpPr>
          <p:spPr>
            <a:xfrm>
              <a:off x="5490268" y="2418652"/>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30"/>
            <p:cNvSpPr/>
            <p:nvPr/>
          </p:nvSpPr>
          <p:spPr>
            <a:xfrm>
              <a:off x="5586503" y="-189723"/>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1" name="Google Shape;3511;p30"/>
            <p:cNvGrpSpPr/>
            <p:nvPr/>
          </p:nvGrpSpPr>
          <p:grpSpPr>
            <a:xfrm flipH="1">
              <a:off x="7207444" y="2847619"/>
              <a:ext cx="1327308" cy="2579872"/>
              <a:chOff x="-915006" y="-657895"/>
              <a:chExt cx="2700525" cy="5248976"/>
            </a:xfrm>
          </p:grpSpPr>
          <p:sp>
            <p:nvSpPr>
              <p:cNvPr id="3512" name="Google Shape;3512;p30"/>
              <p:cNvSpPr/>
              <p:nvPr/>
            </p:nvSpPr>
            <p:spPr>
              <a:xfrm>
                <a:off x="4" y="394947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30"/>
              <p:cNvSpPr/>
              <p:nvPr/>
            </p:nvSpPr>
            <p:spPr>
              <a:xfrm>
                <a:off x="-915006" y="-65789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30"/>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0"/>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0"/>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7" name="Google Shape;3517;p30"/>
            <p:cNvGrpSpPr/>
            <p:nvPr/>
          </p:nvGrpSpPr>
          <p:grpSpPr>
            <a:xfrm flipH="1">
              <a:off x="6017392" y="3016874"/>
              <a:ext cx="877581" cy="2410627"/>
              <a:chOff x="4" y="3"/>
              <a:chExt cx="1785515" cy="4904633"/>
            </a:xfrm>
          </p:grpSpPr>
          <p:sp>
            <p:nvSpPr>
              <p:cNvPr id="3518" name="Google Shape;3518;p30"/>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30"/>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0"/>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0"/>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0"/>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3" name="Google Shape;3523;p30"/>
            <p:cNvSpPr/>
            <p:nvPr/>
          </p:nvSpPr>
          <p:spPr>
            <a:xfrm>
              <a:off x="4650326" y="510901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0"/>
            <p:cNvSpPr/>
            <p:nvPr/>
          </p:nvSpPr>
          <p:spPr>
            <a:xfrm>
              <a:off x="4706016" y="2899482"/>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0"/>
            <p:cNvSpPr/>
            <p:nvPr/>
          </p:nvSpPr>
          <p:spPr>
            <a:xfrm>
              <a:off x="5452045" y="4168939"/>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0"/>
            <p:cNvSpPr/>
            <p:nvPr/>
          </p:nvSpPr>
          <p:spPr>
            <a:xfrm>
              <a:off x="4706023" y="4390905"/>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30"/>
            <p:cNvSpPr/>
            <p:nvPr/>
          </p:nvSpPr>
          <p:spPr>
            <a:xfrm>
              <a:off x="5155901" y="3455160"/>
              <a:ext cx="371939"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8" name="Google Shape;3528;p30"/>
            <p:cNvGrpSpPr/>
            <p:nvPr/>
          </p:nvGrpSpPr>
          <p:grpSpPr>
            <a:xfrm flipH="1">
              <a:off x="8266431" y="3016874"/>
              <a:ext cx="877581" cy="2410627"/>
              <a:chOff x="4" y="3"/>
              <a:chExt cx="1785515" cy="4904633"/>
            </a:xfrm>
          </p:grpSpPr>
          <p:sp>
            <p:nvSpPr>
              <p:cNvPr id="3529" name="Google Shape;3529;p30"/>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0"/>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0"/>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30"/>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30"/>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4" name="Google Shape;3534;p30"/>
            <p:cNvSpPr/>
            <p:nvPr/>
          </p:nvSpPr>
          <p:spPr>
            <a:xfrm flipH="1">
              <a:off x="7894552" y="2220752"/>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30"/>
            <p:cNvSpPr/>
            <p:nvPr/>
          </p:nvSpPr>
          <p:spPr>
            <a:xfrm>
              <a:off x="5333005" y="4793757"/>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0"/>
            <p:cNvSpPr/>
            <p:nvPr/>
          </p:nvSpPr>
          <p:spPr>
            <a:xfrm>
              <a:off x="5717711" y="2954978"/>
              <a:ext cx="371939" cy="315298"/>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7" name="Google Shape;3537;p30"/>
            <p:cNvGrpSpPr/>
            <p:nvPr/>
          </p:nvGrpSpPr>
          <p:grpSpPr>
            <a:xfrm>
              <a:off x="36" y="65430"/>
              <a:ext cx="4493790" cy="5267582"/>
              <a:chOff x="2" y="-48273"/>
              <a:chExt cx="4429125" cy="5191782"/>
            </a:xfrm>
          </p:grpSpPr>
          <p:grpSp>
            <p:nvGrpSpPr>
              <p:cNvPr id="3538" name="Google Shape;3538;p30"/>
              <p:cNvGrpSpPr/>
              <p:nvPr/>
            </p:nvGrpSpPr>
            <p:grpSpPr>
              <a:xfrm>
                <a:off x="1043776" y="2724642"/>
                <a:ext cx="864904" cy="2375804"/>
                <a:chOff x="4" y="3"/>
                <a:chExt cx="1785515" cy="4904633"/>
              </a:xfrm>
            </p:grpSpPr>
            <p:sp>
              <p:nvSpPr>
                <p:cNvPr id="3539" name="Google Shape;3539;p30"/>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0"/>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30"/>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30"/>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30"/>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4" name="Google Shape;3544;p30"/>
              <p:cNvGrpSpPr/>
              <p:nvPr/>
            </p:nvGrpSpPr>
            <p:grpSpPr>
              <a:xfrm>
                <a:off x="2216734" y="2572753"/>
                <a:ext cx="864904" cy="2375804"/>
                <a:chOff x="4" y="3"/>
                <a:chExt cx="1785515" cy="4904633"/>
              </a:xfrm>
            </p:grpSpPr>
            <p:sp>
              <p:nvSpPr>
                <p:cNvPr id="3545" name="Google Shape;3545;p30"/>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0"/>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0"/>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30"/>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30"/>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0" name="Google Shape;3550;p30"/>
              <p:cNvGrpSpPr/>
              <p:nvPr/>
            </p:nvGrpSpPr>
            <p:grpSpPr>
              <a:xfrm flipH="1">
                <a:off x="3564223" y="2457047"/>
                <a:ext cx="864904" cy="2375804"/>
                <a:chOff x="4" y="3"/>
                <a:chExt cx="1785515" cy="4904633"/>
              </a:xfrm>
            </p:grpSpPr>
            <p:sp>
              <p:nvSpPr>
                <p:cNvPr id="3551" name="Google Shape;3551;p30"/>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30"/>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30"/>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30"/>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30"/>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6" name="Google Shape;3556;p30"/>
              <p:cNvGrpSpPr/>
              <p:nvPr/>
            </p:nvGrpSpPr>
            <p:grpSpPr>
              <a:xfrm>
                <a:off x="2" y="2572753"/>
                <a:ext cx="864904" cy="2375804"/>
                <a:chOff x="4" y="3"/>
                <a:chExt cx="1785515" cy="4904633"/>
              </a:xfrm>
            </p:grpSpPr>
            <p:sp>
              <p:nvSpPr>
                <p:cNvPr id="3557" name="Google Shape;3557;p30"/>
                <p:cNvSpPr/>
                <p:nvPr/>
              </p:nvSpPr>
              <p:spPr>
                <a:xfrm>
                  <a:off x="4" y="426302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0"/>
                <p:cNvSpPr/>
                <p:nvPr/>
              </p:nvSpPr>
              <p:spPr>
                <a:xfrm>
                  <a:off x="113300" y="3"/>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0"/>
                <p:cNvSpPr/>
                <p:nvPr/>
              </p:nvSpPr>
              <p:spPr>
                <a:xfrm>
                  <a:off x="1028704" y="34438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30"/>
                <p:cNvSpPr/>
                <p:nvPr/>
              </p:nvSpPr>
              <p:spPr>
                <a:xfrm>
                  <a:off x="4" y="2367550"/>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30"/>
                <p:cNvSpPr/>
                <p:nvPr/>
              </p:nvSpPr>
              <p:spPr>
                <a:xfrm>
                  <a:off x="1028704" y="1130675"/>
                  <a:ext cx="756815" cy="641611"/>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2" name="Google Shape;3562;p30"/>
              <p:cNvSpPr/>
              <p:nvPr/>
            </p:nvSpPr>
            <p:spPr>
              <a:xfrm>
                <a:off x="828045" y="2231326"/>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0"/>
              <p:cNvSpPr/>
              <p:nvPr/>
            </p:nvSpPr>
            <p:spPr>
              <a:xfrm flipH="1">
                <a:off x="3234480" y="4832744"/>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0"/>
              <p:cNvSpPr/>
              <p:nvPr/>
            </p:nvSpPr>
            <p:spPr>
              <a:xfrm flipH="1">
                <a:off x="1995821" y="-48273"/>
                <a:ext cx="366592" cy="310765"/>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5" name="Google Shape;3565;p30"/>
            <p:cNvSpPr/>
            <p:nvPr/>
          </p:nvSpPr>
          <p:spPr>
            <a:xfrm flipH="1">
              <a:off x="8070299" y="-246062"/>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0"/>
            <p:cNvSpPr/>
            <p:nvPr/>
          </p:nvSpPr>
          <p:spPr>
            <a:xfrm flipH="1">
              <a:off x="2947971" y="-246081"/>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0"/>
            <p:cNvSpPr/>
            <p:nvPr/>
          </p:nvSpPr>
          <p:spPr>
            <a:xfrm flipH="1">
              <a:off x="0" y="-145787"/>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30"/>
            <p:cNvSpPr/>
            <p:nvPr/>
          </p:nvSpPr>
          <p:spPr>
            <a:xfrm>
              <a:off x="5586486" y="1114461"/>
              <a:ext cx="371992" cy="315343"/>
            </a:xfrm>
            <a:custGeom>
              <a:avLst/>
              <a:gdLst/>
              <a:ahLst/>
              <a:cxnLst/>
              <a:rect l="l" t="t" r="r" b="b"/>
              <a:pathLst>
                <a:path w="21385" h="18131" extrusionOk="0">
                  <a:moveTo>
                    <a:pt x="10980" y="1"/>
                  </a:moveTo>
                  <a:cubicBezTo>
                    <a:pt x="9153" y="1"/>
                    <a:pt x="7307" y="472"/>
                    <a:pt x="5705" y="1427"/>
                  </a:cubicBezTo>
                  <a:cubicBezTo>
                    <a:pt x="1869" y="3729"/>
                    <a:pt x="1" y="9300"/>
                    <a:pt x="1802" y="13403"/>
                  </a:cubicBezTo>
                  <a:lnTo>
                    <a:pt x="1802" y="13336"/>
                  </a:lnTo>
                  <a:cubicBezTo>
                    <a:pt x="3425" y="16655"/>
                    <a:pt x="6620" y="18131"/>
                    <a:pt x="9900" y="18131"/>
                  </a:cubicBezTo>
                  <a:cubicBezTo>
                    <a:pt x="15518" y="18131"/>
                    <a:pt x="21384" y="13801"/>
                    <a:pt x="20015" y="6998"/>
                  </a:cubicBezTo>
                  <a:cubicBezTo>
                    <a:pt x="19092" y="2381"/>
                    <a:pt x="15085" y="1"/>
                    <a:pt x="10980" y="1"/>
                  </a:cubicBezTo>
                  <a:close/>
                </a:path>
              </a:pathLst>
            </a:custGeom>
            <a:solidFill>
              <a:srgbClr val="FFFCDF">
                <a:alpha val="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9" name="Google Shape;3569;p30"/>
          <p:cNvSpPr/>
          <p:nvPr/>
        </p:nvSpPr>
        <p:spPr>
          <a:xfrm>
            <a:off x="476400" y="473202"/>
            <a:ext cx="8191200" cy="418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0"/>
          <p:cNvSpPr/>
          <p:nvPr/>
        </p:nvSpPr>
        <p:spPr>
          <a:xfrm>
            <a:off x="476400" y="473190"/>
            <a:ext cx="8191200" cy="418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0"/>
          <p:cNvSpPr/>
          <p:nvPr/>
        </p:nvSpPr>
        <p:spPr>
          <a:xfrm rot="-416508">
            <a:off x="1581790" y="2773763"/>
            <a:ext cx="1810480" cy="836370"/>
          </a:xfrm>
          <a:custGeom>
            <a:avLst/>
            <a:gdLst/>
            <a:ahLst/>
            <a:cxnLst/>
            <a:rect l="l" t="t" r="r" b="b"/>
            <a:pathLst>
              <a:path w="35293" h="17548" extrusionOk="0">
                <a:moveTo>
                  <a:pt x="9859" y="1"/>
                </a:moveTo>
                <a:cubicBezTo>
                  <a:pt x="8767" y="1"/>
                  <a:pt x="7649" y="409"/>
                  <a:pt x="6805" y="1151"/>
                </a:cubicBezTo>
                <a:cubicBezTo>
                  <a:pt x="6271" y="1618"/>
                  <a:pt x="5804" y="2318"/>
                  <a:pt x="5938" y="3019"/>
                </a:cubicBezTo>
                <a:cubicBezTo>
                  <a:pt x="5439" y="2866"/>
                  <a:pt x="4900" y="2783"/>
                  <a:pt x="4362" y="2783"/>
                </a:cubicBezTo>
                <a:cubicBezTo>
                  <a:pt x="3603" y="2783"/>
                  <a:pt x="2845" y="2948"/>
                  <a:pt x="2202" y="3319"/>
                </a:cubicBezTo>
                <a:cubicBezTo>
                  <a:pt x="1134" y="4053"/>
                  <a:pt x="434" y="5287"/>
                  <a:pt x="200" y="6521"/>
                </a:cubicBezTo>
                <a:cubicBezTo>
                  <a:pt x="0" y="7822"/>
                  <a:pt x="801" y="9323"/>
                  <a:pt x="1368" y="10491"/>
                </a:cubicBezTo>
                <a:cubicBezTo>
                  <a:pt x="1168" y="11491"/>
                  <a:pt x="1101" y="12525"/>
                  <a:pt x="1801" y="13226"/>
                </a:cubicBezTo>
                <a:cubicBezTo>
                  <a:pt x="2502" y="13960"/>
                  <a:pt x="3469" y="14393"/>
                  <a:pt x="4470" y="14660"/>
                </a:cubicBezTo>
                <a:cubicBezTo>
                  <a:pt x="5260" y="14874"/>
                  <a:pt x="6078" y="14975"/>
                  <a:pt x="6896" y="14975"/>
                </a:cubicBezTo>
                <a:cubicBezTo>
                  <a:pt x="8635" y="14975"/>
                  <a:pt x="10379" y="14520"/>
                  <a:pt x="11875" y="13726"/>
                </a:cubicBezTo>
                <a:cubicBezTo>
                  <a:pt x="12009" y="15361"/>
                  <a:pt x="13343" y="16728"/>
                  <a:pt x="14877" y="17229"/>
                </a:cubicBezTo>
                <a:cubicBezTo>
                  <a:pt x="15499" y="17454"/>
                  <a:pt x="16142" y="17547"/>
                  <a:pt x="16787" y="17547"/>
                </a:cubicBezTo>
                <a:cubicBezTo>
                  <a:pt x="17769" y="17547"/>
                  <a:pt x="18755" y="17330"/>
                  <a:pt x="19681" y="17029"/>
                </a:cubicBezTo>
                <a:cubicBezTo>
                  <a:pt x="20982" y="16562"/>
                  <a:pt x="22316" y="15861"/>
                  <a:pt x="22850" y="14627"/>
                </a:cubicBezTo>
                <a:cubicBezTo>
                  <a:pt x="23884" y="15618"/>
                  <a:pt x="25294" y="16136"/>
                  <a:pt x="26701" y="16136"/>
                </a:cubicBezTo>
                <a:cubicBezTo>
                  <a:pt x="27474" y="16136"/>
                  <a:pt x="28245" y="15980"/>
                  <a:pt x="28954" y="15661"/>
                </a:cubicBezTo>
                <a:cubicBezTo>
                  <a:pt x="30956" y="14727"/>
                  <a:pt x="32223" y="12625"/>
                  <a:pt x="32156" y="10457"/>
                </a:cubicBezTo>
                <a:lnTo>
                  <a:pt x="32156" y="10457"/>
                </a:lnTo>
                <a:cubicBezTo>
                  <a:pt x="32277" y="10478"/>
                  <a:pt x="32399" y="10488"/>
                  <a:pt x="32519" y="10488"/>
                </a:cubicBezTo>
                <a:cubicBezTo>
                  <a:pt x="33564" y="10488"/>
                  <a:pt x="34566" y="9739"/>
                  <a:pt x="34925" y="8723"/>
                </a:cubicBezTo>
                <a:cubicBezTo>
                  <a:pt x="35292" y="7622"/>
                  <a:pt x="34925" y="6321"/>
                  <a:pt x="34091" y="5487"/>
                </a:cubicBezTo>
                <a:cubicBezTo>
                  <a:pt x="33257" y="4653"/>
                  <a:pt x="32023" y="4286"/>
                  <a:pt x="30856" y="4186"/>
                </a:cubicBezTo>
                <a:cubicBezTo>
                  <a:pt x="30655" y="3052"/>
                  <a:pt x="29788" y="2118"/>
                  <a:pt x="28721" y="1651"/>
                </a:cubicBezTo>
                <a:cubicBezTo>
                  <a:pt x="28128" y="1392"/>
                  <a:pt x="27495" y="1276"/>
                  <a:pt x="26854" y="1276"/>
                </a:cubicBezTo>
                <a:cubicBezTo>
                  <a:pt x="26341" y="1276"/>
                  <a:pt x="25823" y="1351"/>
                  <a:pt x="25318" y="1484"/>
                </a:cubicBezTo>
                <a:cubicBezTo>
                  <a:pt x="24184" y="1784"/>
                  <a:pt x="23183" y="2485"/>
                  <a:pt x="22249" y="3152"/>
                </a:cubicBezTo>
                <a:cubicBezTo>
                  <a:pt x="21482" y="1684"/>
                  <a:pt x="19914" y="684"/>
                  <a:pt x="18247" y="617"/>
                </a:cubicBezTo>
                <a:cubicBezTo>
                  <a:pt x="18165" y="612"/>
                  <a:pt x="18083" y="610"/>
                  <a:pt x="18001" y="610"/>
                </a:cubicBezTo>
                <a:cubicBezTo>
                  <a:pt x="16423" y="610"/>
                  <a:pt x="14933" y="1518"/>
                  <a:pt x="14077" y="2818"/>
                </a:cubicBezTo>
                <a:cubicBezTo>
                  <a:pt x="13476" y="1484"/>
                  <a:pt x="12276" y="450"/>
                  <a:pt x="10841" y="116"/>
                </a:cubicBezTo>
                <a:cubicBezTo>
                  <a:pt x="10522" y="39"/>
                  <a:pt x="10192" y="1"/>
                  <a:pt x="9859" y="1"/>
                </a:cubicBez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30"/>
          <p:cNvSpPr/>
          <p:nvPr/>
        </p:nvSpPr>
        <p:spPr>
          <a:xfrm rot="416370" flipH="1">
            <a:off x="4475671" y="1273206"/>
            <a:ext cx="3028443" cy="1399128"/>
          </a:xfrm>
          <a:custGeom>
            <a:avLst/>
            <a:gdLst/>
            <a:ahLst/>
            <a:cxnLst/>
            <a:rect l="l" t="t" r="r" b="b"/>
            <a:pathLst>
              <a:path w="35293" h="17548" extrusionOk="0">
                <a:moveTo>
                  <a:pt x="9859" y="1"/>
                </a:moveTo>
                <a:cubicBezTo>
                  <a:pt x="8767" y="1"/>
                  <a:pt x="7649" y="409"/>
                  <a:pt x="6805" y="1151"/>
                </a:cubicBezTo>
                <a:cubicBezTo>
                  <a:pt x="6271" y="1618"/>
                  <a:pt x="5804" y="2318"/>
                  <a:pt x="5938" y="3019"/>
                </a:cubicBezTo>
                <a:cubicBezTo>
                  <a:pt x="5439" y="2866"/>
                  <a:pt x="4900" y="2783"/>
                  <a:pt x="4362" y="2783"/>
                </a:cubicBezTo>
                <a:cubicBezTo>
                  <a:pt x="3603" y="2783"/>
                  <a:pt x="2845" y="2948"/>
                  <a:pt x="2202" y="3319"/>
                </a:cubicBezTo>
                <a:cubicBezTo>
                  <a:pt x="1134" y="4053"/>
                  <a:pt x="434" y="5287"/>
                  <a:pt x="200" y="6521"/>
                </a:cubicBezTo>
                <a:cubicBezTo>
                  <a:pt x="0" y="7822"/>
                  <a:pt x="801" y="9323"/>
                  <a:pt x="1368" y="10491"/>
                </a:cubicBezTo>
                <a:cubicBezTo>
                  <a:pt x="1168" y="11491"/>
                  <a:pt x="1101" y="12525"/>
                  <a:pt x="1801" y="13226"/>
                </a:cubicBezTo>
                <a:cubicBezTo>
                  <a:pt x="2502" y="13960"/>
                  <a:pt x="3469" y="14393"/>
                  <a:pt x="4470" y="14660"/>
                </a:cubicBezTo>
                <a:cubicBezTo>
                  <a:pt x="5260" y="14874"/>
                  <a:pt x="6078" y="14975"/>
                  <a:pt x="6896" y="14975"/>
                </a:cubicBezTo>
                <a:cubicBezTo>
                  <a:pt x="8635" y="14975"/>
                  <a:pt x="10379" y="14520"/>
                  <a:pt x="11875" y="13726"/>
                </a:cubicBezTo>
                <a:cubicBezTo>
                  <a:pt x="12009" y="15361"/>
                  <a:pt x="13343" y="16728"/>
                  <a:pt x="14877" y="17229"/>
                </a:cubicBezTo>
                <a:cubicBezTo>
                  <a:pt x="15499" y="17454"/>
                  <a:pt x="16142" y="17547"/>
                  <a:pt x="16787" y="17547"/>
                </a:cubicBezTo>
                <a:cubicBezTo>
                  <a:pt x="17769" y="17547"/>
                  <a:pt x="18755" y="17330"/>
                  <a:pt x="19681" y="17029"/>
                </a:cubicBezTo>
                <a:cubicBezTo>
                  <a:pt x="20982" y="16562"/>
                  <a:pt x="22316" y="15861"/>
                  <a:pt x="22850" y="14627"/>
                </a:cubicBezTo>
                <a:cubicBezTo>
                  <a:pt x="23884" y="15618"/>
                  <a:pt x="25294" y="16136"/>
                  <a:pt x="26701" y="16136"/>
                </a:cubicBezTo>
                <a:cubicBezTo>
                  <a:pt x="27474" y="16136"/>
                  <a:pt x="28245" y="15980"/>
                  <a:pt x="28954" y="15661"/>
                </a:cubicBezTo>
                <a:cubicBezTo>
                  <a:pt x="30956" y="14727"/>
                  <a:pt x="32223" y="12625"/>
                  <a:pt x="32156" y="10457"/>
                </a:cubicBezTo>
                <a:lnTo>
                  <a:pt x="32156" y="10457"/>
                </a:lnTo>
                <a:cubicBezTo>
                  <a:pt x="32277" y="10478"/>
                  <a:pt x="32399" y="10488"/>
                  <a:pt x="32519" y="10488"/>
                </a:cubicBezTo>
                <a:cubicBezTo>
                  <a:pt x="33564" y="10488"/>
                  <a:pt x="34566" y="9739"/>
                  <a:pt x="34925" y="8723"/>
                </a:cubicBezTo>
                <a:cubicBezTo>
                  <a:pt x="35292" y="7622"/>
                  <a:pt x="34925" y="6321"/>
                  <a:pt x="34091" y="5487"/>
                </a:cubicBezTo>
                <a:cubicBezTo>
                  <a:pt x="33257" y="4653"/>
                  <a:pt x="32023" y="4286"/>
                  <a:pt x="30856" y="4186"/>
                </a:cubicBezTo>
                <a:cubicBezTo>
                  <a:pt x="30655" y="3052"/>
                  <a:pt x="29788" y="2118"/>
                  <a:pt x="28721" y="1651"/>
                </a:cubicBezTo>
                <a:cubicBezTo>
                  <a:pt x="28128" y="1392"/>
                  <a:pt x="27495" y="1276"/>
                  <a:pt x="26854" y="1276"/>
                </a:cubicBezTo>
                <a:cubicBezTo>
                  <a:pt x="26341" y="1276"/>
                  <a:pt x="25823" y="1351"/>
                  <a:pt x="25318" y="1484"/>
                </a:cubicBezTo>
                <a:cubicBezTo>
                  <a:pt x="24184" y="1784"/>
                  <a:pt x="23183" y="2485"/>
                  <a:pt x="22249" y="3152"/>
                </a:cubicBezTo>
                <a:cubicBezTo>
                  <a:pt x="21482" y="1684"/>
                  <a:pt x="19914" y="684"/>
                  <a:pt x="18247" y="617"/>
                </a:cubicBezTo>
                <a:cubicBezTo>
                  <a:pt x="18165" y="612"/>
                  <a:pt x="18083" y="610"/>
                  <a:pt x="18001" y="610"/>
                </a:cubicBezTo>
                <a:cubicBezTo>
                  <a:pt x="16423" y="610"/>
                  <a:pt x="14933" y="1518"/>
                  <a:pt x="14077" y="2818"/>
                </a:cubicBezTo>
                <a:cubicBezTo>
                  <a:pt x="13476" y="1484"/>
                  <a:pt x="12276" y="450"/>
                  <a:pt x="10841" y="116"/>
                </a:cubicBezTo>
                <a:cubicBezTo>
                  <a:pt x="10522" y="39"/>
                  <a:pt x="10192" y="1"/>
                  <a:pt x="9859" y="1"/>
                </a:cubicBez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30"/>
          <p:cNvSpPr/>
          <p:nvPr/>
        </p:nvSpPr>
        <p:spPr>
          <a:xfrm rot="10800000">
            <a:off x="476354" y="473174"/>
            <a:ext cx="1609621" cy="1047276"/>
          </a:xfrm>
          <a:custGeom>
            <a:avLst/>
            <a:gdLst/>
            <a:ahLst/>
            <a:cxnLst/>
            <a:rect l="l" t="t" r="r" b="b"/>
            <a:pathLst>
              <a:path w="97775" h="54781" extrusionOk="0">
                <a:moveTo>
                  <a:pt x="97774" y="0"/>
                </a:moveTo>
                <a:cubicBezTo>
                  <a:pt x="86952" y="4370"/>
                  <a:pt x="82380" y="20122"/>
                  <a:pt x="76379" y="26634"/>
                </a:cubicBezTo>
                <a:cubicBezTo>
                  <a:pt x="70134" y="33404"/>
                  <a:pt x="56141" y="33809"/>
                  <a:pt x="41131" y="33809"/>
                </a:cubicBezTo>
                <a:cubicBezTo>
                  <a:pt x="39086" y="33809"/>
                  <a:pt x="37023" y="33802"/>
                  <a:pt x="34957" y="33802"/>
                </a:cubicBezTo>
                <a:cubicBezTo>
                  <a:pt x="18836" y="33802"/>
                  <a:pt x="0" y="54781"/>
                  <a:pt x="0" y="54781"/>
                </a:cubicBezTo>
                <a:lnTo>
                  <a:pt x="97774" y="54781"/>
                </a:lnTo>
                <a:lnTo>
                  <a:pt x="97774" y="0"/>
                </a:ln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0"/>
          <p:cNvSpPr/>
          <p:nvPr/>
        </p:nvSpPr>
        <p:spPr>
          <a:xfrm>
            <a:off x="7057979" y="3615424"/>
            <a:ext cx="1609621" cy="1047276"/>
          </a:xfrm>
          <a:custGeom>
            <a:avLst/>
            <a:gdLst/>
            <a:ahLst/>
            <a:cxnLst/>
            <a:rect l="l" t="t" r="r" b="b"/>
            <a:pathLst>
              <a:path w="97775" h="54781" extrusionOk="0">
                <a:moveTo>
                  <a:pt x="97774" y="0"/>
                </a:moveTo>
                <a:cubicBezTo>
                  <a:pt x="86952" y="4370"/>
                  <a:pt x="82380" y="20122"/>
                  <a:pt x="76379" y="26634"/>
                </a:cubicBezTo>
                <a:cubicBezTo>
                  <a:pt x="70134" y="33404"/>
                  <a:pt x="56141" y="33809"/>
                  <a:pt x="41131" y="33809"/>
                </a:cubicBezTo>
                <a:cubicBezTo>
                  <a:pt x="39086" y="33809"/>
                  <a:pt x="37023" y="33802"/>
                  <a:pt x="34957" y="33802"/>
                </a:cubicBezTo>
                <a:cubicBezTo>
                  <a:pt x="18836" y="33802"/>
                  <a:pt x="0" y="54781"/>
                  <a:pt x="0" y="54781"/>
                </a:cubicBezTo>
                <a:lnTo>
                  <a:pt x="97774" y="54781"/>
                </a:lnTo>
                <a:lnTo>
                  <a:pt x="97774" y="0"/>
                </a:ln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0"/>
          <p:cNvSpPr/>
          <p:nvPr/>
        </p:nvSpPr>
        <p:spPr>
          <a:xfrm rot="8052069">
            <a:off x="821034" y="3660332"/>
            <a:ext cx="201161" cy="1381236"/>
          </a:xfrm>
          <a:custGeom>
            <a:avLst/>
            <a:gdLst/>
            <a:ahLst/>
            <a:cxnLst/>
            <a:rect l="l" t="t" r="r" b="b"/>
            <a:pathLst>
              <a:path w="4037" h="20628" extrusionOk="0">
                <a:moveTo>
                  <a:pt x="3063" y="0"/>
                </a:moveTo>
                <a:cubicBezTo>
                  <a:pt x="2953" y="0"/>
                  <a:pt x="2842" y="51"/>
                  <a:pt x="2769" y="153"/>
                </a:cubicBezTo>
                <a:cubicBezTo>
                  <a:pt x="1935" y="1421"/>
                  <a:pt x="1901" y="2989"/>
                  <a:pt x="1735" y="4456"/>
                </a:cubicBezTo>
                <a:cubicBezTo>
                  <a:pt x="1534" y="6258"/>
                  <a:pt x="1334" y="7992"/>
                  <a:pt x="1168" y="9794"/>
                </a:cubicBezTo>
                <a:cubicBezTo>
                  <a:pt x="1001" y="11595"/>
                  <a:pt x="834" y="13329"/>
                  <a:pt x="667" y="15131"/>
                </a:cubicBezTo>
                <a:cubicBezTo>
                  <a:pt x="500" y="16765"/>
                  <a:pt x="0" y="18667"/>
                  <a:pt x="567" y="20234"/>
                </a:cubicBezTo>
                <a:cubicBezTo>
                  <a:pt x="661" y="20479"/>
                  <a:pt x="903" y="20628"/>
                  <a:pt x="1139" y="20628"/>
                </a:cubicBezTo>
                <a:cubicBezTo>
                  <a:pt x="1321" y="20628"/>
                  <a:pt x="1499" y="20538"/>
                  <a:pt x="1601" y="20335"/>
                </a:cubicBezTo>
                <a:cubicBezTo>
                  <a:pt x="2435" y="19067"/>
                  <a:pt x="2335" y="17432"/>
                  <a:pt x="2502" y="15931"/>
                </a:cubicBezTo>
                <a:cubicBezTo>
                  <a:pt x="2669" y="14130"/>
                  <a:pt x="2869" y="12395"/>
                  <a:pt x="3036" y="10594"/>
                </a:cubicBezTo>
                <a:cubicBezTo>
                  <a:pt x="3202" y="8793"/>
                  <a:pt x="3402" y="7058"/>
                  <a:pt x="3536" y="5257"/>
                </a:cubicBezTo>
                <a:cubicBezTo>
                  <a:pt x="3669" y="3689"/>
                  <a:pt x="4036" y="1788"/>
                  <a:pt x="3402" y="253"/>
                </a:cubicBezTo>
                <a:cubicBezTo>
                  <a:pt x="3346" y="85"/>
                  <a:pt x="3205" y="0"/>
                  <a:pt x="30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0"/>
          <p:cNvSpPr/>
          <p:nvPr/>
        </p:nvSpPr>
        <p:spPr>
          <a:xfrm rot="8052069">
            <a:off x="699778" y="3994213"/>
            <a:ext cx="201161" cy="1096318"/>
          </a:xfrm>
          <a:custGeom>
            <a:avLst/>
            <a:gdLst/>
            <a:ahLst/>
            <a:cxnLst/>
            <a:rect l="l" t="t" r="r" b="b"/>
            <a:pathLst>
              <a:path w="4037" h="20628" extrusionOk="0">
                <a:moveTo>
                  <a:pt x="3063" y="0"/>
                </a:moveTo>
                <a:cubicBezTo>
                  <a:pt x="2953" y="0"/>
                  <a:pt x="2842" y="51"/>
                  <a:pt x="2769" y="153"/>
                </a:cubicBezTo>
                <a:cubicBezTo>
                  <a:pt x="1935" y="1421"/>
                  <a:pt x="1901" y="2989"/>
                  <a:pt x="1735" y="4456"/>
                </a:cubicBezTo>
                <a:cubicBezTo>
                  <a:pt x="1534" y="6258"/>
                  <a:pt x="1334" y="7992"/>
                  <a:pt x="1168" y="9794"/>
                </a:cubicBezTo>
                <a:cubicBezTo>
                  <a:pt x="1001" y="11595"/>
                  <a:pt x="834" y="13329"/>
                  <a:pt x="667" y="15131"/>
                </a:cubicBezTo>
                <a:cubicBezTo>
                  <a:pt x="500" y="16765"/>
                  <a:pt x="0" y="18667"/>
                  <a:pt x="567" y="20234"/>
                </a:cubicBezTo>
                <a:cubicBezTo>
                  <a:pt x="661" y="20479"/>
                  <a:pt x="903" y="20628"/>
                  <a:pt x="1139" y="20628"/>
                </a:cubicBezTo>
                <a:cubicBezTo>
                  <a:pt x="1321" y="20628"/>
                  <a:pt x="1499" y="20538"/>
                  <a:pt x="1601" y="20335"/>
                </a:cubicBezTo>
                <a:cubicBezTo>
                  <a:pt x="2435" y="19067"/>
                  <a:pt x="2335" y="17432"/>
                  <a:pt x="2502" y="15931"/>
                </a:cubicBezTo>
                <a:cubicBezTo>
                  <a:pt x="2669" y="14130"/>
                  <a:pt x="2869" y="12395"/>
                  <a:pt x="3036" y="10594"/>
                </a:cubicBezTo>
                <a:cubicBezTo>
                  <a:pt x="3202" y="8793"/>
                  <a:pt x="3402" y="7058"/>
                  <a:pt x="3536" y="5257"/>
                </a:cubicBezTo>
                <a:cubicBezTo>
                  <a:pt x="3669" y="3689"/>
                  <a:pt x="4036" y="1788"/>
                  <a:pt x="3402" y="253"/>
                </a:cubicBezTo>
                <a:cubicBezTo>
                  <a:pt x="3346" y="85"/>
                  <a:pt x="3205" y="0"/>
                  <a:pt x="3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0"/>
          <p:cNvSpPr/>
          <p:nvPr/>
        </p:nvSpPr>
        <p:spPr>
          <a:xfrm rot="8052069">
            <a:off x="8173309" y="103257"/>
            <a:ext cx="201161" cy="1381236"/>
          </a:xfrm>
          <a:custGeom>
            <a:avLst/>
            <a:gdLst/>
            <a:ahLst/>
            <a:cxnLst/>
            <a:rect l="l" t="t" r="r" b="b"/>
            <a:pathLst>
              <a:path w="4037" h="20628" extrusionOk="0">
                <a:moveTo>
                  <a:pt x="3063" y="0"/>
                </a:moveTo>
                <a:cubicBezTo>
                  <a:pt x="2953" y="0"/>
                  <a:pt x="2842" y="51"/>
                  <a:pt x="2769" y="153"/>
                </a:cubicBezTo>
                <a:cubicBezTo>
                  <a:pt x="1935" y="1421"/>
                  <a:pt x="1901" y="2989"/>
                  <a:pt x="1735" y="4456"/>
                </a:cubicBezTo>
                <a:cubicBezTo>
                  <a:pt x="1534" y="6258"/>
                  <a:pt x="1334" y="7992"/>
                  <a:pt x="1168" y="9794"/>
                </a:cubicBezTo>
                <a:cubicBezTo>
                  <a:pt x="1001" y="11595"/>
                  <a:pt x="834" y="13329"/>
                  <a:pt x="667" y="15131"/>
                </a:cubicBezTo>
                <a:cubicBezTo>
                  <a:pt x="500" y="16765"/>
                  <a:pt x="0" y="18667"/>
                  <a:pt x="567" y="20234"/>
                </a:cubicBezTo>
                <a:cubicBezTo>
                  <a:pt x="661" y="20479"/>
                  <a:pt x="903" y="20628"/>
                  <a:pt x="1139" y="20628"/>
                </a:cubicBezTo>
                <a:cubicBezTo>
                  <a:pt x="1321" y="20628"/>
                  <a:pt x="1499" y="20538"/>
                  <a:pt x="1601" y="20335"/>
                </a:cubicBezTo>
                <a:cubicBezTo>
                  <a:pt x="2435" y="19067"/>
                  <a:pt x="2335" y="17432"/>
                  <a:pt x="2502" y="15931"/>
                </a:cubicBezTo>
                <a:cubicBezTo>
                  <a:pt x="2669" y="14130"/>
                  <a:pt x="2869" y="12395"/>
                  <a:pt x="3036" y="10594"/>
                </a:cubicBezTo>
                <a:cubicBezTo>
                  <a:pt x="3202" y="8793"/>
                  <a:pt x="3402" y="7058"/>
                  <a:pt x="3536" y="5257"/>
                </a:cubicBezTo>
                <a:cubicBezTo>
                  <a:pt x="3669" y="3689"/>
                  <a:pt x="4036" y="1788"/>
                  <a:pt x="3402" y="253"/>
                </a:cubicBezTo>
                <a:cubicBezTo>
                  <a:pt x="3346" y="85"/>
                  <a:pt x="3205" y="0"/>
                  <a:pt x="30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30"/>
          <p:cNvSpPr/>
          <p:nvPr/>
        </p:nvSpPr>
        <p:spPr>
          <a:xfrm rot="8052069">
            <a:off x="8302478" y="85351"/>
            <a:ext cx="201161" cy="1096318"/>
          </a:xfrm>
          <a:custGeom>
            <a:avLst/>
            <a:gdLst/>
            <a:ahLst/>
            <a:cxnLst/>
            <a:rect l="l" t="t" r="r" b="b"/>
            <a:pathLst>
              <a:path w="4037" h="20628" extrusionOk="0">
                <a:moveTo>
                  <a:pt x="3063" y="0"/>
                </a:moveTo>
                <a:cubicBezTo>
                  <a:pt x="2953" y="0"/>
                  <a:pt x="2842" y="51"/>
                  <a:pt x="2769" y="153"/>
                </a:cubicBezTo>
                <a:cubicBezTo>
                  <a:pt x="1935" y="1421"/>
                  <a:pt x="1901" y="2989"/>
                  <a:pt x="1735" y="4456"/>
                </a:cubicBezTo>
                <a:cubicBezTo>
                  <a:pt x="1534" y="6258"/>
                  <a:pt x="1334" y="7992"/>
                  <a:pt x="1168" y="9794"/>
                </a:cubicBezTo>
                <a:cubicBezTo>
                  <a:pt x="1001" y="11595"/>
                  <a:pt x="834" y="13329"/>
                  <a:pt x="667" y="15131"/>
                </a:cubicBezTo>
                <a:cubicBezTo>
                  <a:pt x="500" y="16765"/>
                  <a:pt x="0" y="18667"/>
                  <a:pt x="567" y="20234"/>
                </a:cubicBezTo>
                <a:cubicBezTo>
                  <a:pt x="661" y="20479"/>
                  <a:pt x="903" y="20628"/>
                  <a:pt x="1139" y="20628"/>
                </a:cubicBezTo>
                <a:cubicBezTo>
                  <a:pt x="1321" y="20628"/>
                  <a:pt x="1499" y="20538"/>
                  <a:pt x="1601" y="20335"/>
                </a:cubicBezTo>
                <a:cubicBezTo>
                  <a:pt x="2435" y="19067"/>
                  <a:pt x="2335" y="17432"/>
                  <a:pt x="2502" y="15931"/>
                </a:cubicBezTo>
                <a:cubicBezTo>
                  <a:pt x="2669" y="14130"/>
                  <a:pt x="2869" y="12395"/>
                  <a:pt x="3036" y="10594"/>
                </a:cubicBezTo>
                <a:cubicBezTo>
                  <a:pt x="3202" y="8793"/>
                  <a:pt x="3402" y="7058"/>
                  <a:pt x="3536" y="5257"/>
                </a:cubicBezTo>
                <a:cubicBezTo>
                  <a:pt x="3669" y="3689"/>
                  <a:pt x="4036" y="1788"/>
                  <a:pt x="3402" y="253"/>
                </a:cubicBezTo>
                <a:cubicBezTo>
                  <a:pt x="3346" y="85"/>
                  <a:pt x="3205"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30"/>
          <p:cNvSpPr/>
          <p:nvPr/>
        </p:nvSpPr>
        <p:spPr>
          <a:xfrm>
            <a:off x="7835873" y="3725536"/>
            <a:ext cx="281228" cy="262128"/>
          </a:xfrm>
          <a:custGeom>
            <a:avLst/>
            <a:gdLst/>
            <a:ahLst/>
            <a:cxnLst/>
            <a:rect l="l" t="t" r="r" b="b"/>
            <a:pathLst>
              <a:path w="3270" h="3048" extrusionOk="0">
                <a:moveTo>
                  <a:pt x="2512" y="0"/>
                </a:moveTo>
                <a:cubicBezTo>
                  <a:pt x="2476" y="0"/>
                  <a:pt x="2440" y="3"/>
                  <a:pt x="2402" y="8"/>
                </a:cubicBezTo>
                <a:cubicBezTo>
                  <a:pt x="2102" y="42"/>
                  <a:pt x="1902" y="208"/>
                  <a:pt x="1735" y="442"/>
                </a:cubicBezTo>
                <a:cubicBezTo>
                  <a:pt x="1669" y="308"/>
                  <a:pt x="1569" y="208"/>
                  <a:pt x="1435" y="142"/>
                </a:cubicBezTo>
                <a:cubicBezTo>
                  <a:pt x="1315" y="62"/>
                  <a:pt x="1183" y="27"/>
                  <a:pt x="1051" y="27"/>
                </a:cubicBezTo>
                <a:cubicBezTo>
                  <a:pt x="742" y="27"/>
                  <a:pt x="431" y="218"/>
                  <a:pt x="268" y="475"/>
                </a:cubicBezTo>
                <a:cubicBezTo>
                  <a:pt x="1" y="942"/>
                  <a:pt x="101" y="1509"/>
                  <a:pt x="368" y="1976"/>
                </a:cubicBezTo>
                <a:cubicBezTo>
                  <a:pt x="534" y="2310"/>
                  <a:pt x="1001" y="3010"/>
                  <a:pt x="1435" y="3044"/>
                </a:cubicBezTo>
                <a:cubicBezTo>
                  <a:pt x="1454" y="3047"/>
                  <a:pt x="1473" y="3048"/>
                  <a:pt x="1492" y="3048"/>
                </a:cubicBezTo>
                <a:cubicBezTo>
                  <a:pt x="1911" y="3048"/>
                  <a:pt x="2378" y="2366"/>
                  <a:pt x="2569" y="2143"/>
                </a:cubicBezTo>
                <a:cubicBezTo>
                  <a:pt x="2869" y="1776"/>
                  <a:pt x="3236" y="1176"/>
                  <a:pt x="3270" y="675"/>
                </a:cubicBezTo>
                <a:cubicBezTo>
                  <a:pt x="3208" y="338"/>
                  <a:pt x="2921" y="0"/>
                  <a:pt x="25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0"/>
          <p:cNvSpPr/>
          <p:nvPr/>
        </p:nvSpPr>
        <p:spPr>
          <a:xfrm>
            <a:off x="958823" y="1095386"/>
            <a:ext cx="281228" cy="262128"/>
          </a:xfrm>
          <a:custGeom>
            <a:avLst/>
            <a:gdLst/>
            <a:ahLst/>
            <a:cxnLst/>
            <a:rect l="l" t="t" r="r" b="b"/>
            <a:pathLst>
              <a:path w="3270" h="3048" extrusionOk="0">
                <a:moveTo>
                  <a:pt x="2512" y="0"/>
                </a:moveTo>
                <a:cubicBezTo>
                  <a:pt x="2476" y="0"/>
                  <a:pt x="2440" y="3"/>
                  <a:pt x="2402" y="8"/>
                </a:cubicBezTo>
                <a:cubicBezTo>
                  <a:pt x="2102" y="42"/>
                  <a:pt x="1902" y="208"/>
                  <a:pt x="1735" y="442"/>
                </a:cubicBezTo>
                <a:cubicBezTo>
                  <a:pt x="1669" y="308"/>
                  <a:pt x="1569" y="208"/>
                  <a:pt x="1435" y="142"/>
                </a:cubicBezTo>
                <a:cubicBezTo>
                  <a:pt x="1315" y="62"/>
                  <a:pt x="1183" y="27"/>
                  <a:pt x="1051" y="27"/>
                </a:cubicBezTo>
                <a:cubicBezTo>
                  <a:pt x="742" y="27"/>
                  <a:pt x="431" y="218"/>
                  <a:pt x="268" y="475"/>
                </a:cubicBezTo>
                <a:cubicBezTo>
                  <a:pt x="1" y="942"/>
                  <a:pt x="101" y="1509"/>
                  <a:pt x="368" y="1976"/>
                </a:cubicBezTo>
                <a:cubicBezTo>
                  <a:pt x="534" y="2310"/>
                  <a:pt x="1001" y="3010"/>
                  <a:pt x="1435" y="3044"/>
                </a:cubicBezTo>
                <a:cubicBezTo>
                  <a:pt x="1454" y="3047"/>
                  <a:pt x="1473" y="3048"/>
                  <a:pt x="1492" y="3048"/>
                </a:cubicBezTo>
                <a:cubicBezTo>
                  <a:pt x="1911" y="3048"/>
                  <a:pt x="2378" y="2366"/>
                  <a:pt x="2569" y="2143"/>
                </a:cubicBezTo>
                <a:cubicBezTo>
                  <a:pt x="2869" y="1776"/>
                  <a:pt x="3236" y="1176"/>
                  <a:pt x="3270" y="675"/>
                </a:cubicBezTo>
                <a:cubicBezTo>
                  <a:pt x="3208" y="338"/>
                  <a:pt x="2921" y="0"/>
                  <a:pt x="2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Corben"/>
              <a:buNone/>
              <a:defRPr sz="2800" b="1">
                <a:solidFill>
                  <a:schemeClr val="dk1"/>
                </a:solidFill>
                <a:latin typeface="Corben"/>
                <a:ea typeface="Corben"/>
                <a:cs typeface="Corben"/>
                <a:sym typeface="Corben"/>
              </a:defRPr>
            </a:lvl1pPr>
            <a:lvl2pPr lvl="1" rtl="0">
              <a:spcBef>
                <a:spcPts val="0"/>
              </a:spcBef>
              <a:spcAft>
                <a:spcPts val="0"/>
              </a:spcAft>
              <a:buClr>
                <a:schemeClr val="accent1"/>
              </a:buClr>
              <a:buSzPts val="2800"/>
              <a:buFont typeface="Corben"/>
              <a:buNone/>
              <a:defRPr sz="2800" b="1">
                <a:solidFill>
                  <a:schemeClr val="accent1"/>
                </a:solidFill>
                <a:latin typeface="Corben"/>
                <a:ea typeface="Corben"/>
                <a:cs typeface="Corben"/>
                <a:sym typeface="Corben"/>
              </a:defRPr>
            </a:lvl2pPr>
            <a:lvl3pPr lvl="2" rtl="0">
              <a:spcBef>
                <a:spcPts val="0"/>
              </a:spcBef>
              <a:spcAft>
                <a:spcPts val="0"/>
              </a:spcAft>
              <a:buClr>
                <a:schemeClr val="accent1"/>
              </a:buClr>
              <a:buSzPts val="2800"/>
              <a:buFont typeface="Corben"/>
              <a:buNone/>
              <a:defRPr sz="2800" b="1">
                <a:solidFill>
                  <a:schemeClr val="accent1"/>
                </a:solidFill>
                <a:latin typeface="Corben"/>
                <a:ea typeface="Corben"/>
                <a:cs typeface="Corben"/>
                <a:sym typeface="Corben"/>
              </a:defRPr>
            </a:lvl3pPr>
            <a:lvl4pPr lvl="3" rtl="0">
              <a:spcBef>
                <a:spcPts val="0"/>
              </a:spcBef>
              <a:spcAft>
                <a:spcPts val="0"/>
              </a:spcAft>
              <a:buClr>
                <a:schemeClr val="accent1"/>
              </a:buClr>
              <a:buSzPts val="2800"/>
              <a:buFont typeface="Corben"/>
              <a:buNone/>
              <a:defRPr sz="2800" b="1">
                <a:solidFill>
                  <a:schemeClr val="accent1"/>
                </a:solidFill>
                <a:latin typeface="Corben"/>
                <a:ea typeface="Corben"/>
                <a:cs typeface="Corben"/>
                <a:sym typeface="Corben"/>
              </a:defRPr>
            </a:lvl4pPr>
            <a:lvl5pPr lvl="4" rtl="0">
              <a:spcBef>
                <a:spcPts val="0"/>
              </a:spcBef>
              <a:spcAft>
                <a:spcPts val="0"/>
              </a:spcAft>
              <a:buClr>
                <a:schemeClr val="accent1"/>
              </a:buClr>
              <a:buSzPts val="2800"/>
              <a:buFont typeface="Corben"/>
              <a:buNone/>
              <a:defRPr sz="2800" b="1">
                <a:solidFill>
                  <a:schemeClr val="accent1"/>
                </a:solidFill>
                <a:latin typeface="Corben"/>
                <a:ea typeface="Corben"/>
                <a:cs typeface="Corben"/>
                <a:sym typeface="Corben"/>
              </a:defRPr>
            </a:lvl5pPr>
            <a:lvl6pPr lvl="5" rtl="0">
              <a:spcBef>
                <a:spcPts val="0"/>
              </a:spcBef>
              <a:spcAft>
                <a:spcPts val="0"/>
              </a:spcAft>
              <a:buClr>
                <a:schemeClr val="accent1"/>
              </a:buClr>
              <a:buSzPts val="2800"/>
              <a:buFont typeface="Corben"/>
              <a:buNone/>
              <a:defRPr sz="2800" b="1">
                <a:solidFill>
                  <a:schemeClr val="accent1"/>
                </a:solidFill>
                <a:latin typeface="Corben"/>
                <a:ea typeface="Corben"/>
                <a:cs typeface="Corben"/>
                <a:sym typeface="Corben"/>
              </a:defRPr>
            </a:lvl6pPr>
            <a:lvl7pPr lvl="6" rtl="0">
              <a:spcBef>
                <a:spcPts val="0"/>
              </a:spcBef>
              <a:spcAft>
                <a:spcPts val="0"/>
              </a:spcAft>
              <a:buClr>
                <a:schemeClr val="accent1"/>
              </a:buClr>
              <a:buSzPts val="2800"/>
              <a:buFont typeface="Corben"/>
              <a:buNone/>
              <a:defRPr sz="2800" b="1">
                <a:solidFill>
                  <a:schemeClr val="accent1"/>
                </a:solidFill>
                <a:latin typeface="Corben"/>
                <a:ea typeface="Corben"/>
                <a:cs typeface="Corben"/>
                <a:sym typeface="Corben"/>
              </a:defRPr>
            </a:lvl7pPr>
            <a:lvl8pPr lvl="7" rtl="0">
              <a:spcBef>
                <a:spcPts val="0"/>
              </a:spcBef>
              <a:spcAft>
                <a:spcPts val="0"/>
              </a:spcAft>
              <a:buClr>
                <a:schemeClr val="accent1"/>
              </a:buClr>
              <a:buSzPts val="2800"/>
              <a:buFont typeface="Corben"/>
              <a:buNone/>
              <a:defRPr sz="2800" b="1">
                <a:solidFill>
                  <a:schemeClr val="accent1"/>
                </a:solidFill>
                <a:latin typeface="Corben"/>
                <a:ea typeface="Corben"/>
                <a:cs typeface="Corben"/>
                <a:sym typeface="Corben"/>
              </a:defRPr>
            </a:lvl8pPr>
            <a:lvl9pPr lvl="8" rtl="0">
              <a:spcBef>
                <a:spcPts val="0"/>
              </a:spcBef>
              <a:spcAft>
                <a:spcPts val="0"/>
              </a:spcAft>
              <a:buClr>
                <a:schemeClr val="accent1"/>
              </a:buClr>
              <a:buSzPts val="2800"/>
              <a:buFont typeface="Corben"/>
              <a:buNone/>
              <a:defRPr sz="2800" b="1">
                <a:solidFill>
                  <a:schemeClr val="accent1"/>
                </a:solidFill>
                <a:latin typeface="Corben"/>
                <a:ea typeface="Corben"/>
                <a:cs typeface="Corben"/>
                <a:sym typeface="Corbe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4"/>
              </a:buClr>
              <a:buSzPts val="1400"/>
              <a:buFont typeface="Livvic"/>
              <a:buChar char="●"/>
              <a:defRPr>
                <a:solidFill>
                  <a:schemeClr val="accent4"/>
                </a:solidFill>
                <a:latin typeface="Livvic"/>
                <a:ea typeface="Livvic"/>
                <a:cs typeface="Livvic"/>
                <a:sym typeface="Livvic"/>
              </a:defRPr>
            </a:lvl1pPr>
            <a:lvl2pPr marL="914400" lvl="1" indent="-317500">
              <a:lnSpc>
                <a:spcPct val="100000"/>
              </a:lnSpc>
              <a:spcBef>
                <a:spcPts val="0"/>
              </a:spcBef>
              <a:spcAft>
                <a:spcPts val="0"/>
              </a:spcAft>
              <a:buClr>
                <a:schemeClr val="accent4"/>
              </a:buClr>
              <a:buSzPts val="1400"/>
              <a:buFont typeface="Livvic"/>
              <a:buChar char="○"/>
              <a:defRPr>
                <a:solidFill>
                  <a:schemeClr val="accent4"/>
                </a:solidFill>
                <a:latin typeface="Livvic"/>
                <a:ea typeface="Livvic"/>
                <a:cs typeface="Livvic"/>
                <a:sym typeface="Livvic"/>
              </a:defRPr>
            </a:lvl2pPr>
            <a:lvl3pPr marL="1371600" lvl="2" indent="-317500">
              <a:lnSpc>
                <a:spcPct val="100000"/>
              </a:lnSpc>
              <a:spcBef>
                <a:spcPts val="0"/>
              </a:spcBef>
              <a:spcAft>
                <a:spcPts val="0"/>
              </a:spcAft>
              <a:buClr>
                <a:schemeClr val="accent4"/>
              </a:buClr>
              <a:buSzPts val="1400"/>
              <a:buFont typeface="Livvic"/>
              <a:buChar char="■"/>
              <a:defRPr>
                <a:solidFill>
                  <a:schemeClr val="accent4"/>
                </a:solidFill>
                <a:latin typeface="Livvic"/>
                <a:ea typeface="Livvic"/>
                <a:cs typeface="Livvic"/>
                <a:sym typeface="Livvic"/>
              </a:defRPr>
            </a:lvl3pPr>
            <a:lvl4pPr marL="1828800" lvl="3" indent="-317500">
              <a:lnSpc>
                <a:spcPct val="100000"/>
              </a:lnSpc>
              <a:spcBef>
                <a:spcPts val="0"/>
              </a:spcBef>
              <a:spcAft>
                <a:spcPts val="0"/>
              </a:spcAft>
              <a:buClr>
                <a:schemeClr val="accent4"/>
              </a:buClr>
              <a:buSzPts val="1400"/>
              <a:buFont typeface="Livvic"/>
              <a:buChar char="●"/>
              <a:defRPr>
                <a:solidFill>
                  <a:schemeClr val="accent4"/>
                </a:solidFill>
                <a:latin typeface="Livvic"/>
                <a:ea typeface="Livvic"/>
                <a:cs typeface="Livvic"/>
                <a:sym typeface="Livvic"/>
              </a:defRPr>
            </a:lvl4pPr>
            <a:lvl5pPr marL="2286000" lvl="4" indent="-317500">
              <a:lnSpc>
                <a:spcPct val="100000"/>
              </a:lnSpc>
              <a:spcBef>
                <a:spcPts val="0"/>
              </a:spcBef>
              <a:spcAft>
                <a:spcPts val="0"/>
              </a:spcAft>
              <a:buClr>
                <a:schemeClr val="accent4"/>
              </a:buClr>
              <a:buSzPts val="1400"/>
              <a:buFont typeface="Livvic"/>
              <a:buChar char="○"/>
              <a:defRPr>
                <a:solidFill>
                  <a:schemeClr val="accent4"/>
                </a:solidFill>
                <a:latin typeface="Livvic"/>
                <a:ea typeface="Livvic"/>
                <a:cs typeface="Livvic"/>
                <a:sym typeface="Livvic"/>
              </a:defRPr>
            </a:lvl5pPr>
            <a:lvl6pPr marL="2743200" lvl="5" indent="-317500">
              <a:lnSpc>
                <a:spcPct val="100000"/>
              </a:lnSpc>
              <a:spcBef>
                <a:spcPts val="0"/>
              </a:spcBef>
              <a:spcAft>
                <a:spcPts val="0"/>
              </a:spcAft>
              <a:buClr>
                <a:schemeClr val="accent4"/>
              </a:buClr>
              <a:buSzPts val="1400"/>
              <a:buFont typeface="Livvic"/>
              <a:buChar char="■"/>
              <a:defRPr>
                <a:solidFill>
                  <a:schemeClr val="accent4"/>
                </a:solidFill>
                <a:latin typeface="Livvic"/>
                <a:ea typeface="Livvic"/>
                <a:cs typeface="Livvic"/>
                <a:sym typeface="Livvic"/>
              </a:defRPr>
            </a:lvl6pPr>
            <a:lvl7pPr marL="3200400" lvl="6" indent="-317500">
              <a:lnSpc>
                <a:spcPct val="100000"/>
              </a:lnSpc>
              <a:spcBef>
                <a:spcPts val="0"/>
              </a:spcBef>
              <a:spcAft>
                <a:spcPts val="0"/>
              </a:spcAft>
              <a:buClr>
                <a:schemeClr val="accent4"/>
              </a:buClr>
              <a:buSzPts val="1400"/>
              <a:buFont typeface="Livvic"/>
              <a:buChar char="●"/>
              <a:defRPr>
                <a:solidFill>
                  <a:schemeClr val="accent4"/>
                </a:solidFill>
                <a:latin typeface="Livvic"/>
                <a:ea typeface="Livvic"/>
                <a:cs typeface="Livvic"/>
                <a:sym typeface="Livvic"/>
              </a:defRPr>
            </a:lvl7pPr>
            <a:lvl8pPr marL="3657600" lvl="7" indent="-317500">
              <a:lnSpc>
                <a:spcPct val="115000"/>
              </a:lnSpc>
              <a:spcBef>
                <a:spcPts val="0"/>
              </a:spcBef>
              <a:spcAft>
                <a:spcPts val="0"/>
              </a:spcAft>
              <a:buClr>
                <a:schemeClr val="accent4"/>
              </a:buClr>
              <a:buSzPts val="1400"/>
              <a:buFont typeface="Livvic"/>
              <a:buChar char="○"/>
              <a:defRPr>
                <a:solidFill>
                  <a:schemeClr val="accent4"/>
                </a:solidFill>
                <a:latin typeface="Livvic"/>
                <a:ea typeface="Livvic"/>
                <a:cs typeface="Livvic"/>
                <a:sym typeface="Livvic"/>
              </a:defRPr>
            </a:lvl8pPr>
            <a:lvl9pPr marL="4114800" lvl="8" indent="-317500">
              <a:lnSpc>
                <a:spcPct val="115000"/>
              </a:lnSpc>
              <a:spcBef>
                <a:spcPts val="0"/>
              </a:spcBef>
              <a:spcAft>
                <a:spcPts val="1600"/>
              </a:spcAft>
              <a:buClr>
                <a:schemeClr val="accent4"/>
              </a:buClr>
              <a:buSzPts val="1400"/>
              <a:buFont typeface="Livvic"/>
              <a:buChar char="■"/>
              <a:defRPr>
                <a:solidFill>
                  <a:schemeClr val="accent4"/>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64" r:id="rId6"/>
    <p:sldLayoutId id="2147483669" r:id="rId7"/>
    <p:sldLayoutId id="2147483675" r:id="rId8"/>
    <p:sldLayoutId id="214748367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88"/>
        <p:cNvGrpSpPr/>
        <p:nvPr/>
      </p:nvGrpSpPr>
      <p:grpSpPr>
        <a:xfrm>
          <a:off x="0" y="0"/>
          <a:ext cx="0" cy="0"/>
          <a:chOff x="0" y="0"/>
          <a:chExt cx="0" cy="0"/>
        </a:xfrm>
      </p:grpSpPr>
      <p:sp>
        <p:nvSpPr>
          <p:cNvPr id="3589" name="Google Shape;3589;p33"/>
          <p:cNvSpPr/>
          <p:nvPr/>
        </p:nvSpPr>
        <p:spPr>
          <a:xfrm>
            <a:off x="1510275" y="2305325"/>
            <a:ext cx="6112565" cy="39250"/>
          </a:xfrm>
          <a:custGeom>
            <a:avLst/>
            <a:gdLst/>
            <a:ahLst/>
            <a:cxnLst/>
            <a:rect l="l" t="t" r="r" b="b"/>
            <a:pathLst>
              <a:path w="96170" h="1570" extrusionOk="0">
                <a:moveTo>
                  <a:pt x="43854" y="1"/>
                </a:moveTo>
                <a:cubicBezTo>
                  <a:pt x="29024" y="1"/>
                  <a:pt x="14275" y="193"/>
                  <a:pt x="501" y="802"/>
                </a:cubicBezTo>
                <a:cubicBezTo>
                  <a:pt x="1" y="836"/>
                  <a:pt x="1" y="1569"/>
                  <a:pt x="501" y="1569"/>
                </a:cubicBezTo>
                <a:cubicBezTo>
                  <a:pt x="14275" y="960"/>
                  <a:pt x="29010" y="768"/>
                  <a:pt x="43831" y="768"/>
                </a:cubicBezTo>
                <a:cubicBezTo>
                  <a:pt x="61456" y="768"/>
                  <a:pt x="79204" y="1039"/>
                  <a:pt x="95602" y="1203"/>
                </a:cubicBezTo>
                <a:cubicBezTo>
                  <a:pt x="96169" y="1203"/>
                  <a:pt x="96169" y="435"/>
                  <a:pt x="95602" y="435"/>
                </a:cubicBezTo>
                <a:cubicBezTo>
                  <a:pt x="79240" y="272"/>
                  <a:pt x="61490" y="1"/>
                  <a:pt x="4385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33"/>
          <p:cNvSpPr/>
          <p:nvPr/>
        </p:nvSpPr>
        <p:spPr>
          <a:xfrm>
            <a:off x="1873600" y="3194050"/>
            <a:ext cx="5335752" cy="39250"/>
          </a:xfrm>
          <a:custGeom>
            <a:avLst/>
            <a:gdLst/>
            <a:ahLst/>
            <a:cxnLst/>
            <a:rect l="l" t="t" r="r" b="b"/>
            <a:pathLst>
              <a:path w="96170" h="1570" extrusionOk="0">
                <a:moveTo>
                  <a:pt x="43854" y="1"/>
                </a:moveTo>
                <a:cubicBezTo>
                  <a:pt x="29024" y="1"/>
                  <a:pt x="14275" y="193"/>
                  <a:pt x="501" y="802"/>
                </a:cubicBezTo>
                <a:cubicBezTo>
                  <a:pt x="1" y="836"/>
                  <a:pt x="1" y="1569"/>
                  <a:pt x="501" y="1569"/>
                </a:cubicBezTo>
                <a:cubicBezTo>
                  <a:pt x="14275" y="960"/>
                  <a:pt x="29010" y="768"/>
                  <a:pt x="43831" y="768"/>
                </a:cubicBezTo>
                <a:cubicBezTo>
                  <a:pt x="61456" y="768"/>
                  <a:pt x="79204" y="1039"/>
                  <a:pt x="95602" y="1203"/>
                </a:cubicBezTo>
                <a:cubicBezTo>
                  <a:pt x="96169" y="1203"/>
                  <a:pt x="96169" y="435"/>
                  <a:pt x="95602" y="435"/>
                </a:cubicBezTo>
                <a:cubicBezTo>
                  <a:pt x="79240" y="272"/>
                  <a:pt x="61490" y="1"/>
                  <a:pt x="4385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3"/>
          <p:cNvSpPr txBox="1">
            <a:spLocks noGrp="1"/>
          </p:cNvSpPr>
          <p:nvPr>
            <p:ph type="subTitle" idx="1"/>
          </p:nvPr>
        </p:nvSpPr>
        <p:spPr>
          <a:xfrm>
            <a:off x="2288250" y="3555825"/>
            <a:ext cx="4567500" cy="44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Ramadhani Uswatun Khasanah</a:t>
            </a:r>
            <a:endParaRPr dirty="0"/>
          </a:p>
        </p:txBody>
      </p:sp>
      <p:grpSp>
        <p:nvGrpSpPr>
          <p:cNvPr id="3592" name="Google Shape;3592;p33"/>
          <p:cNvGrpSpPr/>
          <p:nvPr/>
        </p:nvGrpSpPr>
        <p:grpSpPr>
          <a:xfrm>
            <a:off x="7791327" y="1779810"/>
            <a:ext cx="580441" cy="564760"/>
            <a:chOff x="7710527" y="2552473"/>
            <a:chExt cx="580441" cy="564760"/>
          </a:xfrm>
        </p:grpSpPr>
        <p:sp>
          <p:nvSpPr>
            <p:cNvPr id="3593" name="Google Shape;3593;p33"/>
            <p:cNvSpPr/>
            <p:nvPr/>
          </p:nvSpPr>
          <p:spPr>
            <a:xfrm rot="6724597">
              <a:off x="7788061" y="2607933"/>
              <a:ext cx="425374" cy="453841"/>
            </a:xfrm>
            <a:custGeom>
              <a:avLst/>
              <a:gdLst/>
              <a:ahLst/>
              <a:cxnLst/>
              <a:rect l="l" t="t" r="r" b="b"/>
              <a:pathLst>
                <a:path w="5738" h="6122" extrusionOk="0">
                  <a:moveTo>
                    <a:pt x="3867" y="0"/>
                  </a:moveTo>
                  <a:cubicBezTo>
                    <a:pt x="3316" y="0"/>
                    <a:pt x="2775" y="478"/>
                    <a:pt x="2469" y="1014"/>
                  </a:cubicBezTo>
                  <a:cubicBezTo>
                    <a:pt x="2131" y="531"/>
                    <a:pt x="1636" y="31"/>
                    <a:pt x="1187" y="31"/>
                  </a:cubicBezTo>
                  <a:cubicBezTo>
                    <a:pt x="1014" y="31"/>
                    <a:pt x="849" y="105"/>
                    <a:pt x="701" y="280"/>
                  </a:cubicBezTo>
                  <a:cubicBezTo>
                    <a:pt x="267" y="680"/>
                    <a:pt x="368" y="1014"/>
                    <a:pt x="801" y="1614"/>
                  </a:cubicBezTo>
                  <a:cubicBezTo>
                    <a:pt x="1068" y="1948"/>
                    <a:pt x="1335" y="2015"/>
                    <a:pt x="1402" y="2148"/>
                  </a:cubicBezTo>
                  <a:cubicBezTo>
                    <a:pt x="701" y="2315"/>
                    <a:pt x="1" y="2682"/>
                    <a:pt x="234" y="3482"/>
                  </a:cubicBezTo>
                  <a:cubicBezTo>
                    <a:pt x="442" y="4107"/>
                    <a:pt x="996" y="4361"/>
                    <a:pt x="1587" y="4361"/>
                  </a:cubicBezTo>
                  <a:cubicBezTo>
                    <a:pt x="1658" y="4361"/>
                    <a:pt x="1730" y="4357"/>
                    <a:pt x="1802" y="4350"/>
                  </a:cubicBezTo>
                  <a:lnTo>
                    <a:pt x="1802" y="4350"/>
                  </a:lnTo>
                  <a:cubicBezTo>
                    <a:pt x="1535" y="5117"/>
                    <a:pt x="1535" y="6084"/>
                    <a:pt x="2369" y="6118"/>
                  </a:cubicBezTo>
                  <a:cubicBezTo>
                    <a:pt x="2405" y="6120"/>
                    <a:pt x="2441" y="6121"/>
                    <a:pt x="2475" y="6121"/>
                  </a:cubicBezTo>
                  <a:cubicBezTo>
                    <a:pt x="3384" y="6121"/>
                    <a:pt x="3567" y="5287"/>
                    <a:pt x="3503" y="4483"/>
                  </a:cubicBezTo>
                  <a:lnTo>
                    <a:pt x="3503" y="4483"/>
                  </a:lnTo>
                  <a:cubicBezTo>
                    <a:pt x="3763" y="4652"/>
                    <a:pt x="4043" y="4755"/>
                    <a:pt x="4311" y="4755"/>
                  </a:cubicBezTo>
                  <a:cubicBezTo>
                    <a:pt x="4733" y="4755"/>
                    <a:pt x="5127" y="4501"/>
                    <a:pt x="5371" y="3849"/>
                  </a:cubicBezTo>
                  <a:cubicBezTo>
                    <a:pt x="5738" y="2915"/>
                    <a:pt x="4971" y="2582"/>
                    <a:pt x="4137" y="2515"/>
                  </a:cubicBezTo>
                  <a:cubicBezTo>
                    <a:pt x="4704" y="1781"/>
                    <a:pt x="5171" y="647"/>
                    <a:pt x="4370" y="147"/>
                  </a:cubicBezTo>
                  <a:cubicBezTo>
                    <a:pt x="4206" y="45"/>
                    <a:pt x="4036" y="0"/>
                    <a:pt x="3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3"/>
            <p:cNvSpPr/>
            <p:nvPr/>
          </p:nvSpPr>
          <p:spPr>
            <a:xfrm rot="6724597">
              <a:off x="7966962" y="2789633"/>
              <a:ext cx="102451" cy="76431"/>
            </a:xfrm>
            <a:custGeom>
              <a:avLst/>
              <a:gdLst/>
              <a:ahLst/>
              <a:cxnLst/>
              <a:rect l="l" t="t" r="r" b="b"/>
              <a:pathLst>
                <a:path w="1382" h="1031" extrusionOk="0">
                  <a:moveTo>
                    <a:pt x="777" y="0"/>
                  </a:moveTo>
                  <a:cubicBezTo>
                    <a:pt x="738" y="0"/>
                    <a:pt x="701" y="7"/>
                    <a:pt x="667" y="19"/>
                  </a:cubicBezTo>
                  <a:cubicBezTo>
                    <a:pt x="167" y="85"/>
                    <a:pt x="0" y="819"/>
                    <a:pt x="500" y="986"/>
                  </a:cubicBezTo>
                  <a:cubicBezTo>
                    <a:pt x="571" y="1017"/>
                    <a:pt x="640" y="1031"/>
                    <a:pt x="704" y="1031"/>
                  </a:cubicBezTo>
                  <a:cubicBezTo>
                    <a:pt x="1126" y="1031"/>
                    <a:pt x="1381" y="437"/>
                    <a:pt x="1034" y="119"/>
                  </a:cubicBezTo>
                  <a:cubicBezTo>
                    <a:pt x="945" y="30"/>
                    <a:pt x="856" y="0"/>
                    <a:pt x="7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5" name="Google Shape;3595;p33"/>
          <p:cNvGrpSpPr/>
          <p:nvPr/>
        </p:nvGrpSpPr>
        <p:grpSpPr>
          <a:xfrm>
            <a:off x="894589" y="1340373"/>
            <a:ext cx="580441" cy="564760"/>
            <a:chOff x="773814" y="2591098"/>
            <a:chExt cx="580441" cy="564760"/>
          </a:xfrm>
        </p:grpSpPr>
        <p:sp>
          <p:nvSpPr>
            <p:cNvPr id="3596" name="Google Shape;3596;p33"/>
            <p:cNvSpPr/>
            <p:nvPr/>
          </p:nvSpPr>
          <p:spPr>
            <a:xfrm rot="6724597">
              <a:off x="851348" y="2646558"/>
              <a:ext cx="425374" cy="453841"/>
            </a:xfrm>
            <a:custGeom>
              <a:avLst/>
              <a:gdLst/>
              <a:ahLst/>
              <a:cxnLst/>
              <a:rect l="l" t="t" r="r" b="b"/>
              <a:pathLst>
                <a:path w="5738" h="6122" extrusionOk="0">
                  <a:moveTo>
                    <a:pt x="3867" y="0"/>
                  </a:moveTo>
                  <a:cubicBezTo>
                    <a:pt x="3316" y="0"/>
                    <a:pt x="2775" y="478"/>
                    <a:pt x="2469" y="1014"/>
                  </a:cubicBezTo>
                  <a:cubicBezTo>
                    <a:pt x="2131" y="531"/>
                    <a:pt x="1636" y="31"/>
                    <a:pt x="1187" y="31"/>
                  </a:cubicBezTo>
                  <a:cubicBezTo>
                    <a:pt x="1014" y="31"/>
                    <a:pt x="849" y="105"/>
                    <a:pt x="701" y="280"/>
                  </a:cubicBezTo>
                  <a:cubicBezTo>
                    <a:pt x="267" y="680"/>
                    <a:pt x="368" y="1014"/>
                    <a:pt x="801" y="1614"/>
                  </a:cubicBezTo>
                  <a:cubicBezTo>
                    <a:pt x="1068" y="1948"/>
                    <a:pt x="1335" y="2015"/>
                    <a:pt x="1402" y="2148"/>
                  </a:cubicBezTo>
                  <a:cubicBezTo>
                    <a:pt x="701" y="2315"/>
                    <a:pt x="1" y="2682"/>
                    <a:pt x="234" y="3482"/>
                  </a:cubicBezTo>
                  <a:cubicBezTo>
                    <a:pt x="442" y="4107"/>
                    <a:pt x="996" y="4361"/>
                    <a:pt x="1587" y="4361"/>
                  </a:cubicBezTo>
                  <a:cubicBezTo>
                    <a:pt x="1658" y="4361"/>
                    <a:pt x="1730" y="4357"/>
                    <a:pt x="1802" y="4350"/>
                  </a:cubicBezTo>
                  <a:lnTo>
                    <a:pt x="1802" y="4350"/>
                  </a:lnTo>
                  <a:cubicBezTo>
                    <a:pt x="1535" y="5117"/>
                    <a:pt x="1535" y="6084"/>
                    <a:pt x="2369" y="6118"/>
                  </a:cubicBezTo>
                  <a:cubicBezTo>
                    <a:pt x="2405" y="6120"/>
                    <a:pt x="2441" y="6121"/>
                    <a:pt x="2475" y="6121"/>
                  </a:cubicBezTo>
                  <a:cubicBezTo>
                    <a:pt x="3384" y="6121"/>
                    <a:pt x="3567" y="5287"/>
                    <a:pt x="3503" y="4483"/>
                  </a:cubicBezTo>
                  <a:lnTo>
                    <a:pt x="3503" y="4483"/>
                  </a:lnTo>
                  <a:cubicBezTo>
                    <a:pt x="3763" y="4652"/>
                    <a:pt x="4043" y="4755"/>
                    <a:pt x="4311" y="4755"/>
                  </a:cubicBezTo>
                  <a:cubicBezTo>
                    <a:pt x="4733" y="4755"/>
                    <a:pt x="5127" y="4501"/>
                    <a:pt x="5371" y="3849"/>
                  </a:cubicBezTo>
                  <a:cubicBezTo>
                    <a:pt x="5738" y="2915"/>
                    <a:pt x="4971" y="2582"/>
                    <a:pt x="4137" y="2515"/>
                  </a:cubicBezTo>
                  <a:cubicBezTo>
                    <a:pt x="4704" y="1781"/>
                    <a:pt x="5171" y="647"/>
                    <a:pt x="4370" y="147"/>
                  </a:cubicBezTo>
                  <a:cubicBezTo>
                    <a:pt x="4206" y="45"/>
                    <a:pt x="4036" y="0"/>
                    <a:pt x="3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3"/>
            <p:cNvSpPr/>
            <p:nvPr/>
          </p:nvSpPr>
          <p:spPr>
            <a:xfrm rot="6724597">
              <a:off x="1030250" y="2828258"/>
              <a:ext cx="102451" cy="76431"/>
            </a:xfrm>
            <a:custGeom>
              <a:avLst/>
              <a:gdLst/>
              <a:ahLst/>
              <a:cxnLst/>
              <a:rect l="l" t="t" r="r" b="b"/>
              <a:pathLst>
                <a:path w="1382" h="1031" extrusionOk="0">
                  <a:moveTo>
                    <a:pt x="777" y="0"/>
                  </a:moveTo>
                  <a:cubicBezTo>
                    <a:pt x="738" y="0"/>
                    <a:pt x="701" y="7"/>
                    <a:pt x="667" y="19"/>
                  </a:cubicBezTo>
                  <a:cubicBezTo>
                    <a:pt x="167" y="85"/>
                    <a:pt x="0" y="819"/>
                    <a:pt x="500" y="986"/>
                  </a:cubicBezTo>
                  <a:cubicBezTo>
                    <a:pt x="571" y="1017"/>
                    <a:pt x="640" y="1031"/>
                    <a:pt x="704" y="1031"/>
                  </a:cubicBezTo>
                  <a:cubicBezTo>
                    <a:pt x="1126" y="1031"/>
                    <a:pt x="1381" y="437"/>
                    <a:pt x="1034" y="119"/>
                  </a:cubicBezTo>
                  <a:cubicBezTo>
                    <a:pt x="945" y="30"/>
                    <a:pt x="856" y="0"/>
                    <a:pt x="7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8" name="Google Shape;3598;p33"/>
          <p:cNvGrpSpPr/>
          <p:nvPr/>
        </p:nvGrpSpPr>
        <p:grpSpPr>
          <a:xfrm>
            <a:off x="472350" y="3403467"/>
            <a:ext cx="1929000" cy="1469460"/>
            <a:chOff x="472350" y="3403467"/>
            <a:chExt cx="1929000" cy="1469460"/>
          </a:xfrm>
        </p:grpSpPr>
        <p:sp>
          <p:nvSpPr>
            <p:cNvPr id="3599" name="Google Shape;3599;p33"/>
            <p:cNvSpPr/>
            <p:nvPr/>
          </p:nvSpPr>
          <p:spPr>
            <a:xfrm rot="-657354">
              <a:off x="551310" y="3712412"/>
              <a:ext cx="1771080" cy="100133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33"/>
            <p:cNvSpPr/>
            <p:nvPr/>
          </p:nvSpPr>
          <p:spPr>
            <a:xfrm rot="-657313">
              <a:off x="578653" y="3544766"/>
              <a:ext cx="1521491" cy="359345"/>
            </a:xfrm>
            <a:custGeom>
              <a:avLst/>
              <a:gdLst/>
              <a:ahLst/>
              <a:cxnLst/>
              <a:rect l="l" t="t" r="r" b="b"/>
              <a:pathLst>
                <a:path w="55207" h="12710" extrusionOk="0">
                  <a:moveTo>
                    <a:pt x="0" y="0"/>
                  </a:moveTo>
                  <a:lnTo>
                    <a:pt x="634" y="1601"/>
                  </a:lnTo>
                  <a:lnTo>
                    <a:pt x="767" y="1902"/>
                  </a:lnTo>
                  <a:lnTo>
                    <a:pt x="834" y="2102"/>
                  </a:lnTo>
                  <a:lnTo>
                    <a:pt x="934" y="2335"/>
                  </a:lnTo>
                  <a:lnTo>
                    <a:pt x="1701" y="4403"/>
                  </a:lnTo>
                  <a:lnTo>
                    <a:pt x="1835" y="4604"/>
                  </a:lnTo>
                  <a:lnTo>
                    <a:pt x="2135" y="5404"/>
                  </a:lnTo>
                  <a:lnTo>
                    <a:pt x="2202" y="5604"/>
                  </a:lnTo>
                  <a:lnTo>
                    <a:pt x="2268" y="5671"/>
                  </a:lnTo>
                  <a:lnTo>
                    <a:pt x="2502" y="6372"/>
                  </a:lnTo>
                  <a:lnTo>
                    <a:pt x="2268" y="7039"/>
                  </a:lnTo>
                  <a:lnTo>
                    <a:pt x="2168" y="7205"/>
                  </a:lnTo>
                  <a:lnTo>
                    <a:pt x="2168" y="7239"/>
                  </a:lnTo>
                  <a:lnTo>
                    <a:pt x="2102" y="7506"/>
                  </a:lnTo>
                  <a:lnTo>
                    <a:pt x="2035" y="7572"/>
                  </a:lnTo>
                  <a:lnTo>
                    <a:pt x="2002" y="7706"/>
                  </a:lnTo>
                  <a:lnTo>
                    <a:pt x="1935" y="7839"/>
                  </a:lnTo>
                  <a:lnTo>
                    <a:pt x="968" y="10208"/>
                  </a:lnTo>
                  <a:lnTo>
                    <a:pt x="767" y="10841"/>
                  </a:lnTo>
                  <a:lnTo>
                    <a:pt x="634" y="11075"/>
                  </a:lnTo>
                  <a:lnTo>
                    <a:pt x="134" y="12376"/>
                  </a:lnTo>
                  <a:lnTo>
                    <a:pt x="0" y="12709"/>
                  </a:lnTo>
                  <a:lnTo>
                    <a:pt x="55206" y="12709"/>
                  </a:lnTo>
                  <a:lnTo>
                    <a:pt x="54539" y="11075"/>
                  </a:lnTo>
                  <a:lnTo>
                    <a:pt x="54506" y="10975"/>
                  </a:lnTo>
                  <a:lnTo>
                    <a:pt x="54472" y="10841"/>
                  </a:lnTo>
                  <a:lnTo>
                    <a:pt x="54472" y="10775"/>
                  </a:lnTo>
                  <a:lnTo>
                    <a:pt x="54406" y="10741"/>
                  </a:lnTo>
                  <a:lnTo>
                    <a:pt x="54372" y="10575"/>
                  </a:lnTo>
                  <a:lnTo>
                    <a:pt x="53638" y="8707"/>
                  </a:lnTo>
                  <a:lnTo>
                    <a:pt x="53505" y="8473"/>
                  </a:lnTo>
                  <a:lnTo>
                    <a:pt x="52838" y="6805"/>
                  </a:lnTo>
                  <a:lnTo>
                    <a:pt x="52704" y="6505"/>
                  </a:lnTo>
                  <a:lnTo>
                    <a:pt x="52704" y="6405"/>
                  </a:lnTo>
                  <a:lnTo>
                    <a:pt x="52671" y="6372"/>
                  </a:lnTo>
                  <a:lnTo>
                    <a:pt x="52704" y="6205"/>
                  </a:lnTo>
                  <a:lnTo>
                    <a:pt x="52838" y="5938"/>
                  </a:lnTo>
                  <a:lnTo>
                    <a:pt x="52838" y="5905"/>
                  </a:lnTo>
                  <a:lnTo>
                    <a:pt x="54206" y="2502"/>
                  </a:lnTo>
                  <a:lnTo>
                    <a:pt x="54306" y="2269"/>
                  </a:lnTo>
                  <a:lnTo>
                    <a:pt x="54472" y="1902"/>
                  </a:lnTo>
                  <a:lnTo>
                    <a:pt x="54539" y="1601"/>
                  </a:lnTo>
                  <a:lnTo>
                    <a:pt x="54806" y="1001"/>
                  </a:lnTo>
                  <a:lnTo>
                    <a:pt x="54873" y="768"/>
                  </a:lnTo>
                  <a:lnTo>
                    <a:pt x="55006" y="534"/>
                  </a:lnTo>
                  <a:lnTo>
                    <a:pt x="55173" y="34"/>
                  </a:lnTo>
                  <a:lnTo>
                    <a:pt x="552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33"/>
            <p:cNvSpPr/>
            <p:nvPr/>
          </p:nvSpPr>
          <p:spPr>
            <a:xfrm rot="-657313">
              <a:off x="634045" y="3882489"/>
              <a:ext cx="77250" cy="143433"/>
            </a:xfrm>
            <a:custGeom>
              <a:avLst/>
              <a:gdLst/>
              <a:ahLst/>
              <a:cxnLst/>
              <a:rect l="l" t="t" r="r" b="b"/>
              <a:pathLst>
                <a:path w="2803" h="5205" extrusionOk="0">
                  <a:moveTo>
                    <a:pt x="1235" y="1"/>
                  </a:moveTo>
                  <a:lnTo>
                    <a:pt x="1168" y="67"/>
                  </a:lnTo>
                  <a:lnTo>
                    <a:pt x="1135" y="201"/>
                  </a:lnTo>
                  <a:lnTo>
                    <a:pt x="2502" y="1535"/>
                  </a:lnTo>
                  <a:lnTo>
                    <a:pt x="0" y="4004"/>
                  </a:lnTo>
                  <a:lnTo>
                    <a:pt x="1268" y="5204"/>
                  </a:lnTo>
                  <a:lnTo>
                    <a:pt x="1568" y="5204"/>
                  </a:lnTo>
                  <a:lnTo>
                    <a:pt x="301" y="4004"/>
                  </a:lnTo>
                  <a:lnTo>
                    <a:pt x="2802" y="1535"/>
                  </a:lnTo>
                  <a:lnTo>
                    <a:pt x="1235" y="1"/>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3"/>
            <p:cNvSpPr/>
            <p:nvPr/>
          </p:nvSpPr>
          <p:spPr>
            <a:xfrm rot="-657313">
              <a:off x="595794" y="3679320"/>
              <a:ext cx="77250" cy="154456"/>
            </a:xfrm>
            <a:custGeom>
              <a:avLst/>
              <a:gdLst/>
              <a:ahLst/>
              <a:cxnLst/>
              <a:rect l="l" t="t" r="r" b="b"/>
              <a:pathLst>
                <a:path w="2803" h="5605" extrusionOk="0">
                  <a:moveTo>
                    <a:pt x="1802" y="0"/>
                  </a:moveTo>
                  <a:lnTo>
                    <a:pt x="0" y="1735"/>
                  </a:lnTo>
                  <a:lnTo>
                    <a:pt x="2502" y="4203"/>
                  </a:lnTo>
                  <a:lnTo>
                    <a:pt x="1268" y="5404"/>
                  </a:lnTo>
                  <a:lnTo>
                    <a:pt x="1335" y="5604"/>
                  </a:lnTo>
                  <a:lnTo>
                    <a:pt x="2802" y="4203"/>
                  </a:lnTo>
                  <a:lnTo>
                    <a:pt x="301" y="1735"/>
                  </a:lnTo>
                  <a:lnTo>
                    <a:pt x="2102" y="0"/>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3"/>
            <p:cNvSpPr/>
            <p:nvPr/>
          </p:nvSpPr>
          <p:spPr>
            <a:xfrm rot="-657313">
              <a:off x="709147" y="3659200"/>
              <a:ext cx="77250" cy="350247"/>
            </a:xfrm>
            <a:custGeom>
              <a:avLst/>
              <a:gdLst/>
              <a:ahLst/>
              <a:cxnLst/>
              <a:rect l="l" t="t" r="r" b="b"/>
              <a:pathLst>
                <a:path w="2803" h="12710" extrusionOk="0">
                  <a:moveTo>
                    <a:pt x="1802" y="0"/>
                  </a:moveTo>
                  <a:lnTo>
                    <a:pt x="1" y="1735"/>
                  </a:lnTo>
                  <a:lnTo>
                    <a:pt x="2503" y="4203"/>
                  </a:lnTo>
                  <a:lnTo>
                    <a:pt x="1" y="6605"/>
                  </a:lnTo>
                  <a:lnTo>
                    <a:pt x="2503" y="9040"/>
                  </a:lnTo>
                  <a:lnTo>
                    <a:pt x="1" y="11509"/>
                  </a:lnTo>
                  <a:lnTo>
                    <a:pt x="1269" y="12709"/>
                  </a:lnTo>
                  <a:lnTo>
                    <a:pt x="1602" y="12709"/>
                  </a:lnTo>
                  <a:lnTo>
                    <a:pt x="301" y="11509"/>
                  </a:lnTo>
                  <a:lnTo>
                    <a:pt x="2803" y="9040"/>
                  </a:lnTo>
                  <a:lnTo>
                    <a:pt x="301" y="6605"/>
                  </a:lnTo>
                  <a:lnTo>
                    <a:pt x="2803" y="4203"/>
                  </a:lnTo>
                  <a:lnTo>
                    <a:pt x="301" y="1735"/>
                  </a:lnTo>
                  <a:lnTo>
                    <a:pt x="2102" y="0"/>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3"/>
            <p:cNvSpPr/>
            <p:nvPr/>
          </p:nvSpPr>
          <p:spPr>
            <a:xfrm rot="-657313">
              <a:off x="803929" y="3640857"/>
              <a:ext cx="77250" cy="350247"/>
            </a:xfrm>
            <a:custGeom>
              <a:avLst/>
              <a:gdLst/>
              <a:ahLst/>
              <a:cxnLst/>
              <a:rect l="l" t="t" r="r" b="b"/>
              <a:pathLst>
                <a:path w="2803" h="12710" extrusionOk="0">
                  <a:moveTo>
                    <a:pt x="1802" y="0"/>
                  </a:moveTo>
                  <a:lnTo>
                    <a:pt x="0" y="1735"/>
                  </a:lnTo>
                  <a:lnTo>
                    <a:pt x="2502" y="4203"/>
                  </a:lnTo>
                  <a:lnTo>
                    <a:pt x="0" y="6605"/>
                  </a:lnTo>
                  <a:lnTo>
                    <a:pt x="2502" y="9040"/>
                  </a:lnTo>
                  <a:lnTo>
                    <a:pt x="0" y="11509"/>
                  </a:lnTo>
                  <a:lnTo>
                    <a:pt x="1268" y="12709"/>
                  </a:lnTo>
                  <a:lnTo>
                    <a:pt x="1602" y="12709"/>
                  </a:lnTo>
                  <a:lnTo>
                    <a:pt x="301" y="11509"/>
                  </a:lnTo>
                  <a:lnTo>
                    <a:pt x="2802" y="9040"/>
                  </a:lnTo>
                  <a:lnTo>
                    <a:pt x="301" y="6605"/>
                  </a:lnTo>
                  <a:lnTo>
                    <a:pt x="2802" y="4203"/>
                  </a:lnTo>
                  <a:lnTo>
                    <a:pt x="301" y="1735"/>
                  </a:lnTo>
                  <a:lnTo>
                    <a:pt x="2102" y="0"/>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3"/>
            <p:cNvSpPr/>
            <p:nvPr/>
          </p:nvSpPr>
          <p:spPr>
            <a:xfrm rot="-657313">
              <a:off x="898685" y="3622520"/>
              <a:ext cx="77250" cy="350247"/>
            </a:xfrm>
            <a:custGeom>
              <a:avLst/>
              <a:gdLst/>
              <a:ahLst/>
              <a:cxnLst/>
              <a:rect l="l" t="t" r="r" b="b"/>
              <a:pathLst>
                <a:path w="2803" h="12710" extrusionOk="0">
                  <a:moveTo>
                    <a:pt x="1802" y="0"/>
                  </a:moveTo>
                  <a:lnTo>
                    <a:pt x="1" y="1735"/>
                  </a:lnTo>
                  <a:lnTo>
                    <a:pt x="2503" y="4203"/>
                  </a:lnTo>
                  <a:lnTo>
                    <a:pt x="1" y="6605"/>
                  </a:lnTo>
                  <a:lnTo>
                    <a:pt x="2503" y="9040"/>
                  </a:lnTo>
                  <a:lnTo>
                    <a:pt x="1" y="11509"/>
                  </a:lnTo>
                  <a:lnTo>
                    <a:pt x="1269" y="12709"/>
                  </a:lnTo>
                  <a:lnTo>
                    <a:pt x="1602" y="12709"/>
                  </a:lnTo>
                  <a:lnTo>
                    <a:pt x="301" y="11509"/>
                  </a:lnTo>
                  <a:lnTo>
                    <a:pt x="2803" y="9040"/>
                  </a:lnTo>
                  <a:lnTo>
                    <a:pt x="301" y="6605"/>
                  </a:lnTo>
                  <a:lnTo>
                    <a:pt x="2803" y="4203"/>
                  </a:lnTo>
                  <a:lnTo>
                    <a:pt x="301" y="1735"/>
                  </a:lnTo>
                  <a:lnTo>
                    <a:pt x="2102" y="0"/>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33"/>
            <p:cNvSpPr/>
            <p:nvPr/>
          </p:nvSpPr>
          <p:spPr>
            <a:xfrm rot="-657313">
              <a:off x="993468" y="3604177"/>
              <a:ext cx="77250" cy="350247"/>
            </a:xfrm>
            <a:custGeom>
              <a:avLst/>
              <a:gdLst/>
              <a:ahLst/>
              <a:cxnLst/>
              <a:rect l="l" t="t" r="r" b="b"/>
              <a:pathLst>
                <a:path w="2803" h="12710" extrusionOk="0">
                  <a:moveTo>
                    <a:pt x="1802" y="0"/>
                  </a:moveTo>
                  <a:lnTo>
                    <a:pt x="0" y="1735"/>
                  </a:lnTo>
                  <a:lnTo>
                    <a:pt x="2502" y="4203"/>
                  </a:lnTo>
                  <a:lnTo>
                    <a:pt x="0" y="6605"/>
                  </a:lnTo>
                  <a:lnTo>
                    <a:pt x="2502" y="9040"/>
                  </a:lnTo>
                  <a:lnTo>
                    <a:pt x="0" y="11509"/>
                  </a:lnTo>
                  <a:lnTo>
                    <a:pt x="1301" y="12709"/>
                  </a:lnTo>
                  <a:lnTo>
                    <a:pt x="1602" y="12709"/>
                  </a:lnTo>
                  <a:lnTo>
                    <a:pt x="301" y="11509"/>
                  </a:lnTo>
                  <a:lnTo>
                    <a:pt x="2802" y="9040"/>
                  </a:lnTo>
                  <a:lnTo>
                    <a:pt x="301" y="6605"/>
                  </a:lnTo>
                  <a:lnTo>
                    <a:pt x="2802" y="4203"/>
                  </a:lnTo>
                  <a:lnTo>
                    <a:pt x="301" y="1735"/>
                  </a:lnTo>
                  <a:lnTo>
                    <a:pt x="2102" y="0"/>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33"/>
            <p:cNvSpPr/>
            <p:nvPr/>
          </p:nvSpPr>
          <p:spPr>
            <a:xfrm rot="-657313">
              <a:off x="1088223" y="3585840"/>
              <a:ext cx="77250" cy="350247"/>
            </a:xfrm>
            <a:custGeom>
              <a:avLst/>
              <a:gdLst/>
              <a:ahLst/>
              <a:cxnLst/>
              <a:rect l="l" t="t" r="r" b="b"/>
              <a:pathLst>
                <a:path w="2803" h="12710" extrusionOk="0">
                  <a:moveTo>
                    <a:pt x="1802" y="0"/>
                  </a:moveTo>
                  <a:lnTo>
                    <a:pt x="1" y="1735"/>
                  </a:lnTo>
                  <a:lnTo>
                    <a:pt x="2503" y="4203"/>
                  </a:lnTo>
                  <a:lnTo>
                    <a:pt x="1" y="6605"/>
                  </a:lnTo>
                  <a:lnTo>
                    <a:pt x="2503" y="9040"/>
                  </a:lnTo>
                  <a:lnTo>
                    <a:pt x="1" y="11509"/>
                  </a:lnTo>
                  <a:lnTo>
                    <a:pt x="1269" y="12709"/>
                  </a:lnTo>
                  <a:lnTo>
                    <a:pt x="1602" y="12709"/>
                  </a:lnTo>
                  <a:lnTo>
                    <a:pt x="301" y="11509"/>
                  </a:lnTo>
                  <a:lnTo>
                    <a:pt x="2803" y="9040"/>
                  </a:lnTo>
                  <a:lnTo>
                    <a:pt x="301" y="6605"/>
                  </a:lnTo>
                  <a:lnTo>
                    <a:pt x="2803" y="4203"/>
                  </a:lnTo>
                  <a:lnTo>
                    <a:pt x="301" y="1735"/>
                  </a:lnTo>
                  <a:lnTo>
                    <a:pt x="2102" y="0"/>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3"/>
            <p:cNvSpPr/>
            <p:nvPr/>
          </p:nvSpPr>
          <p:spPr>
            <a:xfrm rot="-657313">
              <a:off x="1183006" y="3567497"/>
              <a:ext cx="77250" cy="350247"/>
            </a:xfrm>
            <a:custGeom>
              <a:avLst/>
              <a:gdLst/>
              <a:ahLst/>
              <a:cxnLst/>
              <a:rect l="l" t="t" r="r" b="b"/>
              <a:pathLst>
                <a:path w="2803" h="12710" extrusionOk="0">
                  <a:moveTo>
                    <a:pt x="1802" y="0"/>
                  </a:moveTo>
                  <a:lnTo>
                    <a:pt x="0" y="1735"/>
                  </a:lnTo>
                  <a:lnTo>
                    <a:pt x="2502" y="4203"/>
                  </a:lnTo>
                  <a:lnTo>
                    <a:pt x="0" y="6605"/>
                  </a:lnTo>
                  <a:lnTo>
                    <a:pt x="2502" y="9040"/>
                  </a:lnTo>
                  <a:lnTo>
                    <a:pt x="0" y="11509"/>
                  </a:lnTo>
                  <a:lnTo>
                    <a:pt x="1301" y="12709"/>
                  </a:lnTo>
                  <a:lnTo>
                    <a:pt x="1602" y="12709"/>
                  </a:lnTo>
                  <a:lnTo>
                    <a:pt x="301" y="11509"/>
                  </a:lnTo>
                  <a:lnTo>
                    <a:pt x="2802" y="9040"/>
                  </a:lnTo>
                  <a:lnTo>
                    <a:pt x="301" y="6605"/>
                  </a:lnTo>
                  <a:lnTo>
                    <a:pt x="2802" y="4203"/>
                  </a:lnTo>
                  <a:lnTo>
                    <a:pt x="301" y="1735"/>
                  </a:lnTo>
                  <a:lnTo>
                    <a:pt x="2102" y="0"/>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33"/>
            <p:cNvSpPr/>
            <p:nvPr/>
          </p:nvSpPr>
          <p:spPr>
            <a:xfrm rot="-657313">
              <a:off x="1277753" y="3549071"/>
              <a:ext cx="78187" cy="350247"/>
            </a:xfrm>
            <a:custGeom>
              <a:avLst/>
              <a:gdLst/>
              <a:ahLst/>
              <a:cxnLst/>
              <a:rect l="l" t="t" r="r" b="b"/>
              <a:pathLst>
                <a:path w="2837" h="12710" extrusionOk="0">
                  <a:moveTo>
                    <a:pt x="1802" y="0"/>
                  </a:moveTo>
                  <a:lnTo>
                    <a:pt x="1" y="1735"/>
                  </a:lnTo>
                  <a:lnTo>
                    <a:pt x="2503" y="4203"/>
                  </a:lnTo>
                  <a:lnTo>
                    <a:pt x="1" y="6605"/>
                  </a:lnTo>
                  <a:lnTo>
                    <a:pt x="2503" y="9040"/>
                  </a:lnTo>
                  <a:lnTo>
                    <a:pt x="1" y="11509"/>
                  </a:lnTo>
                  <a:lnTo>
                    <a:pt x="1302" y="12709"/>
                  </a:lnTo>
                  <a:lnTo>
                    <a:pt x="1602" y="12709"/>
                  </a:lnTo>
                  <a:lnTo>
                    <a:pt x="335" y="11509"/>
                  </a:lnTo>
                  <a:lnTo>
                    <a:pt x="2836" y="9040"/>
                  </a:lnTo>
                  <a:lnTo>
                    <a:pt x="335" y="6605"/>
                  </a:lnTo>
                  <a:lnTo>
                    <a:pt x="2836" y="4203"/>
                  </a:lnTo>
                  <a:lnTo>
                    <a:pt x="335" y="1735"/>
                  </a:lnTo>
                  <a:lnTo>
                    <a:pt x="2102" y="0"/>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33"/>
            <p:cNvSpPr/>
            <p:nvPr/>
          </p:nvSpPr>
          <p:spPr>
            <a:xfrm rot="-657313">
              <a:off x="1372536" y="3530731"/>
              <a:ext cx="78159" cy="350247"/>
            </a:xfrm>
            <a:custGeom>
              <a:avLst/>
              <a:gdLst/>
              <a:ahLst/>
              <a:cxnLst/>
              <a:rect l="l" t="t" r="r" b="b"/>
              <a:pathLst>
                <a:path w="2836" h="12710" extrusionOk="0">
                  <a:moveTo>
                    <a:pt x="1802" y="0"/>
                  </a:moveTo>
                  <a:lnTo>
                    <a:pt x="0" y="1735"/>
                  </a:lnTo>
                  <a:lnTo>
                    <a:pt x="2502" y="4203"/>
                  </a:lnTo>
                  <a:lnTo>
                    <a:pt x="0" y="6605"/>
                  </a:lnTo>
                  <a:lnTo>
                    <a:pt x="2502" y="9040"/>
                  </a:lnTo>
                  <a:lnTo>
                    <a:pt x="0" y="11509"/>
                  </a:lnTo>
                  <a:lnTo>
                    <a:pt x="1301" y="12709"/>
                  </a:lnTo>
                  <a:lnTo>
                    <a:pt x="1602" y="12709"/>
                  </a:lnTo>
                  <a:lnTo>
                    <a:pt x="334" y="11509"/>
                  </a:lnTo>
                  <a:lnTo>
                    <a:pt x="2836" y="9040"/>
                  </a:lnTo>
                  <a:lnTo>
                    <a:pt x="334" y="6605"/>
                  </a:lnTo>
                  <a:lnTo>
                    <a:pt x="2836" y="4203"/>
                  </a:lnTo>
                  <a:lnTo>
                    <a:pt x="334" y="1735"/>
                  </a:lnTo>
                  <a:lnTo>
                    <a:pt x="2102" y="0"/>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3"/>
            <p:cNvSpPr/>
            <p:nvPr/>
          </p:nvSpPr>
          <p:spPr>
            <a:xfrm rot="-657313">
              <a:off x="1467300" y="3512480"/>
              <a:ext cx="77250" cy="350247"/>
            </a:xfrm>
            <a:custGeom>
              <a:avLst/>
              <a:gdLst/>
              <a:ahLst/>
              <a:cxnLst/>
              <a:rect l="l" t="t" r="r" b="b"/>
              <a:pathLst>
                <a:path w="2803" h="12710" extrusionOk="0">
                  <a:moveTo>
                    <a:pt x="1802" y="0"/>
                  </a:moveTo>
                  <a:lnTo>
                    <a:pt x="1" y="1735"/>
                  </a:lnTo>
                  <a:lnTo>
                    <a:pt x="2503" y="4203"/>
                  </a:lnTo>
                  <a:lnTo>
                    <a:pt x="1" y="6605"/>
                  </a:lnTo>
                  <a:lnTo>
                    <a:pt x="2503" y="9040"/>
                  </a:lnTo>
                  <a:lnTo>
                    <a:pt x="1" y="11509"/>
                  </a:lnTo>
                  <a:lnTo>
                    <a:pt x="1302" y="12709"/>
                  </a:lnTo>
                  <a:lnTo>
                    <a:pt x="1602" y="12709"/>
                  </a:lnTo>
                  <a:lnTo>
                    <a:pt x="301" y="11509"/>
                  </a:lnTo>
                  <a:lnTo>
                    <a:pt x="2803" y="9040"/>
                  </a:lnTo>
                  <a:lnTo>
                    <a:pt x="301" y="6605"/>
                  </a:lnTo>
                  <a:lnTo>
                    <a:pt x="2803" y="4203"/>
                  </a:lnTo>
                  <a:lnTo>
                    <a:pt x="301" y="1735"/>
                  </a:lnTo>
                  <a:lnTo>
                    <a:pt x="2102" y="0"/>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33"/>
            <p:cNvSpPr/>
            <p:nvPr/>
          </p:nvSpPr>
          <p:spPr>
            <a:xfrm rot="-657313">
              <a:off x="1562075" y="3494051"/>
              <a:ext cx="78159" cy="350247"/>
            </a:xfrm>
            <a:custGeom>
              <a:avLst/>
              <a:gdLst/>
              <a:ahLst/>
              <a:cxnLst/>
              <a:rect l="l" t="t" r="r" b="b"/>
              <a:pathLst>
                <a:path w="2836" h="12710" extrusionOk="0">
                  <a:moveTo>
                    <a:pt x="1802" y="0"/>
                  </a:moveTo>
                  <a:lnTo>
                    <a:pt x="0" y="1735"/>
                  </a:lnTo>
                  <a:lnTo>
                    <a:pt x="2502" y="4203"/>
                  </a:lnTo>
                  <a:lnTo>
                    <a:pt x="0" y="6605"/>
                  </a:lnTo>
                  <a:lnTo>
                    <a:pt x="2502" y="9040"/>
                  </a:lnTo>
                  <a:lnTo>
                    <a:pt x="0" y="11509"/>
                  </a:lnTo>
                  <a:lnTo>
                    <a:pt x="1301" y="12709"/>
                  </a:lnTo>
                  <a:lnTo>
                    <a:pt x="1602" y="12709"/>
                  </a:lnTo>
                  <a:lnTo>
                    <a:pt x="334" y="11509"/>
                  </a:lnTo>
                  <a:lnTo>
                    <a:pt x="2836" y="9040"/>
                  </a:lnTo>
                  <a:lnTo>
                    <a:pt x="334" y="6605"/>
                  </a:lnTo>
                  <a:lnTo>
                    <a:pt x="2836" y="4203"/>
                  </a:lnTo>
                  <a:lnTo>
                    <a:pt x="334" y="1735"/>
                  </a:lnTo>
                  <a:lnTo>
                    <a:pt x="2102" y="0"/>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33"/>
            <p:cNvSpPr/>
            <p:nvPr/>
          </p:nvSpPr>
          <p:spPr>
            <a:xfrm rot="-657313">
              <a:off x="1656830" y="3475711"/>
              <a:ext cx="78187" cy="350247"/>
            </a:xfrm>
            <a:custGeom>
              <a:avLst/>
              <a:gdLst/>
              <a:ahLst/>
              <a:cxnLst/>
              <a:rect l="l" t="t" r="r" b="b"/>
              <a:pathLst>
                <a:path w="2837" h="12710" extrusionOk="0">
                  <a:moveTo>
                    <a:pt x="1802" y="0"/>
                  </a:moveTo>
                  <a:lnTo>
                    <a:pt x="1" y="1735"/>
                  </a:lnTo>
                  <a:lnTo>
                    <a:pt x="2503" y="4203"/>
                  </a:lnTo>
                  <a:lnTo>
                    <a:pt x="1" y="6605"/>
                  </a:lnTo>
                  <a:lnTo>
                    <a:pt x="2503" y="9040"/>
                  </a:lnTo>
                  <a:lnTo>
                    <a:pt x="1" y="11509"/>
                  </a:lnTo>
                  <a:lnTo>
                    <a:pt x="1302" y="12709"/>
                  </a:lnTo>
                  <a:lnTo>
                    <a:pt x="1602" y="12709"/>
                  </a:lnTo>
                  <a:lnTo>
                    <a:pt x="335" y="11509"/>
                  </a:lnTo>
                  <a:lnTo>
                    <a:pt x="2836" y="9040"/>
                  </a:lnTo>
                  <a:lnTo>
                    <a:pt x="335" y="6605"/>
                  </a:lnTo>
                  <a:lnTo>
                    <a:pt x="2836" y="4203"/>
                  </a:lnTo>
                  <a:lnTo>
                    <a:pt x="335" y="1735"/>
                  </a:lnTo>
                  <a:lnTo>
                    <a:pt x="2136" y="0"/>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3"/>
            <p:cNvSpPr/>
            <p:nvPr/>
          </p:nvSpPr>
          <p:spPr>
            <a:xfrm rot="-657313">
              <a:off x="1753443" y="3457196"/>
              <a:ext cx="76313" cy="350247"/>
            </a:xfrm>
            <a:custGeom>
              <a:avLst/>
              <a:gdLst/>
              <a:ahLst/>
              <a:cxnLst/>
              <a:rect l="l" t="t" r="r" b="b"/>
              <a:pathLst>
                <a:path w="2769" h="12710" extrusionOk="0">
                  <a:moveTo>
                    <a:pt x="1735" y="0"/>
                  </a:moveTo>
                  <a:lnTo>
                    <a:pt x="0" y="1735"/>
                  </a:lnTo>
                  <a:lnTo>
                    <a:pt x="2502" y="4203"/>
                  </a:lnTo>
                  <a:lnTo>
                    <a:pt x="0" y="6605"/>
                  </a:lnTo>
                  <a:lnTo>
                    <a:pt x="2502" y="9040"/>
                  </a:lnTo>
                  <a:lnTo>
                    <a:pt x="0" y="11509"/>
                  </a:lnTo>
                  <a:lnTo>
                    <a:pt x="1234" y="12709"/>
                  </a:lnTo>
                  <a:lnTo>
                    <a:pt x="1535" y="12709"/>
                  </a:lnTo>
                  <a:lnTo>
                    <a:pt x="267" y="11509"/>
                  </a:lnTo>
                  <a:lnTo>
                    <a:pt x="2769" y="9040"/>
                  </a:lnTo>
                  <a:lnTo>
                    <a:pt x="267" y="6605"/>
                  </a:lnTo>
                  <a:lnTo>
                    <a:pt x="2769" y="4203"/>
                  </a:lnTo>
                  <a:lnTo>
                    <a:pt x="267" y="1735"/>
                  </a:lnTo>
                  <a:lnTo>
                    <a:pt x="2068" y="0"/>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3"/>
            <p:cNvSpPr/>
            <p:nvPr/>
          </p:nvSpPr>
          <p:spPr>
            <a:xfrm rot="-657313">
              <a:off x="1846369" y="3439032"/>
              <a:ext cx="78187" cy="350247"/>
            </a:xfrm>
            <a:custGeom>
              <a:avLst/>
              <a:gdLst/>
              <a:ahLst/>
              <a:cxnLst/>
              <a:rect l="l" t="t" r="r" b="b"/>
              <a:pathLst>
                <a:path w="2837" h="12710" extrusionOk="0">
                  <a:moveTo>
                    <a:pt x="1802" y="0"/>
                  </a:moveTo>
                  <a:lnTo>
                    <a:pt x="1" y="1735"/>
                  </a:lnTo>
                  <a:lnTo>
                    <a:pt x="2503" y="4203"/>
                  </a:lnTo>
                  <a:lnTo>
                    <a:pt x="1" y="6605"/>
                  </a:lnTo>
                  <a:lnTo>
                    <a:pt x="2503" y="9040"/>
                  </a:lnTo>
                  <a:lnTo>
                    <a:pt x="1" y="11509"/>
                  </a:lnTo>
                  <a:lnTo>
                    <a:pt x="1302" y="12709"/>
                  </a:lnTo>
                  <a:lnTo>
                    <a:pt x="1602" y="12709"/>
                  </a:lnTo>
                  <a:lnTo>
                    <a:pt x="335" y="11509"/>
                  </a:lnTo>
                  <a:lnTo>
                    <a:pt x="2836" y="9040"/>
                  </a:lnTo>
                  <a:lnTo>
                    <a:pt x="335" y="6605"/>
                  </a:lnTo>
                  <a:lnTo>
                    <a:pt x="2836" y="4203"/>
                  </a:lnTo>
                  <a:lnTo>
                    <a:pt x="335" y="1735"/>
                  </a:lnTo>
                  <a:lnTo>
                    <a:pt x="2102" y="0"/>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3"/>
            <p:cNvSpPr/>
            <p:nvPr/>
          </p:nvSpPr>
          <p:spPr>
            <a:xfrm rot="-657313">
              <a:off x="1941152" y="3420692"/>
              <a:ext cx="78159" cy="350247"/>
            </a:xfrm>
            <a:custGeom>
              <a:avLst/>
              <a:gdLst/>
              <a:ahLst/>
              <a:cxnLst/>
              <a:rect l="l" t="t" r="r" b="b"/>
              <a:pathLst>
                <a:path w="2836" h="12710" extrusionOk="0">
                  <a:moveTo>
                    <a:pt x="1802" y="0"/>
                  </a:moveTo>
                  <a:lnTo>
                    <a:pt x="0" y="1735"/>
                  </a:lnTo>
                  <a:lnTo>
                    <a:pt x="2502" y="4203"/>
                  </a:lnTo>
                  <a:lnTo>
                    <a:pt x="0" y="6605"/>
                  </a:lnTo>
                  <a:lnTo>
                    <a:pt x="2502" y="9040"/>
                  </a:lnTo>
                  <a:lnTo>
                    <a:pt x="0" y="11509"/>
                  </a:lnTo>
                  <a:lnTo>
                    <a:pt x="1301" y="12709"/>
                  </a:lnTo>
                  <a:lnTo>
                    <a:pt x="1602" y="12709"/>
                  </a:lnTo>
                  <a:lnTo>
                    <a:pt x="334" y="11509"/>
                  </a:lnTo>
                  <a:lnTo>
                    <a:pt x="2836" y="9040"/>
                  </a:lnTo>
                  <a:lnTo>
                    <a:pt x="334" y="6605"/>
                  </a:lnTo>
                  <a:lnTo>
                    <a:pt x="2836" y="4203"/>
                  </a:lnTo>
                  <a:lnTo>
                    <a:pt x="334" y="1735"/>
                  </a:lnTo>
                  <a:lnTo>
                    <a:pt x="2102" y="0"/>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3"/>
            <p:cNvSpPr/>
            <p:nvPr/>
          </p:nvSpPr>
          <p:spPr>
            <a:xfrm rot="-657313">
              <a:off x="2060175" y="3699732"/>
              <a:ext cx="42332" cy="58861"/>
            </a:xfrm>
            <a:custGeom>
              <a:avLst/>
              <a:gdLst/>
              <a:ahLst/>
              <a:cxnLst/>
              <a:rect l="l" t="t" r="r" b="b"/>
              <a:pathLst>
                <a:path w="1536" h="2136" extrusionOk="0">
                  <a:moveTo>
                    <a:pt x="901" y="1"/>
                  </a:moveTo>
                  <a:lnTo>
                    <a:pt x="1" y="935"/>
                  </a:lnTo>
                  <a:lnTo>
                    <a:pt x="1235" y="2135"/>
                  </a:lnTo>
                  <a:lnTo>
                    <a:pt x="1535" y="2135"/>
                  </a:lnTo>
                  <a:lnTo>
                    <a:pt x="268" y="935"/>
                  </a:lnTo>
                  <a:lnTo>
                    <a:pt x="1001" y="201"/>
                  </a:lnTo>
                  <a:lnTo>
                    <a:pt x="935" y="167"/>
                  </a:lnTo>
                  <a:lnTo>
                    <a:pt x="901" y="1"/>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8" name="Google Shape;3618;p33"/>
          <p:cNvSpPr/>
          <p:nvPr/>
        </p:nvSpPr>
        <p:spPr>
          <a:xfrm rot="-657313">
            <a:off x="2005812" y="3413997"/>
            <a:ext cx="46907" cy="68065"/>
          </a:xfrm>
          <a:custGeom>
            <a:avLst/>
            <a:gdLst/>
            <a:ahLst/>
            <a:cxnLst/>
            <a:rect l="l" t="t" r="r" b="b"/>
            <a:pathLst>
              <a:path w="1702" h="2470" extrusionOk="0">
                <a:moveTo>
                  <a:pt x="1702" y="1"/>
                </a:moveTo>
                <a:lnTo>
                  <a:pt x="1" y="1702"/>
                </a:lnTo>
                <a:lnTo>
                  <a:pt x="735" y="2469"/>
                </a:lnTo>
                <a:lnTo>
                  <a:pt x="835" y="2236"/>
                </a:lnTo>
                <a:lnTo>
                  <a:pt x="268" y="1702"/>
                </a:lnTo>
                <a:lnTo>
                  <a:pt x="1535" y="501"/>
                </a:lnTo>
                <a:lnTo>
                  <a:pt x="1702" y="1"/>
                </a:lnTo>
                <a:close/>
              </a:path>
            </a:pathLst>
          </a:custGeom>
          <a:solidFill>
            <a:srgbClr val="FFFCF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33"/>
          <p:cNvSpPr/>
          <p:nvPr/>
        </p:nvSpPr>
        <p:spPr>
          <a:xfrm>
            <a:off x="1922801" y="472263"/>
            <a:ext cx="335683" cy="500247"/>
          </a:xfrm>
          <a:custGeom>
            <a:avLst/>
            <a:gdLst/>
            <a:ahLst/>
            <a:cxnLst/>
            <a:rect l="l" t="t" r="r" b="b"/>
            <a:pathLst>
              <a:path w="18848" h="28088" extrusionOk="0">
                <a:moveTo>
                  <a:pt x="0" y="0"/>
                </a:moveTo>
                <a:lnTo>
                  <a:pt x="0" y="28087"/>
                </a:lnTo>
                <a:lnTo>
                  <a:pt x="9441" y="22683"/>
                </a:lnTo>
                <a:lnTo>
                  <a:pt x="18847" y="28087"/>
                </a:lnTo>
                <a:lnTo>
                  <a:pt x="188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33"/>
          <p:cNvSpPr/>
          <p:nvPr/>
        </p:nvSpPr>
        <p:spPr>
          <a:xfrm rot="-758182">
            <a:off x="745041" y="4131900"/>
            <a:ext cx="1389164" cy="14706"/>
          </a:xfrm>
          <a:custGeom>
            <a:avLst/>
            <a:gdLst/>
            <a:ahLst/>
            <a:cxnLst/>
            <a:rect l="l" t="t" r="r" b="b"/>
            <a:pathLst>
              <a:path w="96170" h="1570" extrusionOk="0">
                <a:moveTo>
                  <a:pt x="43854" y="1"/>
                </a:moveTo>
                <a:cubicBezTo>
                  <a:pt x="29024" y="1"/>
                  <a:pt x="14275" y="193"/>
                  <a:pt x="501" y="802"/>
                </a:cubicBezTo>
                <a:cubicBezTo>
                  <a:pt x="1" y="836"/>
                  <a:pt x="1" y="1569"/>
                  <a:pt x="501" y="1569"/>
                </a:cubicBezTo>
                <a:cubicBezTo>
                  <a:pt x="14275" y="960"/>
                  <a:pt x="29010" y="768"/>
                  <a:pt x="43831" y="768"/>
                </a:cubicBezTo>
                <a:cubicBezTo>
                  <a:pt x="61456" y="768"/>
                  <a:pt x="79204" y="1039"/>
                  <a:pt x="95602" y="1203"/>
                </a:cubicBezTo>
                <a:cubicBezTo>
                  <a:pt x="96169" y="1203"/>
                  <a:pt x="96169" y="435"/>
                  <a:pt x="95602" y="435"/>
                </a:cubicBezTo>
                <a:cubicBezTo>
                  <a:pt x="79240" y="272"/>
                  <a:pt x="61490" y="1"/>
                  <a:pt x="43854" y="1"/>
                </a:cubicBez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3"/>
          <p:cNvSpPr/>
          <p:nvPr/>
        </p:nvSpPr>
        <p:spPr>
          <a:xfrm rot="-762376">
            <a:off x="794307" y="4461203"/>
            <a:ext cx="1389299" cy="14702"/>
          </a:xfrm>
          <a:custGeom>
            <a:avLst/>
            <a:gdLst/>
            <a:ahLst/>
            <a:cxnLst/>
            <a:rect l="l" t="t" r="r" b="b"/>
            <a:pathLst>
              <a:path w="96170" h="1570" extrusionOk="0">
                <a:moveTo>
                  <a:pt x="43854" y="1"/>
                </a:moveTo>
                <a:cubicBezTo>
                  <a:pt x="29024" y="1"/>
                  <a:pt x="14275" y="193"/>
                  <a:pt x="501" y="802"/>
                </a:cubicBezTo>
                <a:cubicBezTo>
                  <a:pt x="1" y="836"/>
                  <a:pt x="1" y="1569"/>
                  <a:pt x="501" y="1569"/>
                </a:cubicBezTo>
                <a:cubicBezTo>
                  <a:pt x="14275" y="960"/>
                  <a:pt x="29010" y="768"/>
                  <a:pt x="43831" y="768"/>
                </a:cubicBezTo>
                <a:cubicBezTo>
                  <a:pt x="61456" y="768"/>
                  <a:pt x="79204" y="1039"/>
                  <a:pt x="95602" y="1203"/>
                </a:cubicBezTo>
                <a:cubicBezTo>
                  <a:pt x="96169" y="1203"/>
                  <a:pt x="96169" y="435"/>
                  <a:pt x="95602" y="435"/>
                </a:cubicBezTo>
                <a:cubicBezTo>
                  <a:pt x="79240" y="272"/>
                  <a:pt x="61490" y="1"/>
                  <a:pt x="43854" y="1"/>
                </a:cubicBezTo>
                <a:close/>
              </a:path>
            </a:pathLst>
          </a:cu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3"/>
          <p:cNvSpPr txBox="1">
            <a:spLocks noGrp="1"/>
          </p:cNvSpPr>
          <p:nvPr>
            <p:ph type="ctrTitle"/>
          </p:nvPr>
        </p:nvSpPr>
        <p:spPr>
          <a:xfrm>
            <a:off x="1249800" y="1256775"/>
            <a:ext cx="6644400" cy="208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500" dirty="0">
                <a:solidFill>
                  <a:schemeClr val="accent4"/>
                </a:solidFill>
                <a:latin typeface="Corben"/>
                <a:ea typeface="Corben"/>
                <a:cs typeface="Corben"/>
                <a:sym typeface="Corben"/>
              </a:rPr>
              <a:t>Prewriting </a:t>
            </a:r>
            <a:r>
              <a:rPr lang="en" sz="5500" dirty="0">
                <a:solidFill>
                  <a:schemeClr val="dk1"/>
                </a:solidFill>
              </a:rPr>
              <a:t>Techniques</a:t>
            </a:r>
            <a:endParaRPr sz="5500" dirty="0">
              <a:solidFill>
                <a:schemeClr val="dk1"/>
              </a:solidFill>
              <a:latin typeface="Corben"/>
              <a:ea typeface="Corben"/>
              <a:cs typeface="Corben"/>
              <a:sym typeface="Corbe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684511"/>
            <a:ext cx="6452400" cy="572700"/>
          </a:xfrm>
        </p:spPr>
        <p:txBody>
          <a:bodyPr/>
          <a:lstStyle/>
          <a:p>
            <a:r>
              <a:rPr lang="en-US" dirty="0"/>
              <a:t>How do you do it?</a:t>
            </a:r>
            <a:endParaRPr lang="id-ID" dirty="0"/>
          </a:p>
        </p:txBody>
      </p:sp>
      <p:sp>
        <p:nvSpPr>
          <p:cNvPr id="3" name="Text Placeholder 2"/>
          <p:cNvSpPr>
            <a:spLocks noGrp="1"/>
          </p:cNvSpPr>
          <p:nvPr>
            <p:ph type="body" idx="1"/>
          </p:nvPr>
        </p:nvSpPr>
        <p:spPr>
          <a:xfrm>
            <a:off x="720000" y="1458685"/>
            <a:ext cx="7814400" cy="3110189"/>
          </a:xfrm>
        </p:spPr>
        <p:txBody>
          <a:bodyPr/>
          <a:lstStyle/>
          <a:p>
            <a:r>
              <a:rPr lang="en-US" sz="1800" dirty="0">
                <a:solidFill>
                  <a:schemeClr val="bg1"/>
                </a:solidFill>
              </a:rPr>
              <a:t>Set a timer (usually 5-10 minutes)</a:t>
            </a:r>
          </a:p>
          <a:p>
            <a:r>
              <a:rPr lang="en-US" sz="1800" dirty="0">
                <a:solidFill>
                  <a:schemeClr val="bg1"/>
                </a:solidFill>
              </a:rPr>
              <a:t>Start to write in a blank piece of paper or computer screen. Begin making a list of everything you would like to write.</a:t>
            </a:r>
          </a:p>
          <a:p>
            <a:r>
              <a:rPr lang="en-US" sz="1800" dirty="0">
                <a:solidFill>
                  <a:schemeClr val="bg1"/>
                </a:solidFill>
              </a:rPr>
              <a:t>Use keyword or phrases, it’s not necessary to write in complete sentence.</a:t>
            </a:r>
          </a:p>
          <a:p>
            <a:r>
              <a:rPr lang="en-US" sz="1800" dirty="0">
                <a:solidFill>
                  <a:schemeClr val="bg1"/>
                </a:solidFill>
              </a:rPr>
              <a:t>When the time is up:</a:t>
            </a:r>
          </a:p>
          <a:p>
            <a:pPr marL="739775" indent="-171450">
              <a:buFont typeface="Wingdings" panose="05000000000000000000" pitchFamily="2" charset="2"/>
              <a:buChar char="Ø"/>
            </a:pPr>
            <a:r>
              <a:rPr lang="en-US" sz="1800" dirty="0">
                <a:solidFill>
                  <a:schemeClr val="bg1"/>
                </a:solidFill>
              </a:rPr>
              <a:t>Go back and organize your list into logical units</a:t>
            </a:r>
          </a:p>
          <a:p>
            <a:pPr marL="739775" indent="-171450">
              <a:buFont typeface="Wingdings" panose="05000000000000000000" pitchFamily="2" charset="2"/>
              <a:buChar char="Ø"/>
            </a:pPr>
            <a:r>
              <a:rPr lang="en-US" sz="1800" dirty="0">
                <a:solidFill>
                  <a:schemeClr val="bg1"/>
                </a:solidFill>
              </a:rPr>
              <a:t>Add quote, example, or information</a:t>
            </a:r>
          </a:p>
        </p:txBody>
      </p:sp>
    </p:spTree>
    <p:extLst>
      <p:ext uri="{BB962C8B-B14F-4D97-AF65-F5344CB8AC3E}">
        <p14:creationId xmlns:p14="http://schemas.microsoft.com/office/powerpoint/2010/main" val="103402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919659" y="666125"/>
            <a:ext cx="4016700" cy="455104"/>
          </a:xfrm>
        </p:spPr>
        <p:txBody>
          <a:bodyPr/>
          <a:lstStyle/>
          <a:p>
            <a:r>
              <a:rPr lang="en-US" sz="2000" dirty="0"/>
              <a:t>Example:</a:t>
            </a:r>
            <a:endParaRPr lang="id-ID" sz="2000" dirty="0"/>
          </a:p>
        </p:txBody>
      </p:sp>
      <p:sp>
        <p:nvSpPr>
          <p:cNvPr id="26" name="Subtitle 25"/>
          <p:cNvSpPr>
            <a:spLocks noGrp="1"/>
          </p:cNvSpPr>
          <p:nvPr>
            <p:ph type="subTitle" idx="1"/>
          </p:nvPr>
        </p:nvSpPr>
        <p:spPr>
          <a:xfrm>
            <a:off x="1142593" y="1682981"/>
            <a:ext cx="4681200" cy="2616875"/>
          </a:xfrm>
        </p:spPr>
        <p:txBody>
          <a:bodyPr/>
          <a:lstStyle/>
          <a:p>
            <a:pPr algn="just"/>
            <a:r>
              <a:rPr lang="en-US" b="1" dirty="0"/>
              <a:t>Topic: Communication</a:t>
            </a:r>
          </a:p>
          <a:p>
            <a:pPr algn="just"/>
            <a:endParaRPr lang="en-US" b="1" dirty="0"/>
          </a:p>
          <a:p>
            <a:pPr algn="just">
              <a:buFont typeface="Wingdings" panose="05000000000000000000" pitchFamily="2" charset="2"/>
              <a:buChar char="Ø"/>
            </a:pPr>
            <a:r>
              <a:rPr lang="en-US" b="1" dirty="0"/>
              <a:t>Many different ways</a:t>
            </a:r>
          </a:p>
          <a:p>
            <a:pPr algn="just">
              <a:buFont typeface="Wingdings" panose="05000000000000000000" pitchFamily="2" charset="2"/>
              <a:buChar char="Ø"/>
            </a:pPr>
            <a:r>
              <a:rPr lang="en-US" b="1" dirty="0"/>
              <a:t>What’s best?</a:t>
            </a:r>
          </a:p>
          <a:p>
            <a:pPr algn="just">
              <a:buFont typeface="Wingdings" panose="05000000000000000000" pitchFamily="2" charset="2"/>
              <a:buChar char="Ø"/>
            </a:pPr>
            <a:r>
              <a:rPr lang="en-US" b="1" dirty="0"/>
              <a:t>Cell-phones – photos</a:t>
            </a:r>
          </a:p>
          <a:p>
            <a:pPr algn="just">
              <a:buFont typeface="Wingdings" panose="05000000000000000000" pitchFamily="2" charset="2"/>
              <a:buChar char="Ø"/>
            </a:pPr>
            <a:r>
              <a:rPr lang="en-US" b="1" dirty="0"/>
              <a:t>Texting – too much! Addiction in society?</a:t>
            </a:r>
          </a:p>
          <a:p>
            <a:pPr algn="just">
              <a:buFont typeface="Wingdings" panose="05000000000000000000" pitchFamily="2" charset="2"/>
              <a:buChar char="Ø"/>
            </a:pPr>
            <a:r>
              <a:rPr lang="en-US" b="1" dirty="0"/>
              <a:t>Talking – fun, face to face, friends</a:t>
            </a:r>
          </a:p>
          <a:p>
            <a:pPr algn="just">
              <a:buFont typeface="Wingdings" panose="05000000000000000000" pitchFamily="2" charset="2"/>
              <a:buChar char="Ø"/>
            </a:pPr>
            <a:r>
              <a:rPr lang="en-US" b="1" dirty="0"/>
              <a:t>Letters – write grandma</a:t>
            </a:r>
          </a:p>
          <a:p>
            <a:pPr algn="just">
              <a:buFont typeface="Wingdings" panose="05000000000000000000" pitchFamily="2" charset="2"/>
              <a:buChar char="Ø"/>
            </a:pPr>
            <a:r>
              <a:rPr lang="en-US" b="1" dirty="0"/>
              <a:t>Different purposes?</a:t>
            </a:r>
          </a:p>
          <a:p>
            <a:pPr algn="just">
              <a:buFont typeface="Wingdings" panose="05000000000000000000" pitchFamily="2" charset="2"/>
              <a:buChar char="Ø"/>
            </a:pPr>
            <a:r>
              <a:rPr lang="en-US" b="1" dirty="0"/>
              <a:t>Problems communicating</a:t>
            </a:r>
            <a:endParaRPr lang="id-ID" b="1" dirty="0"/>
          </a:p>
        </p:txBody>
      </p:sp>
    </p:spTree>
    <p:extLst>
      <p:ext uri="{BB962C8B-B14F-4D97-AF65-F5344CB8AC3E}">
        <p14:creationId xmlns:p14="http://schemas.microsoft.com/office/powerpoint/2010/main" val="2015744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9999" y="597425"/>
            <a:ext cx="6554398" cy="581382"/>
          </a:xfrm>
        </p:spPr>
        <p:txBody>
          <a:bodyPr/>
          <a:lstStyle/>
          <a:p>
            <a:r>
              <a:rPr lang="en-US" sz="3200" dirty="0">
                <a:solidFill>
                  <a:srgbClr val="FFFF00"/>
                </a:solidFill>
              </a:rPr>
              <a:t>Clustering</a:t>
            </a:r>
            <a:endParaRPr lang="id-ID" sz="3200" dirty="0">
              <a:solidFill>
                <a:srgbClr val="FFFF00"/>
              </a:solidFill>
            </a:endParaRPr>
          </a:p>
        </p:txBody>
      </p:sp>
      <p:grpSp>
        <p:nvGrpSpPr>
          <p:cNvPr id="4" name="Google Shape;3719;p36"/>
          <p:cNvGrpSpPr/>
          <p:nvPr/>
        </p:nvGrpSpPr>
        <p:grpSpPr>
          <a:xfrm>
            <a:off x="1036895" y="883775"/>
            <a:ext cx="7184572" cy="4065904"/>
            <a:chOff x="4329799" y="1562101"/>
            <a:chExt cx="4099861" cy="3038414"/>
          </a:xfrm>
        </p:grpSpPr>
        <p:sp>
          <p:nvSpPr>
            <p:cNvPr id="5" name="Google Shape;3720;p36"/>
            <p:cNvSpPr/>
            <p:nvPr/>
          </p:nvSpPr>
          <p:spPr>
            <a:xfrm rot="259736">
              <a:off x="4470366" y="1698493"/>
              <a:ext cx="3818728" cy="2765629"/>
            </a:xfrm>
            <a:custGeom>
              <a:avLst/>
              <a:gdLst/>
              <a:ahLst/>
              <a:cxnLst/>
              <a:rect l="l" t="t" r="r" b="b"/>
              <a:pathLst>
                <a:path w="26920" h="23026" extrusionOk="0">
                  <a:moveTo>
                    <a:pt x="12664" y="0"/>
                  </a:moveTo>
                  <a:cubicBezTo>
                    <a:pt x="8617" y="0"/>
                    <a:pt x="4586" y="1109"/>
                    <a:pt x="2335" y="3845"/>
                  </a:cubicBezTo>
                  <a:cubicBezTo>
                    <a:pt x="2302" y="3912"/>
                    <a:pt x="2269" y="3945"/>
                    <a:pt x="2269" y="4012"/>
                  </a:cubicBezTo>
                  <a:cubicBezTo>
                    <a:pt x="534" y="6814"/>
                    <a:pt x="0" y="10350"/>
                    <a:pt x="801" y="13252"/>
                  </a:cubicBezTo>
                  <a:cubicBezTo>
                    <a:pt x="1301" y="14986"/>
                    <a:pt x="2302" y="16454"/>
                    <a:pt x="3670" y="17455"/>
                  </a:cubicBezTo>
                  <a:cubicBezTo>
                    <a:pt x="3102" y="18622"/>
                    <a:pt x="2369" y="19857"/>
                    <a:pt x="1368" y="20457"/>
                  </a:cubicBezTo>
                  <a:cubicBezTo>
                    <a:pt x="1168" y="20590"/>
                    <a:pt x="1034" y="20691"/>
                    <a:pt x="934" y="20924"/>
                  </a:cubicBezTo>
                  <a:cubicBezTo>
                    <a:pt x="701" y="21258"/>
                    <a:pt x="667" y="21625"/>
                    <a:pt x="801" y="21991"/>
                  </a:cubicBezTo>
                  <a:cubicBezTo>
                    <a:pt x="801" y="22092"/>
                    <a:pt x="834" y="22158"/>
                    <a:pt x="868" y="22258"/>
                  </a:cubicBezTo>
                  <a:cubicBezTo>
                    <a:pt x="1034" y="22659"/>
                    <a:pt x="1501" y="23026"/>
                    <a:pt x="2035" y="23026"/>
                  </a:cubicBezTo>
                  <a:cubicBezTo>
                    <a:pt x="2135" y="23026"/>
                    <a:pt x="2202" y="23026"/>
                    <a:pt x="2302" y="22992"/>
                  </a:cubicBezTo>
                  <a:cubicBezTo>
                    <a:pt x="4937" y="22759"/>
                    <a:pt x="7272" y="21458"/>
                    <a:pt x="8706" y="19490"/>
                  </a:cubicBezTo>
                  <a:cubicBezTo>
                    <a:pt x="8773" y="19490"/>
                    <a:pt x="8807" y="19490"/>
                    <a:pt x="8840" y="19523"/>
                  </a:cubicBezTo>
                  <a:cubicBezTo>
                    <a:pt x="10544" y="19818"/>
                    <a:pt x="12135" y="19965"/>
                    <a:pt x="13607" y="19965"/>
                  </a:cubicBezTo>
                  <a:cubicBezTo>
                    <a:pt x="18790" y="19965"/>
                    <a:pt x="22488" y="18146"/>
                    <a:pt x="24384" y="14586"/>
                  </a:cubicBezTo>
                  <a:cubicBezTo>
                    <a:pt x="24384" y="14586"/>
                    <a:pt x="24384" y="14519"/>
                    <a:pt x="24451" y="14519"/>
                  </a:cubicBezTo>
                  <a:cubicBezTo>
                    <a:pt x="26920" y="9483"/>
                    <a:pt x="25452" y="4446"/>
                    <a:pt x="22650" y="2478"/>
                  </a:cubicBezTo>
                  <a:cubicBezTo>
                    <a:pt x="22616" y="2478"/>
                    <a:pt x="22616" y="2444"/>
                    <a:pt x="22550" y="2444"/>
                  </a:cubicBezTo>
                  <a:cubicBezTo>
                    <a:pt x="20176" y="952"/>
                    <a:pt x="16413" y="0"/>
                    <a:pt x="12664" y="0"/>
                  </a:cubicBez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21;p36"/>
            <p:cNvSpPr/>
            <p:nvPr/>
          </p:nvSpPr>
          <p:spPr>
            <a:xfrm rot="259736">
              <a:off x="4589874" y="1836838"/>
              <a:ext cx="3440118" cy="2459351"/>
            </a:xfrm>
            <a:custGeom>
              <a:avLst/>
              <a:gdLst/>
              <a:ahLst/>
              <a:cxnLst/>
              <a:rect l="l" t="t" r="r" b="b"/>
              <a:pathLst>
                <a:path w="24251" h="20476" extrusionOk="0">
                  <a:moveTo>
                    <a:pt x="11977" y="0"/>
                  </a:moveTo>
                  <a:cubicBezTo>
                    <a:pt x="8218" y="0"/>
                    <a:pt x="4520" y="1012"/>
                    <a:pt x="2569" y="3416"/>
                  </a:cubicBezTo>
                  <a:cubicBezTo>
                    <a:pt x="234" y="7252"/>
                    <a:pt x="0" y="13357"/>
                    <a:pt x="4503" y="15725"/>
                  </a:cubicBezTo>
                  <a:cubicBezTo>
                    <a:pt x="3770" y="17326"/>
                    <a:pt x="2836" y="19328"/>
                    <a:pt x="1268" y="20262"/>
                  </a:cubicBezTo>
                  <a:cubicBezTo>
                    <a:pt x="1228" y="20315"/>
                    <a:pt x="1241" y="20331"/>
                    <a:pt x="1274" y="20331"/>
                  </a:cubicBezTo>
                  <a:cubicBezTo>
                    <a:pt x="1322" y="20331"/>
                    <a:pt x="1415" y="20295"/>
                    <a:pt x="1435" y="20295"/>
                  </a:cubicBezTo>
                  <a:lnTo>
                    <a:pt x="1435" y="20295"/>
                  </a:lnTo>
                  <a:cubicBezTo>
                    <a:pt x="1349" y="20324"/>
                    <a:pt x="1189" y="20475"/>
                    <a:pt x="1272" y="20475"/>
                  </a:cubicBezTo>
                  <a:cubicBezTo>
                    <a:pt x="1286" y="20475"/>
                    <a:pt x="1306" y="20471"/>
                    <a:pt x="1334" y="20462"/>
                  </a:cubicBezTo>
                  <a:cubicBezTo>
                    <a:pt x="3803" y="20262"/>
                    <a:pt x="6138" y="18961"/>
                    <a:pt x="7405" y="16793"/>
                  </a:cubicBezTo>
                  <a:cubicBezTo>
                    <a:pt x="7672" y="16893"/>
                    <a:pt x="7973" y="16959"/>
                    <a:pt x="8306" y="16993"/>
                  </a:cubicBezTo>
                  <a:cubicBezTo>
                    <a:pt x="9744" y="17250"/>
                    <a:pt x="11300" y="17426"/>
                    <a:pt x="12852" y="17426"/>
                  </a:cubicBezTo>
                  <a:cubicBezTo>
                    <a:pt x="16737" y="17426"/>
                    <a:pt x="20605" y="16326"/>
                    <a:pt x="22583" y="12656"/>
                  </a:cubicBezTo>
                  <a:cubicBezTo>
                    <a:pt x="24084" y="9487"/>
                    <a:pt x="24251" y="4484"/>
                    <a:pt x="21149" y="2249"/>
                  </a:cubicBezTo>
                  <a:cubicBezTo>
                    <a:pt x="18902" y="847"/>
                    <a:pt x="15414" y="0"/>
                    <a:pt x="11977" y="0"/>
                  </a:cubicBezTo>
                  <a:close/>
                </a:path>
              </a:pathLst>
            </a:custGeom>
            <a:solidFill>
              <a:srgbClr val="F1C3EA">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7"/>
          <p:cNvSpPr/>
          <p:nvPr/>
        </p:nvSpPr>
        <p:spPr>
          <a:xfrm>
            <a:off x="2220870" y="1789072"/>
            <a:ext cx="4572000" cy="1569660"/>
          </a:xfrm>
          <a:prstGeom prst="rect">
            <a:avLst/>
          </a:prstGeom>
        </p:spPr>
        <p:txBody>
          <a:bodyPr>
            <a:spAutoFit/>
          </a:bodyPr>
          <a:lstStyle/>
          <a:p>
            <a:pPr algn="ctr"/>
            <a:r>
              <a:rPr lang="en-US" sz="1600" b="1" dirty="0">
                <a:solidFill>
                  <a:schemeClr val="accent1">
                    <a:lumMod val="10000"/>
                  </a:schemeClr>
                </a:solidFill>
              </a:rPr>
              <a:t>Clustering, also known as mapping, is like listing in that you narrow down and begin to organize your ideas. Cluster/mapping provides a mental picture of the ideas you generate and how they connect to</a:t>
            </a:r>
          </a:p>
          <a:p>
            <a:pPr algn="ctr"/>
            <a:r>
              <a:rPr lang="en-US" sz="1600" b="1" dirty="0">
                <a:solidFill>
                  <a:schemeClr val="accent1">
                    <a:lumMod val="10000"/>
                  </a:schemeClr>
                </a:solidFill>
              </a:rPr>
              <a:t>each other</a:t>
            </a:r>
          </a:p>
        </p:txBody>
      </p:sp>
      <p:grpSp>
        <p:nvGrpSpPr>
          <p:cNvPr id="9" name="Google Shape;3750;p36"/>
          <p:cNvGrpSpPr/>
          <p:nvPr/>
        </p:nvGrpSpPr>
        <p:grpSpPr>
          <a:xfrm>
            <a:off x="7361406" y="1039556"/>
            <a:ext cx="934872" cy="3184143"/>
            <a:chOff x="7361406" y="1039556"/>
            <a:chExt cx="934872" cy="3184143"/>
          </a:xfrm>
        </p:grpSpPr>
        <p:grpSp>
          <p:nvGrpSpPr>
            <p:cNvPr id="10" name="Google Shape;3751;p36"/>
            <p:cNvGrpSpPr/>
            <p:nvPr/>
          </p:nvGrpSpPr>
          <p:grpSpPr>
            <a:xfrm rot="-1225583">
              <a:off x="7437592" y="1118805"/>
              <a:ext cx="550675" cy="535799"/>
              <a:chOff x="773805" y="2500190"/>
              <a:chExt cx="673870" cy="655666"/>
            </a:xfrm>
          </p:grpSpPr>
          <p:sp>
            <p:nvSpPr>
              <p:cNvPr id="14" name="Google Shape;3752;p36"/>
              <p:cNvSpPr/>
              <p:nvPr/>
            </p:nvSpPr>
            <p:spPr>
              <a:xfrm rot="6724607">
                <a:off x="863819" y="2564577"/>
                <a:ext cx="493842" cy="526891"/>
              </a:xfrm>
              <a:custGeom>
                <a:avLst/>
                <a:gdLst/>
                <a:ahLst/>
                <a:cxnLst/>
                <a:rect l="l" t="t" r="r" b="b"/>
                <a:pathLst>
                  <a:path w="5738" h="6122" extrusionOk="0">
                    <a:moveTo>
                      <a:pt x="3867" y="0"/>
                    </a:moveTo>
                    <a:cubicBezTo>
                      <a:pt x="3316" y="0"/>
                      <a:pt x="2775" y="478"/>
                      <a:pt x="2469" y="1014"/>
                    </a:cubicBezTo>
                    <a:cubicBezTo>
                      <a:pt x="2131" y="531"/>
                      <a:pt x="1636" y="31"/>
                      <a:pt x="1187" y="31"/>
                    </a:cubicBezTo>
                    <a:cubicBezTo>
                      <a:pt x="1014" y="31"/>
                      <a:pt x="849" y="105"/>
                      <a:pt x="701" y="280"/>
                    </a:cubicBezTo>
                    <a:cubicBezTo>
                      <a:pt x="267" y="680"/>
                      <a:pt x="368" y="1014"/>
                      <a:pt x="801" y="1614"/>
                    </a:cubicBezTo>
                    <a:cubicBezTo>
                      <a:pt x="1068" y="1948"/>
                      <a:pt x="1335" y="2015"/>
                      <a:pt x="1402" y="2148"/>
                    </a:cubicBezTo>
                    <a:cubicBezTo>
                      <a:pt x="701" y="2315"/>
                      <a:pt x="1" y="2682"/>
                      <a:pt x="234" y="3482"/>
                    </a:cubicBezTo>
                    <a:cubicBezTo>
                      <a:pt x="442" y="4107"/>
                      <a:pt x="996" y="4361"/>
                      <a:pt x="1587" y="4361"/>
                    </a:cubicBezTo>
                    <a:cubicBezTo>
                      <a:pt x="1658" y="4361"/>
                      <a:pt x="1730" y="4357"/>
                      <a:pt x="1802" y="4350"/>
                    </a:cubicBezTo>
                    <a:lnTo>
                      <a:pt x="1802" y="4350"/>
                    </a:lnTo>
                    <a:cubicBezTo>
                      <a:pt x="1535" y="5117"/>
                      <a:pt x="1535" y="6084"/>
                      <a:pt x="2369" y="6118"/>
                    </a:cubicBezTo>
                    <a:cubicBezTo>
                      <a:pt x="2405" y="6120"/>
                      <a:pt x="2441" y="6121"/>
                      <a:pt x="2475" y="6121"/>
                    </a:cubicBezTo>
                    <a:cubicBezTo>
                      <a:pt x="3384" y="6121"/>
                      <a:pt x="3567" y="5287"/>
                      <a:pt x="3503" y="4483"/>
                    </a:cubicBezTo>
                    <a:lnTo>
                      <a:pt x="3503" y="4483"/>
                    </a:lnTo>
                    <a:cubicBezTo>
                      <a:pt x="3763" y="4652"/>
                      <a:pt x="4043" y="4755"/>
                      <a:pt x="4311" y="4755"/>
                    </a:cubicBezTo>
                    <a:cubicBezTo>
                      <a:pt x="4733" y="4755"/>
                      <a:pt x="5127" y="4501"/>
                      <a:pt x="5371" y="3849"/>
                    </a:cubicBezTo>
                    <a:cubicBezTo>
                      <a:pt x="5738" y="2915"/>
                      <a:pt x="4971" y="2582"/>
                      <a:pt x="4137" y="2515"/>
                    </a:cubicBezTo>
                    <a:cubicBezTo>
                      <a:pt x="4704" y="1781"/>
                      <a:pt x="5171" y="647"/>
                      <a:pt x="4370" y="147"/>
                    </a:cubicBezTo>
                    <a:cubicBezTo>
                      <a:pt x="4206" y="45"/>
                      <a:pt x="4036" y="0"/>
                      <a:pt x="3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53;p36"/>
              <p:cNvSpPr/>
              <p:nvPr/>
            </p:nvSpPr>
            <p:spPr>
              <a:xfrm rot="6724607">
                <a:off x="1071519" y="2775525"/>
                <a:ext cx="118942" cy="88733"/>
              </a:xfrm>
              <a:custGeom>
                <a:avLst/>
                <a:gdLst/>
                <a:ahLst/>
                <a:cxnLst/>
                <a:rect l="l" t="t" r="r" b="b"/>
                <a:pathLst>
                  <a:path w="1382" h="1031" extrusionOk="0">
                    <a:moveTo>
                      <a:pt x="777" y="0"/>
                    </a:moveTo>
                    <a:cubicBezTo>
                      <a:pt x="738" y="0"/>
                      <a:pt x="701" y="7"/>
                      <a:pt x="667" y="19"/>
                    </a:cubicBezTo>
                    <a:cubicBezTo>
                      <a:pt x="167" y="85"/>
                      <a:pt x="0" y="819"/>
                      <a:pt x="500" y="986"/>
                    </a:cubicBezTo>
                    <a:cubicBezTo>
                      <a:pt x="571" y="1017"/>
                      <a:pt x="640" y="1031"/>
                      <a:pt x="704" y="1031"/>
                    </a:cubicBezTo>
                    <a:cubicBezTo>
                      <a:pt x="1126" y="1031"/>
                      <a:pt x="1381" y="437"/>
                      <a:pt x="1034" y="119"/>
                    </a:cubicBezTo>
                    <a:cubicBezTo>
                      <a:pt x="945" y="30"/>
                      <a:pt x="856" y="0"/>
                      <a:pt x="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54;p36"/>
            <p:cNvSpPr/>
            <p:nvPr/>
          </p:nvSpPr>
          <p:spPr>
            <a:xfrm rot="1225583" flipH="1">
              <a:off x="7888176" y="1668488"/>
              <a:ext cx="258740" cy="241169"/>
            </a:xfrm>
            <a:custGeom>
              <a:avLst/>
              <a:gdLst/>
              <a:ahLst/>
              <a:cxnLst/>
              <a:rect l="l" t="t" r="r" b="b"/>
              <a:pathLst>
                <a:path w="3270" h="3048" extrusionOk="0">
                  <a:moveTo>
                    <a:pt x="2512" y="0"/>
                  </a:moveTo>
                  <a:cubicBezTo>
                    <a:pt x="2476" y="0"/>
                    <a:pt x="2440" y="3"/>
                    <a:pt x="2402" y="8"/>
                  </a:cubicBezTo>
                  <a:cubicBezTo>
                    <a:pt x="2102" y="42"/>
                    <a:pt x="1902" y="208"/>
                    <a:pt x="1735" y="442"/>
                  </a:cubicBezTo>
                  <a:cubicBezTo>
                    <a:pt x="1669" y="308"/>
                    <a:pt x="1569" y="208"/>
                    <a:pt x="1435" y="142"/>
                  </a:cubicBezTo>
                  <a:cubicBezTo>
                    <a:pt x="1315" y="62"/>
                    <a:pt x="1183" y="27"/>
                    <a:pt x="1051" y="27"/>
                  </a:cubicBezTo>
                  <a:cubicBezTo>
                    <a:pt x="742" y="27"/>
                    <a:pt x="431" y="218"/>
                    <a:pt x="268" y="475"/>
                  </a:cubicBezTo>
                  <a:cubicBezTo>
                    <a:pt x="1" y="942"/>
                    <a:pt x="101" y="1509"/>
                    <a:pt x="368" y="1976"/>
                  </a:cubicBezTo>
                  <a:cubicBezTo>
                    <a:pt x="534" y="2310"/>
                    <a:pt x="1001" y="3010"/>
                    <a:pt x="1435" y="3044"/>
                  </a:cubicBezTo>
                  <a:cubicBezTo>
                    <a:pt x="1454" y="3047"/>
                    <a:pt x="1473" y="3048"/>
                    <a:pt x="1492" y="3048"/>
                  </a:cubicBezTo>
                  <a:cubicBezTo>
                    <a:pt x="1911" y="3048"/>
                    <a:pt x="2378" y="2366"/>
                    <a:pt x="2569" y="2143"/>
                  </a:cubicBezTo>
                  <a:cubicBezTo>
                    <a:pt x="2869" y="1776"/>
                    <a:pt x="3236" y="1176"/>
                    <a:pt x="3270" y="675"/>
                  </a:cubicBezTo>
                  <a:cubicBezTo>
                    <a:pt x="3208" y="338"/>
                    <a:pt x="2921" y="0"/>
                    <a:pt x="25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55;p36"/>
            <p:cNvSpPr/>
            <p:nvPr/>
          </p:nvSpPr>
          <p:spPr>
            <a:xfrm rot="-1225647">
              <a:off x="8162208" y="1427696"/>
              <a:ext cx="118519" cy="110472"/>
            </a:xfrm>
            <a:custGeom>
              <a:avLst/>
              <a:gdLst/>
              <a:ahLst/>
              <a:cxnLst/>
              <a:rect l="l" t="t" r="r" b="b"/>
              <a:pathLst>
                <a:path w="3270" h="3048" extrusionOk="0">
                  <a:moveTo>
                    <a:pt x="2512" y="0"/>
                  </a:moveTo>
                  <a:cubicBezTo>
                    <a:pt x="2476" y="0"/>
                    <a:pt x="2440" y="3"/>
                    <a:pt x="2402" y="8"/>
                  </a:cubicBezTo>
                  <a:cubicBezTo>
                    <a:pt x="2102" y="42"/>
                    <a:pt x="1902" y="208"/>
                    <a:pt x="1735" y="442"/>
                  </a:cubicBezTo>
                  <a:cubicBezTo>
                    <a:pt x="1669" y="308"/>
                    <a:pt x="1569" y="208"/>
                    <a:pt x="1435" y="142"/>
                  </a:cubicBezTo>
                  <a:cubicBezTo>
                    <a:pt x="1315" y="62"/>
                    <a:pt x="1183" y="27"/>
                    <a:pt x="1051" y="27"/>
                  </a:cubicBezTo>
                  <a:cubicBezTo>
                    <a:pt x="742" y="27"/>
                    <a:pt x="431" y="218"/>
                    <a:pt x="268" y="475"/>
                  </a:cubicBezTo>
                  <a:cubicBezTo>
                    <a:pt x="1" y="942"/>
                    <a:pt x="101" y="1509"/>
                    <a:pt x="368" y="1976"/>
                  </a:cubicBezTo>
                  <a:cubicBezTo>
                    <a:pt x="534" y="2310"/>
                    <a:pt x="1001" y="3010"/>
                    <a:pt x="1435" y="3044"/>
                  </a:cubicBezTo>
                  <a:cubicBezTo>
                    <a:pt x="1454" y="3047"/>
                    <a:pt x="1473" y="3048"/>
                    <a:pt x="1492" y="3048"/>
                  </a:cubicBezTo>
                  <a:cubicBezTo>
                    <a:pt x="1911" y="3048"/>
                    <a:pt x="2378" y="2366"/>
                    <a:pt x="2569" y="2143"/>
                  </a:cubicBezTo>
                  <a:cubicBezTo>
                    <a:pt x="2869" y="1776"/>
                    <a:pt x="3236" y="1176"/>
                    <a:pt x="3270" y="675"/>
                  </a:cubicBezTo>
                  <a:cubicBezTo>
                    <a:pt x="3208" y="338"/>
                    <a:pt x="2921" y="0"/>
                    <a:pt x="2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56;p36"/>
            <p:cNvSpPr/>
            <p:nvPr/>
          </p:nvSpPr>
          <p:spPr>
            <a:xfrm rot="-1225583">
              <a:off x="7882701" y="3944963"/>
              <a:ext cx="258740" cy="241169"/>
            </a:xfrm>
            <a:custGeom>
              <a:avLst/>
              <a:gdLst/>
              <a:ahLst/>
              <a:cxnLst/>
              <a:rect l="l" t="t" r="r" b="b"/>
              <a:pathLst>
                <a:path w="3270" h="3048" extrusionOk="0">
                  <a:moveTo>
                    <a:pt x="2512" y="0"/>
                  </a:moveTo>
                  <a:cubicBezTo>
                    <a:pt x="2476" y="0"/>
                    <a:pt x="2440" y="3"/>
                    <a:pt x="2402" y="8"/>
                  </a:cubicBezTo>
                  <a:cubicBezTo>
                    <a:pt x="2102" y="42"/>
                    <a:pt x="1902" y="208"/>
                    <a:pt x="1735" y="442"/>
                  </a:cubicBezTo>
                  <a:cubicBezTo>
                    <a:pt x="1669" y="308"/>
                    <a:pt x="1569" y="208"/>
                    <a:pt x="1435" y="142"/>
                  </a:cubicBezTo>
                  <a:cubicBezTo>
                    <a:pt x="1315" y="62"/>
                    <a:pt x="1183" y="27"/>
                    <a:pt x="1051" y="27"/>
                  </a:cubicBezTo>
                  <a:cubicBezTo>
                    <a:pt x="742" y="27"/>
                    <a:pt x="431" y="218"/>
                    <a:pt x="268" y="475"/>
                  </a:cubicBezTo>
                  <a:cubicBezTo>
                    <a:pt x="1" y="942"/>
                    <a:pt x="101" y="1509"/>
                    <a:pt x="368" y="1976"/>
                  </a:cubicBezTo>
                  <a:cubicBezTo>
                    <a:pt x="534" y="2310"/>
                    <a:pt x="1001" y="3010"/>
                    <a:pt x="1435" y="3044"/>
                  </a:cubicBezTo>
                  <a:cubicBezTo>
                    <a:pt x="1454" y="3047"/>
                    <a:pt x="1473" y="3048"/>
                    <a:pt x="1492" y="3048"/>
                  </a:cubicBezTo>
                  <a:cubicBezTo>
                    <a:pt x="1911" y="3048"/>
                    <a:pt x="2378" y="2366"/>
                    <a:pt x="2569" y="2143"/>
                  </a:cubicBezTo>
                  <a:cubicBezTo>
                    <a:pt x="2869" y="1776"/>
                    <a:pt x="3236" y="1176"/>
                    <a:pt x="3270" y="675"/>
                  </a:cubicBezTo>
                  <a:cubicBezTo>
                    <a:pt x="3208" y="338"/>
                    <a:pt x="2921" y="0"/>
                    <a:pt x="2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4731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684511"/>
            <a:ext cx="6452400" cy="572700"/>
          </a:xfrm>
        </p:spPr>
        <p:txBody>
          <a:bodyPr/>
          <a:lstStyle/>
          <a:p>
            <a:r>
              <a:rPr lang="en-US" dirty="0"/>
              <a:t>How do you do clustering?</a:t>
            </a:r>
            <a:endParaRPr lang="id-ID" dirty="0"/>
          </a:p>
        </p:txBody>
      </p:sp>
      <p:sp>
        <p:nvSpPr>
          <p:cNvPr id="3" name="Text Placeholder 2"/>
          <p:cNvSpPr>
            <a:spLocks noGrp="1"/>
          </p:cNvSpPr>
          <p:nvPr>
            <p:ph type="body" idx="1"/>
          </p:nvPr>
        </p:nvSpPr>
        <p:spPr>
          <a:xfrm>
            <a:off x="720000" y="1458685"/>
            <a:ext cx="7814400" cy="3110189"/>
          </a:xfrm>
        </p:spPr>
        <p:txBody>
          <a:bodyPr/>
          <a:lstStyle/>
          <a:p>
            <a:r>
              <a:rPr lang="en-US" sz="1800" dirty="0">
                <a:solidFill>
                  <a:schemeClr val="bg1"/>
                </a:solidFill>
              </a:rPr>
              <a:t>Choose one topic that you are going to write, and write it in a large circle in the center of a piece of paper.</a:t>
            </a:r>
          </a:p>
          <a:p>
            <a:r>
              <a:rPr lang="en-US" sz="1800" dirty="0">
                <a:solidFill>
                  <a:schemeClr val="bg1"/>
                </a:solidFill>
              </a:rPr>
              <a:t>Think about the topic for one or two minutes. Then write each new idea that comes into your mind in smaller circle around the large circle.</a:t>
            </a:r>
          </a:p>
          <a:p>
            <a:r>
              <a:rPr lang="en-US" sz="1800" dirty="0">
                <a:solidFill>
                  <a:schemeClr val="bg1"/>
                </a:solidFill>
              </a:rPr>
              <a:t>Think about the idea in each smaller circle for one or two minutes. Write any new ideas in even smaller circles.</a:t>
            </a:r>
          </a:p>
          <a:p>
            <a:r>
              <a:rPr lang="en-US" sz="1800" dirty="0">
                <a:solidFill>
                  <a:schemeClr val="bg1"/>
                </a:solidFill>
              </a:rPr>
              <a:t>Look over your groups of circles. Which group is largest? The largest group of circles is probably the most productive topic for your paragraph.</a:t>
            </a:r>
          </a:p>
        </p:txBody>
      </p:sp>
    </p:spTree>
    <p:extLst>
      <p:ext uri="{BB962C8B-B14F-4D97-AF65-F5344CB8AC3E}">
        <p14:creationId xmlns:p14="http://schemas.microsoft.com/office/powerpoint/2010/main" val="293930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val 76"/>
          <p:cNvSpPr/>
          <p:nvPr/>
        </p:nvSpPr>
        <p:spPr>
          <a:xfrm>
            <a:off x="3825449" y="874147"/>
            <a:ext cx="4589208" cy="3872024"/>
          </a:xfrm>
          <a:prstGeom prst="ellipse">
            <a:avLst/>
          </a:prstGeom>
          <a:solidFill>
            <a:schemeClr val="accent5">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714317" y="589925"/>
            <a:ext cx="2944769" cy="585732"/>
          </a:xfrm>
        </p:spPr>
        <p:txBody>
          <a:bodyPr/>
          <a:lstStyle/>
          <a:p>
            <a:r>
              <a:rPr lang="en-US" sz="2800" dirty="0"/>
              <a:t>Example:</a:t>
            </a:r>
            <a:endParaRPr lang="id-ID" sz="2800" dirty="0"/>
          </a:p>
        </p:txBody>
      </p:sp>
      <p:sp>
        <p:nvSpPr>
          <p:cNvPr id="3" name="Subtitle 2"/>
          <p:cNvSpPr>
            <a:spLocks noGrp="1"/>
          </p:cNvSpPr>
          <p:nvPr>
            <p:ph type="subTitle" idx="1"/>
          </p:nvPr>
        </p:nvSpPr>
        <p:spPr>
          <a:xfrm>
            <a:off x="122878" y="1139907"/>
            <a:ext cx="4681200" cy="483275"/>
          </a:xfrm>
        </p:spPr>
        <p:txBody>
          <a:bodyPr/>
          <a:lstStyle/>
          <a:p>
            <a:r>
              <a:rPr lang="en-US" dirty="0"/>
              <a:t>Topic: a place from my childhood</a:t>
            </a:r>
            <a:endParaRPr lang="id-ID" dirty="0"/>
          </a:p>
        </p:txBody>
      </p:sp>
      <p:sp>
        <p:nvSpPr>
          <p:cNvPr id="4" name="Oval 3"/>
          <p:cNvSpPr/>
          <p:nvPr/>
        </p:nvSpPr>
        <p:spPr>
          <a:xfrm>
            <a:off x="2316477" y="2666998"/>
            <a:ext cx="1426265"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10000"/>
                  </a:schemeClr>
                </a:solidFill>
              </a:rPr>
              <a:t>Childhood place</a:t>
            </a:r>
            <a:endParaRPr lang="id-ID" dirty="0">
              <a:solidFill>
                <a:schemeClr val="accent1">
                  <a:lumMod val="10000"/>
                </a:schemeClr>
              </a:solidFill>
            </a:endParaRPr>
          </a:p>
        </p:txBody>
      </p:sp>
      <p:sp>
        <p:nvSpPr>
          <p:cNvPr id="5" name="Oval 4"/>
          <p:cNvSpPr/>
          <p:nvPr/>
        </p:nvSpPr>
        <p:spPr>
          <a:xfrm>
            <a:off x="1031620" y="2401658"/>
            <a:ext cx="1034616" cy="74023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10000"/>
                  </a:schemeClr>
                </a:solidFill>
              </a:rPr>
              <a:t>school</a:t>
            </a:r>
            <a:endParaRPr lang="id-ID" dirty="0">
              <a:solidFill>
                <a:schemeClr val="accent1">
                  <a:lumMod val="10000"/>
                </a:schemeClr>
              </a:solidFill>
            </a:endParaRPr>
          </a:p>
        </p:txBody>
      </p:sp>
      <p:sp>
        <p:nvSpPr>
          <p:cNvPr id="6" name="Oval 5"/>
          <p:cNvSpPr/>
          <p:nvPr/>
        </p:nvSpPr>
        <p:spPr>
          <a:xfrm>
            <a:off x="773856" y="3597727"/>
            <a:ext cx="991074" cy="79465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10000"/>
                  </a:schemeClr>
                </a:solidFill>
              </a:rPr>
              <a:t>Friend house</a:t>
            </a:r>
            <a:endParaRPr lang="id-ID" dirty="0">
              <a:solidFill>
                <a:schemeClr val="accent1">
                  <a:lumMod val="10000"/>
                </a:schemeClr>
              </a:solidFill>
            </a:endParaRPr>
          </a:p>
        </p:txBody>
      </p:sp>
      <p:sp>
        <p:nvSpPr>
          <p:cNvPr id="7" name="Oval 6"/>
          <p:cNvSpPr/>
          <p:nvPr/>
        </p:nvSpPr>
        <p:spPr>
          <a:xfrm>
            <a:off x="2009058" y="3929742"/>
            <a:ext cx="979951" cy="685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10000"/>
                  </a:schemeClr>
                </a:solidFill>
              </a:rPr>
              <a:t>Park </a:t>
            </a:r>
            <a:endParaRPr lang="id-ID" dirty="0">
              <a:solidFill>
                <a:schemeClr val="accent1">
                  <a:lumMod val="10000"/>
                </a:schemeClr>
              </a:solidFill>
            </a:endParaRPr>
          </a:p>
        </p:txBody>
      </p:sp>
      <p:sp>
        <p:nvSpPr>
          <p:cNvPr id="8" name="Oval 7"/>
          <p:cNvSpPr/>
          <p:nvPr/>
        </p:nvSpPr>
        <p:spPr>
          <a:xfrm>
            <a:off x="3852360" y="2168977"/>
            <a:ext cx="979951" cy="685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10000"/>
                  </a:schemeClr>
                </a:solidFill>
              </a:rPr>
              <a:t>First house </a:t>
            </a:r>
            <a:endParaRPr lang="id-ID" dirty="0">
              <a:solidFill>
                <a:schemeClr val="accent1">
                  <a:lumMod val="10000"/>
                </a:schemeClr>
              </a:solidFill>
            </a:endParaRPr>
          </a:p>
        </p:txBody>
      </p:sp>
      <p:sp>
        <p:nvSpPr>
          <p:cNvPr id="9" name="Oval 8"/>
          <p:cNvSpPr/>
          <p:nvPr/>
        </p:nvSpPr>
        <p:spPr>
          <a:xfrm>
            <a:off x="4272388" y="1392008"/>
            <a:ext cx="936355" cy="64770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10000"/>
                  </a:schemeClr>
                </a:solidFill>
              </a:rPr>
              <a:t>garden</a:t>
            </a:r>
            <a:r>
              <a:rPr lang="en-US" dirty="0">
                <a:solidFill>
                  <a:schemeClr val="accent1">
                    <a:lumMod val="10000"/>
                  </a:schemeClr>
                </a:solidFill>
              </a:rPr>
              <a:t> </a:t>
            </a:r>
            <a:endParaRPr lang="id-ID" dirty="0">
              <a:solidFill>
                <a:schemeClr val="accent1">
                  <a:lumMod val="10000"/>
                </a:schemeClr>
              </a:solidFill>
            </a:endParaRPr>
          </a:p>
        </p:txBody>
      </p:sp>
      <p:sp>
        <p:nvSpPr>
          <p:cNvPr id="10" name="Oval 9"/>
          <p:cNvSpPr/>
          <p:nvPr/>
        </p:nvSpPr>
        <p:spPr>
          <a:xfrm>
            <a:off x="5265652" y="1646745"/>
            <a:ext cx="936355" cy="64770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10000"/>
                  </a:schemeClr>
                </a:solidFill>
              </a:rPr>
              <a:t>kitchen</a:t>
            </a:r>
            <a:r>
              <a:rPr lang="en-US" dirty="0">
                <a:solidFill>
                  <a:schemeClr val="accent1">
                    <a:lumMod val="10000"/>
                  </a:schemeClr>
                </a:solidFill>
              </a:rPr>
              <a:t> </a:t>
            </a:r>
            <a:endParaRPr lang="id-ID" dirty="0">
              <a:solidFill>
                <a:schemeClr val="accent1">
                  <a:lumMod val="10000"/>
                </a:schemeClr>
              </a:solidFill>
            </a:endParaRPr>
          </a:p>
        </p:txBody>
      </p:sp>
      <p:sp>
        <p:nvSpPr>
          <p:cNvPr id="11" name="Oval 10"/>
          <p:cNvSpPr/>
          <p:nvPr/>
        </p:nvSpPr>
        <p:spPr>
          <a:xfrm>
            <a:off x="5055686" y="2419345"/>
            <a:ext cx="936355" cy="64770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10000"/>
                  </a:schemeClr>
                </a:solidFill>
              </a:rPr>
              <a:t>stairway</a:t>
            </a:r>
            <a:endParaRPr lang="id-ID" dirty="0">
              <a:solidFill>
                <a:schemeClr val="accent1">
                  <a:lumMod val="10000"/>
                </a:schemeClr>
              </a:solidFill>
            </a:endParaRPr>
          </a:p>
        </p:txBody>
      </p:sp>
      <p:sp>
        <p:nvSpPr>
          <p:cNvPr id="12" name="Oval 11"/>
          <p:cNvSpPr/>
          <p:nvPr/>
        </p:nvSpPr>
        <p:spPr>
          <a:xfrm>
            <a:off x="3935179" y="3126919"/>
            <a:ext cx="936355" cy="64770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10000"/>
                  </a:schemeClr>
                </a:solidFill>
              </a:rPr>
              <a:t>My bedroom</a:t>
            </a:r>
            <a:r>
              <a:rPr lang="en-US" dirty="0">
                <a:solidFill>
                  <a:schemeClr val="accent1">
                    <a:lumMod val="10000"/>
                  </a:schemeClr>
                </a:solidFill>
              </a:rPr>
              <a:t> </a:t>
            </a:r>
            <a:endParaRPr lang="id-ID" dirty="0">
              <a:solidFill>
                <a:schemeClr val="accent1">
                  <a:lumMod val="10000"/>
                </a:schemeClr>
              </a:solidFill>
            </a:endParaRPr>
          </a:p>
        </p:txBody>
      </p:sp>
      <p:sp>
        <p:nvSpPr>
          <p:cNvPr id="13" name="Oval 12"/>
          <p:cNvSpPr/>
          <p:nvPr/>
        </p:nvSpPr>
        <p:spPr>
          <a:xfrm>
            <a:off x="5737572" y="874146"/>
            <a:ext cx="936355" cy="6477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10000"/>
                  </a:schemeClr>
                </a:solidFill>
              </a:rPr>
              <a:t>breakfast</a:t>
            </a:r>
            <a:endParaRPr lang="id-ID" dirty="0">
              <a:solidFill>
                <a:schemeClr val="accent1">
                  <a:lumMod val="10000"/>
                </a:schemeClr>
              </a:solidFill>
            </a:endParaRPr>
          </a:p>
        </p:txBody>
      </p:sp>
      <p:sp>
        <p:nvSpPr>
          <p:cNvPr id="14" name="Oval 13"/>
          <p:cNvSpPr/>
          <p:nvPr/>
        </p:nvSpPr>
        <p:spPr>
          <a:xfrm>
            <a:off x="6357967" y="1538457"/>
            <a:ext cx="936355" cy="6477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10000"/>
                  </a:schemeClr>
                </a:solidFill>
              </a:rPr>
              <a:t>After school</a:t>
            </a:r>
            <a:r>
              <a:rPr lang="en-US" dirty="0">
                <a:solidFill>
                  <a:schemeClr val="accent1">
                    <a:lumMod val="10000"/>
                  </a:schemeClr>
                </a:solidFill>
              </a:rPr>
              <a:t> </a:t>
            </a:r>
            <a:endParaRPr lang="id-ID" dirty="0">
              <a:solidFill>
                <a:schemeClr val="accent1">
                  <a:lumMod val="10000"/>
                </a:schemeClr>
              </a:solidFill>
            </a:endParaRPr>
          </a:p>
        </p:txBody>
      </p:sp>
      <p:sp>
        <p:nvSpPr>
          <p:cNvPr id="15" name="Oval 14"/>
          <p:cNvSpPr/>
          <p:nvPr/>
        </p:nvSpPr>
        <p:spPr>
          <a:xfrm>
            <a:off x="7032104" y="2800346"/>
            <a:ext cx="936355" cy="6477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10000"/>
                  </a:schemeClr>
                </a:solidFill>
              </a:rPr>
              <a:t>narrow</a:t>
            </a:r>
            <a:endParaRPr lang="id-ID" dirty="0">
              <a:solidFill>
                <a:schemeClr val="accent1">
                  <a:lumMod val="10000"/>
                </a:schemeClr>
              </a:solidFill>
            </a:endParaRPr>
          </a:p>
        </p:txBody>
      </p:sp>
      <p:sp>
        <p:nvSpPr>
          <p:cNvPr id="16" name="Oval 15"/>
          <p:cNvSpPr/>
          <p:nvPr/>
        </p:nvSpPr>
        <p:spPr>
          <a:xfrm>
            <a:off x="5040021" y="3227611"/>
            <a:ext cx="936355" cy="6477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10000"/>
                  </a:schemeClr>
                </a:solidFill>
              </a:rPr>
              <a:t>high</a:t>
            </a:r>
            <a:endParaRPr lang="id-ID" dirty="0">
              <a:solidFill>
                <a:schemeClr val="accent1">
                  <a:lumMod val="10000"/>
                </a:schemeClr>
              </a:solidFill>
            </a:endParaRPr>
          </a:p>
        </p:txBody>
      </p:sp>
      <p:sp>
        <p:nvSpPr>
          <p:cNvPr id="17" name="Oval 16"/>
          <p:cNvSpPr/>
          <p:nvPr/>
        </p:nvSpPr>
        <p:spPr>
          <a:xfrm>
            <a:off x="6095750" y="3175905"/>
            <a:ext cx="805794" cy="55358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10000"/>
                  </a:schemeClr>
                </a:solidFill>
              </a:rPr>
              <a:t>lady</a:t>
            </a:r>
            <a:r>
              <a:rPr lang="en-US" dirty="0">
                <a:solidFill>
                  <a:schemeClr val="accent1">
                    <a:lumMod val="10000"/>
                  </a:schemeClr>
                </a:solidFill>
              </a:rPr>
              <a:t> </a:t>
            </a:r>
            <a:endParaRPr lang="id-ID" dirty="0">
              <a:solidFill>
                <a:schemeClr val="accent1">
                  <a:lumMod val="10000"/>
                </a:schemeClr>
              </a:solidFill>
            </a:endParaRPr>
          </a:p>
        </p:txBody>
      </p:sp>
      <p:sp>
        <p:nvSpPr>
          <p:cNvPr id="18" name="Oval 17"/>
          <p:cNvSpPr/>
          <p:nvPr/>
        </p:nvSpPr>
        <p:spPr>
          <a:xfrm>
            <a:off x="6215416" y="2221816"/>
            <a:ext cx="936355" cy="647701"/>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10000"/>
                  </a:schemeClr>
                </a:solidFill>
              </a:rPr>
              <a:t>dark</a:t>
            </a:r>
            <a:endParaRPr lang="id-ID" dirty="0">
              <a:solidFill>
                <a:schemeClr val="accent1">
                  <a:lumMod val="10000"/>
                </a:schemeClr>
              </a:solidFill>
            </a:endParaRPr>
          </a:p>
        </p:txBody>
      </p:sp>
      <p:sp>
        <p:nvSpPr>
          <p:cNvPr id="19" name="Oval 18"/>
          <p:cNvSpPr/>
          <p:nvPr/>
        </p:nvSpPr>
        <p:spPr>
          <a:xfrm>
            <a:off x="4409514" y="3865305"/>
            <a:ext cx="759700" cy="377139"/>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10000"/>
                  </a:schemeClr>
                </a:solidFill>
              </a:rPr>
              <a:t>view</a:t>
            </a:r>
            <a:endParaRPr lang="id-ID" dirty="0">
              <a:solidFill>
                <a:schemeClr val="accent1">
                  <a:lumMod val="10000"/>
                </a:schemeClr>
              </a:solidFill>
            </a:endParaRPr>
          </a:p>
        </p:txBody>
      </p:sp>
      <p:sp>
        <p:nvSpPr>
          <p:cNvPr id="20" name="Oval 19"/>
          <p:cNvSpPr/>
          <p:nvPr/>
        </p:nvSpPr>
        <p:spPr>
          <a:xfrm>
            <a:off x="5208743" y="3984170"/>
            <a:ext cx="887006" cy="631372"/>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10000"/>
                  </a:schemeClr>
                </a:solidFill>
              </a:rPr>
              <a:t>staring</a:t>
            </a:r>
            <a:endParaRPr lang="id-ID" dirty="0">
              <a:solidFill>
                <a:schemeClr val="accent1">
                  <a:lumMod val="10000"/>
                </a:schemeClr>
              </a:solidFill>
            </a:endParaRPr>
          </a:p>
        </p:txBody>
      </p:sp>
      <p:sp>
        <p:nvSpPr>
          <p:cNvPr id="21" name="Oval 20"/>
          <p:cNvSpPr/>
          <p:nvPr/>
        </p:nvSpPr>
        <p:spPr>
          <a:xfrm>
            <a:off x="6198960" y="3875312"/>
            <a:ext cx="833144" cy="590553"/>
          </a:xfrm>
          <a:prstGeom prst="ellipse">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10000"/>
                  </a:schemeClr>
                </a:solidFill>
              </a:rPr>
              <a:t>eye</a:t>
            </a:r>
            <a:endParaRPr lang="id-ID" dirty="0">
              <a:solidFill>
                <a:schemeClr val="accent1">
                  <a:lumMod val="10000"/>
                </a:schemeClr>
              </a:solidFill>
            </a:endParaRPr>
          </a:p>
        </p:txBody>
      </p:sp>
      <p:cxnSp>
        <p:nvCxnSpPr>
          <p:cNvPr id="23" name="Straight Connector 22"/>
          <p:cNvCxnSpPr>
            <a:stCxn id="5" idx="6"/>
            <a:endCxn id="4" idx="1"/>
          </p:cNvCxnSpPr>
          <p:nvPr/>
        </p:nvCxnSpPr>
        <p:spPr>
          <a:xfrm>
            <a:off x="2066236" y="2771773"/>
            <a:ext cx="459113" cy="29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4" idx="3"/>
          </p:cNvCxnSpPr>
          <p:nvPr/>
        </p:nvCxnSpPr>
        <p:spPr>
          <a:xfrm flipV="1">
            <a:off x="1754891" y="3447487"/>
            <a:ext cx="770458" cy="53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7"/>
            <a:endCxn id="4" idx="4"/>
          </p:cNvCxnSpPr>
          <p:nvPr/>
        </p:nvCxnSpPr>
        <p:spPr>
          <a:xfrm flipV="1">
            <a:off x="2845498" y="3581398"/>
            <a:ext cx="184112" cy="448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8" idx="2"/>
          </p:cNvCxnSpPr>
          <p:nvPr/>
        </p:nvCxnSpPr>
        <p:spPr>
          <a:xfrm flipV="1">
            <a:off x="3395316" y="2511877"/>
            <a:ext cx="457044" cy="25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4"/>
            <a:endCxn id="12" idx="0"/>
          </p:cNvCxnSpPr>
          <p:nvPr/>
        </p:nvCxnSpPr>
        <p:spPr>
          <a:xfrm>
            <a:off x="4342336" y="2854777"/>
            <a:ext cx="61021" cy="272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0"/>
            <a:endCxn id="9" idx="3"/>
          </p:cNvCxnSpPr>
          <p:nvPr/>
        </p:nvCxnSpPr>
        <p:spPr>
          <a:xfrm flipV="1">
            <a:off x="4342336" y="1944855"/>
            <a:ext cx="67178" cy="224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2" idx="4"/>
            <a:endCxn id="19" idx="0"/>
          </p:cNvCxnSpPr>
          <p:nvPr/>
        </p:nvCxnSpPr>
        <p:spPr>
          <a:xfrm>
            <a:off x="4403357" y="3774620"/>
            <a:ext cx="386007" cy="90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8" idx="7"/>
            <a:endCxn id="10" idx="3"/>
          </p:cNvCxnSpPr>
          <p:nvPr/>
        </p:nvCxnSpPr>
        <p:spPr>
          <a:xfrm flipV="1">
            <a:off x="4688800" y="2199592"/>
            <a:ext cx="713978" cy="69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8" idx="5"/>
            <a:endCxn id="11" idx="2"/>
          </p:cNvCxnSpPr>
          <p:nvPr/>
        </p:nvCxnSpPr>
        <p:spPr>
          <a:xfrm flipV="1">
            <a:off x="4688800" y="2743196"/>
            <a:ext cx="366886" cy="11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4" idx="2"/>
          </p:cNvCxnSpPr>
          <p:nvPr/>
        </p:nvCxnSpPr>
        <p:spPr>
          <a:xfrm flipV="1">
            <a:off x="6147326" y="1862308"/>
            <a:ext cx="210641" cy="119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13" idx="3"/>
          </p:cNvCxnSpPr>
          <p:nvPr/>
        </p:nvCxnSpPr>
        <p:spPr>
          <a:xfrm flipV="1">
            <a:off x="5792933" y="1426993"/>
            <a:ext cx="81765" cy="203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18" idx="2"/>
          </p:cNvCxnSpPr>
          <p:nvPr/>
        </p:nvCxnSpPr>
        <p:spPr>
          <a:xfrm flipV="1">
            <a:off x="5920286" y="2545667"/>
            <a:ext cx="295130" cy="38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1" idx="6"/>
            <a:endCxn id="15" idx="2"/>
          </p:cNvCxnSpPr>
          <p:nvPr/>
        </p:nvCxnSpPr>
        <p:spPr>
          <a:xfrm>
            <a:off x="5992041" y="2743196"/>
            <a:ext cx="1040063" cy="381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1" idx="5"/>
            <a:endCxn id="17" idx="1"/>
          </p:cNvCxnSpPr>
          <p:nvPr/>
        </p:nvCxnSpPr>
        <p:spPr>
          <a:xfrm>
            <a:off x="5854915" y="2972192"/>
            <a:ext cx="358841" cy="28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1" idx="4"/>
            <a:endCxn id="16" idx="0"/>
          </p:cNvCxnSpPr>
          <p:nvPr/>
        </p:nvCxnSpPr>
        <p:spPr>
          <a:xfrm flipH="1">
            <a:off x="5508199" y="3067046"/>
            <a:ext cx="15665" cy="160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0" idx="6"/>
          </p:cNvCxnSpPr>
          <p:nvPr/>
        </p:nvCxnSpPr>
        <p:spPr>
          <a:xfrm flipV="1">
            <a:off x="6095749" y="4242444"/>
            <a:ext cx="119667" cy="57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7" idx="5"/>
            <a:endCxn id="21" idx="7"/>
          </p:cNvCxnSpPr>
          <p:nvPr/>
        </p:nvCxnSpPr>
        <p:spPr>
          <a:xfrm>
            <a:off x="6783538" y="3648420"/>
            <a:ext cx="126555" cy="313376"/>
          </a:xfrm>
          <a:prstGeom prst="line">
            <a:avLst/>
          </a:prstGeom>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1499798" y="1648218"/>
            <a:ext cx="816679" cy="7116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10000"/>
                  </a:schemeClr>
                </a:solidFill>
              </a:rPr>
              <a:t>teachers</a:t>
            </a:r>
            <a:endParaRPr lang="id-ID" dirty="0">
              <a:solidFill>
                <a:schemeClr val="accent1">
                  <a:lumMod val="10000"/>
                </a:schemeClr>
              </a:solidFill>
            </a:endParaRPr>
          </a:p>
        </p:txBody>
      </p:sp>
      <p:sp>
        <p:nvSpPr>
          <p:cNvPr id="71" name="Oval 70"/>
          <p:cNvSpPr/>
          <p:nvPr/>
        </p:nvSpPr>
        <p:spPr>
          <a:xfrm>
            <a:off x="563443" y="1565012"/>
            <a:ext cx="767779" cy="692609"/>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10000"/>
                  </a:schemeClr>
                </a:solidFill>
              </a:rPr>
              <a:t>Mrs. </a:t>
            </a:r>
            <a:r>
              <a:rPr lang="en-US" dirty="0" err="1">
                <a:solidFill>
                  <a:schemeClr val="accent1">
                    <a:lumMod val="10000"/>
                  </a:schemeClr>
                </a:solidFill>
              </a:rPr>
              <a:t>eliza</a:t>
            </a:r>
            <a:endParaRPr lang="id-ID" dirty="0">
              <a:solidFill>
                <a:schemeClr val="accent1">
                  <a:lumMod val="10000"/>
                </a:schemeClr>
              </a:solidFill>
            </a:endParaRPr>
          </a:p>
        </p:txBody>
      </p:sp>
      <p:cxnSp>
        <p:nvCxnSpPr>
          <p:cNvPr id="72" name="Straight Connector 71"/>
          <p:cNvCxnSpPr>
            <a:stCxn id="70" idx="4"/>
            <a:endCxn id="5" idx="7"/>
          </p:cNvCxnSpPr>
          <p:nvPr/>
        </p:nvCxnSpPr>
        <p:spPr>
          <a:xfrm>
            <a:off x="1908138" y="2359876"/>
            <a:ext cx="6582" cy="150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70" idx="2"/>
          </p:cNvCxnSpPr>
          <p:nvPr/>
        </p:nvCxnSpPr>
        <p:spPr>
          <a:xfrm>
            <a:off x="1329078" y="1988237"/>
            <a:ext cx="170720" cy="15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096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500" y="731440"/>
            <a:ext cx="4016700" cy="945600"/>
          </a:xfrm>
        </p:spPr>
        <p:txBody>
          <a:bodyPr/>
          <a:lstStyle/>
          <a:p>
            <a:r>
              <a:rPr lang="en-US" sz="4400" dirty="0"/>
              <a:t>Let’s practice</a:t>
            </a:r>
            <a:endParaRPr lang="id-ID" sz="4400" dirty="0"/>
          </a:p>
        </p:txBody>
      </p:sp>
      <p:sp>
        <p:nvSpPr>
          <p:cNvPr id="3" name="Subtitle 2"/>
          <p:cNvSpPr>
            <a:spLocks noGrp="1"/>
          </p:cNvSpPr>
          <p:nvPr>
            <p:ph type="subTitle" idx="1"/>
          </p:nvPr>
        </p:nvSpPr>
        <p:spPr/>
        <p:txBody>
          <a:bodyPr/>
          <a:lstStyle/>
          <a:p>
            <a:r>
              <a:rPr lang="en-US" dirty="0"/>
              <a:t>Decide the topic and try your hand at clustering or listing or free writing.</a:t>
            </a:r>
            <a:endParaRPr lang="id-ID" dirty="0"/>
          </a:p>
        </p:txBody>
      </p:sp>
    </p:spTree>
    <p:extLst>
      <p:ext uri="{BB962C8B-B14F-4D97-AF65-F5344CB8AC3E}">
        <p14:creationId xmlns:p14="http://schemas.microsoft.com/office/powerpoint/2010/main" val="64772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60"/>
        <p:cNvGrpSpPr/>
        <p:nvPr/>
      </p:nvGrpSpPr>
      <p:grpSpPr>
        <a:xfrm>
          <a:off x="0" y="0"/>
          <a:ext cx="0" cy="0"/>
          <a:chOff x="0" y="0"/>
          <a:chExt cx="0" cy="0"/>
        </a:xfrm>
      </p:grpSpPr>
      <p:sp>
        <p:nvSpPr>
          <p:cNvPr id="3761" name="Google Shape;3761;p37"/>
          <p:cNvSpPr txBox="1">
            <a:spLocks noGrp="1"/>
          </p:cNvSpPr>
          <p:nvPr>
            <p:ph type="title"/>
          </p:nvPr>
        </p:nvSpPr>
        <p:spPr>
          <a:xfrm>
            <a:off x="1684627" y="1580525"/>
            <a:ext cx="5571635" cy="94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P</a:t>
            </a:r>
            <a:r>
              <a:rPr lang="en" dirty="0"/>
              <a:t>rewriting </a:t>
            </a:r>
            <a:endParaRPr dirty="0">
              <a:solidFill>
                <a:schemeClr val="accent4"/>
              </a:solidFill>
            </a:endParaRPr>
          </a:p>
        </p:txBody>
      </p:sp>
      <p:sp>
        <p:nvSpPr>
          <p:cNvPr id="3762" name="Google Shape;3762;p37"/>
          <p:cNvSpPr txBox="1">
            <a:spLocks noGrp="1"/>
          </p:cNvSpPr>
          <p:nvPr>
            <p:ph type="subTitle" idx="1"/>
          </p:nvPr>
        </p:nvSpPr>
        <p:spPr>
          <a:xfrm>
            <a:off x="2318250" y="2869525"/>
            <a:ext cx="4681200" cy="1394700"/>
          </a:xfrm>
          <a:prstGeom prst="rect">
            <a:avLst/>
          </a:prstGeom>
        </p:spPr>
        <p:txBody>
          <a:bodyPr spcFirstLastPara="1" wrap="square" lIns="91425" tIns="91425" rIns="91425" bIns="91425" anchor="t" anchorCtr="0">
            <a:noAutofit/>
          </a:bodyPr>
          <a:lstStyle/>
          <a:p>
            <a:pPr marL="0" lvl="0" indent="0"/>
            <a:r>
              <a:rPr lang="en-US" dirty="0"/>
              <a:t>Prewriting is part of the writing process in which the writer gathers ideas, explores the writing prompt, generates thoughts, and organizes them.</a:t>
            </a:r>
          </a:p>
        </p:txBody>
      </p:sp>
      <p:grpSp>
        <p:nvGrpSpPr>
          <p:cNvPr id="3763" name="Google Shape;3763;p37"/>
          <p:cNvGrpSpPr/>
          <p:nvPr/>
        </p:nvGrpSpPr>
        <p:grpSpPr>
          <a:xfrm>
            <a:off x="720011" y="3683642"/>
            <a:ext cx="882038" cy="858210"/>
            <a:chOff x="773814" y="2591098"/>
            <a:chExt cx="580441" cy="564760"/>
          </a:xfrm>
        </p:grpSpPr>
        <p:sp>
          <p:nvSpPr>
            <p:cNvPr id="3764" name="Google Shape;3764;p37"/>
            <p:cNvSpPr/>
            <p:nvPr/>
          </p:nvSpPr>
          <p:spPr>
            <a:xfrm rot="6724597">
              <a:off x="851348" y="2646558"/>
              <a:ext cx="425374" cy="453841"/>
            </a:xfrm>
            <a:custGeom>
              <a:avLst/>
              <a:gdLst/>
              <a:ahLst/>
              <a:cxnLst/>
              <a:rect l="l" t="t" r="r" b="b"/>
              <a:pathLst>
                <a:path w="5738" h="6122" extrusionOk="0">
                  <a:moveTo>
                    <a:pt x="3867" y="0"/>
                  </a:moveTo>
                  <a:cubicBezTo>
                    <a:pt x="3316" y="0"/>
                    <a:pt x="2775" y="478"/>
                    <a:pt x="2469" y="1014"/>
                  </a:cubicBezTo>
                  <a:cubicBezTo>
                    <a:pt x="2131" y="531"/>
                    <a:pt x="1636" y="31"/>
                    <a:pt x="1187" y="31"/>
                  </a:cubicBezTo>
                  <a:cubicBezTo>
                    <a:pt x="1014" y="31"/>
                    <a:pt x="849" y="105"/>
                    <a:pt x="701" y="280"/>
                  </a:cubicBezTo>
                  <a:cubicBezTo>
                    <a:pt x="267" y="680"/>
                    <a:pt x="368" y="1014"/>
                    <a:pt x="801" y="1614"/>
                  </a:cubicBezTo>
                  <a:cubicBezTo>
                    <a:pt x="1068" y="1948"/>
                    <a:pt x="1335" y="2015"/>
                    <a:pt x="1402" y="2148"/>
                  </a:cubicBezTo>
                  <a:cubicBezTo>
                    <a:pt x="701" y="2315"/>
                    <a:pt x="1" y="2682"/>
                    <a:pt x="234" y="3482"/>
                  </a:cubicBezTo>
                  <a:cubicBezTo>
                    <a:pt x="442" y="4107"/>
                    <a:pt x="996" y="4361"/>
                    <a:pt x="1587" y="4361"/>
                  </a:cubicBezTo>
                  <a:cubicBezTo>
                    <a:pt x="1658" y="4361"/>
                    <a:pt x="1730" y="4357"/>
                    <a:pt x="1802" y="4350"/>
                  </a:cubicBezTo>
                  <a:lnTo>
                    <a:pt x="1802" y="4350"/>
                  </a:lnTo>
                  <a:cubicBezTo>
                    <a:pt x="1535" y="5117"/>
                    <a:pt x="1535" y="6084"/>
                    <a:pt x="2369" y="6118"/>
                  </a:cubicBezTo>
                  <a:cubicBezTo>
                    <a:pt x="2405" y="6120"/>
                    <a:pt x="2441" y="6121"/>
                    <a:pt x="2475" y="6121"/>
                  </a:cubicBezTo>
                  <a:cubicBezTo>
                    <a:pt x="3384" y="6121"/>
                    <a:pt x="3567" y="5287"/>
                    <a:pt x="3503" y="4483"/>
                  </a:cubicBezTo>
                  <a:lnTo>
                    <a:pt x="3503" y="4483"/>
                  </a:lnTo>
                  <a:cubicBezTo>
                    <a:pt x="3763" y="4652"/>
                    <a:pt x="4043" y="4755"/>
                    <a:pt x="4311" y="4755"/>
                  </a:cubicBezTo>
                  <a:cubicBezTo>
                    <a:pt x="4733" y="4755"/>
                    <a:pt x="5127" y="4501"/>
                    <a:pt x="5371" y="3849"/>
                  </a:cubicBezTo>
                  <a:cubicBezTo>
                    <a:pt x="5738" y="2915"/>
                    <a:pt x="4971" y="2582"/>
                    <a:pt x="4137" y="2515"/>
                  </a:cubicBezTo>
                  <a:cubicBezTo>
                    <a:pt x="4704" y="1781"/>
                    <a:pt x="5171" y="647"/>
                    <a:pt x="4370" y="147"/>
                  </a:cubicBezTo>
                  <a:cubicBezTo>
                    <a:pt x="4206" y="45"/>
                    <a:pt x="4036" y="0"/>
                    <a:pt x="38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37"/>
            <p:cNvSpPr/>
            <p:nvPr/>
          </p:nvSpPr>
          <p:spPr>
            <a:xfrm rot="6724597">
              <a:off x="1030250" y="2828258"/>
              <a:ext cx="102451" cy="76431"/>
            </a:xfrm>
            <a:custGeom>
              <a:avLst/>
              <a:gdLst/>
              <a:ahLst/>
              <a:cxnLst/>
              <a:rect l="l" t="t" r="r" b="b"/>
              <a:pathLst>
                <a:path w="1382" h="1031" extrusionOk="0">
                  <a:moveTo>
                    <a:pt x="777" y="0"/>
                  </a:moveTo>
                  <a:cubicBezTo>
                    <a:pt x="738" y="0"/>
                    <a:pt x="701" y="7"/>
                    <a:pt x="667" y="19"/>
                  </a:cubicBezTo>
                  <a:cubicBezTo>
                    <a:pt x="167" y="85"/>
                    <a:pt x="0" y="819"/>
                    <a:pt x="500" y="986"/>
                  </a:cubicBezTo>
                  <a:cubicBezTo>
                    <a:pt x="571" y="1017"/>
                    <a:pt x="640" y="1031"/>
                    <a:pt x="704" y="1031"/>
                  </a:cubicBezTo>
                  <a:cubicBezTo>
                    <a:pt x="1126" y="1031"/>
                    <a:pt x="1381" y="437"/>
                    <a:pt x="1034" y="119"/>
                  </a:cubicBezTo>
                  <a:cubicBezTo>
                    <a:pt x="945" y="30"/>
                    <a:pt x="856" y="0"/>
                    <a:pt x="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6" name="Google Shape;3766;p37"/>
          <p:cNvGrpSpPr/>
          <p:nvPr/>
        </p:nvGrpSpPr>
        <p:grpSpPr>
          <a:xfrm>
            <a:off x="7256263" y="2395248"/>
            <a:ext cx="615906" cy="599267"/>
            <a:chOff x="773814" y="2591098"/>
            <a:chExt cx="580441" cy="564760"/>
          </a:xfrm>
        </p:grpSpPr>
        <p:sp>
          <p:nvSpPr>
            <p:cNvPr id="3767" name="Google Shape;3767;p37"/>
            <p:cNvSpPr/>
            <p:nvPr/>
          </p:nvSpPr>
          <p:spPr>
            <a:xfrm rot="6724597">
              <a:off x="851348" y="2646558"/>
              <a:ext cx="425374" cy="453841"/>
            </a:xfrm>
            <a:custGeom>
              <a:avLst/>
              <a:gdLst/>
              <a:ahLst/>
              <a:cxnLst/>
              <a:rect l="l" t="t" r="r" b="b"/>
              <a:pathLst>
                <a:path w="5738" h="6122" extrusionOk="0">
                  <a:moveTo>
                    <a:pt x="3867" y="0"/>
                  </a:moveTo>
                  <a:cubicBezTo>
                    <a:pt x="3316" y="0"/>
                    <a:pt x="2775" y="478"/>
                    <a:pt x="2469" y="1014"/>
                  </a:cubicBezTo>
                  <a:cubicBezTo>
                    <a:pt x="2131" y="531"/>
                    <a:pt x="1636" y="31"/>
                    <a:pt x="1187" y="31"/>
                  </a:cubicBezTo>
                  <a:cubicBezTo>
                    <a:pt x="1014" y="31"/>
                    <a:pt x="849" y="105"/>
                    <a:pt x="701" y="280"/>
                  </a:cubicBezTo>
                  <a:cubicBezTo>
                    <a:pt x="267" y="680"/>
                    <a:pt x="368" y="1014"/>
                    <a:pt x="801" y="1614"/>
                  </a:cubicBezTo>
                  <a:cubicBezTo>
                    <a:pt x="1068" y="1948"/>
                    <a:pt x="1335" y="2015"/>
                    <a:pt x="1402" y="2148"/>
                  </a:cubicBezTo>
                  <a:cubicBezTo>
                    <a:pt x="701" y="2315"/>
                    <a:pt x="1" y="2682"/>
                    <a:pt x="234" y="3482"/>
                  </a:cubicBezTo>
                  <a:cubicBezTo>
                    <a:pt x="442" y="4107"/>
                    <a:pt x="996" y="4361"/>
                    <a:pt x="1587" y="4361"/>
                  </a:cubicBezTo>
                  <a:cubicBezTo>
                    <a:pt x="1658" y="4361"/>
                    <a:pt x="1730" y="4357"/>
                    <a:pt x="1802" y="4350"/>
                  </a:cubicBezTo>
                  <a:lnTo>
                    <a:pt x="1802" y="4350"/>
                  </a:lnTo>
                  <a:cubicBezTo>
                    <a:pt x="1535" y="5117"/>
                    <a:pt x="1535" y="6084"/>
                    <a:pt x="2369" y="6118"/>
                  </a:cubicBezTo>
                  <a:cubicBezTo>
                    <a:pt x="2405" y="6120"/>
                    <a:pt x="2441" y="6121"/>
                    <a:pt x="2475" y="6121"/>
                  </a:cubicBezTo>
                  <a:cubicBezTo>
                    <a:pt x="3384" y="6121"/>
                    <a:pt x="3567" y="5287"/>
                    <a:pt x="3503" y="4483"/>
                  </a:cubicBezTo>
                  <a:lnTo>
                    <a:pt x="3503" y="4483"/>
                  </a:lnTo>
                  <a:cubicBezTo>
                    <a:pt x="3763" y="4652"/>
                    <a:pt x="4043" y="4755"/>
                    <a:pt x="4311" y="4755"/>
                  </a:cubicBezTo>
                  <a:cubicBezTo>
                    <a:pt x="4733" y="4755"/>
                    <a:pt x="5127" y="4501"/>
                    <a:pt x="5371" y="3849"/>
                  </a:cubicBezTo>
                  <a:cubicBezTo>
                    <a:pt x="5738" y="2915"/>
                    <a:pt x="4971" y="2582"/>
                    <a:pt x="4137" y="2515"/>
                  </a:cubicBezTo>
                  <a:cubicBezTo>
                    <a:pt x="4704" y="1781"/>
                    <a:pt x="5171" y="647"/>
                    <a:pt x="4370" y="147"/>
                  </a:cubicBezTo>
                  <a:cubicBezTo>
                    <a:pt x="4206" y="45"/>
                    <a:pt x="4036" y="0"/>
                    <a:pt x="3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37"/>
            <p:cNvSpPr/>
            <p:nvPr/>
          </p:nvSpPr>
          <p:spPr>
            <a:xfrm rot="6724597">
              <a:off x="1030250" y="2828258"/>
              <a:ext cx="102451" cy="76431"/>
            </a:xfrm>
            <a:custGeom>
              <a:avLst/>
              <a:gdLst/>
              <a:ahLst/>
              <a:cxnLst/>
              <a:rect l="l" t="t" r="r" b="b"/>
              <a:pathLst>
                <a:path w="1382" h="1031" extrusionOk="0">
                  <a:moveTo>
                    <a:pt x="777" y="0"/>
                  </a:moveTo>
                  <a:cubicBezTo>
                    <a:pt x="738" y="0"/>
                    <a:pt x="701" y="7"/>
                    <a:pt x="667" y="19"/>
                  </a:cubicBezTo>
                  <a:cubicBezTo>
                    <a:pt x="167" y="85"/>
                    <a:pt x="0" y="819"/>
                    <a:pt x="500" y="986"/>
                  </a:cubicBezTo>
                  <a:cubicBezTo>
                    <a:pt x="571" y="1017"/>
                    <a:pt x="640" y="1031"/>
                    <a:pt x="704" y="1031"/>
                  </a:cubicBezTo>
                  <a:cubicBezTo>
                    <a:pt x="1126" y="1031"/>
                    <a:pt x="1381" y="437"/>
                    <a:pt x="1034" y="119"/>
                  </a:cubicBezTo>
                  <a:cubicBezTo>
                    <a:pt x="945" y="30"/>
                    <a:pt x="856" y="0"/>
                    <a:pt x="7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9" name="Google Shape;3769;p37"/>
          <p:cNvSpPr/>
          <p:nvPr/>
        </p:nvSpPr>
        <p:spPr>
          <a:xfrm>
            <a:off x="3205361" y="2526125"/>
            <a:ext cx="2906979" cy="39250"/>
          </a:xfrm>
          <a:custGeom>
            <a:avLst/>
            <a:gdLst/>
            <a:ahLst/>
            <a:cxnLst/>
            <a:rect l="l" t="t" r="r" b="b"/>
            <a:pathLst>
              <a:path w="96170" h="1570" extrusionOk="0">
                <a:moveTo>
                  <a:pt x="43854" y="1"/>
                </a:moveTo>
                <a:cubicBezTo>
                  <a:pt x="29024" y="1"/>
                  <a:pt x="14275" y="193"/>
                  <a:pt x="501" y="802"/>
                </a:cubicBezTo>
                <a:cubicBezTo>
                  <a:pt x="1" y="836"/>
                  <a:pt x="1" y="1569"/>
                  <a:pt x="501" y="1569"/>
                </a:cubicBezTo>
                <a:cubicBezTo>
                  <a:pt x="14275" y="960"/>
                  <a:pt x="29010" y="768"/>
                  <a:pt x="43831" y="768"/>
                </a:cubicBezTo>
                <a:cubicBezTo>
                  <a:pt x="61456" y="768"/>
                  <a:pt x="79204" y="1039"/>
                  <a:pt x="95602" y="1203"/>
                </a:cubicBezTo>
                <a:cubicBezTo>
                  <a:pt x="96169" y="1203"/>
                  <a:pt x="96169" y="435"/>
                  <a:pt x="95602" y="435"/>
                </a:cubicBezTo>
                <a:cubicBezTo>
                  <a:pt x="79240" y="272"/>
                  <a:pt x="61490" y="1"/>
                  <a:pt x="4385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26"/>
        <p:cNvGrpSpPr/>
        <p:nvPr/>
      </p:nvGrpSpPr>
      <p:grpSpPr>
        <a:xfrm>
          <a:off x="0" y="0"/>
          <a:ext cx="0" cy="0"/>
          <a:chOff x="0" y="0"/>
          <a:chExt cx="0" cy="0"/>
        </a:xfrm>
      </p:grpSpPr>
      <p:sp>
        <p:nvSpPr>
          <p:cNvPr id="3627" name="Google Shape;3627;p34"/>
          <p:cNvSpPr txBox="1">
            <a:spLocks noGrp="1"/>
          </p:cNvSpPr>
          <p:nvPr>
            <p:ph type="title"/>
          </p:nvPr>
        </p:nvSpPr>
        <p:spPr>
          <a:xfrm>
            <a:off x="673794" y="980401"/>
            <a:ext cx="6452400" cy="572700"/>
          </a:xfrm>
          <a:prstGeom prst="rect">
            <a:avLst/>
          </a:prstGeom>
        </p:spPr>
        <p:txBody>
          <a:bodyPr spcFirstLastPara="1" wrap="square" lIns="91425" tIns="91425" rIns="91425" bIns="91425" anchor="t" anchorCtr="0">
            <a:noAutofit/>
          </a:bodyPr>
          <a:lstStyle/>
          <a:p>
            <a:pPr lvl="0"/>
            <a:r>
              <a:rPr lang="id-ID" dirty="0"/>
              <a:t>Why is it important</a:t>
            </a:r>
            <a:r>
              <a:rPr lang="en-US" dirty="0"/>
              <a:t>?</a:t>
            </a:r>
            <a:endParaRPr dirty="0"/>
          </a:p>
        </p:txBody>
      </p:sp>
      <p:sp>
        <p:nvSpPr>
          <p:cNvPr id="3628" name="Google Shape;3628;p34"/>
          <p:cNvSpPr txBox="1">
            <a:spLocks noGrp="1"/>
          </p:cNvSpPr>
          <p:nvPr>
            <p:ph type="body" idx="1"/>
          </p:nvPr>
        </p:nvSpPr>
        <p:spPr>
          <a:xfrm>
            <a:off x="673794" y="1960815"/>
            <a:ext cx="7349170" cy="2463023"/>
          </a:xfrm>
          <a:prstGeom prst="rect">
            <a:avLst/>
          </a:prstGeom>
        </p:spPr>
        <p:txBody>
          <a:bodyPr spcFirstLastPara="1" wrap="square" lIns="91425" tIns="91425" rIns="91425" bIns="91425" anchor="t" anchorCtr="0">
            <a:noAutofit/>
          </a:bodyPr>
          <a:lstStyle/>
          <a:p>
            <a:pPr marL="0" lvl="0" indent="0">
              <a:buNone/>
            </a:pPr>
            <a:r>
              <a:rPr lang="en-US" sz="1800" dirty="0">
                <a:solidFill>
                  <a:schemeClr val="bg1"/>
                </a:solidFill>
              </a:rPr>
              <a:t>Prewriting allows us to explore, test, and generate ideas. These are the ways to organize and expand on their writing.</a:t>
            </a:r>
            <a:endParaRPr sz="1800" dirty="0">
              <a:solidFill>
                <a:schemeClr val="bg1"/>
              </a:solidFill>
            </a:endParaRPr>
          </a:p>
        </p:txBody>
      </p:sp>
      <p:sp>
        <p:nvSpPr>
          <p:cNvPr id="3629" name="Google Shape;3629;p34"/>
          <p:cNvSpPr/>
          <p:nvPr/>
        </p:nvSpPr>
        <p:spPr>
          <a:xfrm rot="-2209231">
            <a:off x="7506337" y="4692421"/>
            <a:ext cx="35825" cy="32743"/>
          </a:xfrm>
          <a:custGeom>
            <a:avLst/>
            <a:gdLst/>
            <a:ahLst/>
            <a:cxnLst/>
            <a:rect l="l" t="t" r="r" b="b"/>
            <a:pathLst>
              <a:path w="1736" h="1587" extrusionOk="0">
                <a:moveTo>
                  <a:pt x="921" y="0"/>
                </a:moveTo>
                <a:cubicBezTo>
                  <a:pt x="728" y="0"/>
                  <a:pt x="532" y="77"/>
                  <a:pt x="368" y="253"/>
                </a:cubicBezTo>
                <a:cubicBezTo>
                  <a:pt x="1" y="653"/>
                  <a:pt x="101" y="1387"/>
                  <a:pt x="668" y="1554"/>
                </a:cubicBezTo>
                <a:lnTo>
                  <a:pt x="701" y="1554"/>
                </a:lnTo>
                <a:cubicBezTo>
                  <a:pt x="768" y="1576"/>
                  <a:pt x="838" y="1587"/>
                  <a:pt x="910" y="1587"/>
                </a:cubicBezTo>
                <a:cubicBezTo>
                  <a:pt x="1053" y="1587"/>
                  <a:pt x="1202" y="1543"/>
                  <a:pt x="1335" y="1454"/>
                </a:cubicBezTo>
                <a:cubicBezTo>
                  <a:pt x="1635" y="1320"/>
                  <a:pt x="1735" y="987"/>
                  <a:pt x="1702" y="653"/>
                </a:cubicBezTo>
                <a:cubicBezTo>
                  <a:pt x="1615" y="263"/>
                  <a:pt x="1276" y="0"/>
                  <a:pt x="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34"/>
          <p:cNvSpPr/>
          <p:nvPr/>
        </p:nvSpPr>
        <p:spPr>
          <a:xfrm rot="-2209231">
            <a:off x="7631665" y="4709490"/>
            <a:ext cx="33080" cy="31051"/>
          </a:xfrm>
          <a:custGeom>
            <a:avLst/>
            <a:gdLst/>
            <a:ahLst/>
            <a:cxnLst/>
            <a:rect l="l" t="t" r="r" b="b"/>
            <a:pathLst>
              <a:path w="1603" h="1505" extrusionOk="0">
                <a:moveTo>
                  <a:pt x="741" y="1"/>
                </a:moveTo>
                <a:cubicBezTo>
                  <a:pt x="477" y="1"/>
                  <a:pt x="210" y="133"/>
                  <a:pt x="101" y="352"/>
                </a:cubicBezTo>
                <a:cubicBezTo>
                  <a:pt x="68" y="452"/>
                  <a:pt x="1" y="552"/>
                  <a:pt x="1" y="652"/>
                </a:cubicBezTo>
                <a:cubicBezTo>
                  <a:pt x="1" y="718"/>
                  <a:pt x="1" y="785"/>
                  <a:pt x="68" y="852"/>
                </a:cubicBezTo>
                <a:lnTo>
                  <a:pt x="68" y="885"/>
                </a:lnTo>
                <a:lnTo>
                  <a:pt x="68" y="952"/>
                </a:lnTo>
                <a:cubicBezTo>
                  <a:pt x="101" y="1019"/>
                  <a:pt x="134" y="1152"/>
                  <a:pt x="168" y="1219"/>
                </a:cubicBezTo>
                <a:cubicBezTo>
                  <a:pt x="314" y="1402"/>
                  <a:pt x="542" y="1505"/>
                  <a:pt x="766" y="1505"/>
                </a:cubicBezTo>
                <a:cubicBezTo>
                  <a:pt x="951" y="1505"/>
                  <a:pt x="1133" y="1436"/>
                  <a:pt x="1269" y="1286"/>
                </a:cubicBezTo>
                <a:cubicBezTo>
                  <a:pt x="1602" y="952"/>
                  <a:pt x="1502" y="352"/>
                  <a:pt x="1135" y="118"/>
                </a:cubicBezTo>
                <a:cubicBezTo>
                  <a:pt x="1020" y="37"/>
                  <a:pt x="881"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34"/>
          <p:cNvSpPr/>
          <p:nvPr/>
        </p:nvSpPr>
        <p:spPr>
          <a:xfrm rot="-2209231">
            <a:off x="7618476" y="4839099"/>
            <a:ext cx="37187" cy="36065"/>
          </a:xfrm>
          <a:custGeom>
            <a:avLst/>
            <a:gdLst/>
            <a:ahLst/>
            <a:cxnLst/>
            <a:rect l="l" t="t" r="r" b="b"/>
            <a:pathLst>
              <a:path w="1802" h="1748" extrusionOk="0">
                <a:moveTo>
                  <a:pt x="859" y="0"/>
                </a:moveTo>
                <a:cubicBezTo>
                  <a:pt x="426" y="0"/>
                  <a:pt x="0" y="317"/>
                  <a:pt x="0" y="841"/>
                </a:cubicBezTo>
                <a:cubicBezTo>
                  <a:pt x="0" y="1141"/>
                  <a:pt x="134" y="1475"/>
                  <a:pt x="434" y="1641"/>
                </a:cubicBezTo>
                <a:cubicBezTo>
                  <a:pt x="501" y="1675"/>
                  <a:pt x="601" y="1708"/>
                  <a:pt x="667" y="1708"/>
                </a:cubicBezTo>
                <a:cubicBezTo>
                  <a:pt x="748" y="1735"/>
                  <a:pt x="831" y="1747"/>
                  <a:pt x="912" y="1747"/>
                </a:cubicBezTo>
                <a:cubicBezTo>
                  <a:pt x="1134" y="1747"/>
                  <a:pt x="1346" y="1655"/>
                  <a:pt x="1468" y="1508"/>
                </a:cubicBezTo>
                <a:cubicBezTo>
                  <a:pt x="1768" y="1208"/>
                  <a:pt x="1801" y="774"/>
                  <a:pt x="1601" y="441"/>
                </a:cubicBezTo>
                <a:cubicBezTo>
                  <a:pt x="1430" y="137"/>
                  <a:pt x="1143"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2" name="Google Shape;3632;p34"/>
          <p:cNvGrpSpPr/>
          <p:nvPr/>
        </p:nvGrpSpPr>
        <p:grpSpPr>
          <a:xfrm>
            <a:off x="7439090" y="3683116"/>
            <a:ext cx="1531341" cy="1257289"/>
            <a:chOff x="7439090" y="3683116"/>
            <a:chExt cx="1531341" cy="1257289"/>
          </a:xfrm>
        </p:grpSpPr>
        <p:sp>
          <p:nvSpPr>
            <p:cNvPr id="3633" name="Google Shape;3633;p34"/>
            <p:cNvSpPr/>
            <p:nvPr/>
          </p:nvSpPr>
          <p:spPr>
            <a:xfrm rot="-2209231">
              <a:off x="7366309" y="4154153"/>
              <a:ext cx="1676901" cy="315216"/>
            </a:xfrm>
            <a:custGeom>
              <a:avLst/>
              <a:gdLst/>
              <a:ahLst/>
              <a:cxnLst/>
              <a:rect l="l" t="t" r="r" b="b"/>
              <a:pathLst>
                <a:path w="81259" h="15278" extrusionOk="0">
                  <a:moveTo>
                    <a:pt x="2969" y="0"/>
                  </a:moveTo>
                  <a:cubicBezTo>
                    <a:pt x="2802" y="0"/>
                    <a:pt x="2635" y="100"/>
                    <a:pt x="2535" y="234"/>
                  </a:cubicBezTo>
                  <a:cubicBezTo>
                    <a:pt x="2202" y="601"/>
                    <a:pt x="1368" y="768"/>
                    <a:pt x="867" y="1468"/>
                  </a:cubicBezTo>
                  <a:cubicBezTo>
                    <a:pt x="834" y="1501"/>
                    <a:pt x="767" y="1602"/>
                    <a:pt x="767" y="1635"/>
                  </a:cubicBezTo>
                  <a:cubicBezTo>
                    <a:pt x="467" y="2836"/>
                    <a:pt x="1234" y="4070"/>
                    <a:pt x="1668" y="5304"/>
                  </a:cubicBezTo>
                  <a:cubicBezTo>
                    <a:pt x="2502" y="6572"/>
                    <a:pt x="0" y="7806"/>
                    <a:pt x="834" y="9074"/>
                  </a:cubicBezTo>
                  <a:cubicBezTo>
                    <a:pt x="2002" y="10575"/>
                    <a:pt x="1501" y="12643"/>
                    <a:pt x="1134" y="14644"/>
                  </a:cubicBezTo>
                  <a:cubicBezTo>
                    <a:pt x="1034" y="14978"/>
                    <a:pt x="1301" y="15278"/>
                    <a:pt x="1635" y="15278"/>
                  </a:cubicBezTo>
                  <a:lnTo>
                    <a:pt x="78389" y="15278"/>
                  </a:lnTo>
                  <a:cubicBezTo>
                    <a:pt x="78389" y="15145"/>
                    <a:pt x="78356" y="15011"/>
                    <a:pt x="78356" y="14911"/>
                  </a:cubicBezTo>
                  <a:cubicBezTo>
                    <a:pt x="78356" y="13243"/>
                    <a:pt x="78356" y="11976"/>
                    <a:pt x="79190" y="9941"/>
                  </a:cubicBezTo>
                  <a:cubicBezTo>
                    <a:pt x="79190" y="9908"/>
                    <a:pt x="79190" y="9908"/>
                    <a:pt x="79223" y="9841"/>
                  </a:cubicBezTo>
                  <a:cubicBezTo>
                    <a:pt x="79624" y="9007"/>
                    <a:pt x="80458" y="8240"/>
                    <a:pt x="80458" y="7806"/>
                  </a:cubicBezTo>
                  <a:cubicBezTo>
                    <a:pt x="81258" y="6138"/>
                    <a:pt x="77522" y="5738"/>
                    <a:pt x="78756" y="4070"/>
                  </a:cubicBezTo>
                  <a:cubicBezTo>
                    <a:pt x="79357" y="2902"/>
                    <a:pt x="79924" y="1735"/>
                    <a:pt x="79624" y="434"/>
                  </a:cubicBezTo>
                  <a:cubicBezTo>
                    <a:pt x="79590" y="167"/>
                    <a:pt x="79390" y="0"/>
                    <a:pt x="79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34"/>
            <p:cNvSpPr/>
            <p:nvPr/>
          </p:nvSpPr>
          <p:spPr>
            <a:xfrm rot="-2209231">
              <a:off x="7653414" y="4582056"/>
              <a:ext cx="36506" cy="32743"/>
            </a:xfrm>
            <a:custGeom>
              <a:avLst/>
              <a:gdLst/>
              <a:ahLst/>
              <a:cxnLst/>
              <a:rect l="l" t="t" r="r" b="b"/>
              <a:pathLst>
                <a:path w="1769" h="1587" extrusionOk="0">
                  <a:moveTo>
                    <a:pt x="928" y="0"/>
                  </a:moveTo>
                  <a:cubicBezTo>
                    <a:pt x="732" y="0"/>
                    <a:pt x="531" y="77"/>
                    <a:pt x="367" y="253"/>
                  </a:cubicBezTo>
                  <a:cubicBezTo>
                    <a:pt x="0" y="653"/>
                    <a:pt x="134" y="1387"/>
                    <a:pt x="667" y="1554"/>
                  </a:cubicBezTo>
                  <a:lnTo>
                    <a:pt x="734" y="1554"/>
                  </a:lnTo>
                  <a:cubicBezTo>
                    <a:pt x="801" y="1576"/>
                    <a:pt x="867" y="1587"/>
                    <a:pt x="934" y="1587"/>
                  </a:cubicBezTo>
                  <a:cubicBezTo>
                    <a:pt x="1068" y="1587"/>
                    <a:pt x="1201" y="1543"/>
                    <a:pt x="1334" y="1454"/>
                  </a:cubicBezTo>
                  <a:cubicBezTo>
                    <a:pt x="1635" y="1320"/>
                    <a:pt x="1768" y="987"/>
                    <a:pt x="1701" y="653"/>
                  </a:cubicBezTo>
                  <a:cubicBezTo>
                    <a:pt x="1636" y="263"/>
                    <a:pt x="1290"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34"/>
            <p:cNvSpPr/>
            <p:nvPr/>
          </p:nvSpPr>
          <p:spPr>
            <a:xfrm rot="-2209231">
              <a:off x="7779425" y="4599132"/>
              <a:ext cx="32379" cy="31051"/>
            </a:xfrm>
            <a:custGeom>
              <a:avLst/>
              <a:gdLst/>
              <a:ahLst/>
              <a:cxnLst/>
              <a:rect l="l" t="t" r="r" b="b"/>
              <a:pathLst>
                <a:path w="1569" h="1505" extrusionOk="0">
                  <a:moveTo>
                    <a:pt x="732" y="1"/>
                  </a:moveTo>
                  <a:cubicBezTo>
                    <a:pt x="457" y="1"/>
                    <a:pt x="177" y="133"/>
                    <a:pt x="67" y="352"/>
                  </a:cubicBezTo>
                  <a:cubicBezTo>
                    <a:pt x="34" y="452"/>
                    <a:pt x="1" y="552"/>
                    <a:pt x="1" y="652"/>
                  </a:cubicBezTo>
                  <a:cubicBezTo>
                    <a:pt x="1" y="718"/>
                    <a:pt x="1" y="785"/>
                    <a:pt x="34" y="852"/>
                  </a:cubicBezTo>
                  <a:lnTo>
                    <a:pt x="34" y="885"/>
                  </a:lnTo>
                  <a:lnTo>
                    <a:pt x="34" y="952"/>
                  </a:lnTo>
                  <a:cubicBezTo>
                    <a:pt x="67" y="1019"/>
                    <a:pt x="134" y="1152"/>
                    <a:pt x="167" y="1219"/>
                  </a:cubicBezTo>
                  <a:cubicBezTo>
                    <a:pt x="296" y="1402"/>
                    <a:pt x="515" y="1505"/>
                    <a:pt x="736" y="1505"/>
                  </a:cubicBezTo>
                  <a:cubicBezTo>
                    <a:pt x="917" y="1505"/>
                    <a:pt x="1100" y="1436"/>
                    <a:pt x="1235" y="1286"/>
                  </a:cubicBezTo>
                  <a:cubicBezTo>
                    <a:pt x="1568" y="952"/>
                    <a:pt x="1535" y="352"/>
                    <a:pt x="1135" y="118"/>
                  </a:cubicBezTo>
                  <a:cubicBezTo>
                    <a:pt x="1020" y="37"/>
                    <a:pt x="877" y="1"/>
                    <a:pt x="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4"/>
            <p:cNvSpPr/>
            <p:nvPr/>
          </p:nvSpPr>
          <p:spPr>
            <a:xfrm rot="-2209231">
              <a:off x="7766711" y="4728122"/>
              <a:ext cx="37187" cy="36065"/>
            </a:xfrm>
            <a:custGeom>
              <a:avLst/>
              <a:gdLst/>
              <a:ahLst/>
              <a:cxnLst/>
              <a:rect l="l" t="t" r="r" b="b"/>
              <a:pathLst>
                <a:path w="1802" h="1748" extrusionOk="0">
                  <a:moveTo>
                    <a:pt x="851" y="0"/>
                  </a:moveTo>
                  <a:cubicBezTo>
                    <a:pt x="426" y="0"/>
                    <a:pt x="0" y="317"/>
                    <a:pt x="0" y="841"/>
                  </a:cubicBezTo>
                  <a:cubicBezTo>
                    <a:pt x="0" y="1141"/>
                    <a:pt x="134" y="1475"/>
                    <a:pt x="401" y="1641"/>
                  </a:cubicBezTo>
                  <a:cubicBezTo>
                    <a:pt x="501" y="1675"/>
                    <a:pt x="567" y="1708"/>
                    <a:pt x="667" y="1708"/>
                  </a:cubicBezTo>
                  <a:cubicBezTo>
                    <a:pt x="748" y="1735"/>
                    <a:pt x="831" y="1747"/>
                    <a:pt x="912" y="1747"/>
                  </a:cubicBezTo>
                  <a:cubicBezTo>
                    <a:pt x="1134" y="1747"/>
                    <a:pt x="1346" y="1655"/>
                    <a:pt x="1468" y="1508"/>
                  </a:cubicBezTo>
                  <a:cubicBezTo>
                    <a:pt x="1701" y="1208"/>
                    <a:pt x="1802" y="774"/>
                    <a:pt x="1568" y="441"/>
                  </a:cubicBezTo>
                  <a:cubicBezTo>
                    <a:pt x="1409" y="137"/>
                    <a:pt x="1130" y="0"/>
                    <a:pt x="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34"/>
            <p:cNvSpPr/>
            <p:nvPr/>
          </p:nvSpPr>
          <p:spPr>
            <a:xfrm rot="-2209231">
              <a:off x="7914093" y="4622496"/>
              <a:ext cx="35825" cy="32764"/>
            </a:xfrm>
            <a:custGeom>
              <a:avLst/>
              <a:gdLst/>
              <a:ahLst/>
              <a:cxnLst/>
              <a:rect l="l" t="t" r="r" b="b"/>
              <a:pathLst>
                <a:path w="1736" h="1588" extrusionOk="0">
                  <a:moveTo>
                    <a:pt x="935" y="1"/>
                  </a:moveTo>
                  <a:cubicBezTo>
                    <a:pt x="738" y="1"/>
                    <a:pt x="536" y="82"/>
                    <a:pt x="368" y="262"/>
                  </a:cubicBezTo>
                  <a:cubicBezTo>
                    <a:pt x="1" y="662"/>
                    <a:pt x="134" y="1362"/>
                    <a:pt x="668" y="1529"/>
                  </a:cubicBezTo>
                  <a:lnTo>
                    <a:pt x="701" y="1529"/>
                  </a:lnTo>
                  <a:cubicBezTo>
                    <a:pt x="780" y="1569"/>
                    <a:pt x="864" y="1587"/>
                    <a:pt x="950" y="1587"/>
                  </a:cubicBezTo>
                  <a:cubicBezTo>
                    <a:pt x="1081" y="1587"/>
                    <a:pt x="1214" y="1543"/>
                    <a:pt x="1335" y="1462"/>
                  </a:cubicBezTo>
                  <a:cubicBezTo>
                    <a:pt x="1635" y="1329"/>
                    <a:pt x="1735" y="995"/>
                    <a:pt x="1702" y="662"/>
                  </a:cubicBezTo>
                  <a:cubicBezTo>
                    <a:pt x="1617" y="256"/>
                    <a:pt x="1285" y="1"/>
                    <a:pt x="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34"/>
            <p:cNvSpPr/>
            <p:nvPr/>
          </p:nvSpPr>
          <p:spPr>
            <a:xfrm rot="-2209231">
              <a:off x="7921203" y="4483188"/>
              <a:ext cx="44761" cy="40274"/>
            </a:xfrm>
            <a:custGeom>
              <a:avLst/>
              <a:gdLst/>
              <a:ahLst/>
              <a:cxnLst/>
              <a:rect l="l" t="t" r="r" b="b"/>
              <a:pathLst>
                <a:path w="2169" h="1952" extrusionOk="0">
                  <a:moveTo>
                    <a:pt x="1031" y="1"/>
                  </a:moveTo>
                  <a:cubicBezTo>
                    <a:pt x="673" y="1"/>
                    <a:pt x="313" y="172"/>
                    <a:pt x="134" y="463"/>
                  </a:cubicBezTo>
                  <a:cubicBezTo>
                    <a:pt x="67" y="597"/>
                    <a:pt x="1" y="730"/>
                    <a:pt x="1" y="863"/>
                  </a:cubicBezTo>
                  <a:cubicBezTo>
                    <a:pt x="1" y="930"/>
                    <a:pt x="1" y="1030"/>
                    <a:pt x="34" y="1097"/>
                  </a:cubicBezTo>
                  <a:lnTo>
                    <a:pt x="34" y="1130"/>
                  </a:lnTo>
                  <a:lnTo>
                    <a:pt x="34" y="1197"/>
                  </a:lnTo>
                  <a:cubicBezTo>
                    <a:pt x="34" y="1197"/>
                    <a:pt x="34" y="1230"/>
                    <a:pt x="67" y="1230"/>
                  </a:cubicBezTo>
                  <a:cubicBezTo>
                    <a:pt x="134" y="1364"/>
                    <a:pt x="167" y="1464"/>
                    <a:pt x="234" y="1597"/>
                  </a:cubicBezTo>
                  <a:cubicBezTo>
                    <a:pt x="438" y="1835"/>
                    <a:pt x="720" y="1952"/>
                    <a:pt x="995" y="1952"/>
                  </a:cubicBezTo>
                  <a:cubicBezTo>
                    <a:pt x="1261" y="1952"/>
                    <a:pt x="1522" y="1843"/>
                    <a:pt x="1702" y="1631"/>
                  </a:cubicBezTo>
                  <a:cubicBezTo>
                    <a:pt x="2169" y="1230"/>
                    <a:pt x="2035" y="463"/>
                    <a:pt x="1535" y="130"/>
                  </a:cubicBezTo>
                  <a:cubicBezTo>
                    <a:pt x="1382" y="42"/>
                    <a:pt x="1207" y="1"/>
                    <a:pt x="10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4"/>
            <p:cNvSpPr/>
            <p:nvPr/>
          </p:nvSpPr>
          <p:spPr>
            <a:xfrm rot="-2209231">
              <a:off x="7806378" y="4466544"/>
              <a:ext cx="36485" cy="36065"/>
            </a:xfrm>
            <a:custGeom>
              <a:avLst/>
              <a:gdLst/>
              <a:ahLst/>
              <a:cxnLst/>
              <a:rect l="l" t="t" r="r" b="b"/>
              <a:pathLst>
                <a:path w="1768" h="1748" extrusionOk="0">
                  <a:moveTo>
                    <a:pt x="851" y="1"/>
                  </a:moveTo>
                  <a:cubicBezTo>
                    <a:pt x="426" y="1"/>
                    <a:pt x="0" y="318"/>
                    <a:pt x="0" y="841"/>
                  </a:cubicBezTo>
                  <a:cubicBezTo>
                    <a:pt x="0" y="1142"/>
                    <a:pt x="100" y="1475"/>
                    <a:pt x="400" y="1642"/>
                  </a:cubicBezTo>
                  <a:cubicBezTo>
                    <a:pt x="500" y="1675"/>
                    <a:pt x="567" y="1709"/>
                    <a:pt x="667" y="1709"/>
                  </a:cubicBezTo>
                  <a:cubicBezTo>
                    <a:pt x="739" y="1736"/>
                    <a:pt x="815" y="1748"/>
                    <a:pt x="892" y="1748"/>
                  </a:cubicBezTo>
                  <a:cubicBezTo>
                    <a:pt x="1101" y="1748"/>
                    <a:pt x="1312" y="1655"/>
                    <a:pt x="1434" y="1509"/>
                  </a:cubicBezTo>
                  <a:cubicBezTo>
                    <a:pt x="1701" y="1208"/>
                    <a:pt x="1768" y="741"/>
                    <a:pt x="1568" y="441"/>
                  </a:cubicBezTo>
                  <a:cubicBezTo>
                    <a:pt x="1409" y="137"/>
                    <a:pt x="1130" y="1"/>
                    <a:pt x="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34"/>
            <p:cNvSpPr/>
            <p:nvPr/>
          </p:nvSpPr>
          <p:spPr>
            <a:xfrm rot="-2209231">
              <a:off x="7949391" y="4360727"/>
              <a:ext cx="35825" cy="32743"/>
            </a:xfrm>
            <a:custGeom>
              <a:avLst/>
              <a:gdLst/>
              <a:ahLst/>
              <a:cxnLst/>
              <a:rect l="l" t="t" r="r" b="b"/>
              <a:pathLst>
                <a:path w="1736" h="1587" extrusionOk="0">
                  <a:moveTo>
                    <a:pt x="921" y="0"/>
                  </a:moveTo>
                  <a:cubicBezTo>
                    <a:pt x="729" y="0"/>
                    <a:pt x="532" y="77"/>
                    <a:pt x="368" y="253"/>
                  </a:cubicBezTo>
                  <a:cubicBezTo>
                    <a:pt x="1" y="653"/>
                    <a:pt x="101" y="1387"/>
                    <a:pt x="668" y="1554"/>
                  </a:cubicBezTo>
                  <a:lnTo>
                    <a:pt x="701" y="1554"/>
                  </a:lnTo>
                  <a:cubicBezTo>
                    <a:pt x="768" y="1576"/>
                    <a:pt x="835" y="1587"/>
                    <a:pt x="903" y="1587"/>
                  </a:cubicBezTo>
                  <a:cubicBezTo>
                    <a:pt x="1039" y="1587"/>
                    <a:pt x="1180" y="1543"/>
                    <a:pt x="1335" y="1454"/>
                  </a:cubicBezTo>
                  <a:cubicBezTo>
                    <a:pt x="1602" y="1320"/>
                    <a:pt x="1736" y="987"/>
                    <a:pt x="1702" y="653"/>
                  </a:cubicBezTo>
                  <a:cubicBezTo>
                    <a:pt x="1616" y="263"/>
                    <a:pt x="1276" y="0"/>
                    <a:pt x="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34"/>
            <p:cNvSpPr/>
            <p:nvPr/>
          </p:nvSpPr>
          <p:spPr>
            <a:xfrm rot="-2209231">
              <a:off x="8074737" y="4377790"/>
              <a:ext cx="33060" cy="31051"/>
            </a:xfrm>
            <a:custGeom>
              <a:avLst/>
              <a:gdLst/>
              <a:ahLst/>
              <a:cxnLst/>
              <a:rect l="l" t="t" r="r" b="b"/>
              <a:pathLst>
                <a:path w="1602" h="1505" extrusionOk="0">
                  <a:moveTo>
                    <a:pt x="733" y="1"/>
                  </a:moveTo>
                  <a:cubicBezTo>
                    <a:pt x="461" y="1"/>
                    <a:pt x="188" y="133"/>
                    <a:pt x="100" y="352"/>
                  </a:cubicBezTo>
                  <a:cubicBezTo>
                    <a:pt x="33" y="452"/>
                    <a:pt x="0" y="552"/>
                    <a:pt x="0" y="652"/>
                  </a:cubicBezTo>
                  <a:cubicBezTo>
                    <a:pt x="0" y="718"/>
                    <a:pt x="0" y="785"/>
                    <a:pt x="33" y="852"/>
                  </a:cubicBezTo>
                  <a:lnTo>
                    <a:pt x="33" y="885"/>
                  </a:lnTo>
                  <a:lnTo>
                    <a:pt x="33" y="952"/>
                  </a:lnTo>
                  <a:cubicBezTo>
                    <a:pt x="100" y="1019"/>
                    <a:pt x="134" y="1152"/>
                    <a:pt x="167" y="1219"/>
                  </a:cubicBezTo>
                  <a:cubicBezTo>
                    <a:pt x="295" y="1402"/>
                    <a:pt x="524" y="1505"/>
                    <a:pt x="749" y="1505"/>
                  </a:cubicBezTo>
                  <a:cubicBezTo>
                    <a:pt x="933" y="1505"/>
                    <a:pt x="1114" y="1436"/>
                    <a:pt x="1234" y="1286"/>
                  </a:cubicBezTo>
                  <a:cubicBezTo>
                    <a:pt x="1601" y="952"/>
                    <a:pt x="1501" y="352"/>
                    <a:pt x="1134" y="118"/>
                  </a:cubicBezTo>
                  <a:cubicBezTo>
                    <a:pt x="1019" y="37"/>
                    <a:pt x="876" y="1"/>
                    <a:pt x="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4"/>
            <p:cNvSpPr/>
            <p:nvPr/>
          </p:nvSpPr>
          <p:spPr>
            <a:xfrm rot="-2209231">
              <a:off x="8061529" y="4507405"/>
              <a:ext cx="37187" cy="36065"/>
            </a:xfrm>
            <a:custGeom>
              <a:avLst/>
              <a:gdLst/>
              <a:ahLst/>
              <a:cxnLst/>
              <a:rect l="l" t="t" r="r" b="b"/>
              <a:pathLst>
                <a:path w="1802" h="1748" extrusionOk="0">
                  <a:moveTo>
                    <a:pt x="851" y="0"/>
                  </a:moveTo>
                  <a:cubicBezTo>
                    <a:pt x="426" y="0"/>
                    <a:pt x="0" y="317"/>
                    <a:pt x="0" y="841"/>
                  </a:cubicBezTo>
                  <a:cubicBezTo>
                    <a:pt x="0" y="1141"/>
                    <a:pt x="134" y="1475"/>
                    <a:pt x="401" y="1641"/>
                  </a:cubicBezTo>
                  <a:cubicBezTo>
                    <a:pt x="501" y="1675"/>
                    <a:pt x="567" y="1708"/>
                    <a:pt x="667" y="1708"/>
                  </a:cubicBezTo>
                  <a:cubicBezTo>
                    <a:pt x="748" y="1735"/>
                    <a:pt x="831" y="1747"/>
                    <a:pt x="912" y="1747"/>
                  </a:cubicBezTo>
                  <a:cubicBezTo>
                    <a:pt x="1134" y="1747"/>
                    <a:pt x="1346" y="1655"/>
                    <a:pt x="1468" y="1508"/>
                  </a:cubicBezTo>
                  <a:cubicBezTo>
                    <a:pt x="1735" y="1208"/>
                    <a:pt x="1802" y="774"/>
                    <a:pt x="1568" y="441"/>
                  </a:cubicBezTo>
                  <a:cubicBezTo>
                    <a:pt x="1410" y="137"/>
                    <a:pt x="1131" y="0"/>
                    <a:pt x="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34"/>
            <p:cNvSpPr/>
            <p:nvPr/>
          </p:nvSpPr>
          <p:spPr>
            <a:xfrm rot="-2209231">
              <a:off x="8215080" y="4393939"/>
              <a:ext cx="35825" cy="32764"/>
            </a:xfrm>
            <a:custGeom>
              <a:avLst/>
              <a:gdLst/>
              <a:ahLst/>
              <a:cxnLst/>
              <a:rect l="l" t="t" r="r" b="b"/>
              <a:pathLst>
                <a:path w="1736" h="1588" extrusionOk="0">
                  <a:moveTo>
                    <a:pt x="921" y="1"/>
                  </a:moveTo>
                  <a:cubicBezTo>
                    <a:pt x="729" y="1"/>
                    <a:pt x="532" y="78"/>
                    <a:pt x="368" y="253"/>
                  </a:cubicBezTo>
                  <a:cubicBezTo>
                    <a:pt x="1" y="653"/>
                    <a:pt x="101" y="1387"/>
                    <a:pt x="668" y="1554"/>
                  </a:cubicBezTo>
                  <a:lnTo>
                    <a:pt x="701" y="1554"/>
                  </a:lnTo>
                  <a:cubicBezTo>
                    <a:pt x="768" y="1576"/>
                    <a:pt x="835" y="1587"/>
                    <a:pt x="903" y="1587"/>
                  </a:cubicBezTo>
                  <a:cubicBezTo>
                    <a:pt x="1039" y="1587"/>
                    <a:pt x="1180" y="1543"/>
                    <a:pt x="1335" y="1454"/>
                  </a:cubicBezTo>
                  <a:cubicBezTo>
                    <a:pt x="1602" y="1321"/>
                    <a:pt x="1736" y="987"/>
                    <a:pt x="1702" y="653"/>
                  </a:cubicBezTo>
                  <a:cubicBezTo>
                    <a:pt x="1616" y="264"/>
                    <a:pt x="1276" y="1"/>
                    <a:pt x="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34"/>
            <p:cNvSpPr/>
            <p:nvPr/>
          </p:nvSpPr>
          <p:spPr>
            <a:xfrm rot="-2209231">
              <a:off x="8221865" y="4267642"/>
              <a:ext cx="33060" cy="31051"/>
            </a:xfrm>
            <a:custGeom>
              <a:avLst/>
              <a:gdLst/>
              <a:ahLst/>
              <a:cxnLst/>
              <a:rect l="l" t="t" r="r" b="b"/>
              <a:pathLst>
                <a:path w="1602" h="1505" extrusionOk="0">
                  <a:moveTo>
                    <a:pt x="741" y="1"/>
                  </a:moveTo>
                  <a:cubicBezTo>
                    <a:pt x="476" y="1"/>
                    <a:pt x="210" y="133"/>
                    <a:pt x="101" y="352"/>
                  </a:cubicBezTo>
                  <a:cubicBezTo>
                    <a:pt x="67" y="452"/>
                    <a:pt x="0" y="552"/>
                    <a:pt x="0" y="652"/>
                  </a:cubicBezTo>
                  <a:cubicBezTo>
                    <a:pt x="0" y="718"/>
                    <a:pt x="0" y="785"/>
                    <a:pt x="67" y="852"/>
                  </a:cubicBezTo>
                  <a:lnTo>
                    <a:pt x="67" y="885"/>
                  </a:lnTo>
                  <a:lnTo>
                    <a:pt x="67" y="952"/>
                  </a:lnTo>
                  <a:cubicBezTo>
                    <a:pt x="101" y="1019"/>
                    <a:pt x="134" y="1152"/>
                    <a:pt x="167" y="1219"/>
                  </a:cubicBezTo>
                  <a:cubicBezTo>
                    <a:pt x="314" y="1402"/>
                    <a:pt x="541" y="1505"/>
                    <a:pt x="766" y="1505"/>
                  </a:cubicBezTo>
                  <a:cubicBezTo>
                    <a:pt x="950" y="1505"/>
                    <a:pt x="1133" y="1436"/>
                    <a:pt x="1268" y="1286"/>
                  </a:cubicBezTo>
                  <a:cubicBezTo>
                    <a:pt x="1602" y="952"/>
                    <a:pt x="1568" y="352"/>
                    <a:pt x="1135" y="118"/>
                  </a:cubicBezTo>
                  <a:cubicBezTo>
                    <a:pt x="1019" y="37"/>
                    <a:pt x="880"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4"/>
            <p:cNvSpPr/>
            <p:nvPr/>
          </p:nvSpPr>
          <p:spPr>
            <a:xfrm rot="-2209231">
              <a:off x="8104462" y="4241874"/>
              <a:ext cx="37187" cy="36416"/>
            </a:xfrm>
            <a:custGeom>
              <a:avLst/>
              <a:gdLst/>
              <a:ahLst/>
              <a:cxnLst/>
              <a:rect l="l" t="t" r="r" b="b"/>
              <a:pathLst>
                <a:path w="1802" h="1765" extrusionOk="0">
                  <a:moveTo>
                    <a:pt x="861" y="1"/>
                  </a:moveTo>
                  <a:cubicBezTo>
                    <a:pt x="428" y="1"/>
                    <a:pt x="1" y="313"/>
                    <a:pt x="1" y="858"/>
                  </a:cubicBezTo>
                  <a:cubicBezTo>
                    <a:pt x="1" y="1158"/>
                    <a:pt x="134" y="1492"/>
                    <a:pt x="434" y="1625"/>
                  </a:cubicBezTo>
                  <a:cubicBezTo>
                    <a:pt x="501" y="1692"/>
                    <a:pt x="601" y="1725"/>
                    <a:pt x="668" y="1725"/>
                  </a:cubicBezTo>
                  <a:cubicBezTo>
                    <a:pt x="748" y="1752"/>
                    <a:pt x="831" y="1765"/>
                    <a:pt x="912" y="1765"/>
                  </a:cubicBezTo>
                  <a:cubicBezTo>
                    <a:pt x="1135" y="1765"/>
                    <a:pt x="1346" y="1672"/>
                    <a:pt x="1468" y="1525"/>
                  </a:cubicBezTo>
                  <a:cubicBezTo>
                    <a:pt x="1702" y="1225"/>
                    <a:pt x="1802" y="791"/>
                    <a:pt x="1602" y="424"/>
                  </a:cubicBezTo>
                  <a:cubicBezTo>
                    <a:pt x="1430" y="134"/>
                    <a:pt x="1144" y="1"/>
                    <a:pt x="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34"/>
            <p:cNvSpPr/>
            <p:nvPr/>
          </p:nvSpPr>
          <p:spPr>
            <a:xfrm rot="-2209231">
              <a:off x="8244773" y="4139596"/>
              <a:ext cx="35804" cy="32743"/>
            </a:xfrm>
            <a:custGeom>
              <a:avLst/>
              <a:gdLst/>
              <a:ahLst/>
              <a:cxnLst/>
              <a:rect l="l" t="t" r="r" b="b"/>
              <a:pathLst>
                <a:path w="1735" h="1587" extrusionOk="0">
                  <a:moveTo>
                    <a:pt x="920" y="0"/>
                  </a:moveTo>
                  <a:cubicBezTo>
                    <a:pt x="728" y="0"/>
                    <a:pt x="531" y="77"/>
                    <a:pt x="367" y="253"/>
                  </a:cubicBezTo>
                  <a:cubicBezTo>
                    <a:pt x="0" y="653"/>
                    <a:pt x="100" y="1387"/>
                    <a:pt x="668" y="1554"/>
                  </a:cubicBezTo>
                  <a:lnTo>
                    <a:pt x="701" y="1554"/>
                  </a:lnTo>
                  <a:cubicBezTo>
                    <a:pt x="768" y="1576"/>
                    <a:pt x="838" y="1587"/>
                    <a:pt x="910" y="1587"/>
                  </a:cubicBezTo>
                  <a:cubicBezTo>
                    <a:pt x="1053" y="1587"/>
                    <a:pt x="1201" y="1543"/>
                    <a:pt x="1335" y="1454"/>
                  </a:cubicBezTo>
                  <a:cubicBezTo>
                    <a:pt x="1635" y="1320"/>
                    <a:pt x="1735" y="987"/>
                    <a:pt x="1702" y="653"/>
                  </a:cubicBezTo>
                  <a:cubicBezTo>
                    <a:pt x="1615" y="263"/>
                    <a:pt x="1276" y="0"/>
                    <a:pt x="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34"/>
            <p:cNvSpPr/>
            <p:nvPr/>
          </p:nvSpPr>
          <p:spPr>
            <a:xfrm rot="-2209231">
              <a:off x="8361621" y="4290235"/>
              <a:ext cx="32379" cy="30886"/>
            </a:xfrm>
            <a:custGeom>
              <a:avLst/>
              <a:gdLst/>
              <a:ahLst/>
              <a:cxnLst/>
              <a:rect l="l" t="t" r="r" b="b"/>
              <a:pathLst>
                <a:path w="1569" h="1497" extrusionOk="0">
                  <a:moveTo>
                    <a:pt x="771" y="0"/>
                  </a:moveTo>
                  <a:cubicBezTo>
                    <a:pt x="497" y="0"/>
                    <a:pt x="214" y="135"/>
                    <a:pt x="101" y="361"/>
                  </a:cubicBezTo>
                  <a:cubicBezTo>
                    <a:pt x="34" y="428"/>
                    <a:pt x="1" y="562"/>
                    <a:pt x="1" y="628"/>
                  </a:cubicBezTo>
                  <a:cubicBezTo>
                    <a:pt x="1" y="728"/>
                    <a:pt x="1" y="762"/>
                    <a:pt x="34" y="862"/>
                  </a:cubicBezTo>
                  <a:lnTo>
                    <a:pt x="34" y="895"/>
                  </a:lnTo>
                  <a:lnTo>
                    <a:pt x="34" y="928"/>
                  </a:lnTo>
                  <a:cubicBezTo>
                    <a:pt x="101" y="1029"/>
                    <a:pt x="134" y="1129"/>
                    <a:pt x="167" y="1229"/>
                  </a:cubicBezTo>
                  <a:cubicBezTo>
                    <a:pt x="307" y="1404"/>
                    <a:pt x="521" y="1496"/>
                    <a:pt x="736" y="1496"/>
                  </a:cubicBezTo>
                  <a:cubicBezTo>
                    <a:pt x="930" y="1496"/>
                    <a:pt x="1125" y="1420"/>
                    <a:pt x="1268" y="1262"/>
                  </a:cubicBezTo>
                  <a:cubicBezTo>
                    <a:pt x="1568" y="928"/>
                    <a:pt x="1502" y="361"/>
                    <a:pt x="1135" y="95"/>
                  </a:cubicBezTo>
                  <a:cubicBezTo>
                    <a:pt x="1028" y="30"/>
                    <a:pt x="900" y="0"/>
                    <a:pt x="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4"/>
            <p:cNvSpPr/>
            <p:nvPr/>
          </p:nvSpPr>
          <p:spPr>
            <a:xfrm rot="-2209231">
              <a:off x="8371983" y="4151207"/>
              <a:ext cx="37208" cy="36457"/>
            </a:xfrm>
            <a:custGeom>
              <a:avLst/>
              <a:gdLst/>
              <a:ahLst/>
              <a:cxnLst/>
              <a:rect l="l" t="t" r="r" b="b"/>
              <a:pathLst>
                <a:path w="1803" h="1767" extrusionOk="0">
                  <a:moveTo>
                    <a:pt x="859" y="1"/>
                  </a:moveTo>
                  <a:cubicBezTo>
                    <a:pt x="427" y="1"/>
                    <a:pt x="1" y="318"/>
                    <a:pt x="1" y="841"/>
                  </a:cubicBezTo>
                  <a:cubicBezTo>
                    <a:pt x="1" y="1142"/>
                    <a:pt x="134" y="1475"/>
                    <a:pt x="435" y="1642"/>
                  </a:cubicBezTo>
                  <a:cubicBezTo>
                    <a:pt x="501" y="1675"/>
                    <a:pt x="601" y="1742"/>
                    <a:pt x="668" y="1742"/>
                  </a:cubicBezTo>
                  <a:cubicBezTo>
                    <a:pt x="741" y="1758"/>
                    <a:pt x="816" y="1767"/>
                    <a:pt x="890" y="1767"/>
                  </a:cubicBezTo>
                  <a:cubicBezTo>
                    <a:pt x="1120" y="1767"/>
                    <a:pt x="1342" y="1685"/>
                    <a:pt x="1469" y="1509"/>
                  </a:cubicBezTo>
                  <a:cubicBezTo>
                    <a:pt x="1702" y="1242"/>
                    <a:pt x="1802" y="775"/>
                    <a:pt x="1602" y="441"/>
                  </a:cubicBezTo>
                  <a:cubicBezTo>
                    <a:pt x="1430" y="137"/>
                    <a:pt x="1143" y="1"/>
                    <a:pt x="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34"/>
            <p:cNvSpPr/>
            <p:nvPr/>
          </p:nvSpPr>
          <p:spPr>
            <a:xfrm rot="-2209231">
              <a:off x="8391831" y="4029237"/>
              <a:ext cx="36506" cy="32743"/>
            </a:xfrm>
            <a:custGeom>
              <a:avLst/>
              <a:gdLst/>
              <a:ahLst/>
              <a:cxnLst/>
              <a:rect l="l" t="t" r="r" b="b"/>
              <a:pathLst>
                <a:path w="1769" h="1587" extrusionOk="0">
                  <a:moveTo>
                    <a:pt x="930" y="0"/>
                  </a:moveTo>
                  <a:cubicBezTo>
                    <a:pt x="733" y="0"/>
                    <a:pt x="532" y="77"/>
                    <a:pt x="368" y="253"/>
                  </a:cubicBezTo>
                  <a:cubicBezTo>
                    <a:pt x="1" y="653"/>
                    <a:pt x="134" y="1387"/>
                    <a:pt x="668" y="1554"/>
                  </a:cubicBezTo>
                  <a:lnTo>
                    <a:pt x="735" y="1554"/>
                  </a:lnTo>
                  <a:cubicBezTo>
                    <a:pt x="801" y="1576"/>
                    <a:pt x="868" y="1587"/>
                    <a:pt x="935" y="1587"/>
                  </a:cubicBezTo>
                  <a:cubicBezTo>
                    <a:pt x="1068" y="1587"/>
                    <a:pt x="1202" y="1543"/>
                    <a:pt x="1335" y="1454"/>
                  </a:cubicBezTo>
                  <a:cubicBezTo>
                    <a:pt x="1635" y="1320"/>
                    <a:pt x="1769" y="987"/>
                    <a:pt x="1735" y="653"/>
                  </a:cubicBezTo>
                  <a:cubicBezTo>
                    <a:pt x="1649" y="263"/>
                    <a:pt x="1295" y="0"/>
                    <a:pt x="9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34"/>
            <p:cNvSpPr/>
            <p:nvPr/>
          </p:nvSpPr>
          <p:spPr>
            <a:xfrm rot="-2209231">
              <a:off x="8517858" y="4046301"/>
              <a:ext cx="32379" cy="31051"/>
            </a:xfrm>
            <a:custGeom>
              <a:avLst/>
              <a:gdLst/>
              <a:ahLst/>
              <a:cxnLst/>
              <a:rect l="l" t="t" r="r" b="b"/>
              <a:pathLst>
                <a:path w="1569" h="1505" extrusionOk="0">
                  <a:moveTo>
                    <a:pt x="731" y="1"/>
                  </a:moveTo>
                  <a:cubicBezTo>
                    <a:pt x="457" y="1"/>
                    <a:pt x="176" y="133"/>
                    <a:pt x="67" y="352"/>
                  </a:cubicBezTo>
                  <a:cubicBezTo>
                    <a:pt x="34" y="452"/>
                    <a:pt x="0" y="552"/>
                    <a:pt x="0" y="652"/>
                  </a:cubicBezTo>
                  <a:cubicBezTo>
                    <a:pt x="0" y="718"/>
                    <a:pt x="0" y="785"/>
                    <a:pt x="34" y="852"/>
                  </a:cubicBezTo>
                  <a:lnTo>
                    <a:pt x="34" y="885"/>
                  </a:lnTo>
                  <a:lnTo>
                    <a:pt x="34" y="952"/>
                  </a:lnTo>
                  <a:cubicBezTo>
                    <a:pt x="67" y="1019"/>
                    <a:pt x="134" y="1152"/>
                    <a:pt x="167" y="1219"/>
                  </a:cubicBezTo>
                  <a:cubicBezTo>
                    <a:pt x="295" y="1402"/>
                    <a:pt x="524" y="1505"/>
                    <a:pt x="749" y="1505"/>
                  </a:cubicBezTo>
                  <a:cubicBezTo>
                    <a:pt x="933" y="1505"/>
                    <a:pt x="1114" y="1436"/>
                    <a:pt x="1234" y="1286"/>
                  </a:cubicBezTo>
                  <a:cubicBezTo>
                    <a:pt x="1568" y="952"/>
                    <a:pt x="1501" y="352"/>
                    <a:pt x="1134" y="118"/>
                  </a:cubicBezTo>
                  <a:cubicBezTo>
                    <a:pt x="1019" y="37"/>
                    <a:pt x="876" y="1"/>
                    <a:pt x="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4"/>
            <p:cNvSpPr/>
            <p:nvPr/>
          </p:nvSpPr>
          <p:spPr>
            <a:xfrm rot="-2209231">
              <a:off x="8504650" y="4175916"/>
              <a:ext cx="36506" cy="36065"/>
            </a:xfrm>
            <a:custGeom>
              <a:avLst/>
              <a:gdLst/>
              <a:ahLst/>
              <a:cxnLst/>
              <a:rect l="l" t="t" r="r" b="b"/>
              <a:pathLst>
                <a:path w="1769" h="1748" extrusionOk="0">
                  <a:moveTo>
                    <a:pt x="852" y="0"/>
                  </a:moveTo>
                  <a:cubicBezTo>
                    <a:pt x="426" y="0"/>
                    <a:pt x="0" y="317"/>
                    <a:pt x="0" y="841"/>
                  </a:cubicBezTo>
                  <a:cubicBezTo>
                    <a:pt x="0" y="1141"/>
                    <a:pt x="101" y="1475"/>
                    <a:pt x="401" y="1641"/>
                  </a:cubicBezTo>
                  <a:cubicBezTo>
                    <a:pt x="501" y="1675"/>
                    <a:pt x="568" y="1708"/>
                    <a:pt x="668" y="1708"/>
                  </a:cubicBezTo>
                  <a:cubicBezTo>
                    <a:pt x="739" y="1735"/>
                    <a:pt x="815" y="1747"/>
                    <a:pt x="892" y="1747"/>
                  </a:cubicBezTo>
                  <a:cubicBezTo>
                    <a:pt x="1101" y="1747"/>
                    <a:pt x="1313" y="1655"/>
                    <a:pt x="1435" y="1508"/>
                  </a:cubicBezTo>
                  <a:cubicBezTo>
                    <a:pt x="1735" y="1208"/>
                    <a:pt x="1768" y="774"/>
                    <a:pt x="1568" y="441"/>
                  </a:cubicBezTo>
                  <a:cubicBezTo>
                    <a:pt x="1410" y="137"/>
                    <a:pt x="1131" y="0"/>
                    <a:pt x="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34"/>
            <p:cNvSpPr/>
            <p:nvPr/>
          </p:nvSpPr>
          <p:spPr>
            <a:xfrm rot="-2209231">
              <a:off x="8661389" y="3936422"/>
              <a:ext cx="37187" cy="33073"/>
            </a:xfrm>
            <a:custGeom>
              <a:avLst/>
              <a:gdLst/>
              <a:ahLst/>
              <a:cxnLst/>
              <a:rect l="l" t="t" r="r" b="b"/>
              <a:pathLst>
                <a:path w="1802" h="1603" extrusionOk="0">
                  <a:moveTo>
                    <a:pt x="923" y="1"/>
                  </a:moveTo>
                  <a:cubicBezTo>
                    <a:pt x="729" y="1"/>
                    <a:pt x="530" y="78"/>
                    <a:pt x="367" y="252"/>
                  </a:cubicBezTo>
                  <a:cubicBezTo>
                    <a:pt x="0" y="686"/>
                    <a:pt x="134" y="1386"/>
                    <a:pt x="668" y="1553"/>
                  </a:cubicBezTo>
                  <a:lnTo>
                    <a:pt x="701" y="1553"/>
                  </a:lnTo>
                  <a:cubicBezTo>
                    <a:pt x="782" y="1588"/>
                    <a:pt x="860" y="1603"/>
                    <a:pt x="934" y="1603"/>
                  </a:cubicBezTo>
                  <a:cubicBezTo>
                    <a:pt x="1074" y="1603"/>
                    <a:pt x="1204" y="1551"/>
                    <a:pt x="1335" y="1486"/>
                  </a:cubicBezTo>
                  <a:cubicBezTo>
                    <a:pt x="1668" y="1320"/>
                    <a:pt x="1802" y="986"/>
                    <a:pt x="1702" y="686"/>
                  </a:cubicBezTo>
                  <a:cubicBezTo>
                    <a:pt x="1636" y="272"/>
                    <a:pt x="1287" y="1"/>
                    <a:pt x="9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34"/>
            <p:cNvSpPr/>
            <p:nvPr/>
          </p:nvSpPr>
          <p:spPr>
            <a:xfrm rot="-2209231">
              <a:off x="8543329" y="3918371"/>
              <a:ext cx="33060" cy="30886"/>
            </a:xfrm>
            <a:custGeom>
              <a:avLst/>
              <a:gdLst/>
              <a:ahLst/>
              <a:cxnLst/>
              <a:rect l="l" t="t" r="r" b="b"/>
              <a:pathLst>
                <a:path w="1602" h="1497" extrusionOk="0">
                  <a:moveTo>
                    <a:pt x="771" y="1"/>
                  </a:moveTo>
                  <a:cubicBezTo>
                    <a:pt x="497" y="1"/>
                    <a:pt x="214" y="135"/>
                    <a:pt x="101" y="361"/>
                  </a:cubicBezTo>
                  <a:cubicBezTo>
                    <a:pt x="34" y="428"/>
                    <a:pt x="1" y="562"/>
                    <a:pt x="1" y="662"/>
                  </a:cubicBezTo>
                  <a:cubicBezTo>
                    <a:pt x="1" y="728"/>
                    <a:pt x="1" y="762"/>
                    <a:pt x="34" y="862"/>
                  </a:cubicBezTo>
                  <a:lnTo>
                    <a:pt x="34" y="895"/>
                  </a:lnTo>
                  <a:lnTo>
                    <a:pt x="34" y="929"/>
                  </a:lnTo>
                  <a:cubicBezTo>
                    <a:pt x="101" y="1029"/>
                    <a:pt x="134" y="1162"/>
                    <a:pt x="167" y="1229"/>
                  </a:cubicBezTo>
                  <a:cubicBezTo>
                    <a:pt x="307" y="1404"/>
                    <a:pt x="521" y="1496"/>
                    <a:pt x="736" y="1496"/>
                  </a:cubicBezTo>
                  <a:cubicBezTo>
                    <a:pt x="930" y="1496"/>
                    <a:pt x="1126" y="1421"/>
                    <a:pt x="1268" y="1262"/>
                  </a:cubicBezTo>
                  <a:cubicBezTo>
                    <a:pt x="1602" y="895"/>
                    <a:pt x="1535" y="328"/>
                    <a:pt x="1135" y="95"/>
                  </a:cubicBezTo>
                  <a:cubicBezTo>
                    <a:pt x="1028" y="30"/>
                    <a:pt x="900" y="1"/>
                    <a:pt x="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34"/>
            <p:cNvSpPr/>
            <p:nvPr/>
          </p:nvSpPr>
          <p:spPr>
            <a:xfrm rot="-2209231">
              <a:off x="8688547" y="3805834"/>
              <a:ext cx="37208" cy="36065"/>
            </a:xfrm>
            <a:custGeom>
              <a:avLst/>
              <a:gdLst/>
              <a:ahLst/>
              <a:cxnLst/>
              <a:rect l="l" t="t" r="r" b="b"/>
              <a:pathLst>
                <a:path w="1803" h="1748" extrusionOk="0">
                  <a:moveTo>
                    <a:pt x="852" y="1"/>
                  </a:moveTo>
                  <a:cubicBezTo>
                    <a:pt x="427" y="1"/>
                    <a:pt x="1" y="318"/>
                    <a:pt x="1" y="841"/>
                  </a:cubicBezTo>
                  <a:cubicBezTo>
                    <a:pt x="1" y="1142"/>
                    <a:pt x="134" y="1475"/>
                    <a:pt x="401" y="1642"/>
                  </a:cubicBezTo>
                  <a:cubicBezTo>
                    <a:pt x="501" y="1675"/>
                    <a:pt x="568" y="1709"/>
                    <a:pt x="668" y="1709"/>
                  </a:cubicBezTo>
                  <a:cubicBezTo>
                    <a:pt x="748" y="1736"/>
                    <a:pt x="831" y="1748"/>
                    <a:pt x="913" y="1748"/>
                  </a:cubicBezTo>
                  <a:cubicBezTo>
                    <a:pt x="1135" y="1748"/>
                    <a:pt x="1347" y="1655"/>
                    <a:pt x="1469" y="1509"/>
                  </a:cubicBezTo>
                  <a:cubicBezTo>
                    <a:pt x="1735" y="1208"/>
                    <a:pt x="1802" y="741"/>
                    <a:pt x="1569" y="441"/>
                  </a:cubicBezTo>
                  <a:cubicBezTo>
                    <a:pt x="1410" y="137"/>
                    <a:pt x="1131" y="1"/>
                    <a:pt x="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4"/>
            <p:cNvSpPr/>
            <p:nvPr/>
          </p:nvSpPr>
          <p:spPr>
            <a:xfrm rot="-2209231">
              <a:off x="8661825" y="4062449"/>
              <a:ext cx="36506" cy="32764"/>
            </a:xfrm>
            <a:custGeom>
              <a:avLst/>
              <a:gdLst/>
              <a:ahLst/>
              <a:cxnLst/>
              <a:rect l="l" t="t" r="r" b="b"/>
              <a:pathLst>
                <a:path w="1769" h="1588" extrusionOk="0">
                  <a:moveTo>
                    <a:pt x="945" y="1"/>
                  </a:moveTo>
                  <a:cubicBezTo>
                    <a:pt x="742" y="1"/>
                    <a:pt x="536" y="82"/>
                    <a:pt x="367" y="262"/>
                  </a:cubicBezTo>
                  <a:cubicBezTo>
                    <a:pt x="1" y="662"/>
                    <a:pt x="134" y="1362"/>
                    <a:pt x="668" y="1529"/>
                  </a:cubicBezTo>
                  <a:lnTo>
                    <a:pt x="734" y="1529"/>
                  </a:lnTo>
                  <a:cubicBezTo>
                    <a:pt x="813" y="1569"/>
                    <a:pt x="892" y="1587"/>
                    <a:pt x="971" y="1587"/>
                  </a:cubicBezTo>
                  <a:cubicBezTo>
                    <a:pt x="1092" y="1587"/>
                    <a:pt x="1214" y="1543"/>
                    <a:pt x="1335" y="1462"/>
                  </a:cubicBezTo>
                  <a:cubicBezTo>
                    <a:pt x="1635" y="1329"/>
                    <a:pt x="1768" y="995"/>
                    <a:pt x="1735" y="662"/>
                  </a:cubicBezTo>
                  <a:cubicBezTo>
                    <a:pt x="1650" y="256"/>
                    <a:pt x="1305"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34"/>
            <p:cNvSpPr/>
            <p:nvPr/>
          </p:nvSpPr>
          <p:spPr>
            <a:xfrm rot="-2209231">
              <a:off x="8813154" y="3824971"/>
              <a:ext cx="33060" cy="31051"/>
            </a:xfrm>
            <a:custGeom>
              <a:avLst/>
              <a:gdLst/>
              <a:ahLst/>
              <a:cxnLst/>
              <a:rect l="l" t="t" r="r" b="b"/>
              <a:pathLst>
                <a:path w="1602" h="1505" extrusionOk="0">
                  <a:moveTo>
                    <a:pt x="741" y="1"/>
                  </a:moveTo>
                  <a:cubicBezTo>
                    <a:pt x="476" y="1"/>
                    <a:pt x="210" y="133"/>
                    <a:pt x="101" y="352"/>
                  </a:cubicBezTo>
                  <a:cubicBezTo>
                    <a:pt x="34" y="452"/>
                    <a:pt x="1" y="552"/>
                    <a:pt x="1" y="652"/>
                  </a:cubicBezTo>
                  <a:cubicBezTo>
                    <a:pt x="1" y="718"/>
                    <a:pt x="1" y="785"/>
                    <a:pt x="34" y="852"/>
                  </a:cubicBezTo>
                  <a:lnTo>
                    <a:pt x="34" y="885"/>
                  </a:lnTo>
                  <a:lnTo>
                    <a:pt x="34" y="952"/>
                  </a:lnTo>
                  <a:cubicBezTo>
                    <a:pt x="101" y="1019"/>
                    <a:pt x="134" y="1152"/>
                    <a:pt x="167" y="1219"/>
                  </a:cubicBezTo>
                  <a:cubicBezTo>
                    <a:pt x="314" y="1402"/>
                    <a:pt x="541" y="1505"/>
                    <a:pt x="766" y="1505"/>
                  </a:cubicBezTo>
                  <a:cubicBezTo>
                    <a:pt x="950" y="1505"/>
                    <a:pt x="1133" y="1436"/>
                    <a:pt x="1268" y="1286"/>
                  </a:cubicBezTo>
                  <a:cubicBezTo>
                    <a:pt x="1602" y="952"/>
                    <a:pt x="1502" y="352"/>
                    <a:pt x="1135" y="118"/>
                  </a:cubicBezTo>
                  <a:cubicBezTo>
                    <a:pt x="1020" y="37"/>
                    <a:pt x="881"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34"/>
            <p:cNvSpPr/>
            <p:nvPr/>
          </p:nvSpPr>
          <p:spPr>
            <a:xfrm rot="-2209231">
              <a:off x="8799944" y="3954580"/>
              <a:ext cx="37208" cy="36065"/>
            </a:xfrm>
            <a:custGeom>
              <a:avLst/>
              <a:gdLst/>
              <a:ahLst/>
              <a:cxnLst/>
              <a:rect l="l" t="t" r="r" b="b"/>
              <a:pathLst>
                <a:path w="1803" h="1748" extrusionOk="0">
                  <a:moveTo>
                    <a:pt x="852" y="0"/>
                  </a:moveTo>
                  <a:cubicBezTo>
                    <a:pt x="427" y="0"/>
                    <a:pt x="1" y="317"/>
                    <a:pt x="1" y="841"/>
                  </a:cubicBezTo>
                  <a:cubicBezTo>
                    <a:pt x="1" y="1141"/>
                    <a:pt x="134" y="1475"/>
                    <a:pt x="401" y="1641"/>
                  </a:cubicBezTo>
                  <a:cubicBezTo>
                    <a:pt x="501" y="1675"/>
                    <a:pt x="568" y="1708"/>
                    <a:pt x="668" y="1708"/>
                  </a:cubicBezTo>
                  <a:cubicBezTo>
                    <a:pt x="748" y="1735"/>
                    <a:pt x="831" y="1747"/>
                    <a:pt x="913" y="1747"/>
                  </a:cubicBezTo>
                  <a:cubicBezTo>
                    <a:pt x="1135" y="1747"/>
                    <a:pt x="1347" y="1655"/>
                    <a:pt x="1469" y="1508"/>
                  </a:cubicBezTo>
                  <a:cubicBezTo>
                    <a:pt x="1735" y="1208"/>
                    <a:pt x="1802" y="774"/>
                    <a:pt x="1569" y="441"/>
                  </a:cubicBezTo>
                  <a:cubicBezTo>
                    <a:pt x="1410" y="137"/>
                    <a:pt x="1131" y="0"/>
                    <a:pt x="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82"/>
        <p:cNvGrpSpPr/>
        <p:nvPr/>
      </p:nvGrpSpPr>
      <p:grpSpPr>
        <a:xfrm>
          <a:off x="0" y="0"/>
          <a:ext cx="0" cy="0"/>
          <a:chOff x="0" y="0"/>
          <a:chExt cx="0" cy="0"/>
        </a:xfrm>
      </p:grpSpPr>
      <p:sp>
        <p:nvSpPr>
          <p:cNvPr id="4383" name="Google Shape;4383;p53"/>
          <p:cNvSpPr txBox="1">
            <a:spLocks noGrp="1"/>
          </p:cNvSpPr>
          <p:nvPr>
            <p:ph type="title"/>
          </p:nvPr>
        </p:nvSpPr>
        <p:spPr>
          <a:xfrm>
            <a:off x="720000" y="597425"/>
            <a:ext cx="64524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P</a:t>
            </a:r>
            <a:r>
              <a:rPr lang="en" dirty="0"/>
              <a:t>rewriting techniques:</a:t>
            </a:r>
            <a:endParaRPr dirty="0"/>
          </a:p>
        </p:txBody>
      </p:sp>
      <p:sp>
        <p:nvSpPr>
          <p:cNvPr id="4384" name="Google Shape;4384;p53"/>
          <p:cNvSpPr txBox="1"/>
          <p:nvPr/>
        </p:nvSpPr>
        <p:spPr>
          <a:xfrm>
            <a:off x="980275" y="3984700"/>
            <a:ext cx="3309000" cy="51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1"/>
              </a:solidFill>
              <a:latin typeface="Livvic"/>
              <a:ea typeface="Livvic"/>
              <a:cs typeface="Livvic"/>
              <a:sym typeface="Livvic"/>
            </a:endParaRPr>
          </a:p>
        </p:txBody>
      </p:sp>
      <p:sp>
        <p:nvSpPr>
          <p:cNvPr id="4385" name="Google Shape;4385;p53"/>
          <p:cNvSpPr txBox="1">
            <a:spLocks noGrp="1"/>
          </p:cNvSpPr>
          <p:nvPr>
            <p:ph type="title" idx="2"/>
          </p:nvPr>
        </p:nvSpPr>
        <p:spPr>
          <a:xfrm>
            <a:off x="5902589" y="1903686"/>
            <a:ext cx="2451900" cy="25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Free Writing</a:t>
            </a:r>
            <a:endParaRPr dirty="0"/>
          </a:p>
        </p:txBody>
      </p:sp>
      <p:sp>
        <p:nvSpPr>
          <p:cNvPr id="4387" name="Google Shape;4387;p53"/>
          <p:cNvSpPr txBox="1">
            <a:spLocks noGrp="1"/>
          </p:cNvSpPr>
          <p:nvPr>
            <p:ph type="title" idx="3"/>
          </p:nvPr>
        </p:nvSpPr>
        <p:spPr>
          <a:xfrm>
            <a:off x="5886450" y="2784797"/>
            <a:ext cx="2759300" cy="2458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Listing</a:t>
            </a:r>
            <a:endParaRPr dirty="0"/>
          </a:p>
        </p:txBody>
      </p:sp>
      <p:sp>
        <p:nvSpPr>
          <p:cNvPr id="4389" name="Google Shape;4389;p53"/>
          <p:cNvSpPr txBox="1">
            <a:spLocks noGrp="1"/>
          </p:cNvSpPr>
          <p:nvPr>
            <p:ph type="title" idx="5"/>
          </p:nvPr>
        </p:nvSpPr>
        <p:spPr>
          <a:xfrm>
            <a:off x="5886450" y="3859377"/>
            <a:ext cx="2451900" cy="25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Clustering</a:t>
            </a:r>
            <a:endParaRPr dirty="0"/>
          </a:p>
        </p:txBody>
      </p:sp>
      <p:sp>
        <p:nvSpPr>
          <p:cNvPr id="4391" name="Google Shape;4391;p53"/>
          <p:cNvSpPr/>
          <p:nvPr/>
        </p:nvSpPr>
        <p:spPr>
          <a:xfrm rot="-416429">
            <a:off x="3221101" y="1302122"/>
            <a:ext cx="1206242" cy="557241"/>
          </a:xfrm>
          <a:custGeom>
            <a:avLst/>
            <a:gdLst/>
            <a:ahLst/>
            <a:cxnLst/>
            <a:rect l="l" t="t" r="r" b="b"/>
            <a:pathLst>
              <a:path w="35293" h="17548" extrusionOk="0">
                <a:moveTo>
                  <a:pt x="9859" y="1"/>
                </a:moveTo>
                <a:cubicBezTo>
                  <a:pt x="8767" y="1"/>
                  <a:pt x="7649" y="409"/>
                  <a:pt x="6805" y="1151"/>
                </a:cubicBezTo>
                <a:cubicBezTo>
                  <a:pt x="6271" y="1618"/>
                  <a:pt x="5804" y="2318"/>
                  <a:pt x="5938" y="3019"/>
                </a:cubicBezTo>
                <a:cubicBezTo>
                  <a:pt x="5439" y="2866"/>
                  <a:pt x="4900" y="2783"/>
                  <a:pt x="4362" y="2783"/>
                </a:cubicBezTo>
                <a:cubicBezTo>
                  <a:pt x="3603" y="2783"/>
                  <a:pt x="2845" y="2948"/>
                  <a:pt x="2202" y="3319"/>
                </a:cubicBezTo>
                <a:cubicBezTo>
                  <a:pt x="1134" y="4053"/>
                  <a:pt x="434" y="5287"/>
                  <a:pt x="200" y="6521"/>
                </a:cubicBezTo>
                <a:cubicBezTo>
                  <a:pt x="0" y="7822"/>
                  <a:pt x="801" y="9323"/>
                  <a:pt x="1368" y="10491"/>
                </a:cubicBezTo>
                <a:cubicBezTo>
                  <a:pt x="1168" y="11491"/>
                  <a:pt x="1101" y="12525"/>
                  <a:pt x="1801" y="13226"/>
                </a:cubicBezTo>
                <a:cubicBezTo>
                  <a:pt x="2502" y="13960"/>
                  <a:pt x="3469" y="14393"/>
                  <a:pt x="4470" y="14660"/>
                </a:cubicBezTo>
                <a:cubicBezTo>
                  <a:pt x="5260" y="14874"/>
                  <a:pt x="6078" y="14975"/>
                  <a:pt x="6896" y="14975"/>
                </a:cubicBezTo>
                <a:cubicBezTo>
                  <a:pt x="8635" y="14975"/>
                  <a:pt x="10379" y="14520"/>
                  <a:pt x="11875" y="13726"/>
                </a:cubicBezTo>
                <a:cubicBezTo>
                  <a:pt x="12009" y="15361"/>
                  <a:pt x="13343" y="16728"/>
                  <a:pt x="14877" y="17229"/>
                </a:cubicBezTo>
                <a:cubicBezTo>
                  <a:pt x="15499" y="17454"/>
                  <a:pt x="16142" y="17547"/>
                  <a:pt x="16787" y="17547"/>
                </a:cubicBezTo>
                <a:cubicBezTo>
                  <a:pt x="17769" y="17547"/>
                  <a:pt x="18755" y="17330"/>
                  <a:pt x="19681" y="17029"/>
                </a:cubicBezTo>
                <a:cubicBezTo>
                  <a:pt x="20982" y="16562"/>
                  <a:pt x="22316" y="15861"/>
                  <a:pt x="22850" y="14627"/>
                </a:cubicBezTo>
                <a:cubicBezTo>
                  <a:pt x="23884" y="15618"/>
                  <a:pt x="25294" y="16136"/>
                  <a:pt x="26701" y="16136"/>
                </a:cubicBezTo>
                <a:cubicBezTo>
                  <a:pt x="27474" y="16136"/>
                  <a:pt x="28245" y="15980"/>
                  <a:pt x="28954" y="15661"/>
                </a:cubicBezTo>
                <a:cubicBezTo>
                  <a:pt x="30956" y="14727"/>
                  <a:pt x="32223" y="12625"/>
                  <a:pt x="32156" y="10457"/>
                </a:cubicBezTo>
                <a:lnTo>
                  <a:pt x="32156" y="10457"/>
                </a:lnTo>
                <a:cubicBezTo>
                  <a:pt x="32277" y="10478"/>
                  <a:pt x="32399" y="10488"/>
                  <a:pt x="32519" y="10488"/>
                </a:cubicBezTo>
                <a:cubicBezTo>
                  <a:pt x="33564" y="10488"/>
                  <a:pt x="34566" y="9739"/>
                  <a:pt x="34925" y="8723"/>
                </a:cubicBezTo>
                <a:cubicBezTo>
                  <a:pt x="35292" y="7622"/>
                  <a:pt x="34925" y="6321"/>
                  <a:pt x="34091" y="5487"/>
                </a:cubicBezTo>
                <a:cubicBezTo>
                  <a:pt x="33257" y="4653"/>
                  <a:pt x="32023" y="4286"/>
                  <a:pt x="30856" y="4186"/>
                </a:cubicBezTo>
                <a:cubicBezTo>
                  <a:pt x="30655" y="3052"/>
                  <a:pt x="29788" y="2118"/>
                  <a:pt x="28721" y="1651"/>
                </a:cubicBezTo>
                <a:cubicBezTo>
                  <a:pt x="28128" y="1392"/>
                  <a:pt x="27495" y="1276"/>
                  <a:pt x="26854" y="1276"/>
                </a:cubicBezTo>
                <a:cubicBezTo>
                  <a:pt x="26341" y="1276"/>
                  <a:pt x="25823" y="1351"/>
                  <a:pt x="25318" y="1484"/>
                </a:cubicBezTo>
                <a:cubicBezTo>
                  <a:pt x="24184" y="1784"/>
                  <a:pt x="23183" y="2485"/>
                  <a:pt x="22249" y="3152"/>
                </a:cubicBezTo>
                <a:cubicBezTo>
                  <a:pt x="21482" y="1684"/>
                  <a:pt x="19914" y="684"/>
                  <a:pt x="18247" y="617"/>
                </a:cubicBezTo>
                <a:cubicBezTo>
                  <a:pt x="18165" y="612"/>
                  <a:pt x="18083" y="610"/>
                  <a:pt x="18001" y="610"/>
                </a:cubicBezTo>
                <a:cubicBezTo>
                  <a:pt x="16423" y="610"/>
                  <a:pt x="14933" y="1518"/>
                  <a:pt x="14077" y="2818"/>
                </a:cubicBezTo>
                <a:cubicBezTo>
                  <a:pt x="13476" y="1484"/>
                  <a:pt x="12276" y="450"/>
                  <a:pt x="10841" y="116"/>
                </a:cubicBezTo>
                <a:cubicBezTo>
                  <a:pt x="10522" y="39"/>
                  <a:pt x="10192" y="1"/>
                  <a:pt x="9859" y="1"/>
                </a:cubicBez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53"/>
          <p:cNvSpPr/>
          <p:nvPr/>
        </p:nvSpPr>
        <p:spPr>
          <a:xfrm rot="-416581">
            <a:off x="690381" y="3366103"/>
            <a:ext cx="1416016" cy="654163"/>
          </a:xfrm>
          <a:custGeom>
            <a:avLst/>
            <a:gdLst/>
            <a:ahLst/>
            <a:cxnLst/>
            <a:rect l="l" t="t" r="r" b="b"/>
            <a:pathLst>
              <a:path w="35293" h="17548" extrusionOk="0">
                <a:moveTo>
                  <a:pt x="9859" y="1"/>
                </a:moveTo>
                <a:cubicBezTo>
                  <a:pt x="8767" y="1"/>
                  <a:pt x="7649" y="409"/>
                  <a:pt x="6805" y="1151"/>
                </a:cubicBezTo>
                <a:cubicBezTo>
                  <a:pt x="6271" y="1618"/>
                  <a:pt x="5804" y="2318"/>
                  <a:pt x="5938" y="3019"/>
                </a:cubicBezTo>
                <a:cubicBezTo>
                  <a:pt x="5439" y="2866"/>
                  <a:pt x="4900" y="2783"/>
                  <a:pt x="4362" y="2783"/>
                </a:cubicBezTo>
                <a:cubicBezTo>
                  <a:pt x="3603" y="2783"/>
                  <a:pt x="2845" y="2948"/>
                  <a:pt x="2202" y="3319"/>
                </a:cubicBezTo>
                <a:cubicBezTo>
                  <a:pt x="1134" y="4053"/>
                  <a:pt x="434" y="5287"/>
                  <a:pt x="200" y="6521"/>
                </a:cubicBezTo>
                <a:cubicBezTo>
                  <a:pt x="0" y="7822"/>
                  <a:pt x="801" y="9323"/>
                  <a:pt x="1368" y="10491"/>
                </a:cubicBezTo>
                <a:cubicBezTo>
                  <a:pt x="1168" y="11491"/>
                  <a:pt x="1101" y="12525"/>
                  <a:pt x="1801" y="13226"/>
                </a:cubicBezTo>
                <a:cubicBezTo>
                  <a:pt x="2502" y="13960"/>
                  <a:pt x="3469" y="14393"/>
                  <a:pt x="4470" y="14660"/>
                </a:cubicBezTo>
                <a:cubicBezTo>
                  <a:pt x="5260" y="14874"/>
                  <a:pt x="6078" y="14975"/>
                  <a:pt x="6896" y="14975"/>
                </a:cubicBezTo>
                <a:cubicBezTo>
                  <a:pt x="8635" y="14975"/>
                  <a:pt x="10379" y="14520"/>
                  <a:pt x="11875" y="13726"/>
                </a:cubicBezTo>
                <a:cubicBezTo>
                  <a:pt x="12009" y="15361"/>
                  <a:pt x="13343" y="16728"/>
                  <a:pt x="14877" y="17229"/>
                </a:cubicBezTo>
                <a:cubicBezTo>
                  <a:pt x="15499" y="17454"/>
                  <a:pt x="16142" y="17547"/>
                  <a:pt x="16787" y="17547"/>
                </a:cubicBezTo>
                <a:cubicBezTo>
                  <a:pt x="17769" y="17547"/>
                  <a:pt x="18755" y="17330"/>
                  <a:pt x="19681" y="17029"/>
                </a:cubicBezTo>
                <a:cubicBezTo>
                  <a:pt x="20982" y="16562"/>
                  <a:pt x="22316" y="15861"/>
                  <a:pt x="22850" y="14627"/>
                </a:cubicBezTo>
                <a:cubicBezTo>
                  <a:pt x="23884" y="15618"/>
                  <a:pt x="25294" y="16136"/>
                  <a:pt x="26701" y="16136"/>
                </a:cubicBezTo>
                <a:cubicBezTo>
                  <a:pt x="27474" y="16136"/>
                  <a:pt x="28245" y="15980"/>
                  <a:pt x="28954" y="15661"/>
                </a:cubicBezTo>
                <a:cubicBezTo>
                  <a:pt x="30956" y="14727"/>
                  <a:pt x="32223" y="12625"/>
                  <a:pt x="32156" y="10457"/>
                </a:cubicBezTo>
                <a:lnTo>
                  <a:pt x="32156" y="10457"/>
                </a:lnTo>
                <a:cubicBezTo>
                  <a:pt x="32277" y="10478"/>
                  <a:pt x="32399" y="10488"/>
                  <a:pt x="32519" y="10488"/>
                </a:cubicBezTo>
                <a:cubicBezTo>
                  <a:pt x="33564" y="10488"/>
                  <a:pt x="34566" y="9739"/>
                  <a:pt x="34925" y="8723"/>
                </a:cubicBezTo>
                <a:cubicBezTo>
                  <a:pt x="35292" y="7622"/>
                  <a:pt x="34925" y="6321"/>
                  <a:pt x="34091" y="5487"/>
                </a:cubicBezTo>
                <a:cubicBezTo>
                  <a:pt x="33257" y="4653"/>
                  <a:pt x="32023" y="4286"/>
                  <a:pt x="30856" y="4186"/>
                </a:cubicBezTo>
                <a:cubicBezTo>
                  <a:pt x="30655" y="3052"/>
                  <a:pt x="29788" y="2118"/>
                  <a:pt x="28721" y="1651"/>
                </a:cubicBezTo>
                <a:cubicBezTo>
                  <a:pt x="28128" y="1392"/>
                  <a:pt x="27495" y="1276"/>
                  <a:pt x="26854" y="1276"/>
                </a:cubicBezTo>
                <a:cubicBezTo>
                  <a:pt x="26341" y="1276"/>
                  <a:pt x="25823" y="1351"/>
                  <a:pt x="25318" y="1484"/>
                </a:cubicBezTo>
                <a:cubicBezTo>
                  <a:pt x="24184" y="1784"/>
                  <a:pt x="23183" y="2485"/>
                  <a:pt x="22249" y="3152"/>
                </a:cubicBezTo>
                <a:cubicBezTo>
                  <a:pt x="21482" y="1684"/>
                  <a:pt x="19914" y="684"/>
                  <a:pt x="18247" y="617"/>
                </a:cubicBezTo>
                <a:cubicBezTo>
                  <a:pt x="18165" y="612"/>
                  <a:pt x="18083" y="610"/>
                  <a:pt x="18001" y="610"/>
                </a:cubicBezTo>
                <a:cubicBezTo>
                  <a:pt x="16423" y="610"/>
                  <a:pt x="14933" y="1518"/>
                  <a:pt x="14077" y="2818"/>
                </a:cubicBezTo>
                <a:cubicBezTo>
                  <a:pt x="13476" y="1484"/>
                  <a:pt x="12276" y="450"/>
                  <a:pt x="10841" y="116"/>
                </a:cubicBezTo>
                <a:cubicBezTo>
                  <a:pt x="10522" y="39"/>
                  <a:pt x="10192" y="1"/>
                  <a:pt x="9859" y="1"/>
                </a:cubicBez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93" name="Google Shape;4393;p53"/>
          <p:cNvPicPr preferRelativeResize="0"/>
          <p:nvPr/>
        </p:nvPicPr>
        <p:blipFill rotWithShape="1">
          <a:blip r:embed="rId3">
            <a:alphaModFix/>
          </a:blip>
          <a:srcRect t="11284" r="23312"/>
          <a:stretch/>
        </p:blipFill>
        <p:spPr>
          <a:xfrm rot="-434630">
            <a:off x="1351977" y="1664498"/>
            <a:ext cx="2583823" cy="1992882"/>
          </a:xfrm>
          <a:prstGeom prst="roundRect">
            <a:avLst>
              <a:gd name="adj" fmla="val 8594"/>
            </a:avLst>
          </a:prstGeom>
          <a:noFill/>
          <a:ln>
            <a:noFill/>
          </a:ln>
        </p:spPr>
      </p:pic>
      <p:pic>
        <p:nvPicPr>
          <p:cNvPr id="4394" name="Google Shape;4394;p53"/>
          <p:cNvPicPr preferRelativeResize="0"/>
          <p:nvPr/>
        </p:nvPicPr>
        <p:blipFill>
          <a:blip r:embed="rId4">
            <a:extLst>
              <a:ext uri="{28A0092B-C50C-407E-A947-70E740481C1C}">
                <a14:useLocalDpi xmlns:a14="http://schemas.microsoft.com/office/drawing/2010/main" val="0"/>
              </a:ext>
            </a:extLst>
          </a:blip>
          <a:stretch>
            <a:fillRect/>
          </a:stretch>
        </p:blipFill>
        <p:spPr>
          <a:xfrm rot="-434667">
            <a:off x="796540" y="1245649"/>
            <a:ext cx="3419183" cy="3085695"/>
          </a:xfrm>
          <a:prstGeom prst="roundRect">
            <a:avLst>
              <a:gd name="adj" fmla="val 8594"/>
            </a:avLst>
          </a:prstGeom>
          <a:noFill/>
          <a:ln>
            <a:noFill/>
          </a:ln>
        </p:spPr>
      </p:pic>
      <p:sp>
        <p:nvSpPr>
          <p:cNvPr id="4395" name="Google Shape;4395;p53"/>
          <p:cNvSpPr/>
          <p:nvPr/>
        </p:nvSpPr>
        <p:spPr>
          <a:xfrm flipH="1">
            <a:off x="588364" y="1204135"/>
            <a:ext cx="645269" cy="601500"/>
          </a:xfrm>
          <a:custGeom>
            <a:avLst/>
            <a:gdLst/>
            <a:ahLst/>
            <a:cxnLst/>
            <a:rect l="l" t="t" r="r" b="b"/>
            <a:pathLst>
              <a:path w="3270" h="3048" extrusionOk="0">
                <a:moveTo>
                  <a:pt x="2512" y="0"/>
                </a:moveTo>
                <a:cubicBezTo>
                  <a:pt x="2476" y="0"/>
                  <a:pt x="2440" y="3"/>
                  <a:pt x="2402" y="8"/>
                </a:cubicBezTo>
                <a:cubicBezTo>
                  <a:pt x="2102" y="42"/>
                  <a:pt x="1902" y="208"/>
                  <a:pt x="1735" y="442"/>
                </a:cubicBezTo>
                <a:cubicBezTo>
                  <a:pt x="1669" y="308"/>
                  <a:pt x="1569" y="208"/>
                  <a:pt x="1435" y="142"/>
                </a:cubicBezTo>
                <a:cubicBezTo>
                  <a:pt x="1315" y="62"/>
                  <a:pt x="1183" y="27"/>
                  <a:pt x="1051" y="27"/>
                </a:cubicBezTo>
                <a:cubicBezTo>
                  <a:pt x="742" y="27"/>
                  <a:pt x="431" y="218"/>
                  <a:pt x="268" y="475"/>
                </a:cubicBezTo>
                <a:cubicBezTo>
                  <a:pt x="1" y="942"/>
                  <a:pt x="101" y="1509"/>
                  <a:pt x="368" y="1976"/>
                </a:cubicBezTo>
                <a:cubicBezTo>
                  <a:pt x="534" y="2310"/>
                  <a:pt x="1001" y="3010"/>
                  <a:pt x="1435" y="3044"/>
                </a:cubicBezTo>
                <a:cubicBezTo>
                  <a:pt x="1454" y="3047"/>
                  <a:pt x="1473" y="3048"/>
                  <a:pt x="1492" y="3048"/>
                </a:cubicBezTo>
                <a:cubicBezTo>
                  <a:pt x="1911" y="3048"/>
                  <a:pt x="2378" y="2366"/>
                  <a:pt x="2569" y="2143"/>
                </a:cubicBezTo>
                <a:cubicBezTo>
                  <a:pt x="2869" y="1776"/>
                  <a:pt x="3236" y="1176"/>
                  <a:pt x="3270" y="675"/>
                </a:cubicBezTo>
                <a:cubicBezTo>
                  <a:pt x="3208" y="338"/>
                  <a:pt x="2921" y="0"/>
                  <a:pt x="2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6" name="Google Shape;4396;p53"/>
          <p:cNvGrpSpPr/>
          <p:nvPr/>
        </p:nvGrpSpPr>
        <p:grpSpPr>
          <a:xfrm>
            <a:off x="3720192" y="4094989"/>
            <a:ext cx="825852" cy="803880"/>
            <a:chOff x="773814" y="2591098"/>
            <a:chExt cx="580441" cy="564760"/>
          </a:xfrm>
        </p:grpSpPr>
        <p:sp>
          <p:nvSpPr>
            <p:cNvPr id="4397" name="Google Shape;4397;p53"/>
            <p:cNvSpPr/>
            <p:nvPr/>
          </p:nvSpPr>
          <p:spPr>
            <a:xfrm rot="6724597">
              <a:off x="851348" y="2646558"/>
              <a:ext cx="425374" cy="453841"/>
            </a:xfrm>
            <a:custGeom>
              <a:avLst/>
              <a:gdLst/>
              <a:ahLst/>
              <a:cxnLst/>
              <a:rect l="l" t="t" r="r" b="b"/>
              <a:pathLst>
                <a:path w="5738" h="6122" extrusionOk="0">
                  <a:moveTo>
                    <a:pt x="3867" y="0"/>
                  </a:moveTo>
                  <a:cubicBezTo>
                    <a:pt x="3316" y="0"/>
                    <a:pt x="2775" y="478"/>
                    <a:pt x="2469" y="1014"/>
                  </a:cubicBezTo>
                  <a:cubicBezTo>
                    <a:pt x="2131" y="531"/>
                    <a:pt x="1636" y="31"/>
                    <a:pt x="1187" y="31"/>
                  </a:cubicBezTo>
                  <a:cubicBezTo>
                    <a:pt x="1014" y="31"/>
                    <a:pt x="849" y="105"/>
                    <a:pt x="701" y="280"/>
                  </a:cubicBezTo>
                  <a:cubicBezTo>
                    <a:pt x="267" y="680"/>
                    <a:pt x="368" y="1014"/>
                    <a:pt x="801" y="1614"/>
                  </a:cubicBezTo>
                  <a:cubicBezTo>
                    <a:pt x="1068" y="1948"/>
                    <a:pt x="1335" y="2015"/>
                    <a:pt x="1402" y="2148"/>
                  </a:cubicBezTo>
                  <a:cubicBezTo>
                    <a:pt x="701" y="2315"/>
                    <a:pt x="1" y="2682"/>
                    <a:pt x="234" y="3482"/>
                  </a:cubicBezTo>
                  <a:cubicBezTo>
                    <a:pt x="442" y="4107"/>
                    <a:pt x="996" y="4361"/>
                    <a:pt x="1587" y="4361"/>
                  </a:cubicBezTo>
                  <a:cubicBezTo>
                    <a:pt x="1658" y="4361"/>
                    <a:pt x="1730" y="4357"/>
                    <a:pt x="1802" y="4350"/>
                  </a:cubicBezTo>
                  <a:lnTo>
                    <a:pt x="1802" y="4350"/>
                  </a:lnTo>
                  <a:cubicBezTo>
                    <a:pt x="1535" y="5117"/>
                    <a:pt x="1535" y="6084"/>
                    <a:pt x="2369" y="6118"/>
                  </a:cubicBezTo>
                  <a:cubicBezTo>
                    <a:pt x="2405" y="6120"/>
                    <a:pt x="2441" y="6121"/>
                    <a:pt x="2475" y="6121"/>
                  </a:cubicBezTo>
                  <a:cubicBezTo>
                    <a:pt x="3384" y="6121"/>
                    <a:pt x="3567" y="5287"/>
                    <a:pt x="3503" y="4483"/>
                  </a:cubicBezTo>
                  <a:lnTo>
                    <a:pt x="3503" y="4483"/>
                  </a:lnTo>
                  <a:cubicBezTo>
                    <a:pt x="3763" y="4652"/>
                    <a:pt x="4043" y="4755"/>
                    <a:pt x="4311" y="4755"/>
                  </a:cubicBezTo>
                  <a:cubicBezTo>
                    <a:pt x="4733" y="4755"/>
                    <a:pt x="5127" y="4501"/>
                    <a:pt x="5371" y="3849"/>
                  </a:cubicBezTo>
                  <a:cubicBezTo>
                    <a:pt x="5738" y="2915"/>
                    <a:pt x="4971" y="2582"/>
                    <a:pt x="4137" y="2515"/>
                  </a:cubicBezTo>
                  <a:cubicBezTo>
                    <a:pt x="4704" y="1781"/>
                    <a:pt x="5171" y="647"/>
                    <a:pt x="4370" y="147"/>
                  </a:cubicBezTo>
                  <a:cubicBezTo>
                    <a:pt x="4206" y="45"/>
                    <a:pt x="4036" y="0"/>
                    <a:pt x="3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53"/>
            <p:cNvSpPr/>
            <p:nvPr/>
          </p:nvSpPr>
          <p:spPr>
            <a:xfrm rot="6724597">
              <a:off x="1030250" y="2828258"/>
              <a:ext cx="102451" cy="76431"/>
            </a:xfrm>
            <a:custGeom>
              <a:avLst/>
              <a:gdLst/>
              <a:ahLst/>
              <a:cxnLst/>
              <a:rect l="l" t="t" r="r" b="b"/>
              <a:pathLst>
                <a:path w="1382" h="1031" extrusionOk="0">
                  <a:moveTo>
                    <a:pt x="777" y="0"/>
                  </a:moveTo>
                  <a:cubicBezTo>
                    <a:pt x="738" y="0"/>
                    <a:pt x="701" y="7"/>
                    <a:pt x="667" y="19"/>
                  </a:cubicBezTo>
                  <a:cubicBezTo>
                    <a:pt x="167" y="85"/>
                    <a:pt x="0" y="819"/>
                    <a:pt x="500" y="986"/>
                  </a:cubicBezTo>
                  <a:cubicBezTo>
                    <a:pt x="571" y="1017"/>
                    <a:pt x="640" y="1031"/>
                    <a:pt x="704" y="1031"/>
                  </a:cubicBezTo>
                  <a:cubicBezTo>
                    <a:pt x="1126" y="1031"/>
                    <a:pt x="1381" y="437"/>
                    <a:pt x="1034" y="119"/>
                  </a:cubicBezTo>
                  <a:cubicBezTo>
                    <a:pt x="945" y="30"/>
                    <a:pt x="856" y="0"/>
                    <a:pt x="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9" name="Google Shape;4399;p53"/>
          <p:cNvGrpSpPr/>
          <p:nvPr/>
        </p:nvGrpSpPr>
        <p:grpSpPr>
          <a:xfrm rot="658945">
            <a:off x="231435" y="4124184"/>
            <a:ext cx="977121" cy="682048"/>
            <a:chOff x="123834" y="3651137"/>
            <a:chExt cx="1861490" cy="1299353"/>
          </a:xfrm>
        </p:grpSpPr>
        <p:sp>
          <p:nvSpPr>
            <p:cNvPr id="4400" name="Google Shape;4400;p53"/>
            <p:cNvSpPr/>
            <p:nvPr/>
          </p:nvSpPr>
          <p:spPr>
            <a:xfrm rot="1608541">
              <a:off x="148121" y="4030957"/>
              <a:ext cx="1812917" cy="539714"/>
            </a:xfrm>
            <a:custGeom>
              <a:avLst/>
              <a:gdLst/>
              <a:ahLst/>
              <a:cxnLst/>
              <a:rect l="l" t="t" r="r" b="b"/>
              <a:pathLst>
                <a:path w="52305" h="9808" extrusionOk="0">
                  <a:moveTo>
                    <a:pt x="0" y="0"/>
                  </a:moveTo>
                  <a:lnTo>
                    <a:pt x="0" y="9807"/>
                  </a:lnTo>
                  <a:lnTo>
                    <a:pt x="52304" y="9807"/>
                  </a:lnTo>
                  <a:lnTo>
                    <a:pt x="48401" y="4904"/>
                  </a:lnTo>
                  <a:lnTo>
                    <a:pt x="523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53"/>
            <p:cNvSpPr/>
            <p:nvPr/>
          </p:nvSpPr>
          <p:spPr>
            <a:xfrm rot="1608431">
              <a:off x="435693" y="3767215"/>
              <a:ext cx="45949" cy="49581"/>
            </a:xfrm>
            <a:custGeom>
              <a:avLst/>
              <a:gdLst/>
              <a:ahLst/>
              <a:cxnLst/>
              <a:rect l="l" t="t" r="r" b="b"/>
              <a:pathLst>
                <a:path w="835" h="901" extrusionOk="0">
                  <a:moveTo>
                    <a:pt x="834" y="434"/>
                  </a:moveTo>
                  <a:cubicBezTo>
                    <a:pt x="834" y="167"/>
                    <a:pt x="634" y="0"/>
                    <a:pt x="434" y="0"/>
                  </a:cubicBezTo>
                  <a:cubicBezTo>
                    <a:pt x="167" y="0"/>
                    <a:pt x="0" y="234"/>
                    <a:pt x="0" y="434"/>
                  </a:cubicBezTo>
                  <a:cubicBezTo>
                    <a:pt x="0" y="634"/>
                    <a:pt x="200" y="834"/>
                    <a:pt x="434" y="834"/>
                  </a:cubicBezTo>
                  <a:cubicBezTo>
                    <a:pt x="667" y="901"/>
                    <a:pt x="834" y="667"/>
                    <a:pt x="834"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53"/>
            <p:cNvSpPr/>
            <p:nvPr/>
          </p:nvSpPr>
          <p:spPr>
            <a:xfrm rot="1608431">
              <a:off x="600369" y="3850190"/>
              <a:ext cx="45894" cy="45949"/>
            </a:xfrm>
            <a:custGeom>
              <a:avLst/>
              <a:gdLst/>
              <a:ahLst/>
              <a:cxnLst/>
              <a:rect l="l" t="t" r="r" b="b"/>
              <a:pathLst>
                <a:path w="834" h="835" extrusionOk="0">
                  <a:moveTo>
                    <a:pt x="834" y="434"/>
                  </a:moveTo>
                  <a:cubicBezTo>
                    <a:pt x="834" y="667"/>
                    <a:pt x="634" y="834"/>
                    <a:pt x="434" y="834"/>
                  </a:cubicBezTo>
                  <a:cubicBezTo>
                    <a:pt x="200" y="834"/>
                    <a:pt x="0" y="667"/>
                    <a:pt x="0" y="434"/>
                  </a:cubicBezTo>
                  <a:cubicBezTo>
                    <a:pt x="0" y="200"/>
                    <a:pt x="200" y="0"/>
                    <a:pt x="434" y="0"/>
                  </a:cubicBezTo>
                  <a:cubicBezTo>
                    <a:pt x="634" y="0"/>
                    <a:pt x="834" y="200"/>
                    <a:pt x="834"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53"/>
            <p:cNvSpPr/>
            <p:nvPr/>
          </p:nvSpPr>
          <p:spPr>
            <a:xfrm rot="1608431">
              <a:off x="764171" y="3932970"/>
              <a:ext cx="45949" cy="45949"/>
            </a:xfrm>
            <a:custGeom>
              <a:avLst/>
              <a:gdLst/>
              <a:ahLst/>
              <a:cxnLst/>
              <a:rect l="l" t="t" r="r" b="b"/>
              <a:pathLst>
                <a:path w="835" h="835" extrusionOk="0">
                  <a:moveTo>
                    <a:pt x="835" y="434"/>
                  </a:moveTo>
                  <a:cubicBezTo>
                    <a:pt x="835" y="667"/>
                    <a:pt x="635" y="834"/>
                    <a:pt x="434" y="834"/>
                  </a:cubicBezTo>
                  <a:cubicBezTo>
                    <a:pt x="201" y="834"/>
                    <a:pt x="1" y="667"/>
                    <a:pt x="1" y="434"/>
                  </a:cubicBezTo>
                  <a:cubicBezTo>
                    <a:pt x="1" y="200"/>
                    <a:pt x="201" y="0"/>
                    <a:pt x="434" y="0"/>
                  </a:cubicBezTo>
                  <a:cubicBezTo>
                    <a:pt x="635" y="0"/>
                    <a:pt x="835" y="200"/>
                    <a:pt x="835"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53"/>
            <p:cNvSpPr/>
            <p:nvPr/>
          </p:nvSpPr>
          <p:spPr>
            <a:xfrm rot="1608431">
              <a:off x="928025" y="4015762"/>
              <a:ext cx="45949" cy="45949"/>
            </a:xfrm>
            <a:custGeom>
              <a:avLst/>
              <a:gdLst/>
              <a:ahLst/>
              <a:cxnLst/>
              <a:rect l="l" t="t" r="r" b="b"/>
              <a:pathLst>
                <a:path w="835" h="835" extrusionOk="0">
                  <a:moveTo>
                    <a:pt x="834" y="434"/>
                  </a:moveTo>
                  <a:cubicBezTo>
                    <a:pt x="834" y="667"/>
                    <a:pt x="634" y="834"/>
                    <a:pt x="434" y="834"/>
                  </a:cubicBezTo>
                  <a:cubicBezTo>
                    <a:pt x="201" y="834"/>
                    <a:pt x="0" y="667"/>
                    <a:pt x="0" y="434"/>
                  </a:cubicBezTo>
                  <a:cubicBezTo>
                    <a:pt x="0" y="200"/>
                    <a:pt x="201" y="0"/>
                    <a:pt x="434" y="0"/>
                  </a:cubicBezTo>
                  <a:cubicBezTo>
                    <a:pt x="634" y="0"/>
                    <a:pt x="834" y="200"/>
                    <a:pt x="834"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53"/>
            <p:cNvSpPr/>
            <p:nvPr/>
          </p:nvSpPr>
          <p:spPr>
            <a:xfrm rot="1608431">
              <a:off x="1091879" y="4098555"/>
              <a:ext cx="45949" cy="45949"/>
            </a:xfrm>
            <a:custGeom>
              <a:avLst/>
              <a:gdLst/>
              <a:ahLst/>
              <a:cxnLst/>
              <a:rect l="l" t="t" r="r" b="b"/>
              <a:pathLst>
                <a:path w="835" h="835" extrusionOk="0">
                  <a:moveTo>
                    <a:pt x="834" y="434"/>
                  </a:moveTo>
                  <a:cubicBezTo>
                    <a:pt x="834" y="667"/>
                    <a:pt x="634" y="834"/>
                    <a:pt x="434" y="834"/>
                  </a:cubicBezTo>
                  <a:cubicBezTo>
                    <a:pt x="200" y="834"/>
                    <a:pt x="0" y="667"/>
                    <a:pt x="0" y="434"/>
                  </a:cubicBezTo>
                  <a:cubicBezTo>
                    <a:pt x="0" y="200"/>
                    <a:pt x="200" y="0"/>
                    <a:pt x="434" y="0"/>
                  </a:cubicBezTo>
                  <a:cubicBezTo>
                    <a:pt x="634" y="0"/>
                    <a:pt x="834" y="200"/>
                    <a:pt x="834"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53"/>
            <p:cNvSpPr/>
            <p:nvPr/>
          </p:nvSpPr>
          <p:spPr>
            <a:xfrm rot="1608431">
              <a:off x="1255684" y="4181322"/>
              <a:ext cx="45949" cy="45949"/>
            </a:xfrm>
            <a:custGeom>
              <a:avLst/>
              <a:gdLst/>
              <a:ahLst/>
              <a:cxnLst/>
              <a:rect l="l" t="t" r="r" b="b"/>
              <a:pathLst>
                <a:path w="835" h="835" extrusionOk="0">
                  <a:moveTo>
                    <a:pt x="835" y="434"/>
                  </a:moveTo>
                  <a:cubicBezTo>
                    <a:pt x="835" y="667"/>
                    <a:pt x="635" y="834"/>
                    <a:pt x="435" y="834"/>
                  </a:cubicBezTo>
                  <a:cubicBezTo>
                    <a:pt x="201" y="834"/>
                    <a:pt x="1" y="667"/>
                    <a:pt x="1" y="434"/>
                  </a:cubicBezTo>
                  <a:cubicBezTo>
                    <a:pt x="1" y="200"/>
                    <a:pt x="201" y="0"/>
                    <a:pt x="435" y="0"/>
                  </a:cubicBezTo>
                  <a:cubicBezTo>
                    <a:pt x="635" y="0"/>
                    <a:pt x="835" y="200"/>
                    <a:pt x="835"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53"/>
            <p:cNvSpPr/>
            <p:nvPr/>
          </p:nvSpPr>
          <p:spPr>
            <a:xfrm rot="1608431">
              <a:off x="1419538" y="4264115"/>
              <a:ext cx="45949" cy="45949"/>
            </a:xfrm>
            <a:custGeom>
              <a:avLst/>
              <a:gdLst/>
              <a:ahLst/>
              <a:cxnLst/>
              <a:rect l="l" t="t" r="r" b="b"/>
              <a:pathLst>
                <a:path w="835" h="835" extrusionOk="0">
                  <a:moveTo>
                    <a:pt x="835" y="434"/>
                  </a:moveTo>
                  <a:cubicBezTo>
                    <a:pt x="835" y="667"/>
                    <a:pt x="634" y="834"/>
                    <a:pt x="434" y="834"/>
                  </a:cubicBezTo>
                  <a:cubicBezTo>
                    <a:pt x="201" y="834"/>
                    <a:pt x="1" y="667"/>
                    <a:pt x="1" y="434"/>
                  </a:cubicBezTo>
                  <a:cubicBezTo>
                    <a:pt x="1" y="200"/>
                    <a:pt x="201" y="0"/>
                    <a:pt x="434" y="0"/>
                  </a:cubicBezTo>
                  <a:cubicBezTo>
                    <a:pt x="634" y="0"/>
                    <a:pt x="835" y="200"/>
                    <a:pt x="835"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53"/>
            <p:cNvSpPr/>
            <p:nvPr/>
          </p:nvSpPr>
          <p:spPr>
            <a:xfrm rot="1608431">
              <a:off x="1584193" y="4347531"/>
              <a:ext cx="45949" cy="49581"/>
            </a:xfrm>
            <a:custGeom>
              <a:avLst/>
              <a:gdLst/>
              <a:ahLst/>
              <a:cxnLst/>
              <a:rect l="l" t="t" r="r" b="b"/>
              <a:pathLst>
                <a:path w="835" h="901" extrusionOk="0">
                  <a:moveTo>
                    <a:pt x="835" y="434"/>
                  </a:moveTo>
                  <a:cubicBezTo>
                    <a:pt x="835" y="167"/>
                    <a:pt x="634" y="0"/>
                    <a:pt x="434" y="0"/>
                  </a:cubicBezTo>
                  <a:cubicBezTo>
                    <a:pt x="167" y="0"/>
                    <a:pt x="1" y="234"/>
                    <a:pt x="1" y="434"/>
                  </a:cubicBezTo>
                  <a:cubicBezTo>
                    <a:pt x="1" y="634"/>
                    <a:pt x="234" y="834"/>
                    <a:pt x="434" y="834"/>
                  </a:cubicBezTo>
                  <a:cubicBezTo>
                    <a:pt x="634" y="901"/>
                    <a:pt x="835" y="667"/>
                    <a:pt x="835"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53"/>
            <p:cNvSpPr/>
            <p:nvPr/>
          </p:nvSpPr>
          <p:spPr>
            <a:xfrm rot="1608431">
              <a:off x="1748047" y="4430323"/>
              <a:ext cx="45949" cy="49581"/>
            </a:xfrm>
            <a:custGeom>
              <a:avLst/>
              <a:gdLst/>
              <a:ahLst/>
              <a:cxnLst/>
              <a:rect l="l" t="t" r="r" b="b"/>
              <a:pathLst>
                <a:path w="835" h="901" extrusionOk="0">
                  <a:moveTo>
                    <a:pt x="834" y="434"/>
                  </a:moveTo>
                  <a:cubicBezTo>
                    <a:pt x="834" y="167"/>
                    <a:pt x="634" y="0"/>
                    <a:pt x="434" y="0"/>
                  </a:cubicBezTo>
                  <a:cubicBezTo>
                    <a:pt x="167" y="0"/>
                    <a:pt x="0" y="234"/>
                    <a:pt x="0" y="434"/>
                  </a:cubicBezTo>
                  <a:cubicBezTo>
                    <a:pt x="0" y="634"/>
                    <a:pt x="234" y="834"/>
                    <a:pt x="434" y="834"/>
                  </a:cubicBezTo>
                  <a:cubicBezTo>
                    <a:pt x="634" y="901"/>
                    <a:pt x="834" y="667"/>
                    <a:pt x="834"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53"/>
            <p:cNvSpPr/>
            <p:nvPr/>
          </p:nvSpPr>
          <p:spPr>
            <a:xfrm rot="1608431">
              <a:off x="270121" y="4094871"/>
              <a:ext cx="45949" cy="49636"/>
            </a:xfrm>
            <a:custGeom>
              <a:avLst/>
              <a:gdLst/>
              <a:ahLst/>
              <a:cxnLst/>
              <a:rect l="l" t="t" r="r" b="b"/>
              <a:pathLst>
                <a:path w="835" h="902" extrusionOk="0">
                  <a:moveTo>
                    <a:pt x="834" y="434"/>
                  </a:moveTo>
                  <a:cubicBezTo>
                    <a:pt x="834" y="167"/>
                    <a:pt x="634" y="1"/>
                    <a:pt x="434" y="1"/>
                  </a:cubicBezTo>
                  <a:cubicBezTo>
                    <a:pt x="167" y="1"/>
                    <a:pt x="0" y="234"/>
                    <a:pt x="0" y="434"/>
                  </a:cubicBezTo>
                  <a:cubicBezTo>
                    <a:pt x="0" y="634"/>
                    <a:pt x="200" y="835"/>
                    <a:pt x="434" y="835"/>
                  </a:cubicBezTo>
                  <a:cubicBezTo>
                    <a:pt x="667" y="901"/>
                    <a:pt x="834" y="668"/>
                    <a:pt x="834"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53"/>
            <p:cNvSpPr/>
            <p:nvPr/>
          </p:nvSpPr>
          <p:spPr>
            <a:xfrm rot="1608431">
              <a:off x="434809" y="4177849"/>
              <a:ext cx="45894" cy="45949"/>
            </a:xfrm>
            <a:custGeom>
              <a:avLst/>
              <a:gdLst/>
              <a:ahLst/>
              <a:cxnLst/>
              <a:rect l="l" t="t" r="r" b="b"/>
              <a:pathLst>
                <a:path w="834" h="835" extrusionOk="0">
                  <a:moveTo>
                    <a:pt x="834" y="434"/>
                  </a:moveTo>
                  <a:cubicBezTo>
                    <a:pt x="834" y="668"/>
                    <a:pt x="634" y="835"/>
                    <a:pt x="434" y="835"/>
                  </a:cubicBezTo>
                  <a:cubicBezTo>
                    <a:pt x="200" y="835"/>
                    <a:pt x="0" y="668"/>
                    <a:pt x="0" y="434"/>
                  </a:cubicBezTo>
                  <a:cubicBezTo>
                    <a:pt x="0" y="201"/>
                    <a:pt x="200" y="1"/>
                    <a:pt x="434" y="1"/>
                  </a:cubicBezTo>
                  <a:cubicBezTo>
                    <a:pt x="634" y="1"/>
                    <a:pt x="834" y="201"/>
                    <a:pt x="834"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53"/>
            <p:cNvSpPr/>
            <p:nvPr/>
          </p:nvSpPr>
          <p:spPr>
            <a:xfrm rot="1608431">
              <a:off x="598611" y="4260629"/>
              <a:ext cx="45949" cy="45949"/>
            </a:xfrm>
            <a:custGeom>
              <a:avLst/>
              <a:gdLst/>
              <a:ahLst/>
              <a:cxnLst/>
              <a:rect l="l" t="t" r="r" b="b"/>
              <a:pathLst>
                <a:path w="835" h="835" extrusionOk="0">
                  <a:moveTo>
                    <a:pt x="835" y="434"/>
                  </a:moveTo>
                  <a:cubicBezTo>
                    <a:pt x="835" y="668"/>
                    <a:pt x="635" y="835"/>
                    <a:pt x="434" y="835"/>
                  </a:cubicBezTo>
                  <a:cubicBezTo>
                    <a:pt x="201" y="835"/>
                    <a:pt x="1" y="668"/>
                    <a:pt x="1" y="434"/>
                  </a:cubicBezTo>
                  <a:cubicBezTo>
                    <a:pt x="1" y="201"/>
                    <a:pt x="201" y="1"/>
                    <a:pt x="434" y="1"/>
                  </a:cubicBezTo>
                  <a:cubicBezTo>
                    <a:pt x="635" y="1"/>
                    <a:pt x="835" y="201"/>
                    <a:pt x="835"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53"/>
            <p:cNvSpPr/>
            <p:nvPr/>
          </p:nvSpPr>
          <p:spPr>
            <a:xfrm rot="1608431">
              <a:off x="762465" y="4343421"/>
              <a:ext cx="45949" cy="45949"/>
            </a:xfrm>
            <a:custGeom>
              <a:avLst/>
              <a:gdLst/>
              <a:ahLst/>
              <a:cxnLst/>
              <a:rect l="l" t="t" r="r" b="b"/>
              <a:pathLst>
                <a:path w="835" h="835" extrusionOk="0">
                  <a:moveTo>
                    <a:pt x="834" y="434"/>
                  </a:moveTo>
                  <a:cubicBezTo>
                    <a:pt x="834" y="668"/>
                    <a:pt x="634" y="835"/>
                    <a:pt x="434" y="835"/>
                  </a:cubicBezTo>
                  <a:cubicBezTo>
                    <a:pt x="201" y="835"/>
                    <a:pt x="0" y="668"/>
                    <a:pt x="0" y="434"/>
                  </a:cubicBezTo>
                  <a:cubicBezTo>
                    <a:pt x="0" y="201"/>
                    <a:pt x="201" y="1"/>
                    <a:pt x="434" y="1"/>
                  </a:cubicBezTo>
                  <a:cubicBezTo>
                    <a:pt x="634" y="1"/>
                    <a:pt x="834" y="201"/>
                    <a:pt x="834"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53"/>
            <p:cNvSpPr/>
            <p:nvPr/>
          </p:nvSpPr>
          <p:spPr>
            <a:xfrm rot="1608431">
              <a:off x="926319" y="4426214"/>
              <a:ext cx="45949" cy="45949"/>
            </a:xfrm>
            <a:custGeom>
              <a:avLst/>
              <a:gdLst/>
              <a:ahLst/>
              <a:cxnLst/>
              <a:rect l="l" t="t" r="r" b="b"/>
              <a:pathLst>
                <a:path w="835" h="835" extrusionOk="0">
                  <a:moveTo>
                    <a:pt x="834" y="434"/>
                  </a:moveTo>
                  <a:cubicBezTo>
                    <a:pt x="834" y="668"/>
                    <a:pt x="634" y="835"/>
                    <a:pt x="434" y="835"/>
                  </a:cubicBezTo>
                  <a:cubicBezTo>
                    <a:pt x="200" y="835"/>
                    <a:pt x="0" y="668"/>
                    <a:pt x="0" y="434"/>
                  </a:cubicBezTo>
                  <a:cubicBezTo>
                    <a:pt x="0" y="201"/>
                    <a:pt x="200" y="1"/>
                    <a:pt x="434" y="1"/>
                  </a:cubicBezTo>
                  <a:cubicBezTo>
                    <a:pt x="634" y="1"/>
                    <a:pt x="834" y="201"/>
                    <a:pt x="834"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53"/>
            <p:cNvSpPr/>
            <p:nvPr/>
          </p:nvSpPr>
          <p:spPr>
            <a:xfrm rot="1608431">
              <a:off x="1090124" y="4508981"/>
              <a:ext cx="45949" cy="45949"/>
            </a:xfrm>
            <a:custGeom>
              <a:avLst/>
              <a:gdLst/>
              <a:ahLst/>
              <a:cxnLst/>
              <a:rect l="l" t="t" r="r" b="b"/>
              <a:pathLst>
                <a:path w="835" h="835" extrusionOk="0">
                  <a:moveTo>
                    <a:pt x="835" y="434"/>
                  </a:moveTo>
                  <a:cubicBezTo>
                    <a:pt x="835" y="668"/>
                    <a:pt x="635" y="835"/>
                    <a:pt x="435" y="835"/>
                  </a:cubicBezTo>
                  <a:cubicBezTo>
                    <a:pt x="201" y="835"/>
                    <a:pt x="1" y="668"/>
                    <a:pt x="1" y="434"/>
                  </a:cubicBezTo>
                  <a:cubicBezTo>
                    <a:pt x="1" y="201"/>
                    <a:pt x="201" y="1"/>
                    <a:pt x="435" y="1"/>
                  </a:cubicBezTo>
                  <a:cubicBezTo>
                    <a:pt x="635" y="1"/>
                    <a:pt x="835" y="201"/>
                    <a:pt x="835"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53"/>
            <p:cNvSpPr/>
            <p:nvPr/>
          </p:nvSpPr>
          <p:spPr>
            <a:xfrm rot="1608431">
              <a:off x="1253978" y="4591773"/>
              <a:ext cx="45949" cy="45949"/>
            </a:xfrm>
            <a:custGeom>
              <a:avLst/>
              <a:gdLst/>
              <a:ahLst/>
              <a:cxnLst/>
              <a:rect l="l" t="t" r="r" b="b"/>
              <a:pathLst>
                <a:path w="835" h="835" extrusionOk="0">
                  <a:moveTo>
                    <a:pt x="835" y="434"/>
                  </a:moveTo>
                  <a:cubicBezTo>
                    <a:pt x="835" y="668"/>
                    <a:pt x="634" y="835"/>
                    <a:pt x="434" y="835"/>
                  </a:cubicBezTo>
                  <a:cubicBezTo>
                    <a:pt x="201" y="835"/>
                    <a:pt x="1" y="668"/>
                    <a:pt x="1" y="434"/>
                  </a:cubicBezTo>
                  <a:cubicBezTo>
                    <a:pt x="1" y="201"/>
                    <a:pt x="201" y="1"/>
                    <a:pt x="434" y="1"/>
                  </a:cubicBezTo>
                  <a:cubicBezTo>
                    <a:pt x="634" y="1"/>
                    <a:pt x="835" y="201"/>
                    <a:pt x="835"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53"/>
            <p:cNvSpPr/>
            <p:nvPr/>
          </p:nvSpPr>
          <p:spPr>
            <a:xfrm rot="1608431">
              <a:off x="1418621" y="4675187"/>
              <a:ext cx="45949" cy="49636"/>
            </a:xfrm>
            <a:custGeom>
              <a:avLst/>
              <a:gdLst/>
              <a:ahLst/>
              <a:cxnLst/>
              <a:rect l="l" t="t" r="r" b="b"/>
              <a:pathLst>
                <a:path w="835" h="902" extrusionOk="0">
                  <a:moveTo>
                    <a:pt x="835" y="434"/>
                  </a:moveTo>
                  <a:cubicBezTo>
                    <a:pt x="835" y="167"/>
                    <a:pt x="634" y="1"/>
                    <a:pt x="434" y="1"/>
                  </a:cubicBezTo>
                  <a:cubicBezTo>
                    <a:pt x="167" y="1"/>
                    <a:pt x="1" y="234"/>
                    <a:pt x="1" y="434"/>
                  </a:cubicBezTo>
                  <a:cubicBezTo>
                    <a:pt x="1" y="634"/>
                    <a:pt x="234" y="835"/>
                    <a:pt x="434" y="835"/>
                  </a:cubicBezTo>
                  <a:cubicBezTo>
                    <a:pt x="634" y="901"/>
                    <a:pt x="835" y="668"/>
                    <a:pt x="835"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53"/>
            <p:cNvSpPr/>
            <p:nvPr/>
          </p:nvSpPr>
          <p:spPr>
            <a:xfrm rot="1608431">
              <a:off x="1582475" y="4757979"/>
              <a:ext cx="45949" cy="49636"/>
            </a:xfrm>
            <a:custGeom>
              <a:avLst/>
              <a:gdLst/>
              <a:ahLst/>
              <a:cxnLst/>
              <a:rect l="l" t="t" r="r" b="b"/>
              <a:pathLst>
                <a:path w="835" h="902" extrusionOk="0">
                  <a:moveTo>
                    <a:pt x="834" y="434"/>
                  </a:moveTo>
                  <a:cubicBezTo>
                    <a:pt x="834" y="167"/>
                    <a:pt x="634" y="1"/>
                    <a:pt x="434" y="1"/>
                  </a:cubicBezTo>
                  <a:cubicBezTo>
                    <a:pt x="167" y="1"/>
                    <a:pt x="0" y="234"/>
                    <a:pt x="0" y="434"/>
                  </a:cubicBezTo>
                  <a:cubicBezTo>
                    <a:pt x="0" y="634"/>
                    <a:pt x="234" y="835"/>
                    <a:pt x="434" y="835"/>
                  </a:cubicBezTo>
                  <a:cubicBezTo>
                    <a:pt x="634" y="901"/>
                    <a:pt x="834" y="668"/>
                    <a:pt x="834" y="4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53"/>
            <p:cNvSpPr/>
            <p:nvPr/>
          </p:nvSpPr>
          <p:spPr>
            <a:xfrm rot="1608431">
              <a:off x="270155" y="3893110"/>
              <a:ext cx="45949" cy="45949"/>
            </a:xfrm>
            <a:custGeom>
              <a:avLst/>
              <a:gdLst/>
              <a:ahLst/>
              <a:cxnLst/>
              <a:rect l="l" t="t" r="r" b="b"/>
              <a:pathLst>
                <a:path w="835" h="835" extrusionOk="0">
                  <a:moveTo>
                    <a:pt x="834" y="401"/>
                  </a:moveTo>
                  <a:cubicBezTo>
                    <a:pt x="834" y="634"/>
                    <a:pt x="634" y="835"/>
                    <a:pt x="434" y="835"/>
                  </a:cubicBezTo>
                  <a:cubicBezTo>
                    <a:pt x="201" y="835"/>
                    <a:pt x="0" y="634"/>
                    <a:pt x="0" y="401"/>
                  </a:cubicBezTo>
                  <a:cubicBezTo>
                    <a:pt x="0" y="167"/>
                    <a:pt x="201" y="1"/>
                    <a:pt x="434" y="1"/>
                  </a:cubicBezTo>
                  <a:cubicBezTo>
                    <a:pt x="634" y="1"/>
                    <a:pt x="834" y="167"/>
                    <a:pt x="834" y="40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53"/>
            <p:cNvSpPr/>
            <p:nvPr/>
          </p:nvSpPr>
          <p:spPr>
            <a:xfrm rot="1608431">
              <a:off x="434009" y="3975902"/>
              <a:ext cx="45949" cy="45949"/>
            </a:xfrm>
            <a:custGeom>
              <a:avLst/>
              <a:gdLst/>
              <a:ahLst/>
              <a:cxnLst/>
              <a:rect l="l" t="t" r="r" b="b"/>
              <a:pathLst>
                <a:path w="835" h="835" extrusionOk="0">
                  <a:moveTo>
                    <a:pt x="834" y="401"/>
                  </a:moveTo>
                  <a:cubicBezTo>
                    <a:pt x="834" y="634"/>
                    <a:pt x="634" y="835"/>
                    <a:pt x="434" y="835"/>
                  </a:cubicBezTo>
                  <a:cubicBezTo>
                    <a:pt x="200" y="835"/>
                    <a:pt x="0" y="634"/>
                    <a:pt x="0" y="401"/>
                  </a:cubicBezTo>
                  <a:cubicBezTo>
                    <a:pt x="0" y="167"/>
                    <a:pt x="200" y="1"/>
                    <a:pt x="434" y="1"/>
                  </a:cubicBezTo>
                  <a:cubicBezTo>
                    <a:pt x="634" y="1"/>
                    <a:pt x="834" y="167"/>
                    <a:pt x="834" y="40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53"/>
            <p:cNvSpPr/>
            <p:nvPr/>
          </p:nvSpPr>
          <p:spPr>
            <a:xfrm rot="1608431">
              <a:off x="597814" y="4058670"/>
              <a:ext cx="45949" cy="45949"/>
            </a:xfrm>
            <a:custGeom>
              <a:avLst/>
              <a:gdLst/>
              <a:ahLst/>
              <a:cxnLst/>
              <a:rect l="l" t="t" r="r" b="b"/>
              <a:pathLst>
                <a:path w="835" h="835" extrusionOk="0">
                  <a:moveTo>
                    <a:pt x="835" y="401"/>
                  </a:moveTo>
                  <a:cubicBezTo>
                    <a:pt x="835" y="634"/>
                    <a:pt x="635" y="835"/>
                    <a:pt x="435" y="835"/>
                  </a:cubicBezTo>
                  <a:cubicBezTo>
                    <a:pt x="201" y="835"/>
                    <a:pt x="1" y="634"/>
                    <a:pt x="1" y="401"/>
                  </a:cubicBezTo>
                  <a:cubicBezTo>
                    <a:pt x="1" y="167"/>
                    <a:pt x="201" y="1"/>
                    <a:pt x="435" y="1"/>
                  </a:cubicBezTo>
                  <a:cubicBezTo>
                    <a:pt x="635" y="1"/>
                    <a:pt x="835" y="167"/>
                    <a:pt x="835" y="40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53"/>
            <p:cNvSpPr/>
            <p:nvPr/>
          </p:nvSpPr>
          <p:spPr>
            <a:xfrm rot="1608431">
              <a:off x="761668" y="4141462"/>
              <a:ext cx="45949" cy="45949"/>
            </a:xfrm>
            <a:custGeom>
              <a:avLst/>
              <a:gdLst/>
              <a:ahLst/>
              <a:cxnLst/>
              <a:rect l="l" t="t" r="r" b="b"/>
              <a:pathLst>
                <a:path w="835" h="835" extrusionOk="0">
                  <a:moveTo>
                    <a:pt x="835" y="401"/>
                  </a:moveTo>
                  <a:cubicBezTo>
                    <a:pt x="835" y="167"/>
                    <a:pt x="634" y="1"/>
                    <a:pt x="434" y="1"/>
                  </a:cubicBezTo>
                  <a:cubicBezTo>
                    <a:pt x="201" y="1"/>
                    <a:pt x="1" y="201"/>
                    <a:pt x="1" y="401"/>
                  </a:cubicBezTo>
                  <a:cubicBezTo>
                    <a:pt x="1" y="634"/>
                    <a:pt x="201" y="835"/>
                    <a:pt x="434" y="835"/>
                  </a:cubicBezTo>
                  <a:cubicBezTo>
                    <a:pt x="634" y="835"/>
                    <a:pt x="835" y="601"/>
                    <a:pt x="835" y="40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53"/>
            <p:cNvSpPr/>
            <p:nvPr/>
          </p:nvSpPr>
          <p:spPr>
            <a:xfrm rot="1608431">
              <a:off x="925522" y="4224254"/>
              <a:ext cx="45949" cy="45949"/>
            </a:xfrm>
            <a:custGeom>
              <a:avLst/>
              <a:gdLst/>
              <a:ahLst/>
              <a:cxnLst/>
              <a:rect l="l" t="t" r="r" b="b"/>
              <a:pathLst>
                <a:path w="835" h="835" extrusionOk="0">
                  <a:moveTo>
                    <a:pt x="834" y="401"/>
                  </a:moveTo>
                  <a:cubicBezTo>
                    <a:pt x="834" y="634"/>
                    <a:pt x="634" y="835"/>
                    <a:pt x="434" y="835"/>
                  </a:cubicBezTo>
                  <a:cubicBezTo>
                    <a:pt x="200" y="835"/>
                    <a:pt x="0" y="634"/>
                    <a:pt x="0" y="401"/>
                  </a:cubicBezTo>
                  <a:cubicBezTo>
                    <a:pt x="0" y="167"/>
                    <a:pt x="200" y="1"/>
                    <a:pt x="434" y="1"/>
                  </a:cubicBezTo>
                  <a:cubicBezTo>
                    <a:pt x="634" y="1"/>
                    <a:pt x="834" y="167"/>
                    <a:pt x="834" y="40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53"/>
            <p:cNvSpPr/>
            <p:nvPr/>
          </p:nvSpPr>
          <p:spPr>
            <a:xfrm rot="1608431">
              <a:off x="1090996" y="4307866"/>
              <a:ext cx="45949" cy="45949"/>
            </a:xfrm>
            <a:custGeom>
              <a:avLst/>
              <a:gdLst/>
              <a:ahLst/>
              <a:cxnLst/>
              <a:rect l="l" t="t" r="r" b="b"/>
              <a:pathLst>
                <a:path w="835" h="835" extrusionOk="0">
                  <a:moveTo>
                    <a:pt x="834" y="401"/>
                  </a:moveTo>
                  <a:cubicBezTo>
                    <a:pt x="834" y="167"/>
                    <a:pt x="634" y="1"/>
                    <a:pt x="434" y="1"/>
                  </a:cubicBezTo>
                  <a:cubicBezTo>
                    <a:pt x="234" y="1"/>
                    <a:pt x="0" y="201"/>
                    <a:pt x="0" y="401"/>
                  </a:cubicBezTo>
                  <a:cubicBezTo>
                    <a:pt x="0" y="634"/>
                    <a:pt x="234" y="835"/>
                    <a:pt x="434" y="835"/>
                  </a:cubicBezTo>
                  <a:cubicBezTo>
                    <a:pt x="634" y="835"/>
                    <a:pt x="834" y="601"/>
                    <a:pt x="834" y="40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53"/>
            <p:cNvSpPr/>
            <p:nvPr/>
          </p:nvSpPr>
          <p:spPr>
            <a:xfrm rot="1608431">
              <a:off x="1253180" y="4389814"/>
              <a:ext cx="45949" cy="45949"/>
            </a:xfrm>
            <a:custGeom>
              <a:avLst/>
              <a:gdLst/>
              <a:ahLst/>
              <a:cxnLst/>
              <a:rect l="l" t="t" r="r" b="b"/>
              <a:pathLst>
                <a:path w="835" h="835" extrusionOk="0">
                  <a:moveTo>
                    <a:pt x="835" y="401"/>
                  </a:moveTo>
                  <a:cubicBezTo>
                    <a:pt x="835" y="634"/>
                    <a:pt x="635" y="835"/>
                    <a:pt x="434" y="835"/>
                  </a:cubicBezTo>
                  <a:cubicBezTo>
                    <a:pt x="201" y="835"/>
                    <a:pt x="1" y="634"/>
                    <a:pt x="1" y="401"/>
                  </a:cubicBezTo>
                  <a:cubicBezTo>
                    <a:pt x="1" y="167"/>
                    <a:pt x="201" y="1"/>
                    <a:pt x="434" y="1"/>
                  </a:cubicBezTo>
                  <a:cubicBezTo>
                    <a:pt x="635" y="1"/>
                    <a:pt x="835" y="167"/>
                    <a:pt x="835" y="40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53"/>
            <p:cNvSpPr/>
            <p:nvPr/>
          </p:nvSpPr>
          <p:spPr>
            <a:xfrm rot="1608431">
              <a:off x="1417034" y="4472607"/>
              <a:ext cx="45949" cy="45949"/>
            </a:xfrm>
            <a:custGeom>
              <a:avLst/>
              <a:gdLst/>
              <a:ahLst/>
              <a:cxnLst/>
              <a:rect l="l" t="t" r="r" b="b"/>
              <a:pathLst>
                <a:path w="835" h="835" extrusionOk="0">
                  <a:moveTo>
                    <a:pt x="834" y="401"/>
                  </a:moveTo>
                  <a:cubicBezTo>
                    <a:pt x="834" y="634"/>
                    <a:pt x="634" y="835"/>
                    <a:pt x="434" y="835"/>
                  </a:cubicBezTo>
                  <a:cubicBezTo>
                    <a:pt x="201" y="835"/>
                    <a:pt x="0" y="634"/>
                    <a:pt x="0" y="401"/>
                  </a:cubicBezTo>
                  <a:cubicBezTo>
                    <a:pt x="0" y="167"/>
                    <a:pt x="201" y="1"/>
                    <a:pt x="434" y="1"/>
                  </a:cubicBezTo>
                  <a:cubicBezTo>
                    <a:pt x="634" y="1"/>
                    <a:pt x="834" y="167"/>
                    <a:pt x="834" y="40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53"/>
            <p:cNvSpPr/>
            <p:nvPr/>
          </p:nvSpPr>
          <p:spPr>
            <a:xfrm rot="1608431">
              <a:off x="1582509" y="4556218"/>
              <a:ext cx="45949" cy="45949"/>
            </a:xfrm>
            <a:custGeom>
              <a:avLst/>
              <a:gdLst/>
              <a:ahLst/>
              <a:cxnLst/>
              <a:rect l="l" t="t" r="r" b="b"/>
              <a:pathLst>
                <a:path w="835" h="835" extrusionOk="0">
                  <a:moveTo>
                    <a:pt x="834" y="401"/>
                  </a:moveTo>
                  <a:cubicBezTo>
                    <a:pt x="834" y="634"/>
                    <a:pt x="668" y="835"/>
                    <a:pt x="434" y="835"/>
                  </a:cubicBezTo>
                  <a:cubicBezTo>
                    <a:pt x="201" y="835"/>
                    <a:pt x="1" y="634"/>
                    <a:pt x="1" y="401"/>
                  </a:cubicBezTo>
                  <a:cubicBezTo>
                    <a:pt x="1" y="167"/>
                    <a:pt x="201" y="1"/>
                    <a:pt x="434" y="1"/>
                  </a:cubicBezTo>
                  <a:cubicBezTo>
                    <a:pt x="668" y="1"/>
                    <a:pt x="834" y="167"/>
                    <a:pt x="834" y="40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8" name="Google Shape;4428;p53"/>
          <p:cNvGrpSpPr/>
          <p:nvPr/>
        </p:nvGrpSpPr>
        <p:grpSpPr>
          <a:xfrm>
            <a:off x="8204601" y="4103444"/>
            <a:ext cx="724228" cy="804930"/>
            <a:chOff x="7003453" y="3249263"/>
            <a:chExt cx="1521487" cy="1691030"/>
          </a:xfrm>
        </p:grpSpPr>
        <p:sp>
          <p:nvSpPr>
            <p:cNvPr id="4429" name="Google Shape;4429;p53"/>
            <p:cNvSpPr/>
            <p:nvPr/>
          </p:nvSpPr>
          <p:spPr>
            <a:xfrm rot="1265350">
              <a:off x="7216930" y="3399620"/>
              <a:ext cx="1094533" cy="1390316"/>
            </a:xfrm>
            <a:custGeom>
              <a:avLst/>
              <a:gdLst/>
              <a:ahLst/>
              <a:cxnLst/>
              <a:rect l="l" t="t" r="r" b="b"/>
              <a:pathLst>
                <a:path w="18147" h="23051" extrusionOk="0">
                  <a:moveTo>
                    <a:pt x="9307" y="1"/>
                  </a:moveTo>
                  <a:cubicBezTo>
                    <a:pt x="4236" y="1"/>
                    <a:pt x="667" y="3670"/>
                    <a:pt x="434" y="7273"/>
                  </a:cubicBezTo>
                  <a:cubicBezTo>
                    <a:pt x="0" y="9408"/>
                    <a:pt x="434" y="11676"/>
                    <a:pt x="1635" y="13577"/>
                  </a:cubicBezTo>
                  <a:cubicBezTo>
                    <a:pt x="2368" y="14745"/>
                    <a:pt x="3369" y="15746"/>
                    <a:pt x="4603" y="16513"/>
                  </a:cubicBezTo>
                  <a:cubicBezTo>
                    <a:pt x="4470" y="17013"/>
                    <a:pt x="4437" y="17580"/>
                    <a:pt x="4603" y="18014"/>
                  </a:cubicBezTo>
                  <a:cubicBezTo>
                    <a:pt x="4503" y="18447"/>
                    <a:pt x="4537" y="18881"/>
                    <a:pt x="4703" y="19315"/>
                  </a:cubicBezTo>
                  <a:cubicBezTo>
                    <a:pt x="4470" y="20315"/>
                    <a:pt x="4837" y="21316"/>
                    <a:pt x="5738" y="21983"/>
                  </a:cubicBezTo>
                  <a:cubicBezTo>
                    <a:pt x="6672" y="22650"/>
                    <a:pt x="8239" y="23051"/>
                    <a:pt x="9807" y="23051"/>
                  </a:cubicBezTo>
                  <a:cubicBezTo>
                    <a:pt x="11308" y="23051"/>
                    <a:pt x="12809" y="22684"/>
                    <a:pt x="13643" y="21883"/>
                  </a:cubicBezTo>
                  <a:cubicBezTo>
                    <a:pt x="14277" y="21316"/>
                    <a:pt x="14677" y="20315"/>
                    <a:pt x="14144" y="19148"/>
                  </a:cubicBezTo>
                  <a:cubicBezTo>
                    <a:pt x="14177" y="18848"/>
                    <a:pt x="14144" y="18548"/>
                    <a:pt x="14043" y="18281"/>
                  </a:cubicBezTo>
                  <a:cubicBezTo>
                    <a:pt x="14210" y="17747"/>
                    <a:pt x="14210" y="17180"/>
                    <a:pt x="14010" y="16680"/>
                  </a:cubicBezTo>
                  <a:cubicBezTo>
                    <a:pt x="16879" y="14611"/>
                    <a:pt x="18146" y="10742"/>
                    <a:pt x="17779" y="7606"/>
                  </a:cubicBezTo>
                  <a:cubicBezTo>
                    <a:pt x="17479" y="5305"/>
                    <a:pt x="16512" y="3337"/>
                    <a:pt x="14977" y="2002"/>
                  </a:cubicBezTo>
                  <a:cubicBezTo>
                    <a:pt x="13543" y="801"/>
                    <a:pt x="11642" y="101"/>
                    <a:pt x="96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53"/>
            <p:cNvSpPr/>
            <p:nvPr/>
          </p:nvSpPr>
          <p:spPr>
            <a:xfrm rot="1265350">
              <a:off x="7344124" y="3483371"/>
              <a:ext cx="945676" cy="937774"/>
            </a:xfrm>
            <a:custGeom>
              <a:avLst/>
              <a:gdLst/>
              <a:ahLst/>
              <a:cxnLst/>
              <a:rect l="l" t="t" r="r" b="b"/>
              <a:pathLst>
                <a:path w="15679" h="15548" extrusionOk="0">
                  <a:moveTo>
                    <a:pt x="8096" y="0"/>
                  </a:moveTo>
                  <a:cubicBezTo>
                    <a:pt x="4607" y="0"/>
                    <a:pt x="597" y="2414"/>
                    <a:pt x="368" y="6174"/>
                  </a:cubicBezTo>
                  <a:cubicBezTo>
                    <a:pt x="1" y="8009"/>
                    <a:pt x="335" y="9944"/>
                    <a:pt x="1369" y="11611"/>
                  </a:cubicBezTo>
                  <a:cubicBezTo>
                    <a:pt x="2857" y="13932"/>
                    <a:pt x="5528" y="15547"/>
                    <a:pt x="8243" y="15547"/>
                  </a:cubicBezTo>
                  <a:cubicBezTo>
                    <a:pt x="9117" y="15547"/>
                    <a:pt x="9997" y="15380"/>
                    <a:pt x="10842" y="15014"/>
                  </a:cubicBezTo>
                  <a:cubicBezTo>
                    <a:pt x="14078" y="13680"/>
                    <a:pt x="15679" y="9877"/>
                    <a:pt x="15312" y="6508"/>
                  </a:cubicBezTo>
                  <a:cubicBezTo>
                    <a:pt x="15112" y="4706"/>
                    <a:pt x="14345" y="2905"/>
                    <a:pt x="12944" y="1704"/>
                  </a:cubicBezTo>
                  <a:cubicBezTo>
                    <a:pt x="11643" y="604"/>
                    <a:pt x="10008" y="70"/>
                    <a:pt x="8307" y="3"/>
                  </a:cubicBezTo>
                  <a:cubicBezTo>
                    <a:pt x="8237" y="1"/>
                    <a:pt x="8166" y="0"/>
                    <a:pt x="8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53"/>
            <p:cNvSpPr/>
            <p:nvPr/>
          </p:nvSpPr>
          <p:spPr>
            <a:xfrm rot="1265350">
              <a:off x="7459828" y="4016068"/>
              <a:ext cx="532942" cy="433543"/>
            </a:xfrm>
            <a:custGeom>
              <a:avLst/>
              <a:gdLst/>
              <a:ahLst/>
              <a:cxnLst/>
              <a:rect l="l" t="t" r="r" b="b"/>
              <a:pathLst>
                <a:path w="8836" h="7188" extrusionOk="0">
                  <a:moveTo>
                    <a:pt x="7116" y="5152"/>
                  </a:moveTo>
                  <a:cubicBezTo>
                    <a:pt x="7112" y="5161"/>
                    <a:pt x="7107" y="5170"/>
                    <a:pt x="7103" y="5179"/>
                  </a:cubicBezTo>
                  <a:lnTo>
                    <a:pt x="7103" y="5179"/>
                  </a:lnTo>
                  <a:cubicBezTo>
                    <a:pt x="7116" y="5170"/>
                    <a:pt x="7116" y="5152"/>
                    <a:pt x="7116" y="5152"/>
                  </a:cubicBezTo>
                  <a:close/>
                  <a:moveTo>
                    <a:pt x="5826" y="1"/>
                  </a:moveTo>
                  <a:cubicBezTo>
                    <a:pt x="5628" y="1"/>
                    <a:pt x="5333" y="202"/>
                    <a:pt x="4714" y="783"/>
                  </a:cubicBezTo>
                  <a:cubicBezTo>
                    <a:pt x="4586" y="882"/>
                    <a:pt x="4446" y="933"/>
                    <a:pt x="4309" y="933"/>
                  </a:cubicBezTo>
                  <a:cubicBezTo>
                    <a:pt x="4125" y="933"/>
                    <a:pt x="3947" y="840"/>
                    <a:pt x="3813" y="649"/>
                  </a:cubicBezTo>
                  <a:cubicBezTo>
                    <a:pt x="3594" y="334"/>
                    <a:pt x="3394" y="213"/>
                    <a:pt x="3205" y="213"/>
                  </a:cubicBezTo>
                  <a:cubicBezTo>
                    <a:pt x="2584" y="213"/>
                    <a:pt x="2080" y="1519"/>
                    <a:pt x="1372" y="1519"/>
                  </a:cubicBezTo>
                  <a:cubicBezTo>
                    <a:pt x="1248" y="1519"/>
                    <a:pt x="1117" y="1478"/>
                    <a:pt x="978" y="1383"/>
                  </a:cubicBezTo>
                  <a:cubicBezTo>
                    <a:pt x="945" y="1383"/>
                    <a:pt x="945" y="1383"/>
                    <a:pt x="911" y="1350"/>
                  </a:cubicBezTo>
                  <a:lnTo>
                    <a:pt x="945" y="1350"/>
                  </a:lnTo>
                  <a:cubicBezTo>
                    <a:pt x="784" y="1275"/>
                    <a:pt x="653" y="1242"/>
                    <a:pt x="549" y="1242"/>
                  </a:cubicBezTo>
                  <a:cubicBezTo>
                    <a:pt x="1" y="1242"/>
                    <a:pt x="159" y="2141"/>
                    <a:pt x="411" y="2617"/>
                  </a:cubicBezTo>
                  <a:cubicBezTo>
                    <a:pt x="978" y="4218"/>
                    <a:pt x="1745" y="5786"/>
                    <a:pt x="2779" y="7187"/>
                  </a:cubicBezTo>
                  <a:cubicBezTo>
                    <a:pt x="2713" y="5786"/>
                    <a:pt x="1645" y="3851"/>
                    <a:pt x="1211" y="2284"/>
                  </a:cubicBezTo>
                  <a:lnTo>
                    <a:pt x="1211" y="2284"/>
                  </a:lnTo>
                  <a:cubicBezTo>
                    <a:pt x="1296" y="2302"/>
                    <a:pt x="1378" y="2311"/>
                    <a:pt x="1457" y="2311"/>
                  </a:cubicBezTo>
                  <a:cubicBezTo>
                    <a:pt x="2224" y="2311"/>
                    <a:pt x="2760" y="1493"/>
                    <a:pt x="3213" y="949"/>
                  </a:cubicBezTo>
                  <a:cubicBezTo>
                    <a:pt x="3522" y="1405"/>
                    <a:pt x="3947" y="1602"/>
                    <a:pt x="4378" y="1602"/>
                  </a:cubicBezTo>
                  <a:cubicBezTo>
                    <a:pt x="4925" y="1602"/>
                    <a:pt x="5479" y="1286"/>
                    <a:pt x="5815" y="783"/>
                  </a:cubicBezTo>
                  <a:cubicBezTo>
                    <a:pt x="6042" y="1187"/>
                    <a:pt x="6481" y="1477"/>
                    <a:pt x="6942" y="1477"/>
                  </a:cubicBezTo>
                  <a:cubicBezTo>
                    <a:pt x="7088" y="1477"/>
                    <a:pt x="7237" y="1447"/>
                    <a:pt x="7383" y="1383"/>
                  </a:cubicBezTo>
                  <a:lnTo>
                    <a:pt x="7383" y="1383"/>
                  </a:lnTo>
                  <a:cubicBezTo>
                    <a:pt x="7049" y="2951"/>
                    <a:pt x="6382" y="4352"/>
                    <a:pt x="6215" y="5953"/>
                  </a:cubicBezTo>
                  <a:cubicBezTo>
                    <a:pt x="6059" y="6243"/>
                    <a:pt x="6067" y="6608"/>
                    <a:pt x="6189" y="6608"/>
                  </a:cubicBezTo>
                  <a:cubicBezTo>
                    <a:pt x="6250" y="6608"/>
                    <a:pt x="6338" y="6518"/>
                    <a:pt x="6449" y="6286"/>
                  </a:cubicBezTo>
                  <a:cubicBezTo>
                    <a:pt x="6611" y="5864"/>
                    <a:pt x="6932" y="5536"/>
                    <a:pt x="7103" y="5179"/>
                  </a:cubicBezTo>
                  <a:lnTo>
                    <a:pt x="7103" y="5179"/>
                  </a:lnTo>
                  <a:cubicBezTo>
                    <a:pt x="7098" y="5183"/>
                    <a:pt x="7091" y="5186"/>
                    <a:pt x="7082" y="5186"/>
                  </a:cubicBezTo>
                  <a:cubicBezTo>
                    <a:pt x="7371" y="4435"/>
                    <a:pt x="8836" y="507"/>
                    <a:pt x="7685" y="507"/>
                  </a:cubicBezTo>
                  <a:cubicBezTo>
                    <a:pt x="7507" y="507"/>
                    <a:pt x="7266" y="601"/>
                    <a:pt x="6949" y="816"/>
                  </a:cubicBezTo>
                  <a:cubicBezTo>
                    <a:pt x="6212" y="509"/>
                    <a:pt x="6141" y="1"/>
                    <a:pt x="58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53"/>
            <p:cNvSpPr/>
            <p:nvPr/>
          </p:nvSpPr>
          <p:spPr>
            <a:xfrm rot="1265350">
              <a:off x="7361860" y="4354702"/>
              <a:ext cx="524859" cy="339572"/>
            </a:xfrm>
            <a:custGeom>
              <a:avLst/>
              <a:gdLst/>
              <a:ahLst/>
              <a:cxnLst/>
              <a:rect l="l" t="t" r="r" b="b"/>
              <a:pathLst>
                <a:path w="8702" h="5630" extrusionOk="0">
                  <a:moveTo>
                    <a:pt x="1224" y="0"/>
                  </a:moveTo>
                  <a:cubicBezTo>
                    <a:pt x="611" y="0"/>
                    <a:pt x="309" y="1228"/>
                    <a:pt x="716" y="1722"/>
                  </a:cubicBezTo>
                  <a:cubicBezTo>
                    <a:pt x="549" y="2122"/>
                    <a:pt x="582" y="2656"/>
                    <a:pt x="882" y="3056"/>
                  </a:cubicBezTo>
                  <a:cubicBezTo>
                    <a:pt x="0" y="4753"/>
                    <a:pt x="2345" y="5629"/>
                    <a:pt x="4556" y="5629"/>
                  </a:cubicBezTo>
                  <a:cubicBezTo>
                    <a:pt x="6691" y="5629"/>
                    <a:pt x="8701" y="4811"/>
                    <a:pt x="7554" y="3123"/>
                  </a:cubicBezTo>
                  <a:cubicBezTo>
                    <a:pt x="7721" y="2789"/>
                    <a:pt x="7687" y="2389"/>
                    <a:pt x="7487" y="2055"/>
                  </a:cubicBezTo>
                  <a:cubicBezTo>
                    <a:pt x="8054" y="1119"/>
                    <a:pt x="7488" y="159"/>
                    <a:pt x="6568" y="159"/>
                  </a:cubicBezTo>
                  <a:cubicBezTo>
                    <a:pt x="6406" y="159"/>
                    <a:pt x="6233" y="189"/>
                    <a:pt x="6053" y="254"/>
                  </a:cubicBezTo>
                  <a:cubicBezTo>
                    <a:pt x="5723" y="290"/>
                    <a:pt x="5395" y="304"/>
                    <a:pt x="5068" y="304"/>
                  </a:cubicBezTo>
                  <a:cubicBezTo>
                    <a:pt x="3873" y="304"/>
                    <a:pt x="2695" y="113"/>
                    <a:pt x="1516" y="87"/>
                  </a:cubicBezTo>
                  <a:cubicBezTo>
                    <a:pt x="1413" y="27"/>
                    <a:pt x="1315" y="0"/>
                    <a:pt x="1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3" name="Google Shape;4433;p53"/>
          <p:cNvGrpSpPr/>
          <p:nvPr/>
        </p:nvGrpSpPr>
        <p:grpSpPr>
          <a:xfrm>
            <a:off x="7770450" y="474625"/>
            <a:ext cx="480375" cy="702200"/>
            <a:chOff x="7770450" y="474625"/>
            <a:chExt cx="480375" cy="702200"/>
          </a:xfrm>
        </p:grpSpPr>
        <p:sp>
          <p:nvSpPr>
            <p:cNvPr id="4434" name="Google Shape;4434;p53"/>
            <p:cNvSpPr/>
            <p:nvPr/>
          </p:nvSpPr>
          <p:spPr>
            <a:xfrm>
              <a:off x="7774625" y="474625"/>
              <a:ext cx="471200" cy="702200"/>
            </a:xfrm>
            <a:custGeom>
              <a:avLst/>
              <a:gdLst/>
              <a:ahLst/>
              <a:cxnLst/>
              <a:rect l="l" t="t" r="r" b="b"/>
              <a:pathLst>
                <a:path w="18848" h="28088" extrusionOk="0">
                  <a:moveTo>
                    <a:pt x="0" y="0"/>
                  </a:moveTo>
                  <a:lnTo>
                    <a:pt x="0" y="28087"/>
                  </a:lnTo>
                  <a:lnTo>
                    <a:pt x="9441" y="22683"/>
                  </a:lnTo>
                  <a:lnTo>
                    <a:pt x="18847" y="28087"/>
                  </a:lnTo>
                  <a:lnTo>
                    <a:pt x="18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53"/>
            <p:cNvSpPr/>
            <p:nvPr/>
          </p:nvSpPr>
          <p:spPr>
            <a:xfrm>
              <a:off x="7770450" y="593875"/>
              <a:ext cx="20875" cy="20875"/>
            </a:xfrm>
            <a:custGeom>
              <a:avLst/>
              <a:gdLst/>
              <a:ahLst/>
              <a:cxnLst/>
              <a:rect l="l" t="t" r="r" b="b"/>
              <a:pathLst>
                <a:path w="835" h="835" extrusionOk="0">
                  <a:moveTo>
                    <a:pt x="835" y="401"/>
                  </a:moveTo>
                  <a:cubicBezTo>
                    <a:pt x="835" y="167"/>
                    <a:pt x="634" y="0"/>
                    <a:pt x="434" y="0"/>
                  </a:cubicBezTo>
                  <a:cubicBezTo>
                    <a:pt x="201" y="0"/>
                    <a:pt x="1" y="201"/>
                    <a:pt x="1" y="401"/>
                  </a:cubicBezTo>
                  <a:cubicBezTo>
                    <a:pt x="1" y="634"/>
                    <a:pt x="201" y="834"/>
                    <a:pt x="434" y="834"/>
                  </a:cubicBezTo>
                  <a:cubicBezTo>
                    <a:pt x="634" y="834"/>
                    <a:pt x="835" y="634"/>
                    <a:pt x="835"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53"/>
            <p:cNvSpPr/>
            <p:nvPr/>
          </p:nvSpPr>
          <p:spPr>
            <a:xfrm>
              <a:off x="7853850" y="593875"/>
              <a:ext cx="20875" cy="20875"/>
            </a:xfrm>
            <a:custGeom>
              <a:avLst/>
              <a:gdLst/>
              <a:ahLst/>
              <a:cxnLst/>
              <a:rect l="l" t="t" r="r" b="b"/>
              <a:pathLst>
                <a:path w="835" h="835" extrusionOk="0">
                  <a:moveTo>
                    <a:pt x="834" y="401"/>
                  </a:moveTo>
                  <a:cubicBezTo>
                    <a:pt x="834" y="634"/>
                    <a:pt x="634" y="834"/>
                    <a:pt x="401" y="834"/>
                  </a:cubicBezTo>
                  <a:cubicBezTo>
                    <a:pt x="201" y="834"/>
                    <a:pt x="0" y="634"/>
                    <a:pt x="0" y="401"/>
                  </a:cubicBezTo>
                  <a:cubicBezTo>
                    <a:pt x="0" y="167"/>
                    <a:pt x="201" y="0"/>
                    <a:pt x="401" y="0"/>
                  </a:cubicBezTo>
                  <a:cubicBezTo>
                    <a:pt x="634" y="0"/>
                    <a:pt x="834" y="167"/>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53"/>
            <p:cNvSpPr/>
            <p:nvPr/>
          </p:nvSpPr>
          <p:spPr>
            <a:xfrm>
              <a:off x="7937250" y="593875"/>
              <a:ext cx="20850" cy="20875"/>
            </a:xfrm>
            <a:custGeom>
              <a:avLst/>
              <a:gdLst/>
              <a:ahLst/>
              <a:cxnLst/>
              <a:rect l="l" t="t" r="r" b="b"/>
              <a:pathLst>
                <a:path w="834" h="835" extrusionOk="0">
                  <a:moveTo>
                    <a:pt x="834" y="401"/>
                  </a:moveTo>
                  <a:cubicBezTo>
                    <a:pt x="834" y="634"/>
                    <a:pt x="634" y="834"/>
                    <a:pt x="400" y="834"/>
                  </a:cubicBezTo>
                  <a:cubicBezTo>
                    <a:pt x="200" y="834"/>
                    <a:pt x="0" y="634"/>
                    <a:pt x="0" y="401"/>
                  </a:cubicBezTo>
                  <a:cubicBezTo>
                    <a:pt x="0" y="167"/>
                    <a:pt x="200" y="0"/>
                    <a:pt x="400" y="0"/>
                  </a:cubicBezTo>
                  <a:cubicBezTo>
                    <a:pt x="634" y="0"/>
                    <a:pt x="834" y="167"/>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53"/>
            <p:cNvSpPr/>
            <p:nvPr/>
          </p:nvSpPr>
          <p:spPr>
            <a:xfrm>
              <a:off x="8020625" y="593875"/>
              <a:ext cx="20875" cy="20875"/>
            </a:xfrm>
            <a:custGeom>
              <a:avLst/>
              <a:gdLst/>
              <a:ahLst/>
              <a:cxnLst/>
              <a:rect l="l" t="t" r="r" b="b"/>
              <a:pathLst>
                <a:path w="835" h="835" extrusionOk="0">
                  <a:moveTo>
                    <a:pt x="835" y="401"/>
                  </a:moveTo>
                  <a:cubicBezTo>
                    <a:pt x="835" y="634"/>
                    <a:pt x="635" y="834"/>
                    <a:pt x="401" y="834"/>
                  </a:cubicBezTo>
                  <a:cubicBezTo>
                    <a:pt x="201" y="834"/>
                    <a:pt x="1" y="634"/>
                    <a:pt x="1" y="401"/>
                  </a:cubicBezTo>
                  <a:cubicBezTo>
                    <a:pt x="1" y="167"/>
                    <a:pt x="201" y="0"/>
                    <a:pt x="401" y="0"/>
                  </a:cubicBezTo>
                  <a:cubicBezTo>
                    <a:pt x="635" y="0"/>
                    <a:pt x="835" y="167"/>
                    <a:pt x="835"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53"/>
            <p:cNvSpPr/>
            <p:nvPr/>
          </p:nvSpPr>
          <p:spPr>
            <a:xfrm>
              <a:off x="8104850" y="593875"/>
              <a:ext cx="20875" cy="20875"/>
            </a:xfrm>
            <a:custGeom>
              <a:avLst/>
              <a:gdLst/>
              <a:ahLst/>
              <a:cxnLst/>
              <a:rect l="l" t="t" r="r" b="b"/>
              <a:pathLst>
                <a:path w="835" h="835" extrusionOk="0">
                  <a:moveTo>
                    <a:pt x="835" y="401"/>
                  </a:moveTo>
                  <a:cubicBezTo>
                    <a:pt x="835" y="167"/>
                    <a:pt x="635" y="0"/>
                    <a:pt x="435" y="0"/>
                  </a:cubicBezTo>
                  <a:cubicBezTo>
                    <a:pt x="168" y="0"/>
                    <a:pt x="1" y="201"/>
                    <a:pt x="1" y="401"/>
                  </a:cubicBezTo>
                  <a:cubicBezTo>
                    <a:pt x="1" y="634"/>
                    <a:pt x="234" y="834"/>
                    <a:pt x="435" y="834"/>
                  </a:cubicBezTo>
                  <a:cubicBezTo>
                    <a:pt x="635" y="834"/>
                    <a:pt x="835" y="634"/>
                    <a:pt x="835"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53"/>
            <p:cNvSpPr/>
            <p:nvPr/>
          </p:nvSpPr>
          <p:spPr>
            <a:xfrm>
              <a:off x="8187425" y="593875"/>
              <a:ext cx="20875" cy="20875"/>
            </a:xfrm>
            <a:custGeom>
              <a:avLst/>
              <a:gdLst/>
              <a:ahLst/>
              <a:cxnLst/>
              <a:rect l="l" t="t" r="r" b="b"/>
              <a:pathLst>
                <a:path w="835" h="835" extrusionOk="0">
                  <a:moveTo>
                    <a:pt x="834" y="401"/>
                  </a:moveTo>
                  <a:cubicBezTo>
                    <a:pt x="834" y="634"/>
                    <a:pt x="634" y="834"/>
                    <a:pt x="401" y="834"/>
                  </a:cubicBezTo>
                  <a:cubicBezTo>
                    <a:pt x="200" y="834"/>
                    <a:pt x="0" y="634"/>
                    <a:pt x="0" y="401"/>
                  </a:cubicBezTo>
                  <a:cubicBezTo>
                    <a:pt x="0" y="167"/>
                    <a:pt x="200" y="0"/>
                    <a:pt x="401" y="0"/>
                  </a:cubicBezTo>
                  <a:cubicBezTo>
                    <a:pt x="634" y="0"/>
                    <a:pt x="834" y="167"/>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53"/>
            <p:cNvSpPr/>
            <p:nvPr/>
          </p:nvSpPr>
          <p:spPr>
            <a:xfrm>
              <a:off x="7812150" y="510475"/>
              <a:ext cx="20875" cy="20875"/>
            </a:xfrm>
            <a:custGeom>
              <a:avLst/>
              <a:gdLst/>
              <a:ahLst/>
              <a:cxnLst/>
              <a:rect l="l" t="t" r="r" b="b"/>
              <a:pathLst>
                <a:path w="835" h="835" extrusionOk="0">
                  <a:moveTo>
                    <a:pt x="834" y="401"/>
                  </a:moveTo>
                  <a:cubicBezTo>
                    <a:pt x="834" y="634"/>
                    <a:pt x="634" y="835"/>
                    <a:pt x="401" y="835"/>
                  </a:cubicBezTo>
                  <a:cubicBezTo>
                    <a:pt x="201" y="835"/>
                    <a:pt x="1" y="634"/>
                    <a:pt x="1" y="401"/>
                  </a:cubicBezTo>
                  <a:cubicBezTo>
                    <a:pt x="1" y="167"/>
                    <a:pt x="201" y="1"/>
                    <a:pt x="401" y="1"/>
                  </a:cubicBezTo>
                  <a:cubicBezTo>
                    <a:pt x="634" y="1"/>
                    <a:pt x="834" y="167"/>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53"/>
            <p:cNvSpPr/>
            <p:nvPr/>
          </p:nvSpPr>
          <p:spPr>
            <a:xfrm>
              <a:off x="7895550" y="510475"/>
              <a:ext cx="20875" cy="20875"/>
            </a:xfrm>
            <a:custGeom>
              <a:avLst/>
              <a:gdLst/>
              <a:ahLst/>
              <a:cxnLst/>
              <a:rect l="l" t="t" r="r" b="b"/>
              <a:pathLst>
                <a:path w="835" h="835" extrusionOk="0">
                  <a:moveTo>
                    <a:pt x="834" y="401"/>
                  </a:moveTo>
                  <a:cubicBezTo>
                    <a:pt x="834" y="167"/>
                    <a:pt x="634" y="1"/>
                    <a:pt x="434" y="1"/>
                  </a:cubicBezTo>
                  <a:cubicBezTo>
                    <a:pt x="167" y="1"/>
                    <a:pt x="0" y="201"/>
                    <a:pt x="0" y="401"/>
                  </a:cubicBezTo>
                  <a:cubicBezTo>
                    <a:pt x="0" y="668"/>
                    <a:pt x="200" y="835"/>
                    <a:pt x="434" y="835"/>
                  </a:cubicBezTo>
                  <a:cubicBezTo>
                    <a:pt x="667" y="835"/>
                    <a:pt x="834" y="601"/>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53"/>
            <p:cNvSpPr/>
            <p:nvPr/>
          </p:nvSpPr>
          <p:spPr>
            <a:xfrm>
              <a:off x="7978925" y="510475"/>
              <a:ext cx="20875" cy="20875"/>
            </a:xfrm>
            <a:custGeom>
              <a:avLst/>
              <a:gdLst/>
              <a:ahLst/>
              <a:cxnLst/>
              <a:rect l="l" t="t" r="r" b="b"/>
              <a:pathLst>
                <a:path w="835" h="835" extrusionOk="0">
                  <a:moveTo>
                    <a:pt x="835" y="401"/>
                  </a:moveTo>
                  <a:cubicBezTo>
                    <a:pt x="835" y="634"/>
                    <a:pt x="635" y="835"/>
                    <a:pt x="401" y="835"/>
                  </a:cubicBezTo>
                  <a:cubicBezTo>
                    <a:pt x="201" y="835"/>
                    <a:pt x="1" y="634"/>
                    <a:pt x="1" y="401"/>
                  </a:cubicBezTo>
                  <a:cubicBezTo>
                    <a:pt x="1" y="167"/>
                    <a:pt x="201" y="1"/>
                    <a:pt x="401" y="1"/>
                  </a:cubicBezTo>
                  <a:cubicBezTo>
                    <a:pt x="635" y="1"/>
                    <a:pt x="835" y="167"/>
                    <a:pt x="835"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53"/>
            <p:cNvSpPr/>
            <p:nvPr/>
          </p:nvSpPr>
          <p:spPr>
            <a:xfrm>
              <a:off x="8062325" y="510475"/>
              <a:ext cx="20875" cy="20875"/>
            </a:xfrm>
            <a:custGeom>
              <a:avLst/>
              <a:gdLst/>
              <a:ahLst/>
              <a:cxnLst/>
              <a:rect l="l" t="t" r="r" b="b"/>
              <a:pathLst>
                <a:path w="835" h="835" extrusionOk="0">
                  <a:moveTo>
                    <a:pt x="835" y="401"/>
                  </a:moveTo>
                  <a:cubicBezTo>
                    <a:pt x="835" y="634"/>
                    <a:pt x="634" y="835"/>
                    <a:pt x="401" y="835"/>
                  </a:cubicBezTo>
                  <a:cubicBezTo>
                    <a:pt x="201" y="835"/>
                    <a:pt x="1" y="634"/>
                    <a:pt x="1" y="401"/>
                  </a:cubicBezTo>
                  <a:cubicBezTo>
                    <a:pt x="1" y="167"/>
                    <a:pt x="201" y="1"/>
                    <a:pt x="401" y="1"/>
                  </a:cubicBezTo>
                  <a:cubicBezTo>
                    <a:pt x="634" y="1"/>
                    <a:pt x="835" y="167"/>
                    <a:pt x="835"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53"/>
            <p:cNvSpPr/>
            <p:nvPr/>
          </p:nvSpPr>
          <p:spPr>
            <a:xfrm>
              <a:off x="8145725" y="510475"/>
              <a:ext cx="20875" cy="20875"/>
            </a:xfrm>
            <a:custGeom>
              <a:avLst/>
              <a:gdLst/>
              <a:ahLst/>
              <a:cxnLst/>
              <a:rect l="l" t="t" r="r" b="b"/>
              <a:pathLst>
                <a:path w="835" h="835" extrusionOk="0">
                  <a:moveTo>
                    <a:pt x="834" y="401"/>
                  </a:moveTo>
                  <a:cubicBezTo>
                    <a:pt x="834" y="634"/>
                    <a:pt x="634" y="835"/>
                    <a:pt x="401" y="835"/>
                  </a:cubicBezTo>
                  <a:cubicBezTo>
                    <a:pt x="201" y="835"/>
                    <a:pt x="0" y="634"/>
                    <a:pt x="0" y="401"/>
                  </a:cubicBezTo>
                  <a:cubicBezTo>
                    <a:pt x="0" y="167"/>
                    <a:pt x="201" y="1"/>
                    <a:pt x="401" y="1"/>
                  </a:cubicBezTo>
                  <a:cubicBezTo>
                    <a:pt x="634" y="1"/>
                    <a:pt x="834" y="167"/>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53"/>
            <p:cNvSpPr/>
            <p:nvPr/>
          </p:nvSpPr>
          <p:spPr>
            <a:xfrm>
              <a:off x="8229125" y="510475"/>
              <a:ext cx="20850" cy="20875"/>
            </a:xfrm>
            <a:custGeom>
              <a:avLst/>
              <a:gdLst/>
              <a:ahLst/>
              <a:cxnLst/>
              <a:rect l="l" t="t" r="r" b="b"/>
              <a:pathLst>
                <a:path w="834" h="835" extrusionOk="0">
                  <a:moveTo>
                    <a:pt x="834" y="401"/>
                  </a:moveTo>
                  <a:cubicBezTo>
                    <a:pt x="834" y="634"/>
                    <a:pt x="634" y="835"/>
                    <a:pt x="400" y="835"/>
                  </a:cubicBezTo>
                  <a:cubicBezTo>
                    <a:pt x="200" y="835"/>
                    <a:pt x="0" y="634"/>
                    <a:pt x="0" y="401"/>
                  </a:cubicBezTo>
                  <a:cubicBezTo>
                    <a:pt x="0" y="167"/>
                    <a:pt x="200" y="1"/>
                    <a:pt x="400" y="1"/>
                  </a:cubicBezTo>
                  <a:cubicBezTo>
                    <a:pt x="634" y="1"/>
                    <a:pt x="834" y="167"/>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53"/>
            <p:cNvSpPr/>
            <p:nvPr/>
          </p:nvSpPr>
          <p:spPr>
            <a:xfrm>
              <a:off x="7770450" y="760650"/>
              <a:ext cx="20875" cy="20875"/>
            </a:xfrm>
            <a:custGeom>
              <a:avLst/>
              <a:gdLst/>
              <a:ahLst/>
              <a:cxnLst/>
              <a:rect l="l" t="t" r="r" b="b"/>
              <a:pathLst>
                <a:path w="835" h="835" extrusionOk="0">
                  <a:moveTo>
                    <a:pt x="835" y="401"/>
                  </a:moveTo>
                  <a:cubicBezTo>
                    <a:pt x="835" y="168"/>
                    <a:pt x="634" y="1"/>
                    <a:pt x="434" y="1"/>
                  </a:cubicBezTo>
                  <a:cubicBezTo>
                    <a:pt x="201" y="1"/>
                    <a:pt x="1" y="201"/>
                    <a:pt x="1" y="401"/>
                  </a:cubicBezTo>
                  <a:cubicBezTo>
                    <a:pt x="1" y="635"/>
                    <a:pt x="201" y="835"/>
                    <a:pt x="434" y="835"/>
                  </a:cubicBezTo>
                  <a:cubicBezTo>
                    <a:pt x="634" y="835"/>
                    <a:pt x="835" y="635"/>
                    <a:pt x="835"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53"/>
            <p:cNvSpPr/>
            <p:nvPr/>
          </p:nvSpPr>
          <p:spPr>
            <a:xfrm>
              <a:off x="7853850" y="760650"/>
              <a:ext cx="20875" cy="20875"/>
            </a:xfrm>
            <a:custGeom>
              <a:avLst/>
              <a:gdLst/>
              <a:ahLst/>
              <a:cxnLst/>
              <a:rect l="l" t="t" r="r" b="b"/>
              <a:pathLst>
                <a:path w="835" h="835" extrusionOk="0">
                  <a:moveTo>
                    <a:pt x="834" y="401"/>
                  </a:moveTo>
                  <a:cubicBezTo>
                    <a:pt x="834" y="635"/>
                    <a:pt x="634" y="835"/>
                    <a:pt x="401" y="835"/>
                  </a:cubicBezTo>
                  <a:cubicBezTo>
                    <a:pt x="201" y="835"/>
                    <a:pt x="0" y="635"/>
                    <a:pt x="0" y="401"/>
                  </a:cubicBezTo>
                  <a:cubicBezTo>
                    <a:pt x="0" y="168"/>
                    <a:pt x="201" y="1"/>
                    <a:pt x="401" y="1"/>
                  </a:cubicBezTo>
                  <a:cubicBezTo>
                    <a:pt x="634" y="1"/>
                    <a:pt x="834" y="168"/>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53"/>
            <p:cNvSpPr/>
            <p:nvPr/>
          </p:nvSpPr>
          <p:spPr>
            <a:xfrm>
              <a:off x="7937250" y="760650"/>
              <a:ext cx="20850" cy="20875"/>
            </a:xfrm>
            <a:custGeom>
              <a:avLst/>
              <a:gdLst/>
              <a:ahLst/>
              <a:cxnLst/>
              <a:rect l="l" t="t" r="r" b="b"/>
              <a:pathLst>
                <a:path w="834" h="835" extrusionOk="0">
                  <a:moveTo>
                    <a:pt x="834" y="401"/>
                  </a:moveTo>
                  <a:cubicBezTo>
                    <a:pt x="834" y="635"/>
                    <a:pt x="634" y="835"/>
                    <a:pt x="400" y="835"/>
                  </a:cubicBezTo>
                  <a:cubicBezTo>
                    <a:pt x="200" y="835"/>
                    <a:pt x="0" y="635"/>
                    <a:pt x="0" y="401"/>
                  </a:cubicBezTo>
                  <a:cubicBezTo>
                    <a:pt x="0" y="168"/>
                    <a:pt x="200" y="1"/>
                    <a:pt x="400" y="1"/>
                  </a:cubicBezTo>
                  <a:cubicBezTo>
                    <a:pt x="634" y="1"/>
                    <a:pt x="834" y="168"/>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53"/>
            <p:cNvSpPr/>
            <p:nvPr/>
          </p:nvSpPr>
          <p:spPr>
            <a:xfrm>
              <a:off x="8020625" y="760650"/>
              <a:ext cx="20875" cy="20875"/>
            </a:xfrm>
            <a:custGeom>
              <a:avLst/>
              <a:gdLst/>
              <a:ahLst/>
              <a:cxnLst/>
              <a:rect l="l" t="t" r="r" b="b"/>
              <a:pathLst>
                <a:path w="835" h="835" extrusionOk="0">
                  <a:moveTo>
                    <a:pt x="835" y="401"/>
                  </a:moveTo>
                  <a:cubicBezTo>
                    <a:pt x="835" y="635"/>
                    <a:pt x="635" y="835"/>
                    <a:pt x="401" y="835"/>
                  </a:cubicBezTo>
                  <a:cubicBezTo>
                    <a:pt x="201" y="835"/>
                    <a:pt x="1" y="635"/>
                    <a:pt x="1" y="401"/>
                  </a:cubicBezTo>
                  <a:cubicBezTo>
                    <a:pt x="1" y="168"/>
                    <a:pt x="201" y="1"/>
                    <a:pt x="401" y="1"/>
                  </a:cubicBezTo>
                  <a:cubicBezTo>
                    <a:pt x="635" y="1"/>
                    <a:pt x="835" y="168"/>
                    <a:pt x="835"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53"/>
            <p:cNvSpPr/>
            <p:nvPr/>
          </p:nvSpPr>
          <p:spPr>
            <a:xfrm>
              <a:off x="8104850" y="760650"/>
              <a:ext cx="20875" cy="20875"/>
            </a:xfrm>
            <a:custGeom>
              <a:avLst/>
              <a:gdLst/>
              <a:ahLst/>
              <a:cxnLst/>
              <a:rect l="l" t="t" r="r" b="b"/>
              <a:pathLst>
                <a:path w="835" h="835" extrusionOk="0">
                  <a:moveTo>
                    <a:pt x="835" y="401"/>
                  </a:moveTo>
                  <a:cubicBezTo>
                    <a:pt x="835" y="168"/>
                    <a:pt x="635" y="1"/>
                    <a:pt x="435" y="1"/>
                  </a:cubicBezTo>
                  <a:cubicBezTo>
                    <a:pt x="168" y="1"/>
                    <a:pt x="1" y="201"/>
                    <a:pt x="1" y="401"/>
                  </a:cubicBezTo>
                  <a:cubicBezTo>
                    <a:pt x="1" y="635"/>
                    <a:pt x="234" y="835"/>
                    <a:pt x="435" y="835"/>
                  </a:cubicBezTo>
                  <a:cubicBezTo>
                    <a:pt x="635" y="835"/>
                    <a:pt x="835" y="635"/>
                    <a:pt x="835"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53"/>
            <p:cNvSpPr/>
            <p:nvPr/>
          </p:nvSpPr>
          <p:spPr>
            <a:xfrm>
              <a:off x="8187425" y="760650"/>
              <a:ext cx="20875" cy="20875"/>
            </a:xfrm>
            <a:custGeom>
              <a:avLst/>
              <a:gdLst/>
              <a:ahLst/>
              <a:cxnLst/>
              <a:rect l="l" t="t" r="r" b="b"/>
              <a:pathLst>
                <a:path w="835" h="835" extrusionOk="0">
                  <a:moveTo>
                    <a:pt x="834" y="401"/>
                  </a:moveTo>
                  <a:cubicBezTo>
                    <a:pt x="834" y="635"/>
                    <a:pt x="634" y="835"/>
                    <a:pt x="401" y="835"/>
                  </a:cubicBezTo>
                  <a:cubicBezTo>
                    <a:pt x="200" y="835"/>
                    <a:pt x="0" y="635"/>
                    <a:pt x="0" y="401"/>
                  </a:cubicBezTo>
                  <a:cubicBezTo>
                    <a:pt x="0" y="168"/>
                    <a:pt x="200" y="1"/>
                    <a:pt x="401" y="1"/>
                  </a:cubicBezTo>
                  <a:cubicBezTo>
                    <a:pt x="634" y="1"/>
                    <a:pt x="834" y="168"/>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53"/>
            <p:cNvSpPr/>
            <p:nvPr/>
          </p:nvSpPr>
          <p:spPr>
            <a:xfrm>
              <a:off x="7812150" y="677275"/>
              <a:ext cx="20875" cy="20875"/>
            </a:xfrm>
            <a:custGeom>
              <a:avLst/>
              <a:gdLst/>
              <a:ahLst/>
              <a:cxnLst/>
              <a:rect l="l" t="t" r="r" b="b"/>
              <a:pathLst>
                <a:path w="835" h="835" extrusionOk="0">
                  <a:moveTo>
                    <a:pt x="834" y="400"/>
                  </a:moveTo>
                  <a:cubicBezTo>
                    <a:pt x="834" y="167"/>
                    <a:pt x="634" y="0"/>
                    <a:pt x="434" y="0"/>
                  </a:cubicBezTo>
                  <a:cubicBezTo>
                    <a:pt x="167" y="0"/>
                    <a:pt x="1" y="200"/>
                    <a:pt x="1" y="400"/>
                  </a:cubicBezTo>
                  <a:cubicBezTo>
                    <a:pt x="1" y="667"/>
                    <a:pt x="201" y="834"/>
                    <a:pt x="434" y="834"/>
                  </a:cubicBezTo>
                  <a:cubicBezTo>
                    <a:pt x="668" y="834"/>
                    <a:pt x="834" y="667"/>
                    <a:pt x="834" y="4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53"/>
            <p:cNvSpPr/>
            <p:nvPr/>
          </p:nvSpPr>
          <p:spPr>
            <a:xfrm>
              <a:off x="7895550" y="677275"/>
              <a:ext cx="20875" cy="20875"/>
            </a:xfrm>
            <a:custGeom>
              <a:avLst/>
              <a:gdLst/>
              <a:ahLst/>
              <a:cxnLst/>
              <a:rect l="l" t="t" r="r" b="b"/>
              <a:pathLst>
                <a:path w="835" h="835" extrusionOk="0">
                  <a:moveTo>
                    <a:pt x="834" y="400"/>
                  </a:moveTo>
                  <a:cubicBezTo>
                    <a:pt x="834" y="167"/>
                    <a:pt x="634" y="0"/>
                    <a:pt x="434" y="0"/>
                  </a:cubicBezTo>
                  <a:cubicBezTo>
                    <a:pt x="167" y="0"/>
                    <a:pt x="0" y="200"/>
                    <a:pt x="0" y="400"/>
                  </a:cubicBezTo>
                  <a:cubicBezTo>
                    <a:pt x="0" y="667"/>
                    <a:pt x="200" y="834"/>
                    <a:pt x="434" y="834"/>
                  </a:cubicBezTo>
                  <a:cubicBezTo>
                    <a:pt x="667" y="834"/>
                    <a:pt x="834" y="667"/>
                    <a:pt x="834" y="4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53"/>
            <p:cNvSpPr/>
            <p:nvPr/>
          </p:nvSpPr>
          <p:spPr>
            <a:xfrm>
              <a:off x="7978925" y="677275"/>
              <a:ext cx="20875" cy="20875"/>
            </a:xfrm>
            <a:custGeom>
              <a:avLst/>
              <a:gdLst/>
              <a:ahLst/>
              <a:cxnLst/>
              <a:rect l="l" t="t" r="r" b="b"/>
              <a:pathLst>
                <a:path w="835" h="835" extrusionOk="0">
                  <a:moveTo>
                    <a:pt x="835" y="400"/>
                  </a:moveTo>
                  <a:cubicBezTo>
                    <a:pt x="835" y="167"/>
                    <a:pt x="635" y="0"/>
                    <a:pt x="435" y="0"/>
                  </a:cubicBezTo>
                  <a:cubicBezTo>
                    <a:pt x="201" y="0"/>
                    <a:pt x="1" y="200"/>
                    <a:pt x="1" y="400"/>
                  </a:cubicBezTo>
                  <a:cubicBezTo>
                    <a:pt x="1" y="667"/>
                    <a:pt x="201" y="834"/>
                    <a:pt x="435" y="834"/>
                  </a:cubicBezTo>
                  <a:cubicBezTo>
                    <a:pt x="635" y="834"/>
                    <a:pt x="835" y="667"/>
                    <a:pt x="835" y="4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53"/>
            <p:cNvSpPr/>
            <p:nvPr/>
          </p:nvSpPr>
          <p:spPr>
            <a:xfrm>
              <a:off x="8063175" y="677275"/>
              <a:ext cx="20850" cy="20875"/>
            </a:xfrm>
            <a:custGeom>
              <a:avLst/>
              <a:gdLst/>
              <a:ahLst/>
              <a:cxnLst/>
              <a:rect l="l" t="t" r="r" b="b"/>
              <a:pathLst>
                <a:path w="834" h="835" extrusionOk="0">
                  <a:moveTo>
                    <a:pt x="834" y="400"/>
                  </a:moveTo>
                  <a:cubicBezTo>
                    <a:pt x="834" y="167"/>
                    <a:pt x="634" y="0"/>
                    <a:pt x="434" y="0"/>
                  </a:cubicBezTo>
                  <a:cubicBezTo>
                    <a:pt x="234" y="0"/>
                    <a:pt x="0" y="200"/>
                    <a:pt x="0" y="400"/>
                  </a:cubicBezTo>
                  <a:cubicBezTo>
                    <a:pt x="0" y="667"/>
                    <a:pt x="234" y="834"/>
                    <a:pt x="434" y="834"/>
                  </a:cubicBezTo>
                  <a:cubicBezTo>
                    <a:pt x="634" y="834"/>
                    <a:pt x="834" y="667"/>
                    <a:pt x="834" y="4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53"/>
            <p:cNvSpPr/>
            <p:nvPr/>
          </p:nvSpPr>
          <p:spPr>
            <a:xfrm>
              <a:off x="8146550" y="677275"/>
              <a:ext cx="20875" cy="20875"/>
            </a:xfrm>
            <a:custGeom>
              <a:avLst/>
              <a:gdLst/>
              <a:ahLst/>
              <a:cxnLst/>
              <a:rect l="l" t="t" r="r" b="b"/>
              <a:pathLst>
                <a:path w="835" h="835" extrusionOk="0">
                  <a:moveTo>
                    <a:pt x="835" y="400"/>
                  </a:moveTo>
                  <a:cubicBezTo>
                    <a:pt x="835" y="167"/>
                    <a:pt x="635" y="0"/>
                    <a:pt x="434" y="0"/>
                  </a:cubicBezTo>
                  <a:cubicBezTo>
                    <a:pt x="234" y="0"/>
                    <a:pt x="1" y="200"/>
                    <a:pt x="1" y="400"/>
                  </a:cubicBezTo>
                  <a:cubicBezTo>
                    <a:pt x="1" y="667"/>
                    <a:pt x="234" y="834"/>
                    <a:pt x="434" y="834"/>
                  </a:cubicBezTo>
                  <a:cubicBezTo>
                    <a:pt x="635" y="834"/>
                    <a:pt x="835" y="667"/>
                    <a:pt x="835" y="4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53"/>
            <p:cNvSpPr/>
            <p:nvPr/>
          </p:nvSpPr>
          <p:spPr>
            <a:xfrm>
              <a:off x="8229950" y="677275"/>
              <a:ext cx="20875" cy="20875"/>
            </a:xfrm>
            <a:custGeom>
              <a:avLst/>
              <a:gdLst/>
              <a:ahLst/>
              <a:cxnLst/>
              <a:rect l="l" t="t" r="r" b="b"/>
              <a:pathLst>
                <a:path w="835" h="835" extrusionOk="0">
                  <a:moveTo>
                    <a:pt x="834" y="400"/>
                  </a:moveTo>
                  <a:cubicBezTo>
                    <a:pt x="834" y="167"/>
                    <a:pt x="634" y="0"/>
                    <a:pt x="434" y="0"/>
                  </a:cubicBezTo>
                  <a:cubicBezTo>
                    <a:pt x="234" y="0"/>
                    <a:pt x="0" y="200"/>
                    <a:pt x="0" y="400"/>
                  </a:cubicBezTo>
                  <a:cubicBezTo>
                    <a:pt x="0" y="667"/>
                    <a:pt x="234" y="834"/>
                    <a:pt x="434" y="834"/>
                  </a:cubicBezTo>
                  <a:cubicBezTo>
                    <a:pt x="634" y="834"/>
                    <a:pt x="834" y="667"/>
                    <a:pt x="834" y="4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53"/>
            <p:cNvSpPr/>
            <p:nvPr/>
          </p:nvSpPr>
          <p:spPr>
            <a:xfrm>
              <a:off x="7770450" y="926600"/>
              <a:ext cx="20875" cy="20875"/>
            </a:xfrm>
            <a:custGeom>
              <a:avLst/>
              <a:gdLst/>
              <a:ahLst/>
              <a:cxnLst/>
              <a:rect l="l" t="t" r="r" b="b"/>
              <a:pathLst>
                <a:path w="835" h="835" extrusionOk="0">
                  <a:moveTo>
                    <a:pt x="835" y="401"/>
                  </a:moveTo>
                  <a:cubicBezTo>
                    <a:pt x="835" y="168"/>
                    <a:pt x="634" y="1"/>
                    <a:pt x="434" y="1"/>
                  </a:cubicBezTo>
                  <a:cubicBezTo>
                    <a:pt x="201" y="1"/>
                    <a:pt x="1" y="201"/>
                    <a:pt x="1" y="401"/>
                  </a:cubicBezTo>
                  <a:cubicBezTo>
                    <a:pt x="1" y="668"/>
                    <a:pt x="201" y="835"/>
                    <a:pt x="434" y="835"/>
                  </a:cubicBezTo>
                  <a:cubicBezTo>
                    <a:pt x="634" y="835"/>
                    <a:pt x="835" y="635"/>
                    <a:pt x="835"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53"/>
            <p:cNvSpPr/>
            <p:nvPr/>
          </p:nvSpPr>
          <p:spPr>
            <a:xfrm>
              <a:off x="7853850" y="926600"/>
              <a:ext cx="20875" cy="21725"/>
            </a:xfrm>
            <a:custGeom>
              <a:avLst/>
              <a:gdLst/>
              <a:ahLst/>
              <a:cxnLst/>
              <a:rect l="l" t="t" r="r" b="b"/>
              <a:pathLst>
                <a:path w="835" h="869" extrusionOk="0">
                  <a:moveTo>
                    <a:pt x="834" y="401"/>
                  </a:moveTo>
                  <a:cubicBezTo>
                    <a:pt x="834" y="168"/>
                    <a:pt x="634" y="1"/>
                    <a:pt x="434" y="1"/>
                  </a:cubicBezTo>
                  <a:cubicBezTo>
                    <a:pt x="167" y="1"/>
                    <a:pt x="0" y="201"/>
                    <a:pt x="0" y="401"/>
                  </a:cubicBezTo>
                  <a:cubicBezTo>
                    <a:pt x="0" y="668"/>
                    <a:pt x="201" y="835"/>
                    <a:pt x="434" y="835"/>
                  </a:cubicBezTo>
                  <a:cubicBezTo>
                    <a:pt x="668" y="868"/>
                    <a:pt x="834" y="635"/>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53"/>
            <p:cNvSpPr/>
            <p:nvPr/>
          </p:nvSpPr>
          <p:spPr>
            <a:xfrm>
              <a:off x="7938075" y="926600"/>
              <a:ext cx="20875" cy="20875"/>
            </a:xfrm>
            <a:custGeom>
              <a:avLst/>
              <a:gdLst/>
              <a:ahLst/>
              <a:cxnLst/>
              <a:rect l="l" t="t" r="r" b="b"/>
              <a:pathLst>
                <a:path w="835" h="835" extrusionOk="0">
                  <a:moveTo>
                    <a:pt x="834" y="401"/>
                  </a:moveTo>
                  <a:cubicBezTo>
                    <a:pt x="834" y="168"/>
                    <a:pt x="634" y="1"/>
                    <a:pt x="434" y="1"/>
                  </a:cubicBezTo>
                  <a:cubicBezTo>
                    <a:pt x="234" y="1"/>
                    <a:pt x="0" y="201"/>
                    <a:pt x="0" y="401"/>
                  </a:cubicBezTo>
                  <a:cubicBezTo>
                    <a:pt x="0" y="668"/>
                    <a:pt x="234" y="835"/>
                    <a:pt x="434" y="835"/>
                  </a:cubicBezTo>
                  <a:cubicBezTo>
                    <a:pt x="634" y="835"/>
                    <a:pt x="834" y="635"/>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53"/>
            <p:cNvSpPr/>
            <p:nvPr/>
          </p:nvSpPr>
          <p:spPr>
            <a:xfrm>
              <a:off x="8021475" y="926600"/>
              <a:ext cx="20875" cy="21725"/>
            </a:xfrm>
            <a:custGeom>
              <a:avLst/>
              <a:gdLst/>
              <a:ahLst/>
              <a:cxnLst/>
              <a:rect l="l" t="t" r="r" b="b"/>
              <a:pathLst>
                <a:path w="835" h="869" extrusionOk="0">
                  <a:moveTo>
                    <a:pt x="834" y="401"/>
                  </a:moveTo>
                  <a:cubicBezTo>
                    <a:pt x="834" y="168"/>
                    <a:pt x="634" y="1"/>
                    <a:pt x="434" y="1"/>
                  </a:cubicBezTo>
                  <a:cubicBezTo>
                    <a:pt x="167" y="1"/>
                    <a:pt x="0" y="201"/>
                    <a:pt x="0" y="401"/>
                  </a:cubicBezTo>
                  <a:cubicBezTo>
                    <a:pt x="0" y="668"/>
                    <a:pt x="234" y="835"/>
                    <a:pt x="434" y="835"/>
                  </a:cubicBezTo>
                  <a:cubicBezTo>
                    <a:pt x="634" y="868"/>
                    <a:pt x="834" y="635"/>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53"/>
            <p:cNvSpPr/>
            <p:nvPr/>
          </p:nvSpPr>
          <p:spPr>
            <a:xfrm>
              <a:off x="8104850" y="926600"/>
              <a:ext cx="20875" cy="20875"/>
            </a:xfrm>
            <a:custGeom>
              <a:avLst/>
              <a:gdLst/>
              <a:ahLst/>
              <a:cxnLst/>
              <a:rect l="l" t="t" r="r" b="b"/>
              <a:pathLst>
                <a:path w="835" h="835" extrusionOk="0">
                  <a:moveTo>
                    <a:pt x="835" y="401"/>
                  </a:moveTo>
                  <a:cubicBezTo>
                    <a:pt x="835" y="168"/>
                    <a:pt x="635" y="1"/>
                    <a:pt x="435" y="1"/>
                  </a:cubicBezTo>
                  <a:cubicBezTo>
                    <a:pt x="234" y="1"/>
                    <a:pt x="1" y="201"/>
                    <a:pt x="1" y="401"/>
                  </a:cubicBezTo>
                  <a:cubicBezTo>
                    <a:pt x="1" y="668"/>
                    <a:pt x="234" y="835"/>
                    <a:pt x="435" y="835"/>
                  </a:cubicBezTo>
                  <a:cubicBezTo>
                    <a:pt x="635" y="835"/>
                    <a:pt x="835" y="635"/>
                    <a:pt x="835"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53"/>
            <p:cNvSpPr/>
            <p:nvPr/>
          </p:nvSpPr>
          <p:spPr>
            <a:xfrm>
              <a:off x="8188250" y="926600"/>
              <a:ext cx="20875" cy="21725"/>
            </a:xfrm>
            <a:custGeom>
              <a:avLst/>
              <a:gdLst/>
              <a:ahLst/>
              <a:cxnLst/>
              <a:rect l="l" t="t" r="r" b="b"/>
              <a:pathLst>
                <a:path w="835" h="869" extrusionOk="0">
                  <a:moveTo>
                    <a:pt x="835" y="401"/>
                  </a:moveTo>
                  <a:cubicBezTo>
                    <a:pt x="835" y="168"/>
                    <a:pt x="634" y="1"/>
                    <a:pt x="434" y="1"/>
                  </a:cubicBezTo>
                  <a:cubicBezTo>
                    <a:pt x="167" y="1"/>
                    <a:pt x="1" y="201"/>
                    <a:pt x="1" y="401"/>
                  </a:cubicBezTo>
                  <a:cubicBezTo>
                    <a:pt x="1" y="668"/>
                    <a:pt x="234" y="835"/>
                    <a:pt x="434" y="835"/>
                  </a:cubicBezTo>
                  <a:cubicBezTo>
                    <a:pt x="634" y="868"/>
                    <a:pt x="835" y="635"/>
                    <a:pt x="835"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53"/>
            <p:cNvSpPr/>
            <p:nvPr/>
          </p:nvSpPr>
          <p:spPr>
            <a:xfrm>
              <a:off x="7812150" y="844050"/>
              <a:ext cx="20875" cy="20875"/>
            </a:xfrm>
            <a:custGeom>
              <a:avLst/>
              <a:gdLst/>
              <a:ahLst/>
              <a:cxnLst/>
              <a:rect l="l" t="t" r="r" b="b"/>
              <a:pathLst>
                <a:path w="835" h="835" extrusionOk="0">
                  <a:moveTo>
                    <a:pt x="834" y="401"/>
                  </a:moveTo>
                  <a:cubicBezTo>
                    <a:pt x="834" y="167"/>
                    <a:pt x="634" y="1"/>
                    <a:pt x="434" y="1"/>
                  </a:cubicBezTo>
                  <a:cubicBezTo>
                    <a:pt x="167" y="1"/>
                    <a:pt x="1" y="201"/>
                    <a:pt x="1" y="401"/>
                  </a:cubicBezTo>
                  <a:cubicBezTo>
                    <a:pt x="1" y="668"/>
                    <a:pt x="201" y="835"/>
                    <a:pt x="434" y="835"/>
                  </a:cubicBezTo>
                  <a:cubicBezTo>
                    <a:pt x="668" y="835"/>
                    <a:pt x="834" y="634"/>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53"/>
            <p:cNvSpPr/>
            <p:nvPr/>
          </p:nvSpPr>
          <p:spPr>
            <a:xfrm>
              <a:off x="7895550" y="844050"/>
              <a:ext cx="20875" cy="20875"/>
            </a:xfrm>
            <a:custGeom>
              <a:avLst/>
              <a:gdLst/>
              <a:ahLst/>
              <a:cxnLst/>
              <a:rect l="l" t="t" r="r" b="b"/>
              <a:pathLst>
                <a:path w="835" h="835" extrusionOk="0">
                  <a:moveTo>
                    <a:pt x="834" y="401"/>
                  </a:moveTo>
                  <a:cubicBezTo>
                    <a:pt x="834" y="634"/>
                    <a:pt x="634" y="835"/>
                    <a:pt x="401" y="835"/>
                  </a:cubicBezTo>
                  <a:cubicBezTo>
                    <a:pt x="200" y="835"/>
                    <a:pt x="0" y="634"/>
                    <a:pt x="0" y="401"/>
                  </a:cubicBezTo>
                  <a:cubicBezTo>
                    <a:pt x="0" y="167"/>
                    <a:pt x="200" y="1"/>
                    <a:pt x="401" y="1"/>
                  </a:cubicBezTo>
                  <a:cubicBezTo>
                    <a:pt x="634" y="1"/>
                    <a:pt x="834" y="167"/>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53"/>
            <p:cNvSpPr/>
            <p:nvPr/>
          </p:nvSpPr>
          <p:spPr>
            <a:xfrm>
              <a:off x="7978925" y="844050"/>
              <a:ext cx="20875" cy="20875"/>
            </a:xfrm>
            <a:custGeom>
              <a:avLst/>
              <a:gdLst/>
              <a:ahLst/>
              <a:cxnLst/>
              <a:rect l="l" t="t" r="r" b="b"/>
              <a:pathLst>
                <a:path w="835" h="835" extrusionOk="0">
                  <a:moveTo>
                    <a:pt x="835" y="401"/>
                  </a:moveTo>
                  <a:cubicBezTo>
                    <a:pt x="835" y="634"/>
                    <a:pt x="635" y="835"/>
                    <a:pt x="401" y="835"/>
                  </a:cubicBezTo>
                  <a:cubicBezTo>
                    <a:pt x="201" y="835"/>
                    <a:pt x="1" y="634"/>
                    <a:pt x="1" y="401"/>
                  </a:cubicBezTo>
                  <a:cubicBezTo>
                    <a:pt x="1" y="167"/>
                    <a:pt x="201" y="1"/>
                    <a:pt x="401" y="1"/>
                  </a:cubicBezTo>
                  <a:cubicBezTo>
                    <a:pt x="635" y="1"/>
                    <a:pt x="835" y="167"/>
                    <a:pt x="835"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53"/>
            <p:cNvSpPr/>
            <p:nvPr/>
          </p:nvSpPr>
          <p:spPr>
            <a:xfrm>
              <a:off x="8062325" y="844050"/>
              <a:ext cx="20875" cy="20875"/>
            </a:xfrm>
            <a:custGeom>
              <a:avLst/>
              <a:gdLst/>
              <a:ahLst/>
              <a:cxnLst/>
              <a:rect l="l" t="t" r="r" b="b"/>
              <a:pathLst>
                <a:path w="835" h="835" extrusionOk="0">
                  <a:moveTo>
                    <a:pt x="835" y="401"/>
                  </a:moveTo>
                  <a:cubicBezTo>
                    <a:pt x="835" y="634"/>
                    <a:pt x="634" y="835"/>
                    <a:pt x="401" y="835"/>
                  </a:cubicBezTo>
                  <a:cubicBezTo>
                    <a:pt x="201" y="835"/>
                    <a:pt x="1" y="634"/>
                    <a:pt x="1" y="401"/>
                  </a:cubicBezTo>
                  <a:cubicBezTo>
                    <a:pt x="1" y="167"/>
                    <a:pt x="201" y="1"/>
                    <a:pt x="401" y="1"/>
                  </a:cubicBezTo>
                  <a:cubicBezTo>
                    <a:pt x="634" y="1"/>
                    <a:pt x="835" y="167"/>
                    <a:pt x="835"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53"/>
            <p:cNvSpPr/>
            <p:nvPr/>
          </p:nvSpPr>
          <p:spPr>
            <a:xfrm>
              <a:off x="8146550" y="844050"/>
              <a:ext cx="20875" cy="20875"/>
            </a:xfrm>
            <a:custGeom>
              <a:avLst/>
              <a:gdLst/>
              <a:ahLst/>
              <a:cxnLst/>
              <a:rect l="l" t="t" r="r" b="b"/>
              <a:pathLst>
                <a:path w="835" h="835" extrusionOk="0">
                  <a:moveTo>
                    <a:pt x="835" y="401"/>
                  </a:moveTo>
                  <a:cubicBezTo>
                    <a:pt x="835" y="167"/>
                    <a:pt x="635" y="1"/>
                    <a:pt x="434" y="1"/>
                  </a:cubicBezTo>
                  <a:cubicBezTo>
                    <a:pt x="234" y="1"/>
                    <a:pt x="1" y="201"/>
                    <a:pt x="1" y="401"/>
                  </a:cubicBezTo>
                  <a:cubicBezTo>
                    <a:pt x="1" y="668"/>
                    <a:pt x="234" y="835"/>
                    <a:pt x="434" y="835"/>
                  </a:cubicBezTo>
                  <a:cubicBezTo>
                    <a:pt x="635" y="835"/>
                    <a:pt x="835" y="634"/>
                    <a:pt x="835"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53"/>
            <p:cNvSpPr/>
            <p:nvPr/>
          </p:nvSpPr>
          <p:spPr>
            <a:xfrm>
              <a:off x="8229950" y="844050"/>
              <a:ext cx="20875" cy="20875"/>
            </a:xfrm>
            <a:custGeom>
              <a:avLst/>
              <a:gdLst/>
              <a:ahLst/>
              <a:cxnLst/>
              <a:rect l="l" t="t" r="r" b="b"/>
              <a:pathLst>
                <a:path w="835" h="835" extrusionOk="0">
                  <a:moveTo>
                    <a:pt x="834" y="401"/>
                  </a:moveTo>
                  <a:cubicBezTo>
                    <a:pt x="834" y="167"/>
                    <a:pt x="634" y="1"/>
                    <a:pt x="434" y="1"/>
                  </a:cubicBezTo>
                  <a:cubicBezTo>
                    <a:pt x="167" y="1"/>
                    <a:pt x="0" y="201"/>
                    <a:pt x="0" y="401"/>
                  </a:cubicBezTo>
                  <a:cubicBezTo>
                    <a:pt x="0" y="668"/>
                    <a:pt x="234" y="835"/>
                    <a:pt x="434" y="835"/>
                  </a:cubicBezTo>
                  <a:cubicBezTo>
                    <a:pt x="634" y="835"/>
                    <a:pt x="834" y="634"/>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53"/>
            <p:cNvSpPr/>
            <p:nvPr/>
          </p:nvSpPr>
          <p:spPr>
            <a:xfrm>
              <a:off x="7818075" y="1094225"/>
              <a:ext cx="20875" cy="20875"/>
            </a:xfrm>
            <a:custGeom>
              <a:avLst/>
              <a:gdLst/>
              <a:ahLst/>
              <a:cxnLst/>
              <a:rect l="l" t="t" r="r" b="b"/>
              <a:pathLst>
                <a:path w="835" h="835" extrusionOk="0">
                  <a:moveTo>
                    <a:pt x="835" y="401"/>
                  </a:moveTo>
                  <a:cubicBezTo>
                    <a:pt x="835" y="635"/>
                    <a:pt x="634" y="835"/>
                    <a:pt x="401" y="835"/>
                  </a:cubicBezTo>
                  <a:cubicBezTo>
                    <a:pt x="201" y="835"/>
                    <a:pt x="1" y="635"/>
                    <a:pt x="1" y="401"/>
                  </a:cubicBezTo>
                  <a:cubicBezTo>
                    <a:pt x="1" y="168"/>
                    <a:pt x="201" y="1"/>
                    <a:pt x="401" y="1"/>
                  </a:cubicBezTo>
                  <a:cubicBezTo>
                    <a:pt x="634" y="1"/>
                    <a:pt x="835" y="168"/>
                    <a:pt x="835"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53"/>
            <p:cNvSpPr/>
            <p:nvPr/>
          </p:nvSpPr>
          <p:spPr>
            <a:xfrm>
              <a:off x="8187425" y="1094225"/>
              <a:ext cx="20875" cy="20875"/>
            </a:xfrm>
            <a:custGeom>
              <a:avLst/>
              <a:gdLst/>
              <a:ahLst/>
              <a:cxnLst/>
              <a:rect l="l" t="t" r="r" b="b"/>
              <a:pathLst>
                <a:path w="835" h="835" extrusionOk="0">
                  <a:moveTo>
                    <a:pt x="834" y="401"/>
                  </a:moveTo>
                  <a:cubicBezTo>
                    <a:pt x="834" y="635"/>
                    <a:pt x="634" y="835"/>
                    <a:pt x="401" y="835"/>
                  </a:cubicBezTo>
                  <a:cubicBezTo>
                    <a:pt x="200" y="835"/>
                    <a:pt x="0" y="635"/>
                    <a:pt x="0" y="401"/>
                  </a:cubicBezTo>
                  <a:cubicBezTo>
                    <a:pt x="0" y="168"/>
                    <a:pt x="200" y="1"/>
                    <a:pt x="401" y="1"/>
                  </a:cubicBezTo>
                  <a:cubicBezTo>
                    <a:pt x="634" y="1"/>
                    <a:pt x="834" y="168"/>
                    <a:pt x="834"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53"/>
            <p:cNvSpPr/>
            <p:nvPr/>
          </p:nvSpPr>
          <p:spPr>
            <a:xfrm>
              <a:off x="7812150" y="1010850"/>
              <a:ext cx="20875" cy="20850"/>
            </a:xfrm>
            <a:custGeom>
              <a:avLst/>
              <a:gdLst/>
              <a:ahLst/>
              <a:cxnLst/>
              <a:rect l="l" t="t" r="r" b="b"/>
              <a:pathLst>
                <a:path w="835" h="834" extrusionOk="0">
                  <a:moveTo>
                    <a:pt x="834" y="400"/>
                  </a:moveTo>
                  <a:cubicBezTo>
                    <a:pt x="834" y="167"/>
                    <a:pt x="634" y="0"/>
                    <a:pt x="434" y="0"/>
                  </a:cubicBezTo>
                  <a:cubicBezTo>
                    <a:pt x="167" y="0"/>
                    <a:pt x="1" y="200"/>
                    <a:pt x="1" y="400"/>
                  </a:cubicBezTo>
                  <a:cubicBezTo>
                    <a:pt x="1" y="667"/>
                    <a:pt x="201" y="834"/>
                    <a:pt x="434" y="834"/>
                  </a:cubicBezTo>
                  <a:cubicBezTo>
                    <a:pt x="668" y="834"/>
                    <a:pt x="834" y="634"/>
                    <a:pt x="834" y="4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53"/>
            <p:cNvSpPr/>
            <p:nvPr/>
          </p:nvSpPr>
          <p:spPr>
            <a:xfrm>
              <a:off x="7895550" y="1010850"/>
              <a:ext cx="20875" cy="20850"/>
            </a:xfrm>
            <a:custGeom>
              <a:avLst/>
              <a:gdLst/>
              <a:ahLst/>
              <a:cxnLst/>
              <a:rect l="l" t="t" r="r" b="b"/>
              <a:pathLst>
                <a:path w="835" h="834" extrusionOk="0">
                  <a:moveTo>
                    <a:pt x="834" y="400"/>
                  </a:moveTo>
                  <a:cubicBezTo>
                    <a:pt x="834" y="634"/>
                    <a:pt x="634" y="834"/>
                    <a:pt x="401" y="834"/>
                  </a:cubicBezTo>
                  <a:cubicBezTo>
                    <a:pt x="200" y="834"/>
                    <a:pt x="0" y="634"/>
                    <a:pt x="0" y="400"/>
                  </a:cubicBezTo>
                  <a:cubicBezTo>
                    <a:pt x="0" y="167"/>
                    <a:pt x="200" y="0"/>
                    <a:pt x="401" y="0"/>
                  </a:cubicBezTo>
                  <a:cubicBezTo>
                    <a:pt x="634" y="0"/>
                    <a:pt x="834" y="167"/>
                    <a:pt x="834" y="4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53"/>
            <p:cNvSpPr/>
            <p:nvPr/>
          </p:nvSpPr>
          <p:spPr>
            <a:xfrm>
              <a:off x="7978925" y="1010850"/>
              <a:ext cx="20875" cy="20850"/>
            </a:xfrm>
            <a:custGeom>
              <a:avLst/>
              <a:gdLst/>
              <a:ahLst/>
              <a:cxnLst/>
              <a:rect l="l" t="t" r="r" b="b"/>
              <a:pathLst>
                <a:path w="835" h="834" extrusionOk="0">
                  <a:moveTo>
                    <a:pt x="835" y="400"/>
                  </a:moveTo>
                  <a:cubicBezTo>
                    <a:pt x="835" y="634"/>
                    <a:pt x="635" y="834"/>
                    <a:pt x="401" y="834"/>
                  </a:cubicBezTo>
                  <a:cubicBezTo>
                    <a:pt x="201" y="834"/>
                    <a:pt x="1" y="634"/>
                    <a:pt x="1" y="400"/>
                  </a:cubicBezTo>
                  <a:cubicBezTo>
                    <a:pt x="1" y="167"/>
                    <a:pt x="201" y="0"/>
                    <a:pt x="401" y="0"/>
                  </a:cubicBezTo>
                  <a:cubicBezTo>
                    <a:pt x="635" y="0"/>
                    <a:pt x="835" y="167"/>
                    <a:pt x="835" y="4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53"/>
            <p:cNvSpPr/>
            <p:nvPr/>
          </p:nvSpPr>
          <p:spPr>
            <a:xfrm>
              <a:off x="8062325" y="1010850"/>
              <a:ext cx="20875" cy="20850"/>
            </a:xfrm>
            <a:custGeom>
              <a:avLst/>
              <a:gdLst/>
              <a:ahLst/>
              <a:cxnLst/>
              <a:rect l="l" t="t" r="r" b="b"/>
              <a:pathLst>
                <a:path w="835" h="834" extrusionOk="0">
                  <a:moveTo>
                    <a:pt x="835" y="400"/>
                  </a:moveTo>
                  <a:cubicBezTo>
                    <a:pt x="835" y="634"/>
                    <a:pt x="634" y="834"/>
                    <a:pt x="401" y="834"/>
                  </a:cubicBezTo>
                  <a:cubicBezTo>
                    <a:pt x="201" y="834"/>
                    <a:pt x="1" y="634"/>
                    <a:pt x="1" y="400"/>
                  </a:cubicBezTo>
                  <a:cubicBezTo>
                    <a:pt x="1" y="167"/>
                    <a:pt x="201" y="0"/>
                    <a:pt x="401" y="0"/>
                  </a:cubicBezTo>
                  <a:cubicBezTo>
                    <a:pt x="634" y="0"/>
                    <a:pt x="835" y="167"/>
                    <a:pt x="835" y="4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53"/>
            <p:cNvSpPr/>
            <p:nvPr/>
          </p:nvSpPr>
          <p:spPr>
            <a:xfrm>
              <a:off x="8146550" y="1010850"/>
              <a:ext cx="20875" cy="20850"/>
            </a:xfrm>
            <a:custGeom>
              <a:avLst/>
              <a:gdLst/>
              <a:ahLst/>
              <a:cxnLst/>
              <a:rect l="l" t="t" r="r" b="b"/>
              <a:pathLst>
                <a:path w="835" h="834" extrusionOk="0">
                  <a:moveTo>
                    <a:pt x="835" y="400"/>
                  </a:moveTo>
                  <a:cubicBezTo>
                    <a:pt x="835" y="167"/>
                    <a:pt x="635" y="0"/>
                    <a:pt x="434" y="0"/>
                  </a:cubicBezTo>
                  <a:cubicBezTo>
                    <a:pt x="234" y="0"/>
                    <a:pt x="1" y="200"/>
                    <a:pt x="1" y="400"/>
                  </a:cubicBezTo>
                  <a:cubicBezTo>
                    <a:pt x="1" y="667"/>
                    <a:pt x="234" y="834"/>
                    <a:pt x="434" y="834"/>
                  </a:cubicBezTo>
                  <a:cubicBezTo>
                    <a:pt x="635" y="834"/>
                    <a:pt x="835" y="634"/>
                    <a:pt x="835" y="4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53"/>
            <p:cNvSpPr/>
            <p:nvPr/>
          </p:nvSpPr>
          <p:spPr>
            <a:xfrm>
              <a:off x="8229950" y="1010850"/>
              <a:ext cx="20875" cy="20850"/>
            </a:xfrm>
            <a:custGeom>
              <a:avLst/>
              <a:gdLst/>
              <a:ahLst/>
              <a:cxnLst/>
              <a:rect l="l" t="t" r="r" b="b"/>
              <a:pathLst>
                <a:path w="835" h="834" extrusionOk="0">
                  <a:moveTo>
                    <a:pt x="834" y="400"/>
                  </a:moveTo>
                  <a:cubicBezTo>
                    <a:pt x="834" y="167"/>
                    <a:pt x="634" y="0"/>
                    <a:pt x="434" y="0"/>
                  </a:cubicBezTo>
                  <a:cubicBezTo>
                    <a:pt x="167" y="0"/>
                    <a:pt x="0" y="200"/>
                    <a:pt x="0" y="400"/>
                  </a:cubicBezTo>
                  <a:cubicBezTo>
                    <a:pt x="0" y="667"/>
                    <a:pt x="234" y="834"/>
                    <a:pt x="434" y="834"/>
                  </a:cubicBezTo>
                  <a:cubicBezTo>
                    <a:pt x="634" y="834"/>
                    <a:pt x="834" y="634"/>
                    <a:pt x="834" y="4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9" name="Google Shape;4479;p53"/>
          <p:cNvGrpSpPr/>
          <p:nvPr/>
        </p:nvGrpSpPr>
        <p:grpSpPr>
          <a:xfrm>
            <a:off x="4840088" y="1611813"/>
            <a:ext cx="683700" cy="699000"/>
            <a:chOff x="4892100" y="1709475"/>
            <a:chExt cx="683700" cy="699000"/>
          </a:xfrm>
        </p:grpSpPr>
        <p:sp>
          <p:nvSpPr>
            <p:cNvPr id="4480" name="Google Shape;4480;p53"/>
            <p:cNvSpPr/>
            <p:nvPr/>
          </p:nvSpPr>
          <p:spPr>
            <a:xfrm>
              <a:off x="4892100" y="1709475"/>
              <a:ext cx="683700" cy="685800"/>
            </a:xfrm>
            <a:prstGeom prst="ellipse">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53"/>
            <p:cNvSpPr/>
            <p:nvPr/>
          </p:nvSpPr>
          <p:spPr>
            <a:xfrm>
              <a:off x="4892100" y="1709475"/>
              <a:ext cx="683700" cy="699000"/>
            </a:xfrm>
            <a:prstGeom prst="pie">
              <a:avLst>
                <a:gd name="adj1" fmla="val 5440261"/>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53"/>
          <p:cNvGrpSpPr/>
          <p:nvPr/>
        </p:nvGrpSpPr>
        <p:grpSpPr>
          <a:xfrm>
            <a:off x="4840088" y="2611805"/>
            <a:ext cx="683700" cy="685789"/>
            <a:chOff x="4892100" y="2611800"/>
            <a:chExt cx="683700" cy="699000"/>
          </a:xfrm>
        </p:grpSpPr>
        <p:sp>
          <p:nvSpPr>
            <p:cNvPr id="4483" name="Google Shape;4483;p53"/>
            <p:cNvSpPr/>
            <p:nvPr/>
          </p:nvSpPr>
          <p:spPr>
            <a:xfrm>
              <a:off x="4892100" y="2611800"/>
              <a:ext cx="683700" cy="699000"/>
            </a:xfrm>
            <a:prstGeom prst="ellipse">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53"/>
            <p:cNvSpPr/>
            <p:nvPr/>
          </p:nvSpPr>
          <p:spPr>
            <a:xfrm>
              <a:off x="4892100" y="2611800"/>
              <a:ext cx="683700" cy="699000"/>
            </a:xfrm>
            <a:prstGeom prst="pie">
              <a:avLst>
                <a:gd name="adj1" fmla="val 14295232"/>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5" name="Google Shape;4485;p53"/>
          <p:cNvGrpSpPr/>
          <p:nvPr/>
        </p:nvGrpSpPr>
        <p:grpSpPr>
          <a:xfrm>
            <a:off x="4840088" y="3598587"/>
            <a:ext cx="683700" cy="685789"/>
            <a:chOff x="4959025" y="3661850"/>
            <a:chExt cx="683700" cy="699000"/>
          </a:xfrm>
        </p:grpSpPr>
        <p:sp>
          <p:nvSpPr>
            <p:cNvPr id="4486" name="Google Shape;4486;p53"/>
            <p:cNvSpPr/>
            <p:nvPr/>
          </p:nvSpPr>
          <p:spPr>
            <a:xfrm>
              <a:off x="4959025" y="3661850"/>
              <a:ext cx="683700" cy="699000"/>
            </a:xfrm>
            <a:prstGeom prst="ellipse">
              <a:avLst/>
            </a:prstGeom>
            <a:solidFill>
              <a:schemeClr val="lt2"/>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53"/>
            <p:cNvSpPr/>
            <p:nvPr/>
          </p:nvSpPr>
          <p:spPr>
            <a:xfrm>
              <a:off x="4959025" y="3661850"/>
              <a:ext cx="683700" cy="699000"/>
            </a:xfrm>
            <a:prstGeom prst="pie">
              <a:avLst>
                <a:gd name="adj1" fmla="val 12715732"/>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941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FF00"/>
                </a:solidFill>
              </a:rPr>
              <a:t>Free Writing</a:t>
            </a:r>
            <a:endParaRPr lang="id-ID" dirty="0">
              <a:solidFill>
                <a:srgbClr val="FFFF00"/>
              </a:solidFill>
            </a:endParaRPr>
          </a:p>
        </p:txBody>
      </p:sp>
      <p:grpSp>
        <p:nvGrpSpPr>
          <p:cNvPr id="4" name="Google Shape;3719;p36"/>
          <p:cNvGrpSpPr/>
          <p:nvPr/>
        </p:nvGrpSpPr>
        <p:grpSpPr>
          <a:xfrm>
            <a:off x="1088571" y="990511"/>
            <a:ext cx="7184572" cy="4065904"/>
            <a:chOff x="4329799" y="1562101"/>
            <a:chExt cx="4099861" cy="3038414"/>
          </a:xfrm>
        </p:grpSpPr>
        <p:sp>
          <p:nvSpPr>
            <p:cNvPr id="5" name="Google Shape;3720;p36"/>
            <p:cNvSpPr/>
            <p:nvPr/>
          </p:nvSpPr>
          <p:spPr>
            <a:xfrm rot="259736">
              <a:off x="4470366" y="1698493"/>
              <a:ext cx="3818728" cy="2765629"/>
            </a:xfrm>
            <a:custGeom>
              <a:avLst/>
              <a:gdLst/>
              <a:ahLst/>
              <a:cxnLst/>
              <a:rect l="l" t="t" r="r" b="b"/>
              <a:pathLst>
                <a:path w="26920" h="23026" extrusionOk="0">
                  <a:moveTo>
                    <a:pt x="12664" y="0"/>
                  </a:moveTo>
                  <a:cubicBezTo>
                    <a:pt x="8617" y="0"/>
                    <a:pt x="4586" y="1109"/>
                    <a:pt x="2335" y="3845"/>
                  </a:cubicBezTo>
                  <a:cubicBezTo>
                    <a:pt x="2302" y="3912"/>
                    <a:pt x="2269" y="3945"/>
                    <a:pt x="2269" y="4012"/>
                  </a:cubicBezTo>
                  <a:cubicBezTo>
                    <a:pt x="534" y="6814"/>
                    <a:pt x="0" y="10350"/>
                    <a:pt x="801" y="13252"/>
                  </a:cubicBezTo>
                  <a:cubicBezTo>
                    <a:pt x="1301" y="14986"/>
                    <a:pt x="2302" y="16454"/>
                    <a:pt x="3670" y="17455"/>
                  </a:cubicBezTo>
                  <a:cubicBezTo>
                    <a:pt x="3102" y="18622"/>
                    <a:pt x="2369" y="19857"/>
                    <a:pt x="1368" y="20457"/>
                  </a:cubicBezTo>
                  <a:cubicBezTo>
                    <a:pt x="1168" y="20590"/>
                    <a:pt x="1034" y="20691"/>
                    <a:pt x="934" y="20924"/>
                  </a:cubicBezTo>
                  <a:cubicBezTo>
                    <a:pt x="701" y="21258"/>
                    <a:pt x="667" y="21625"/>
                    <a:pt x="801" y="21991"/>
                  </a:cubicBezTo>
                  <a:cubicBezTo>
                    <a:pt x="801" y="22092"/>
                    <a:pt x="834" y="22158"/>
                    <a:pt x="868" y="22258"/>
                  </a:cubicBezTo>
                  <a:cubicBezTo>
                    <a:pt x="1034" y="22659"/>
                    <a:pt x="1501" y="23026"/>
                    <a:pt x="2035" y="23026"/>
                  </a:cubicBezTo>
                  <a:cubicBezTo>
                    <a:pt x="2135" y="23026"/>
                    <a:pt x="2202" y="23026"/>
                    <a:pt x="2302" y="22992"/>
                  </a:cubicBezTo>
                  <a:cubicBezTo>
                    <a:pt x="4937" y="22759"/>
                    <a:pt x="7272" y="21458"/>
                    <a:pt x="8706" y="19490"/>
                  </a:cubicBezTo>
                  <a:cubicBezTo>
                    <a:pt x="8773" y="19490"/>
                    <a:pt x="8807" y="19490"/>
                    <a:pt x="8840" y="19523"/>
                  </a:cubicBezTo>
                  <a:cubicBezTo>
                    <a:pt x="10544" y="19818"/>
                    <a:pt x="12135" y="19965"/>
                    <a:pt x="13607" y="19965"/>
                  </a:cubicBezTo>
                  <a:cubicBezTo>
                    <a:pt x="18790" y="19965"/>
                    <a:pt x="22488" y="18146"/>
                    <a:pt x="24384" y="14586"/>
                  </a:cubicBezTo>
                  <a:cubicBezTo>
                    <a:pt x="24384" y="14586"/>
                    <a:pt x="24384" y="14519"/>
                    <a:pt x="24451" y="14519"/>
                  </a:cubicBezTo>
                  <a:cubicBezTo>
                    <a:pt x="26920" y="9483"/>
                    <a:pt x="25452" y="4446"/>
                    <a:pt x="22650" y="2478"/>
                  </a:cubicBezTo>
                  <a:cubicBezTo>
                    <a:pt x="22616" y="2478"/>
                    <a:pt x="22616" y="2444"/>
                    <a:pt x="22550" y="2444"/>
                  </a:cubicBezTo>
                  <a:cubicBezTo>
                    <a:pt x="20176" y="952"/>
                    <a:pt x="16413" y="0"/>
                    <a:pt x="12664" y="0"/>
                  </a:cubicBez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21;p36"/>
            <p:cNvSpPr/>
            <p:nvPr/>
          </p:nvSpPr>
          <p:spPr>
            <a:xfrm rot="259736">
              <a:off x="4589874" y="1836838"/>
              <a:ext cx="3440118" cy="2459351"/>
            </a:xfrm>
            <a:custGeom>
              <a:avLst/>
              <a:gdLst/>
              <a:ahLst/>
              <a:cxnLst/>
              <a:rect l="l" t="t" r="r" b="b"/>
              <a:pathLst>
                <a:path w="24251" h="20476" extrusionOk="0">
                  <a:moveTo>
                    <a:pt x="11977" y="0"/>
                  </a:moveTo>
                  <a:cubicBezTo>
                    <a:pt x="8218" y="0"/>
                    <a:pt x="4520" y="1012"/>
                    <a:pt x="2569" y="3416"/>
                  </a:cubicBezTo>
                  <a:cubicBezTo>
                    <a:pt x="234" y="7252"/>
                    <a:pt x="0" y="13357"/>
                    <a:pt x="4503" y="15725"/>
                  </a:cubicBezTo>
                  <a:cubicBezTo>
                    <a:pt x="3770" y="17326"/>
                    <a:pt x="2836" y="19328"/>
                    <a:pt x="1268" y="20262"/>
                  </a:cubicBezTo>
                  <a:cubicBezTo>
                    <a:pt x="1228" y="20315"/>
                    <a:pt x="1241" y="20331"/>
                    <a:pt x="1274" y="20331"/>
                  </a:cubicBezTo>
                  <a:cubicBezTo>
                    <a:pt x="1322" y="20331"/>
                    <a:pt x="1415" y="20295"/>
                    <a:pt x="1435" y="20295"/>
                  </a:cubicBezTo>
                  <a:lnTo>
                    <a:pt x="1435" y="20295"/>
                  </a:lnTo>
                  <a:cubicBezTo>
                    <a:pt x="1349" y="20324"/>
                    <a:pt x="1189" y="20475"/>
                    <a:pt x="1272" y="20475"/>
                  </a:cubicBezTo>
                  <a:cubicBezTo>
                    <a:pt x="1286" y="20475"/>
                    <a:pt x="1306" y="20471"/>
                    <a:pt x="1334" y="20462"/>
                  </a:cubicBezTo>
                  <a:cubicBezTo>
                    <a:pt x="3803" y="20262"/>
                    <a:pt x="6138" y="18961"/>
                    <a:pt x="7405" y="16793"/>
                  </a:cubicBezTo>
                  <a:cubicBezTo>
                    <a:pt x="7672" y="16893"/>
                    <a:pt x="7973" y="16959"/>
                    <a:pt x="8306" y="16993"/>
                  </a:cubicBezTo>
                  <a:cubicBezTo>
                    <a:pt x="9744" y="17250"/>
                    <a:pt x="11300" y="17426"/>
                    <a:pt x="12852" y="17426"/>
                  </a:cubicBezTo>
                  <a:cubicBezTo>
                    <a:pt x="16737" y="17426"/>
                    <a:pt x="20605" y="16326"/>
                    <a:pt x="22583" y="12656"/>
                  </a:cubicBezTo>
                  <a:cubicBezTo>
                    <a:pt x="24084" y="9487"/>
                    <a:pt x="24251" y="4484"/>
                    <a:pt x="21149" y="2249"/>
                  </a:cubicBezTo>
                  <a:cubicBezTo>
                    <a:pt x="18902" y="847"/>
                    <a:pt x="15414" y="0"/>
                    <a:pt x="11977" y="0"/>
                  </a:cubicBezTo>
                  <a:close/>
                </a:path>
              </a:pathLst>
            </a:custGeom>
            <a:solidFill>
              <a:srgbClr val="F1C3EA">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7"/>
          <p:cNvSpPr/>
          <p:nvPr/>
        </p:nvSpPr>
        <p:spPr>
          <a:xfrm>
            <a:off x="2286000" y="1556088"/>
            <a:ext cx="4572000" cy="2308324"/>
          </a:xfrm>
          <a:prstGeom prst="rect">
            <a:avLst/>
          </a:prstGeom>
        </p:spPr>
        <p:txBody>
          <a:bodyPr>
            <a:spAutoFit/>
          </a:bodyPr>
          <a:lstStyle/>
          <a:p>
            <a:pPr algn="ctr"/>
            <a:r>
              <a:rPr lang="en-US" sz="1600" b="1" dirty="0">
                <a:solidFill>
                  <a:schemeClr val="bg1"/>
                </a:solidFill>
              </a:rPr>
              <a:t>Free writing is writing continuously, spontaneously, letting thoughts unselfconsciously flow (often for about 5 to 10 minutes) without regard to spelling, grammar, style etc., and no corrections are made. Free writing allows you the freedom to discover what you want to write about without worrying about rules or expectations. </a:t>
            </a:r>
          </a:p>
        </p:txBody>
      </p:sp>
      <p:grpSp>
        <p:nvGrpSpPr>
          <p:cNvPr id="9" name="Google Shape;3750;p36"/>
          <p:cNvGrpSpPr/>
          <p:nvPr/>
        </p:nvGrpSpPr>
        <p:grpSpPr>
          <a:xfrm>
            <a:off x="7361406" y="1039556"/>
            <a:ext cx="934872" cy="3184143"/>
            <a:chOff x="7361406" y="1039556"/>
            <a:chExt cx="934872" cy="3184143"/>
          </a:xfrm>
        </p:grpSpPr>
        <p:grpSp>
          <p:nvGrpSpPr>
            <p:cNvPr id="10" name="Google Shape;3751;p36"/>
            <p:cNvGrpSpPr/>
            <p:nvPr/>
          </p:nvGrpSpPr>
          <p:grpSpPr>
            <a:xfrm rot="-1225583">
              <a:off x="7437592" y="1118805"/>
              <a:ext cx="550675" cy="535799"/>
              <a:chOff x="773805" y="2500190"/>
              <a:chExt cx="673870" cy="655666"/>
            </a:xfrm>
          </p:grpSpPr>
          <p:sp>
            <p:nvSpPr>
              <p:cNvPr id="14" name="Google Shape;3752;p36"/>
              <p:cNvSpPr/>
              <p:nvPr/>
            </p:nvSpPr>
            <p:spPr>
              <a:xfrm rot="6724607">
                <a:off x="863819" y="2564577"/>
                <a:ext cx="493842" cy="526891"/>
              </a:xfrm>
              <a:custGeom>
                <a:avLst/>
                <a:gdLst/>
                <a:ahLst/>
                <a:cxnLst/>
                <a:rect l="l" t="t" r="r" b="b"/>
                <a:pathLst>
                  <a:path w="5738" h="6122" extrusionOk="0">
                    <a:moveTo>
                      <a:pt x="3867" y="0"/>
                    </a:moveTo>
                    <a:cubicBezTo>
                      <a:pt x="3316" y="0"/>
                      <a:pt x="2775" y="478"/>
                      <a:pt x="2469" y="1014"/>
                    </a:cubicBezTo>
                    <a:cubicBezTo>
                      <a:pt x="2131" y="531"/>
                      <a:pt x="1636" y="31"/>
                      <a:pt x="1187" y="31"/>
                    </a:cubicBezTo>
                    <a:cubicBezTo>
                      <a:pt x="1014" y="31"/>
                      <a:pt x="849" y="105"/>
                      <a:pt x="701" y="280"/>
                    </a:cubicBezTo>
                    <a:cubicBezTo>
                      <a:pt x="267" y="680"/>
                      <a:pt x="368" y="1014"/>
                      <a:pt x="801" y="1614"/>
                    </a:cubicBezTo>
                    <a:cubicBezTo>
                      <a:pt x="1068" y="1948"/>
                      <a:pt x="1335" y="2015"/>
                      <a:pt x="1402" y="2148"/>
                    </a:cubicBezTo>
                    <a:cubicBezTo>
                      <a:pt x="701" y="2315"/>
                      <a:pt x="1" y="2682"/>
                      <a:pt x="234" y="3482"/>
                    </a:cubicBezTo>
                    <a:cubicBezTo>
                      <a:pt x="442" y="4107"/>
                      <a:pt x="996" y="4361"/>
                      <a:pt x="1587" y="4361"/>
                    </a:cubicBezTo>
                    <a:cubicBezTo>
                      <a:pt x="1658" y="4361"/>
                      <a:pt x="1730" y="4357"/>
                      <a:pt x="1802" y="4350"/>
                    </a:cubicBezTo>
                    <a:lnTo>
                      <a:pt x="1802" y="4350"/>
                    </a:lnTo>
                    <a:cubicBezTo>
                      <a:pt x="1535" y="5117"/>
                      <a:pt x="1535" y="6084"/>
                      <a:pt x="2369" y="6118"/>
                    </a:cubicBezTo>
                    <a:cubicBezTo>
                      <a:pt x="2405" y="6120"/>
                      <a:pt x="2441" y="6121"/>
                      <a:pt x="2475" y="6121"/>
                    </a:cubicBezTo>
                    <a:cubicBezTo>
                      <a:pt x="3384" y="6121"/>
                      <a:pt x="3567" y="5287"/>
                      <a:pt x="3503" y="4483"/>
                    </a:cubicBezTo>
                    <a:lnTo>
                      <a:pt x="3503" y="4483"/>
                    </a:lnTo>
                    <a:cubicBezTo>
                      <a:pt x="3763" y="4652"/>
                      <a:pt x="4043" y="4755"/>
                      <a:pt x="4311" y="4755"/>
                    </a:cubicBezTo>
                    <a:cubicBezTo>
                      <a:pt x="4733" y="4755"/>
                      <a:pt x="5127" y="4501"/>
                      <a:pt x="5371" y="3849"/>
                    </a:cubicBezTo>
                    <a:cubicBezTo>
                      <a:pt x="5738" y="2915"/>
                      <a:pt x="4971" y="2582"/>
                      <a:pt x="4137" y="2515"/>
                    </a:cubicBezTo>
                    <a:cubicBezTo>
                      <a:pt x="4704" y="1781"/>
                      <a:pt x="5171" y="647"/>
                      <a:pt x="4370" y="147"/>
                    </a:cubicBezTo>
                    <a:cubicBezTo>
                      <a:pt x="4206" y="45"/>
                      <a:pt x="4036" y="0"/>
                      <a:pt x="3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53;p36"/>
              <p:cNvSpPr/>
              <p:nvPr/>
            </p:nvSpPr>
            <p:spPr>
              <a:xfrm rot="6724607">
                <a:off x="1071519" y="2775525"/>
                <a:ext cx="118942" cy="88733"/>
              </a:xfrm>
              <a:custGeom>
                <a:avLst/>
                <a:gdLst/>
                <a:ahLst/>
                <a:cxnLst/>
                <a:rect l="l" t="t" r="r" b="b"/>
                <a:pathLst>
                  <a:path w="1382" h="1031" extrusionOk="0">
                    <a:moveTo>
                      <a:pt x="777" y="0"/>
                    </a:moveTo>
                    <a:cubicBezTo>
                      <a:pt x="738" y="0"/>
                      <a:pt x="701" y="7"/>
                      <a:pt x="667" y="19"/>
                    </a:cubicBezTo>
                    <a:cubicBezTo>
                      <a:pt x="167" y="85"/>
                      <a:pt x="0" y="819"/>
                      <a:pt x="500" y="986"/>
                    </a:cubicBezTo>
                    <a:cubicBezTo>
                      <a:pt x="571" y="1017"/>
                      <a:pt x="640" y="1031"/>
                      <a:pt x="704" y="1031"/>
                    </a:cubicBezTo>
                    <a:cubicBezTo>
                      <a:pt x="1126" y="1031"/>
                      <a:pt x="1381" y="437"/>
                      <a:pt x="1034" y="119"/>
                    </a:cubicBezTo>
                    <a:cubicBezTo>
                      <a:pt x="945" y="30"/>
                      <a:pt x="856" y="0"/>
                      <a:pt x="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54;p36"/>
            <p:cNvSpPr/>
            <p:nvPr/>
          </p:nvSpPr>
          <p:spPr>
            <a:xfrm rot="1225583" flipH="1">
              <a:off x="7888176" y="1668488"/>
              <a:ext cx="258740" cy="241169"/>
            </a:xfrm>
            <a:custGeom>
              <a:avLst/>
              <a:gdLst/>
              <a:ahLst/>
              <a:cxnLst/>
              <a:rect l="l" t="t" r="r" b="b"/>
              <a:pathLst>
                <a:path w="3270" h="3048" extrusionOk="0">
                  <a:moveTo>
                    <a:pt x="2512" y="0"/>
                  </a:moveTo>
                  <a:cubicBezTo>
                    <a:pt x="2476" y="0"/>
                    <a:pt x="2440" y="3"/>
                    <a:pt x="2402" y="8"/>
                  </a:cubicBezTo>
                  <a:cubicBezTo>
                    <a:pt x="2102" y="42"/>
                    <a:pt x="1902" y="208"/>
                    <a:pt x="1735" y="442"/>
                  </a:cubicBezTo>
                  <a:cubicBezTo>
                    <a:pt x="1669" y="308"/>
                    <a:pt x="1569" y="208"/>
                    <a:pt x="1435" y="142"/>
                  </a:cubicBezTo>
                  <a:cubicBezTo>
                    <a:pt x="1315" y="62"/>
                    <a:pt x="1183" y="27"/>
                    <a:pt x="1051" y="27"/>
                  </a:cubicBezTo>
                  <a:cubicBezTo>
                    <a:pt x="742" y="27"/>
                    <a:pt x="431" y="218"/>
                    <a:pt x="268" y="475"/>
                  </a:cubicBezTo>
                  <a:cubicBezTo>
                    <a:pt x="1" y="942"/>
                    <a:pt x="101" y="1509"/>
                    <a:pt x="368" y="1976"/>
                  </a:cubicBezTo>
                  <a:cubicBezTo>
                    <a:pt x="534" y="2310"/>
                    <a:pt x="1001" y="3010"/>
                    <a:pt x="1435" y="3044"/>
                  </a:cubicBezTo>
                  <a:cubicBezTo>
                    <a:pt x="1454" y="3047"/>
                    <a:pt x="1473" y="3048"/>
                    <a:pt x="1492" y="3048"/>
                  </a:cubicBezTo>
                  <a:cubicBezTo>
                    <a:pt x="1911" y="3048"/>
                    <a:pt x="2378" y="2366"/>
                    <a:pt x="2569" y="2143"/>
                  </a:cubicBezTo>
                  <a:cubicBezTo>
                    <a:pt x="2869" y="1776"/>
                    <a:pt x="3236" y="1176"/>
                    <a:pt x="3270" y="675"/>
                  </a:cubicBezTo>
                  <a:cubicBezTo>
                    <a:pt x="3208" y="338"/>
                    <a:pt x="2921" y="0"/>
                    <a:pt x="25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55;p36"/>
            <p:cNvSpPr/>
            <p:nvPr/>
          </p:nvSpPr>
          <p:spPr>
            <a:xfrm rot="-1225647">
              <a:off x="8162208" y="1427696"/>
              <a:ext cx="118519" cy="110472"/>
            </a:xfrm>
            <a:custGeom>
              <a:avLst/>
              <a:gdLst/>
              <a:ahLst/>
              <a:cxnLst/>
              <a:rect l="l" t="t" r="r" b="b"/>
              <a:pathLst>
                <a:path w="3270" h="3048" extrusionOk="0">
                  <a:moveTo>
                    <a:pt x="2512" y="0"/>
                  </a:moveTo>
                  <a:cubicBezTo>
                    <a:pt x="2476" y="0"/>
                    <a:pt x="2440" y="3"/>
                    <a:pt x="2402" y="8"/>
                  </a:cubicBezTo>
                  <a:cubicBezTo>
                    <a:pt x="2102" y="42"/>
                    <a:pt x="1902" y="208"/>
                    <a:pt x="1735" y="442"/>
                  </a:cubicBezTo>
                  <a:cubicBezTo>
                    <a:pt x="1669" y="308"/>
                    <a:pt x="1569" y="208"/>
                    <a:pt x="1435" y="142"/>
                  </a:cubicBezTo>
                  <a:cubicBezTo>
                    <a:pt x="1315" y="62"/>
                    <a:pt x="1183" y="27"/>
                    <a:pt x="1051" y="27"/>
                  </a:cubicBezTo>
                  <a:cubicBezTo>
                    <a:pt x="742" y="27"/>
                    <a:pt x="431" y="218"/>
                    <a:pt x="268" y="475"/>
                  </a:cubicBezTo>
                  <a:cubicBezTo>
                    <a:pt x="1" y="942"/>
                    <a:pt x="101" y="1509"/>
                    <a:pt x="368" y="1976"/>
                  </a:cubicBezTo>
                  <a:cubicBezTo>
                    <a:pt x="534" y="2310"/>
                    <a:pt x="1001" y="3010"/>
                    <a:pt x="1435" y="3044"/>
                  </a:cubicBezTo>
                  <a:cubicBezTo>
                    <a:pt x="1454" y="3047"/>
                    <a:pt x="1473" y="3048"/>
                    <a:pt x="1492" y="3048"/>
                  </a:cubicBezTo>
                  <a:cubicBezTo>
                    <a:pt x="1911" y="3048"/>
                    <a:pt x="2378" y="2366"/>
                    <a:pt x="2569" y="2143"/>
                  </a:cubicBezTo>
                  <a:cubicBezTo>
                    <a:pt x="2869" y="1776"/>
                    <a:pt x="3236" y="1176"/>
                    <a:pt x="3270" y="675"/>
                  </a:cubicBezTo>
                  <a:cubicBezTo>
                    <a:pt x="3208" y="338"/>
                    <a:pt x="2921" y="0"/>
                    <a:pt x="2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56;p36"/>
            <p:cNvSpPr/>
            <p:nvPr/>
          </p:nvSpPr>
          <p:spPr>
            <a:xfrm rot="-1225583">
              <a:off x="7882701" y="3944963"/>
              <a:ext cx="258740" cy="241169"/>
            </a:xfrm>
            <a:custGeom>
              <a:avLst/>
              <a:gdLst/>
              <a:ahLst/>
              <a:cxnLst/>
              <a:rect l="l" t="t" r="r" b="b"/>
              <a:pathLst>
                <a:path w="3270" h="3048" extrusionOk="0">
                  <a:moveTo>
                    <a:pt x="2512" y="0"/>
                  </a:moveTo>
                  <a:cubicBezTo>
                    <a:pt x="2476" y="0"/>
                    <a:pt x="2440" y="3"/>
                    <a:pt x="2402" y="8"/>
                  </a:cubicBezTo>
                  <a:cubicBezTo>
                    <a:pt x="2102" y="42"/>
                    <a:pt x="1902" y="208"/>
                    <a:pt x="1735" y="442"/>
                  </a:cubicBezTo>
                  <a:cubicBezTo>
                    <a:pt x="1669" y="308"/>
                    <a:pt x="1569" y="208"/>
                    <a:pt x="1435" y="142"/>
                  </a:cubicBezTo>
                  <a:cubicBezTo>
                    <a:pt x="1315" y="62"/>
                    <a:pt x="1183" y="27"/>
                    <a:pt x="1051" y="27"/>
                  </a:cubicBezTo>
                  <a:cubicBezTo>
                    <a:pt x="742" y="27"/>
                    <a:pt x="431" y="218"/>
                    <a:pt x="268" y="475"/>
                  </a:cubicBezTo>
                  <a:cubicBezTo>
                    <a:pt x="1" y="942"/>
                    <a:pt x="101" y="1509"/>
                    <a:pt x="368" y="1976"/>
                  </a:cubicBezTo>
                  <a:cubicBezTo>
                    <a:pt x="534" y="2310"/>
                    <a:pt x="1001" y="3010"/>
                    <a:pt x="1435" y="3044"/>
                  </a:cubicBezTo>
                  <a:cubicBezTo>
                    <a:pt x="1454" y="3047"/>
                    <a:pt x="1473" y="3048"/>
                    <a:pt x="1492" y="3048"/>
                  </a:cubicBezTo>
                  <a:cubicBezTo>
                    <a:pt x="1911" y="3048"/>
                    <a:pt x="2378" y="2366"/>
                    <a:pt x="2569" y="2143"/>
                  </a:cubicBezTo>
                  <a:cubicBezTo>
                    <a:pt x="2869" y="1776"/>
                    <a:pt x="3236" y="1176"/>
                    <a:pt x="3270" y="675"/>
                  </a:cubicBezTo>
                  <a:cubicBezTo>
                    <a:pt x="3208" y="338"/>
                    <a:pt x="2921" y="0"/>
                    <a:pt x="2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1654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684511"/>
            <a:ext cx="6452400" cy="572700"/>
          </a:xfrm>
        </p:spPr>
        <p:txBody>
          <a:bodyPr/>
          <a:lstStyle/>
          <a:p>
            <a:r>
              <a:rPr lang="en-US" dirty="0"/>
              <a:t>How do you do it?</a:t>
            </a:r>
            <a:endParaRPr lang="id-ID" dirty="0"/>
          </a:p>
        </p:txBody>
      </p:sp>
      <p:sp>
        <p:nvSpPr>
          <p:cNvPr id="3" name="Text Placeholder 2"/>
          <p:cNvSpPr>
            <a:spLocks noGrp="1"/>
          </p:cNvSpPr>
          <p:nvPr>
            <p:ph type="body" idx="1"/>
          </p:nvPr>
        </p:nvSpPr>
        <p:spPr>
          <a:xfrm>
            <a:off x="720000" y="1458685"/>
            <a:ext cx="7814400" cy="3110189"/>
          </a:xfrm>
        </p:spPr>
        <p:txBody>
          <a:bodyPr/>
          <a:lstStyle/>
          <a:p>
            <a:r>
              <a:rPr lang="en-US" sz="1800" dirty="0">
                <a:solidFill>
                  <a:schemeClr val="bg1"/>
                </a:solidFill>
              </a:rPr>
              <a:t>Decide your topic and set a timer (usually 5-10 minutes)</a:t>
            </a:r>
          </a:p>
          <a:p>
            <a:r>
              <a:rPr lang="en-US" sz="1800" dirty="0">
                <a:solidFill>
                  <a:schemeClr val="bg1"/>
                </a:solidFill>
              </a:rPr>
              <a:t>Start to write in a blank piece of paper (as many as possible)</a:t>
            </a:r>
          </a:p>
          <a:p>
            <a:r>
              <a:rPr lang="en-US" sz="1800" dirty="0">
                <a:solidFill>
                  <a:schemeClr val="bg1"/>
                </a:solidFill>
              </a:rPr>
              <a:t>Try to keep writing without stopping, Don’t read, edit, or evaluate what you are writing.</a:t>
            </a:r>
          </a:p>
          <a:p>
            <a:r>
              <a:rPr lang="en-US" sz="1800" dirty="0">
                <a:solidFill>
                  <a:schemeClr val="bg1"/>
                </a:solidFill>
              </a:rPr>
              <a:t>When the time is up:</a:t>
            </a:r>
          </a:p>
          <a:p>
            <a:pPr marL="739775" indent="-171450">
              <a:buFont typeface="Wingdings" panose="05000000000000000000" pitchFamily="2" charset="2"/>
              <a:buChar char="Ø"/>
            </a:pPr>
            <a:r>
              <a:rPr lang="en-US" sz="1800" dirty="0">
                <a:solidFill>
                  <a:schemeClr val="bg1"/>
                </a:solidFill>
              </a:rPr>
              <a:t>Read back over it and look for ideas that related your topic.</a:t>
            </a:r>
          </a:p>
          <a:p>
            <a:pPr marL="739775" indent="-171450">
              <a:buFont typeface="Wingdings" panose="05000000000000000000" pitchFamily="2" charset="2"/>
              <a:buChar char="Ø"/>
            </a:pPr>
            <a:r>
              <a:rPr lang="en-US" sz="1800" dirty="0">
                <a:solidFill>
                  <a:schemeClr val="bg1"/>
                </a:solidFill>
              </a:rPr>
              <a:t>Underline/circle those ideas.</a:t>
            </a:r>
          </a:p>
          <a:p>
            <a:pPr marL="739775" indent="-171450">
              <a:buFont typeface="Wingdings" panose="05000000000000000000" pitchFamily="2" charset="2"/>
              <a:buChar char="Ø"/>
            </a:pPr>
            <a:r>
              <a:rPr lang="en-US" sz="1800" dirty="0">
                <a:solidFill>
                  <a:schemeClr val="bg1"/>
                </a:solidFill>
              </a:rPr>
              <a:t>Connect between similar ideas.</a:t>
            </a:r>
            <a:endParaRPr lang="id-ID" sz="1800" dirty="0">
              <a:solidFill>
                <a:schemeClr val="bg1"/>
              </a:solidFill>
            </a:endParaRPr>
          </a:p>
        </p:txBody>
      </p:sp>
    </p:spTree>
    <p:extLst>
      <p:ext uri="{BB962C8B-B14F-4D97-AF65-F5344CB8AC3E}">
        <p14:creationId xmlns:p14="http://schemas.microsoft.com/office/powerpoint/2010/main" val="207539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597425"/>
            <a:ext cx="6452400" cy="425832"/>
          </a:xfrm>
        </p:spPr>
        <p:txBody>
          <a:bodyPr/>
          <a:lstStyle/>
          <a:p>
            <a:r>
              <a:rPr lang="en-US" sz="2000" dirty="0"/>
              <a:t>Example:</a:t>
            </a:r>
            <a:endParaRPr lang="id-ID" sz="2000" dirty="0"/>
          </a:p>
        </p:txBody>
      </p:sp>
      <p:sp>
        <p:nvSpPr>
          <p:cNvPr id="3" name="Text Placeholder 2"/>
          <p:cNvSpPr>
            <a:spLocks noGrp="1"/>
          </p:cNvSpPr>
          <p:nvPr>
            <p:ph type="body" idx="1"/>
          </p:nvPr>
        </p:nvSpPr>
        <p:spPr>
          <a:xfrm>
            <a:off x="468086" y="1023257"/>
            <a:ext cx="8088086" cy="3545618"/>
          </a:xfrm>
        </p:spPr>
        <p:txBody>
          <a:bodyPr/>
          <a:lstStyle/>
          <a:p>
            <a:pPr marL="139700" indent="0">
              <a:buNone/>
            </a:pPr>
            <a:r>
              <a:rPr lang="en-US" b="1" dirty="0">
                <a:solidFill>
                  <a:schemeClr val="accent1">
                    <a:lumMod val="10000"/>
                  </a:schemeClr>
                </a:solidFill>
              </a:rPr>
              <a:t>Topic: the life of Frederick Douglass</a:t>
            </a:r>
          </a:p>
          <a:p>
            <a:pPr marL="139700" indent="0">
              <a:buNone/>
            </a:pPr>
            <a:endParaRPr lang="en-US" b="1" dirty="0">
              <a:solidFill>
                <a:schemeClr val="accent1">
                  <a:lumMod val="10000"/>
                </a:schemeClr>
              </a:solidFill>
            </a:endParaRPr>
          </a:p>
          <a:p>
            <a:pPr marL="139700" indent="0">
              <a:buNone/>
            </a:pPr>
            <a:r>
              <a:rPr lang="en-US" b="1" dirty="0">
                <a:solidFill>
                  <a:schemeClr val="accent1">
                    <a:lumMod val="10000"/>
                  </a:schemeClr>
                </a:solidFill>
              </a:rPr>
              <a:t>Frederick Douglass has learned to read and after he reads a speech by Sheridan, he sees that his human rights have been taken away by slavery. He began to hate his enslavers. He says they are robbers who took Africans from their homes and brought them to America to enslave them and take away their human rights. Once Douglass can read, his thinking skills are stronger because he is exposed to ideas beyond his own experiences, and his understanding of the oppressive nature of slavery is even stronger. He says that his Master Hugh was right – he feels a powerful feeling of discontentment that is so painful that he almost wishes he were illiterate EXAMPLE and didn’t know how to read and think. He is overwhelmed by what he realizes and says he wishes at times he was ignorant because he is tormented by the horror of slavery. It is ironic because slavery is dehumanizing and Douglass says he almost wishes he didn’t know what he knows and could stay ignorant. This makes me think about how reading and thinking help to liberate and enlarge our minds, and that is why in many countries run by dictators there is a high rate of illiteracy. If people are kept illiterate, they can be oppressed more easily. Being exposed to ideas can promote consciousness, which can lead to action. Frederick Douglass was changed forever by his ability to read, write and think about his situation as a slave. This makes me think how all of us are enslaved in one way or another, and that by reading and thinking about it, we can free ourselves. </a:t>
            </a:r>
            <a:endParaRPr lang="id-ID" b="1" dirty="0">
              <a:solidFill>
                <a:schemeClr val="accent1">
                  <a:lumMod val="10000"/>
                </a:schemeClr>
              </a:solidFill>
            </a:endParaRPr>
          </a:p>
        </p:txBody>
      </p:sp>
    </p:spTree>
    <p:extLst>
      <p:ext uri="{BB962C8B-B14F-4D97-AF65-F5344CB8AC3E}">
        <p14:creationId xmlns:p14="http://schemas.microsoft.com/office/powerpoint/2010/main" val="4206871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772" y="760710"/>
            <a:ext cx="6452400" cy="425832"/>
          </a:xfrm>
        </p:spPr>
        <p:txBody>
          <a:bodyPr/>
          <a:lstStyle/>
          <a:p>
            <a:r>
              <a:rPr lang="en-US" sz="2000" dirty="0"/>
              <a:t>Ideas for an essay topic drawn from this example of free writing: </a:t>
            </a:r>
            <a:endParaRPr lang="id-ID" sz="2000" dirty="0"/>
          </a:p>
        </p:txBody>
      </p:sp>
      <p:sp>
        <p:nvSpPr>
          <p:cNvPr id="3" name="Text Placeholder 2"/>
          <p:cNvSpPr>
            <a:spLocks noGrp="1"/>
          </p:cNvSpPr>
          <p:nvPr>
            <p:ph type="body" idx="1"/>
          </p:nvPr>
        </p:nvSpPr>
        <p:spPr>
          <a:xfrm>
            <a:off x="468086" y="1817913"/>
            <a:ext cx="8088086" cy="2750961"/>
          </a:xfrm>
        </p:spPr>
        <p:txBody>
          <a:bodyPr/>
          <a:lstStyle/>
          <a:p>
            <a:pPr marL="311150" indent="-171450">
              <a:buFont typeface="Wingdings" panose="05000000000000000000" pitchFamily="2" charset="2"/>
              <a:buChar char="q"/>
            </a:pPr>
            <a:r>
              <a:rPr lang="en-US" b="1" dirty="0">
                <a:solidFill>
                  <a:schemeClr val="accent1">
                    <a:lumMod val="10000"/>
                  </a:schemeClr>
                </a:solidFill>
              </a:rPr>
              <a:t>  </a:t>
            </a:r>
            <a:r>
              <a:rPr lang="en-US" sz="1600" b="1" dirty="0">
                <a:solidFill>
                  <a:schemeClr val="accent1">
                    <a:lumMod val="10000"/>
                  </a:schemeClr>
                </a:solidFill>
              </a:rPr>
              <a:t>How learning to read, write and think about ideas is a liberating experience</a:t>
            </a:r>
          </a:p>
          <a:p>
            <a:pPr marL="311150" indent="-171450">
              <a:buFont typeface="Wingdings" panose="05000000000000000000" pitchFamily="2" charset="2"/>
              <a:buChar char="q"/>
            </a:pPr>
            <a:r>
              <a:rPr lang="en-US" sz="1600" b="1" dirty="0">
                <a:solidFill>
                  <a:schemeClr val="accent1">
                    <a:lumMod val="10000"/>
                  </a:schemeClr>
                </a:solidFill>
              </a:rPr>
              <a:t>  How anger and discontentment can fuel awareness and action</a:t>
            </a:r>
          </a:p>
          <a:p>
            <a:pPr marL="311150" indent="-171450">
              <a:buFont typeface="Wingdings" panose="05000000000000000000" pitchFamily="2" charset="2"/>
              <a:buChar char="q"/>
            </a:pPr>
            <a:r>
              <a:rPr lang="en-US" sz="1600" b="1" dirty="0">
                <a:solidFill>
                  <a:schemeClr val="accent1">
                    <a:lumMod val="10000"/>
                  </a:schemeClr>
                </a:solidFill>
              </a:rPr>
              <a:t> The power of ideas to build consciousness</a:t>
            </a:r>
          </a:p>
          <a:p>
            <a:pPr marL="311150" indent="-171450">
              <a:buFont typeface="Wingdings" panose="05000000000000000000" pitchFamily="2" charset="2"/>
              <a:buChar char="q"/>
            </a:pPr>
            <a:r>
              <a:rPr lang="en-US" sz="1600" b="1" dirty="0">
                <a:solidFill>
                  <a:schemeClr val="accent1">
                    <a:lumMod val="10000"/>
                  </a:schemeClr>
                </a:solidFill>
              </a:rPr>
              <a:t> The irony of Frederick Douglass wishing to be a “beast” because of the painful truths he realizes about the dehumanization of slavery</a:t>
            </a:r>
          </a:p>
          <a:p>
            <a:pPr marL="311150" indent="-171450">
              <a:buFont typeface="Wingdings" panose="05000000000000000000" pitchFamily="2" charset="2"/>
              <a:buChar char="q"/>
            </a:pPr>
            <a:endParaRPr lang="id-ID" b="1" dirty="0">
              <a:solidFill>
                <a:schemeClr val="accent1">
                  <a:lumMod val="10000"/>
                </a:schemeClr>
              </a:solidFill>
            </a:endParaRPr>
          </a:p>
        </p:txBody>
      </p:sp>
    </p:spTree>
    <p:extLst>
      <p:ext uri="{BB962C8B-B14F-4D97-AF65-F5344CB8AC3E}">
        <p14:creationId xmlns:p14="http://schemas.microsoft.com/office/powerpoint/2010/main" val="8777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FF00"/>
                </a:solidFill>
              </a:rPr>
              <a:t>Listing</a:t>
            </a:r>
            <a:endParaRPr lang="id-ID" dirty="0">
              <a:solidFill>
                <a:srgbClr val="FFFF00"/>
              </a:solidFill>
            </a:endParaRPr>
          </a:p>
        </p:txBody>
      </p:sp>
      <p:grpSp>
        <p:nvGrpSpPr>
          <p:cNvPr id="4" name="Google Shape;3719;p36"/>
          <p:cNvGrpSpPr/>
          <p:nvPr/>
        </p:nvGrpSpPr>
        <p:grpSpPr>
          <a:xfrm>
            <a:off x="1036895" y="883775"/>
            <a:ext cx="7184572" cy="4065904"/>
            <a:chOff x="4329799" y="1562101"/>
            <a:chExt cx="4099861" cy="3038414"/>
          </a:xfrm>
        </p:grpSpPr>
        <p:sp>
          <p:nvSpPr>
            <p:cNvPr id="5" name="Google Shape;3720;p36"/>
            <p:cNvSpPr/>
            <p:nvPr/>
          </p:nvSpPr>
          <p:spPr>
            <a:xfrm rot="259736">
              <a:off x="4470366" y="1698493"/>
              <a:ext cx="3818728" cy="2765629"/>
            </a:xfrm>
            <a:custGeom>
              <a:avLst/>
              <a:gdLst/>
              <a:ahLst/>
              <a:cxnLst/>
              <a:rect l="l" t="t" r="r" b="b"/>
              <a:pathLst>
                <a:path w="26920" h="23026" extrusionOk="0">
                  <a:moveTo>
                    <a:pt x="12664" y="0"/>
                  </a:moveTo>
                  <a:cubicBezTo>
                    <a:pt x="8617" y="0"/>
                    <a:pt x="4586" y="1109"/>
                    <a:pt x="2335" y="3845"/>
                  </a:cubicBezTo>
                  <a:cubicBezTo>
                    <a:pt x="2302" y="3912"/>
                    <a:pt x="2269" y="3945"/>
                    <a:pt x="2269" y="4012"/>
                  </a:cubicBezTo>
                  <a:cubicBezTo>
                    <a:pt x="534" y="6814"/>
                    <a:pt x="0" y="10350"/>
                    <a:pt x="801" y="13252"/>
                  </a:cubicBezTo>
                  <a:cubicBezTo>
                    <a:pt x="1301" y="14986"/>
                    <a:pt x="2302" y="16454"/>
                    <a:pt x="3670" y="17455"/>
                  </a:cubicBezTo>
                  <a:cubicBezTo>
                    <a:pt x="3102" y="18622"/>
                    <a:pt x="2369" y="19857"/>
                    <a:pt x="1368" y="20457"/>
                  </a:cubicBezTo>
                  <a:cubicBezTo>
                    <a:pt x="1168" y="20590"/>
                    <a:pt x="1034" y="20691"/>
                    <a:pt x="934" y="20924"/>
                  </a:cubicBezTo>
                  <a:cubicBezTo>
                    <a:pt x="701" y="21258"/>
                    <a:pt x="667" y="21625"/>
                    <a:pt x="801" y="21991"/>
                  </a:cubicBezTo>
                  <a:cubicBezTo>
                    <a:pt x="801" y="22092"/>
                    <a:pt x="834" y="22158"/>
                    <a:pt x="868" y="22258"/>
                  </a:cubicBezTo>
                  <a:cubicBezTo>
                    <a:pt x="1034" y="22659"/>
                    <a:pt x="1501" y="23026"/>
                    <a:pt x="2035" y="23026"/>
                  </a:cubicBezTo>
                  <a:cubicBezTo>
                    <a:pt x="2135" y="23026"/>
                    <a:pt x="2202" y="23026"/>
                    <a:pt x="2302" y="22992"/>
                  </a:cubicBezTo>
                  <a:cubicBezTo>
                    <a:pt x="4937" y="22759"/>
                    <a:pt x="7272" y="21458"/>
                    <a:pt x="8706" y="19490"/>
                  </a:cubicBezTo>
                  <a:cubicBezTo>
                    <a:pt x="8773" y="19490"/>
                    <a:pt x="8807" y="19490"/>
                    <a:pt x="8840" y="19523"/>
                  </a:cubicBezTo>
                  <a:cubicBezTo>
                    <a:pt x="10544" y="19818"/>
                    <a:pt x="12135" y="19965"/>
                    <a:pt x="13607" y="19965"/>
                  </a:cubicBezTo>
                  <a:cubicBezTo>
                    <a:pt x="18790" y="19965"/>
                    <a:pt x="22488" y="18146"/>
                    <a:pt x="24384" y="14586"/>
                  </a:cubicBezTo>
                  <a:cubicBezTo>
                    <a:pt x="24384" y="14586"/>
                    <a:pt x="24384" y="14519"/>
                    <a:pt x="24451" y="14519"/>
                  </a:cubicBezTo>
                  <a:cubicBezTo>
                    <a:pt x="26920" y="9483"/>
                    <a:pt x="25452" y="4446"/>
                    <a:pt x="22650" y="2478"/>
                  </a:cubicBezTo>
                  <a:cubicBezTo>
                    <a:pt x="22616" y="2478"/>
                    <a:pt x="22616" y="2444"/>
                    <a:pt x="22550" y="2444"/>
                  </a:cubicBezTo>
                  <a:cubicBezTo>
                    <a:pt x="20176" y="952"/>
                    <a:pt x="16413" y="0"/>
                    <a:pt x="12664" y="0"/>
                  </a:cubicBezTo>
                  <a:close/>
                </a:path>
              </a:pathLst>
            </a:custGeom>
            <a:solidFill>
              <a:srgbClr val="F1C3EA">
                <a:alpha val="27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721;p36"/>
            <p:cNvSpPr/>
            <p:nvPr/>
          </p:nvSpPr>
          <p:spPr>
            <a:xfrm rot="259736">
              <a:off x="4589874" y="1836838"/>
              <a:ext cx="3440118" cy="2459351"/>
            </a:xfrm>
            <a:custGeom>
              <a:avLst/>
              <a:gdLst/>
              <a:ahLst/>
              <a:cxnLst/>
              <a:rect l="l" t="t" r="r" b="b"/>
              <a:pathLst>
                <a:path w="24251" h="20476" extrusionOk="0">
                  <a:moveTo>
                    <a:pt x="11977" y="0"/>
                  </a:moveTo>
                  <a:cubicBezTo>
                    <a:pt x="8218" y="0"/>
                    <a:pt x="4520" y="1012"/>
                    <a:pt x="2569" y="3416"/>
                  </a:cubicBezTo>
                  <a:cubicBezTo>
                    <a:pt x="234" y="7252"/>
                    <a:pt x="0" y="13357"/>
                    <a:pt x="4503" y="15725"/>
                  </a:cubicBezTo>
                  <a:cubicBezTo>
                    <a:pt x="3770" y="17326"/>
                    <a:pt x="2836" y="19328"/>
                    <a:pt x="1268" y="20262"/>
                  </a:cubicBezTo>
                  <a:cubicBezTo>
                    <a:pt x="1228" y="20315"/>
                    <a:pt x="1241" y="20331"/>
                    <a:pt x="1274" y="20331"/>
                  </a:cubicBezTo>
                  <a:cubicBezTo>
                    <a:pt x="1322" y="20331"/>
                    <a:pt x="1415" y="20295"/>
                    <a:pt x="1435" y="20295"/>
                  </a:cubicBezTo>
                  <a:lnTo>
                    <a:pt x="1435" y="20295"/>
                  </a:lnTo>
                  <a:cubicBezTo>
                    <a:pt x="1349" y="20324"/>
                    <a:pt x="1189" y="20475"/>
                    <a:pt x="1272" y="20475"/>
                  </a:cubicBezTo>
                  <a:cubicBezTo>
                    <a:pt x="1286" y="20475"/>
                    <a:pt x="1306" y="20471"/>
                    <a:pt x="1334" y="20462"/>
                  </a:cubicBezTo>
                  <a:cubicBezTo>
                    <a:pt x="3803" y="20262"/>
                    <a:pt x="6138" y="18961"/>
                    <a:pt x="7405" y="16793"/>
                  </a:cubicBezTo>
                  <a:cubicBezTo>
                    <a:pt x="7672" y="16893"/>
                    <a:pt x="7973" y="16959"/>
                    <a:pt x="8306" y="16993"/>
                  </a:cubicBezTo>
                  <a:cubicBezTo>
                    <a:pt x="9744" y="17250"/>
                    <a:pt x="11300" y="17426"/>
                    <a:pt x="12852" y="17426"/>
                  </a:cubicBezTo>
                  <a:cubicBezTo>
                    <a:pt x="16737" y="17426"/>
                    <a:pt x="20605" y="16326"/>
                    <a:pt x="22583" y="12656"/>
                  </a:cubicBezTo>
                  <a:cubicBezTo>
                    <a:pt x="24084" y="9487"/>
                    <a:pt x="24251" y="4484"/>
                    <a:pt x="21149" y="2249"/>
                  </a:cubicBezTo>
                  <a:cubicBezTo>
                    <a:pt x="18902" y="847"/>
                    <a:pt x="15414" y="0"/>
                    <a:pt x="11977" y="0"/>
                  </a:cubicBezTo>
                  <a:close/>
                </a:path>
              </a:pathLst>
            </a:custGeom>
            <a:solidFill>
              <a:srgbClr val="F1C3EA">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7"/>
          <p:cNvSpPr/>
          <p:nvPr/>
        </p:nvSpPr>
        <p:spPr>
          <a:xfrm>
            <a:off x="2220870" y="1789072"/>
            <a:ext cx="4572000" cy="1815882"/>
          </a:xfrm>
          <a:prstGeom prst="rect">
            <a:avLst/>
          </a:prstGeom>
        </p:spPr>
        <p:txBody>
          <a:bodyPr>
            <a:spAutoFit/>
          </a:bodyPr>
          <a:lstStyle/>
          <a:p>
            <a:pPr algn="ctr"/>
            <a:r>
              <a:rPr lang="en-US" sz="1600" b="1" dirty="0">
                <a:solidFill>
                  <a:schemeClr val="accent1">
                    <a:lumMod val="10000"/>
                  </a:schemeClr>
                </a:solidFill>
              </a:rPr>
              <a:t>Listing helps you to select </a:t>
            </a:r>
            <a:r>
              <a:rPr lang="en-US" sz="1600" b="1" u="sng" dirty="0">
                <a:solidFill>
                  <a:schemeClr val="accent1">
                    <a:lumMod val="10000"/>
                  </a:schemeClr>
                </a:solidFill>
              </a:rPr>
              <a:t>certain ideas </a:t>
            </a:r>
            <a:r>
              <a:rPr lang="en-US" sz="1600" b="1" dirty="0">
                <a:solidFill>
                  <a:schemeClr val="accent1">
                    <a:lumMod val="10000"/>
                  </a:schemeClr>
                </a:solidFill>
              </a:rPr>
              <a:t>and </a:t>
            </a:r>
            <a:r>
              <a:rPr lang="en-US" sz="1600" b="1" u="sng" dirty="0">
                <a:solidFill>
                  <a:schemeClr val="accent1">
                    <a:lumMod val="10000"/>
                  </a:schemeClr>
                </a:solidFill>
              </a:rPr>
              <a:t>organize</a:t>
            </a:r>
            <a:r>
              <a:rPr lang="en-US" sz="1600" b="1" dirty="0">
                <a:solidFill>
                  <a:schemeClr val="accent1">
                    <a:lumMod val="10000"/>
                  </a:schemeClr>
                </a:solidFill>
              </a:rPr>
              <a:t> them by</a:t>
            </a:r>
          </a:p>
          <a:p>
            <a:pPr algn="ctr"/>
            <a:r>
              <a:rPr lang="en-US" sz="1600" b="1" dirty="0">
                <a:solidFill>
                  <a:schemeClr val="accent1">
                    <a:lumMod val="10000"/>
                  </a:schemeClr>
                </a:solidFill>
              </a:rPr>
              <a:t>grouping related concepts together. This is the most informal kind of outline in which you jot down</a:t>
            </a:r>
          </a:p>
          <a:p>
            <a:pPr algn="ctr"/>
            <a:r>
              <a:rPr lang="en-US" sz="1600" b="1" dirty="0">
                <a:solidFill>
                  <a:schemeClr val="accent1">
                    <a:lumMod val="10000"/>
                  </a:schemeClr>
                </a:solidFill>
              </a:rPr>
              <a:t>your main supporting points and possible evidence and analysis.</a:t>
            </a:r>
          </a:p>
        </p:txBody>
      </p:sp>
      <p:grpSp>
        <p:nvGrpSpPr>
          <p:cNvPr id="9" name="Google Shape;3750;p36"/>
          <p:cNvGrpSpPr/>
          <p:nvPr/>
        </p:nvGrpSpPr>
        <p:grpSpPr>
          <a:xfrm>
            <a:off x="7361406" y="1039556"/>
            <a:ext cx="934872" cy="3184143"/>
            <a:chOff x="7361406" y="1039556"/>
            <a:chExt cx="934872" cy="3184143"/>
          </a:xfrm>
        </p:grpSpPr>
        <p:grpSp>
          <p:nvGrpSpPr>
            <p:cNvPr id="10" name="Google Shape;3751;p36"/>
            <p:cNvGrpSpPr/>
            <p:nvPr/>
          </p:nvGrpSpPr>
          <p:grpSpPr>
            <a:xfrm rot="-1225583">
              <a:off x="7437592" y="1118805"/>
              <a:ext cx="550675" cy="535799"/>
              <a:chOff x="773805" y="2500190"/>
              <a:chExt cx="673870" cy="655666"/>
            </a:xfrm>
          </p:grpSpPr>
          <p:sp>
            <p:nvSpPr>
              <p:cNvPr id="14" name="Google Shape;3752;p36"/>
              <p:cNvSpPr/>
              <p:nvPr/>
            </p:nvSpPr>
            <p:spPr>
              <a:xfrm rot="6724607">
                <a:off x="863819" y="2564577"/>
                <a:ext cx="493842" cy="526891"/>
              </a:xfrm>
              <a:custGeom>
                <a:avLst/>
                <a:gdLst/>
                <a:ahLst/>
                <a:cxnLst/>
                <a:rect l="l" t="t" r="r" b="b"/>
                <a:pathLst>
                  <a:path w="5738" h="6122" extrusionOk="0">
                    <a:moveTo>
                      <a:pt x="3867" y="0"/>
                    </a:moveTo>
                    <a:cubicBezTo>
                      <a:pt x="3316" y="0"/>
                      <a:pt x="2775" y="478"/>
                      <a:pt x="2469" y="1014"/>
                    </a:cubicBezTo>
                    <a:cubicBezTo>
                      <a:pt x="2131" y="531"/>
                      <a:pt x="1636" y="31"/>
                      <a:pt x="1187" y="31"/>
                    </a:cubicBezTo>
                    <a:cubicBezTo>
                      <a:pt x="1014" y="31"/>
                      <a:pt x="849" y="105"/>
                      <a:pt x="701" y="280"/>
                    </a:cubicBezTo>
                    <a:cubicBezTo>
                      <a:pt x="267" y="680"/>
                      <a:pt x="368" y="1014"/>
                      <a:pt x="801" y="1614"/>
                    </a:cubicBezTo>
                    <a:cubicBezTo>
                      <a:pt x="1068" y="1948"/>
                      <a:pt x="1335" y="2015"/>
                      <a:pt x="1402" y="2148"/>
                    </a:cubicBezTo>
                    <a:cubicBezTo>
                      <a:pt x="701" y="2315"/>
                      <a:pt x="1" y="2682"/>
                      <a:pt x="234" y="3482"/>
                    </a:cubicBezTo>
                    <a:cubicBezTo>
                      <a:pt x="442" y="4107"/>
                      <a:pt x="996" y="4361"/>
                      <a:pt x="1587" y="4361"/>
                    </a:cubicBezTo>
                    <a:cubicBezTo>
                      <a:pt x="1658" y="4361"/>
                      <a:pt x="1730" y="4357"/>
                      <a:pt x="1802" y="4350"/>
                    </a:cubicBezTo>
                    <a:lnTo>
                      <a:pt x="1802" y="4350"/>
                    </a:lnTo>
                    <a:cubicBezTo>
                      <a:pt x="1535" y="5117"/>
                      <a:pt x="1535" y="6084"/>
                      <a:pt x="2369" y="6118"/>
                    </a:cubicBezTo>
                    <a:cubicBezTo>
                      <a:pt x="2405" y="6120"/>
                      <a:pt x="2441" y="6121"/>
                      <a:pt x="2475" y="6121"/>
                    </a:cubicBezTo>
                    <a:cubicBezTo>
                      <a:pt x="3384" y="6121"/>
                      <a:pt x="3567" y="5287"/>
                      <a:pt x="3503" y="4483"/>
                    </a:cubicBezTo>
                    <a:lnTo>
                      <a:pt x="3503" y="4483"/>
                    </a:lnTo>
                    <a:cubicBezTo>
                      <a:pt x="3763" y="4652"/>
                      <a:pt x="4043" y="4755"/>
                      <a:pt x="4311" y="4755"/>
                    </a:cubicBezTo>
                    <a:cubicBezTo>
                      <a:pt x="4733" y="4755"/>
                      <a:pt x="5127" y="4501"/>
                      <a:pt x="5371" y="3849"/>
                    </a:cubicBezTo>
                    <a:cubicBezTo>
                      <a:pt x="5738" y="2915"/>
                      <a:pt x="4971" y="2582"/>
                      <a:pt x="4137" y="2515"/>
                    </a:cubicBezTo>
                    <a:cubicBezTo>
                      <a:pt x="4704" y="1781"/>
                      <a:pt x="5171" y="647"/>
                      <a:pt x="4370" y="147"/>
                    </a:cubicBezTo>
                    <a:cubicBezTo>
                      <a:pt x="4206" y="45"/>
                      <a:pt x="4036" y="0"/>
                      <a:pt x="3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53;p36"/>
              <p:cNvSpPr/>
              <p:nvPr/>
            </p:nvSpPr>
            <p:spPr>
              <a:xfrm rot="6724607">
                <a:off x="1071519" y="2775525"/>
                <a:ext cx="118942" cy="88733"/>
              </a:xfrm>
              <a:custGeom>
                <a:avLst/>
                <a:gdLst/>
                <a:ahLst/>
                <a:cxnLst/>
                <a:rect l="l" t="t" r="r" b="b"/>
                <a:pathLst>
                  <a:path w="1382" h="1031" extrusionOk="0">
                    <a:moveTo>
                      <a:pt x="777" y="0"/>
                    </a:moveTo>
                    <a:cubicBezTo>
                      <a:pt x="738" y="0"/>
                      <a:pt x="701" y="7"/>
                      <a:pt x="667" y="19"/>
                    </a:cubicBezTo>
                    <a:cubicBezTo>
                      <a:pt x="167" y="85"/>
                      <a:pt x="0" y="819"/>
                      <a:pt x="500" y="986"/>
                    </a:cubicBezTo>
                    <a:cubicBezTo>
                      <a:pt x="571" y="1017"/>
                      <a:pt x="640" y="1031"/>
                      <a:pt x="704" y="1031"/>
                    </a:cubicBezTo>
                    <a:cubicBezTo>
                      <a:pt x="1126" y="1031"/>
                      <a:pt x="1381" y="437"/>
                      <a:pt x="1034" y="119"/>
                    </a:cubicBezTo>
                    <a:cubicBezTo>
                      <a:pt x="945" y="30"/>
                      <a:pt x="856" y="0"/>
                      <a:pt x="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3754;p36"/>
            <p:cNvSpPr/>
            <p:nvPr/>
          </p:nvSpPr>
          <p:spPr>
            <a:xfrm rot="1225583" flipH="1">
              <a:off x="7888176" y="1668488"/>
              <a:ext cx="258740" cy="241169"/>
            </a:xfrm>
            <a:custGeom>
              <a:avLst/>
              <a:gdLst/>
              <a:ahLst/>
              <a:cxnLst/>
              <a:rect l="l" t="t" r="r" b="b"/>
              <a:pathLst>
                <a:path w="3270" h="3048" extrusionOk="0">
                  <a:moveTo>
                    <a:pt x="2512" y="0"/>
                  </a:moveTo>
                  <a:cubicBezTo>
                    <a:pt x="2476" y="0"/>
                    <a:pt x="2440" y="3"/>
                    <a:pt x="2402" y="8"/>
                  </a:cubicBezTo>
                  <a:cubicBezTo>
                    <a:pt x="2102" y="42"/>
                    <a:pt x="1902" y="208"/>
                    <a:pt x="1735" y="442"/>
                  </a:cubicBezTo>
                  <a:cubicBezTo>
                    <a:pt x="1669" y="308"/>
                    <a:pt x="1569" y="208"/>
                    <a:pt x="1435" y="142"/>
                  </a:cubicBezTo>
                  <a:cubicBezTo>
                    <a:pt x="1315" y="62"/>
                    <a:pt x="1183" y="27"/>
                    <a:pt x="1051" y="27"/>
                  </a:cubicBezTo>
                  <a:cubicBezTo>
                    <a:pt x="742" y="27"/>
                    <a:pt x="431" y="218"/>
                    <a:pt x="268" y="475"/>
                  </a:cubicBezTo>
                  <a:cubicBezTo>
                    <a:pt x="1" y="942"/>
                    <a:pt x="101" y="1509"/>
                    <a:pt x="368" y="1976"/>
                  </a:cubicBezTo>
                  <a:cubicBezTo>
                    <a:pt x="534" y="2310"/>
                    <a:pt x="1001" y="3010"/>
                    <a:pt x="1435" y="3044"/>
                  </a:cubicBezTo>
                  <a:cubicBezTo>
                    <a:pt x="1454" y="3047"/>
                    <a:pt x="1473" y="3048"/>
                    <a:pt x="1492" y="3048"/>
                  </a:cubicBezTo>
                  <a:cubicBezTo>
                    <a:pt x="1911" y="3048"/>
                    <a:pt x="2378" y="2366"/>
                    <a:pt x="2569" y="2143"/>
                  </a:cubicBezTo>
                  <a:cubicBezTo>
                    <a:pt x="2869" y="1776"/>
                    <a:pt x="3236" y="1176"/>
                    <a:pt x="3270" y="675"/>
                  </a:cubicBezTo>
                  <a:cubicBezTo>
                    <a:pt x="3208" y="338"/>
                    <a:pt x="2921" y="0"/>
                    <a:pt x="25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55;p36"/>
            <p:cNvSpPr/>
            <p:nvPr/>
          </p:nvSpPr>
          <p:spPr>
            <a:xfrm rot="-1225647">
              <a:off x="8162208" y="1427696"/>
              <a:ext cx="118519" cy="110472"/>
            </a:xfrm>
            <a:custGeom>
              <a:avLst/>
              <a:gdLst/>
              <a:ahLst/>
              <a:cxnLst/>
              <a:rect l="l" t="t" r="r" b="b"/>
              <a:pathLst>
                <a:path w="3270" h="3048" extrusionOk="0">
                  <a:moveTo>
                    <a:pt x="2512" y="0"/>
                  </a:moveTo>
                  <a:cubicBezTo>
                    <a:pt x="2476" y="0"/>
                    <a:pt x="2440" y="3"/>
                    <a:pt x="2402" y="8"/>
                  </a:cubicBezTo>
                  <a:cubicBezTo>
                    <a:pt x="2102" y="42"/>
                    <a:pt x="1902" y="208"/>
                    <a:pt x="1735" y="442"/>
                  </a:cubicBezTo>
                  <a:cubicBezTo>
                    <a:pt x="1669" y="308"/>
                    <a:pt x="1569" y="208"/>
                    <a:pt x="1435" y="142"/>
                  </a:cubicBezTo>
                  <a:cubicBezTo>
                    <a:pt x="1315" y="62"/>
                    <a:pt x="1183" y="27"/>
                    <a:pt x="1051" y="27"/>
                  </a:cubicBezTo>
                  <a:cubicBezTo>
                    <a:pt x="742" y="27"/>
                    <a:pt x="431" y="218"/>
                    <a:pt x="268" y="475"/>
                  </a:cubicBezTo>
                  <a:cubicBezTo>
                    <a:pt x="1" y="942"/>
                    <a:pt x="101" y="1509"/>
                    <a:pt x="368" y="1976"/>
                  </a:cubicBezTo>
                  <a:cubicBezTo>
                    <a:pt x="534" y="2310"/>
                    <a:pt x="1001" y="3010"/>
                    <a:pt x="1435" y="3044"/>
                  </a:cubicBezTo>
                  <a:cubicBezTo>
                    <a:pt x="1454" y="3047"/>
                    <a:pt x="1473" y="3048"/>
                    <a:pt x="1492" y="3048"/>
                  </a:cubicBezTo>
                  <a:cubicBezTo>
                    <a:pt x="1911" y="3048"/>
                    <a:pt x="2378" y="2366"/>
                    <a:pt x="2569" y="2143"/>
                  </a:cubicBezTo>
                  <a:cubicBezTo>
                    <a:pt x="2869" y="1776"/>
                    <a:pt x="3236" y="1176"/>
                    <a:pt x="3270" y="675"/>
                  </a:cubicBezTo>
                  <a:cubicBezTo>
                    <a:pt x="3208" y="338"/>
                    <a:pt x="2921" y="0"/>
                    <a:pt x="2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56;p36"/>
            <p:cNvSpPr/>
            <p:nvPr/>
          </p:nvSpPr>
          <p:spPr>
            <a:xfrm rot="-1225583">
              <a:off x="7882701" y="3944963"/>
              <a:ext cx="258740" cy="241169"/>
            </a:xfrm>
            <a:custGeom>
              <a:avLst/>
              <a:gdLst/>
              <a:ahLst/>
              <a:cxnLst/>
              <a:rect l="l" t="t" r="r" b="b"/>
              <a:pathLst>
                <a:path w="3270" h="3048" extrusionOk="0">
                  <a:moveTo>
                    <a:pt x="2512" y="0"/>
                  </a:moveTo>
                  <a:cubicBezTo>
                    <a:pt x="2476" y="0"/>
                    <a:pt x="2440" y="3"/>
                    <a:pt x="2402" y="8"/>
                  </a:cubicBezTo>
                  <a:cubicBezTo>
                    <a:pt x="2102" y="42"/>
                    <a:pt x="1902" y="208"/>
                    <a:pt x="1735" y="442"/>
                  </a:cubicBezTo>
                  <a:cubicBezTo>
                    <a:pt x="1669" y="308"/>
                    <a:pt x="1569" y="208"/>
                    <a:pt x="1435" y="142"/>
                  </a:cubicBezTo>
                  <a:cubicBezTo>
                    <a:pt x="1315" y="62"/>
                    <a:pt x="1183" y="27"/>
                    <a:pt x="1051" y="27"/>
                  </a:cubicBezTo>
                  <a:cubicBezTo>
                    <a:pt x="742" y="27"/>
                    <a:pt x="431" y="218"/>
                    <a:pt x="268" y="475"/>
                  </a:cubicBezTo>
                  <a:cubicBezTo>
                    <a:pt x="1" y="942"/>
                    <a:pt x="101" y="1509"/>
                    <a:pt x="368" y="1976"/>
                  </a:cubicBezTo>
                  <a:cubicBezTo>
                    <a:pt x="534" y="2310"/>
                    <a:pt x="1001" y="3010"/>
                    <a:pt x="1435" y="3044"/>
                  </a:cubicBezTo>
                  <a:cubicBezTo>
                    <a:pt x="1454" y="3047"/>
                    <a:pt x="1473" y="3048"/>
                    <a:pt x="1492" y="3048"/>
                  </a:cubicBezTo>
                  <a:cubicBezTo>
                    <a:pt x="1911" y="3048"/>
                    <a:pt x="2378" y="2366"/>
                    <a:pt x="2569" y="2143"/>
                  </a:cubicBezTo>
                  <a:cubicBezTo>
                    <a:pt x="2869" y="1776"/>
                    <a:pt x="3236" y="1176"/>
                    <a:pt x="3270" y="675"/>
                  </a:cubicBezTo>
                  <a:cubicBezTo>
                    <a:pt x="3208" y="338"/>
                    <a:pt x="2921" y="0"/>
                    <a:pt x="2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92203956"/>
      </p:ext>
    </p:extLst>
  </p:cSld>
  <p:clrMapOvr>
    <a:masterClrMapping/>
  </p:clrMapOvr>
</p:sld>
</file>

<file path=ppt/theme/theme1.xml><?xml version="1.0" encoding="utf-8"?>
<a:theme xmlns:a="http://schemas.openxmlformats.org/drawingml/2006/main" name="My New Year's Aspirations by Slidesgo">
  <a:themeElements>
    <a:clrScheme name="Simple Light">
      <a:dk1>
        <a:srgbClr val="FFE2FB"/>
      </a:dk1>
      <a:lt1>
        <a:srgbClr val="FFFCDF"/>
      </a:lt1>
      <a:dk2>
        <a:srgbClr val="DB4687"/>
      </a:dk2>
      <a:lt2>
        <a:srgbClr val="FFE3E7"/>
      </a:lt2>
      <a:accent1>
        <a:srgbClr val="FFC4D4"/>
      </a:accent1>
      <a:accent2>
        <a:srgbClr val="765FB9"/>
      </a:accent2>
      <a:accent3>
        <a:srgbClr val="020744"/>
      </a:accent3>
      <a:accent4>
        <a:srgbClr val="FAD81A"/>
      </a:accent4>
      <a:accent5>
        <a:srgbClr val="D8EBFA"/>
      </a:accent5>
      <a:accent6>
        <a:srgbClr val="447CD3"/>
      </a:accent6>
      <a:hlink>
        <a:srgbClr val="FFFCD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3550</TotalTime>
  <Words>949</Words>
  <Application>Microsoft Macintosh PowerPoint</Application>
  <PresentationFormat>On-screen Show (16:9)</PresentationFormat>
  <Paragraphs>83</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Wingdings</vt:lpstr>
      <vt:lpstr>Arial</vt:lpstr>
      <vt:lpstr>Livvic Medium</vt:lpstr>
      <vt:lpstr>Livvic</vt:lpstr>
      <vt:lpstr>Corben</vt:lpstr>
      <vt:lpstr>My New Year's Aspirations by Slidesgo</vt:lpstr>
      <vt:lpstr>Prewriting Techniques</vt:lpstr>
      <vt:lpstr>Prewriting </vt:lpstr>
      <vt:lpstr>Why is it important?</vt:lpstr>
      <vt:lpstr>Prewriting techniques:</vt:lpstr>
      <vt:lpstr>Free Writing</vt:lpstr>
      <vt:lpstr>How do you do it?</vt:lpstr>
      <vt:lpstr>Example:</vt:lpstr>
      <vt:lpstr>Ideas for an essay topic drawn from this example of free writing: </vt:lpstr>
      <vt:lpstr>Listing</vt:lpstr>
      <vt:lpstr>How do you do it?</vt:lpstr>
      <vt:lpstr>Example:</vt:lpstr>
      <vt:lpstr>Clustering</vt:lpstr>
      <vt:lpstr>How do you do clustering?</vt:lpstr>
      <vt:lpstr>Example:</vt:lpstr>
      <vt:lpstr>Let’s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Prewriting Techniques</dc:title>
  <dc:creator>Lenovo</dc:creator>
  <cp:lastModifiedBy>Microsoft Office User</cp:lastModifiedBy>
  <cp:revision>22</cp:revision>
  <dcterms:modified xsi:type="dcterms:W3CDTF">2023-05-30T23:36:13Z</dcterms:modified>
</cp:coreProperties>
</file>