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2"/>
  </p:handoutMasterIdLst>
  <p:sldIdLst>
    <p:sldId id="256" r:id="rId2"/>
    <p:sldId id="313" r:id="rId3"/>
    <p:sldId id="312" r:id="rId4"/>
    <p:sldId id="314" r:id="rId5"/>
    <p:sldId id="272" r:id="rId6"/>
    <p:sldId id="300" r:id="rId7"/>
    <p:sldId id="318" r:id="rId8"/>
    <p:sldId id="319" r:id="rId9"/>
    <p:sldId id="320" r:id="rId10"/>
    <p:sldId id="257" r:id="rId11"/>
    <p:sldId id="315" r:id="rId12"/>
    <p:sldId id="316" r:id="rId13"/>
    <p:sldId id="307" r:id="rId14"/>
    <p:sldId id="321" r:id="rId15"/>
    <p:sldId id="311" r:id="rId16"/>
    <p:sldId id="322" r:id="rId17"/>
    <p:sldId id="323" r:id="rId18"/>
    <p:sldId id="325" r:id="rId19"/>
    <p:sldId id="326" r:id="rId20"/>
    <p:sldId id="275" r:id="rId21"/>
  </p:sldIdLst>
  <p:sldSz cx="12192000" cy="6858000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5701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206AA-ABA2-4EB7-A95C-15EB8C90C5A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5701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EB5A7-BF93-4BB5-91CF-3AB054E54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8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8177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042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055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908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266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7200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9295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1154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150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F5F762-9225-4CC2-93AB-954AFAD4E7B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5305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762-9225-4CC2-93AB-954AFAD4E7B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5808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F5F762-9225-4CC2-93AB-954AFAD4E7B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823401-888D-484B-8F91-975080CA13F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79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ip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411" y="1122363"/>
            <a:ext cx="9144000" cy="2387600"/>
          </a:xfrm>
        </p:spPr>
        <p:txBody>
          <a:bodyPr/>
          <a:lstStyle/>
          <a:p>
            <a:r>
              <a:rPr lang="en-US" dirty="0"/>
              <a:t>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300" dirty="0" err="1"/>
              <a:t>Algoritma</a:t>
            </a:r>
            <a:r>
              <a:rPr lang="en-US" sz="3300" dirty="0"/>
              <a:t> </a:t>
            </a:r>
            <a:r>
              <a:rPr lang="en-US" sz="3300" dirty="0" err="1"/>
              <a:t>dan</a:t>
            </a:r>
            <a:r>
              <a:rPr lang="en-US" sz="3300" dirty="0"/>
              <a:t> </a:t>
            </a:r>
            <a:r>
              <a:rPr lang="en-US" sz="3300" dirty="0" err="1"/>
              <a:t>pemrograman</a:t>
            </a:r>
            <a:r>
              <a:rPr lang="en-US" sz="3300" dirty="0"/>
              <a:t> 1</a:t>
            </a:r>
            <a:endParaRPr lang="en-US" dirty="0"/>
          </a:p>
          <a:p>
            <a:endParaRPr lang="en-US" dirty="0"/>
          </a:p>
          <a:p>
            <a:r>
              <a:rPr lang="en-US" dirty="0"/>
              <a:t>						</a:t>
            </a:r>
            <a:r>
              <a:rPr lang="en-US" sz="1500" dirty="0" err="1"/>
              <a:t>Oleh</a:t>
            </a:r>
            <a:r>
              <a:rPr lang="en-US" sz="1500" dirty="0"/>
              <a:t> : azty acbarrifha </a:t>
            </a:r>
            <a:r>
              <a:rPr lang="en-US" sz="1500" dirty="0" err="1"/>
              <a:t>nour</a:t>
            </a:r>
            <a:r>
              <a:rPr lang="en-US" sz="1500" dirty="0"/>
              <a:t>, </a:t>
            </a:r>
            <a:r>
              <a:rPr lang="en-US" sz="1500" dirty="0" err="1"/>
              <a:t>s.t.</a:t>
            </a:r>
            <a:r>
              <a:rPr lang="en-US" sz="1500" dirty="0"/>
              <a:t>, </a:t>
            </a:r>
            <a:r>
              <a:rPr lang="en-US" sz="1500" dirty="0" err="1"/>
              <a:t>m.eng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884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terintegerasi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interpreter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: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21329"/>
            <a:ext cx="1785625" cy="178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233021-BC3D-4F7F-72C7-5FB76BCB4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2862927"/>
            <a:ext cx="4165885" cy="34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9651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merepresentasikan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terjemahan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memetakan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perwakilannya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Skema yang paling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ASCII. ASCII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karakter-karakter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ASCII.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A01D94-9B95-45BC-BE1F-89ADF6A74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33615"/>
            <a:ext cx="1964897" cy="1292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5FC279-82CF-D8F0-DB46-9D2D965D6206}"/>
              </a:ext>
            </a:extLst>
          </p:cNvPr>
          <p:cNvSpPr txBox="1"/>
          <p:nvPr/>
        </p:nvSpPr>
        <p:spPr>
          <a:xfrm>
            <a:off x="5612395" y="3176135"/>
            <a:ext cx="56581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Unicode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adalah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standar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 yang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berupaya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memberikan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kode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numerik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untuk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setiap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karakter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 yang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mungkin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dalam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setiap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 Bahasa. Ada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sedikit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perbedaan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antara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 ASCII dan Unicode.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Tetapi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fungsi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 pada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ord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( ) juga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akan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mengembalikan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nilai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numerik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untuk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NewRomanPSMT"/>
              </a:rPr>
              <a:t>karakter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NewRomanPSMT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ADA723-4B46-A0A1-8FA4-A7216B246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384" y="4648200"/>
            <a:ext cx="2062384" cy="153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8662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 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Chr(n)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kebalikan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ord</a:t>
            </a:r>
            <a:r>
              <a:rPr lang="en-US" dirty="0"/>
              <a:t>().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chr(n)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string yang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n.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Chr()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Unicode: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A69112-DE4D-D000-CF2E-813601D25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55150"/>
            <a:ext cx="2512429" cy="1491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02F27-1BDF-E64C-867F-F2EA68DD0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592490"/>
            <a:ext cx="2230711" cy="16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42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memeriksa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Len(s)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156B0A-5101-3E73-A415-2E6593379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992" y="2639976"/>
            <a:ext cx="3796045" cy="157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6244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Str(obj)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Hampir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semua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objek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pyhton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itu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merupakan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string. str(obj)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fungsinya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yaitu</a:t>
            </a:r>
            <a:b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mengembalikan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objek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Seperti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contoh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berikut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: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AB31C8-3EE8-3CF5-9870-F5DF2260B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342" y="2655658"/>
            <a:ext cx="1813616" cy="24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6580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3A94-D92A-042C-1597-27DC4504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D2CD-1B56-0903-439B-B5249A493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Dalam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pemrograman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setiap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item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dalam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kumpulan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data,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dapat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diakses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secara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langsung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menggunakan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indeks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numerik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Karakter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individu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dalam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sebuah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string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dapat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diakses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menentukan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nama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string oleh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angka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dalam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tanda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kurung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([]).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Karakter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pertama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dalam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string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memiliki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indeks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0,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kemudian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karakter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selanjutnya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memiliki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indeks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1, dan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seterusnya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Indeks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karakter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terakhir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itu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( Panjang string )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dikurangi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1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Contoh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:</a:t>
            </a:r>
            <a:br>
              <a:rPr lang="en-US" sz="2000" dirty="0"/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6AA98-3A43-078A-F272-76D9E5C4C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17422"/>
            <a:ext cx="3038785" cy="854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4DB7F-C8E5-92E9-DC1F-E17E7A563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91" y="3429000"/>
            <a:ext cx="1535964" cy="2886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DF1D5-8BF5-4628-62C4-09D0939C7C91}"/>
              </a:ext>
            </a:extLst>
          </p:cNvPr>
          <p:cNvSpPr txBox="1"/>
          <p:nvPr/>
        </p:nvSpPr>
        <p:spPr>
          <a:xfrm>
            <a:off x="6985591" y="3689498"/>
            <a:ext cx="4109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 err="1">
                <a:solidFill>
                  <a:srgbClr val="FF0000"/>
                </a:solidFill>
                <a:effectLst/>
                <a:latin typeface="TimesNewRomanPSMT"/>
              </a:rPr>
              <a:t>Mencoba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TimesNewRomanPSMT"/>
              </a:rPr>
              <a:t>mengindeks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TimesNewRomanPSMT"/>
              </a:rPr>
              <a:t>diluar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TimesNewRomanPSMT"/>
              </a:rPr>
              <a:t> string 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TimesNewRomanPSMT"/>
              </a:rPr>
              <a:t>akhir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TimesNewRomanPSMT"/>
              </a:rPr>
              <a:t>akan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TimesNewRomanPSMT"/>
              </a:rPr>
              <a:t>menghasilkan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TimesNewRomanPSMT"/>
              </a:rPr>
              <a:t>kesalahan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371951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Indeks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bisa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juga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berupa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angka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negative,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dimana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pengindeksan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kasus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terjadi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ujung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string. -1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merujuk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ke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karakter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terakhir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, -2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karakter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kedua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terakhir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seterusnya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b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Contohnya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sebagai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NewRomanPSMT"/>
              </a:rPr>
              <a:t>berikut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 :</a:t>
            </a:r>
            <a:r>
              <a:rPr lang="en-US" sz="2400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D8E862-2BCF-FF2A-CF35-BCE1D90BA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950434"/>
            <a:ext cx="3090530" cy="1049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40F5D5-D0F1-ACE0-F4BB-2B7FDEAE2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453" y="2965574"/>
            <a:ext cx="2198060" cy="3218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E7F325-67EE-2C29-2E87-F7E96DBC23FE}"/>
              </a:ext>
            </a:extLst>
          </p:cNvPr>
          <p:cNvSpPr txBox="1"/>
          <p:nvPr/>
        </p:nvSpPr>
        <p:spPr>
          <a:xfrm>
            <a:off x="6943059" y="2974063"/>
            <a:ext cx="410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 err="1">
                <a:solidFill>
                  <a:srgbClr val="FF0000"/>
                </a:solidFill>
                <a:effectLst/>
                <a:latin typeface="TimesNewRomanPSMT"/>
              </a:rPr>
              <a:t>Mencoba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TimesNewRomanPSMT"/>
              </a:rPr>
              <a:t>mengindeks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TimesNewRomanPSMT"/>
              </a:rPr>
              <a:t>dengan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TimesNewRomanPSMT"/>
              </a:rPr>
              <a:t>angka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TimesNewRomanPSMT"/>
              </a:rPr>
              <a:t> negative 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TimesNewRomanPSMT"/>
              </a:rPr>
              <a:t>diluar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TimesNewRomanPSMT"/>
              </a:rPr>
              <a:t> string 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TimesNewRomanPSMT"/>
              </a:rPr>
              <a:t>akan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TimesNewRomanPSMT"/>
              </a:rPr>
              <a:t>menghasilkan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TimesNewRomanPSMT"/>
              </a:rPr>
              <a:t>kesalahan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8D6D2-410A-23F9-02E1-2F15EF97C23A}"/>
              </a:ext>
            </a:extLst>
          </p:cNvPr>
          <p:cNvSpPr txBox="1"/>
          <p:nvPr/>
        </p:nvSpPr>
        <p:spPr>
          <a:xfrm>
            <a:off x="7031662" y="4476798"/>
            <a:ext cx="3802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TimesNewRomanPSMT"/>
              </a:rPr>
              <a:t>Untuk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NewRomanPSMT"/>
              </a:rPr>
              <a:t> string </a:t>
            </a:r>
            <a:r>
              <a:rPr lang="en-US" sz="1800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TimesNewRomanPSMT"/>
              </a:rPr>
              <a:t>kosong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NewRomanPSMT"/>
              </a:rPr>
              <a:t> s [ </a:t>
            </a:r>
            <a:r>
              <a:rPr lang="en-US" sz="1800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TimesNewRomanPSMT"/>
              </a:rPr>
              <a:t>len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NewRomanPSMT"/>
              </a:rPr>
              <a:t> (s) – 1 ]dan s [ - 1 ] </a:t>
            </a:r>
            <a:r>
              <a:rPr lang="en-US" sz="1800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TimesNewRomanPSMT"/>
              </a:rPr>
              <a:t>fungsi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TimesNewRomanPSMT"/>
              </a:rPr>
              <a:t>keduanya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TimesNewRomanPSMT"/>
              </a:rPr>
              <a:t>itu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TimesNewRomanPSMT"/>
              </a:rPr>
              <a:t>mengembalikan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TimesNewRomanPSMT"/>
              </a:rPr>
              <a:t>karakter</a:t>
            </a: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TimesNewRomanPSMT"/>
              </a:rPr>
              <a:t>terakhir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29914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Python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memungkinkan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bentuk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sintaks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pengindeksan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mengekstrasi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substring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string,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biasanya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variabel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dikatakan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sebagai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NewRomanPS-ItalicMT"/>
              </a:rPr>
              <a:t>string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Indeks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kedua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menentukan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karakter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pertama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tidak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termasuk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dalam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hasil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karakter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seperti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contoh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di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atas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Ekspresi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s[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m:n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]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mengembalikan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substring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panjangnya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karakter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n – m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dalam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hal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ini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5 –2 = 3.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B065E2-C92D-706B-71CB-0CBCF8457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imesNewRomanPSMT"/>
              </a:rPr>
              <a:t>Jika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NewRomanPSMT"/>
              </a:rPr>
              <a:t>menghilangkan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NewRomanPSMT"/>
              </a:rPr>
              <a:t>indeks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NewRomanPSMT"/>
              </a:rPr>
              <a:t>pertama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NewRomanPSMT"/>
              </a:rPr>
              <a:t>irisan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NewRomanPSMT"/>
              </a:rPr>
              <a:t>dimulai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NewRomanPSMT"/>
              </a:rPr>
              <a:t> di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NewRomanPSMT"/>
              </a:rPr>
              <a:t>awal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NewRomanPSMT"/>
              </a:rPr>
              <a:t> string. Jadi, s [:m] dan s[0: m]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NewRomanPSMT"/>
              </a:rPr>
              <a:t>adalah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NewRomanPSMT"/>
              </a:rPr>
              <a:t>sama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NewRomanPSMT"/>
              </a:rPr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FD5EF4-1CE8-C823-AB04-45B8BCAF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072" y="2729913"/>
            <a:ext cx="2074124" cy="1449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6D2A85-D7F0-29C6-F024-41BE20637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060" y="2676748"/>
            <a:ext cx="1845746" cy="209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5046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Jika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menghilangkan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indeks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kedua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seperti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dalam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s[n:],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potongan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memanjang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indeks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pertama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hingga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akhir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string.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B065E2-C92D-706B-71CB-0CBCF8457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Untuk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string dan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bilangan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bulat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n (0 ≤ n ≤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len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(s)), s[:n] + s[n:]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menjadi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F7FA92-A100-ACAE-C06F-5B44AD81B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835" y="2786593"/>
            <a:ext cx="2135352" cy="23225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CA0BF7-2138-51FF-9544-6B7C11AF3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2571501"/>
            <a:ext cx="2690576" cy="223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6025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Jika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indeks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negatif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dapat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digunakan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mengiris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juga. Nilai -1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mengacu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pada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karakter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terakhir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sedangkan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-2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kedua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terakhir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dan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seterusnya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seperti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halnya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pengindeksan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sederhana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. Di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bawah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ini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menunjukkan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cara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mengiris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substring ‘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oob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’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string ‘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foobar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’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menggunakan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indeks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positif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dan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negatif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B065E2-C92D-706B-71CB-0CBCF8457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Berikut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adalah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kode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python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sesuai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4DFE2C-8048-FEAA-DEAF-F2EAF2A55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08" y="4096968"/>
            <a:ext cx="3652638" cy="12477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4F9961-52D8-3DE1-2952-D4E750C47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2314477"/>
            <a:ext cx="2276279" cy="242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9638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dalam</a:t>
            </a:r>
            <a:r>
              <a:rPr lang="en-US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TimesNewRomanPSMT"/>
              </a:rPr>
              <a:t>String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dibuat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dengan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melampirkan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karakter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dalam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tanda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kutip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TimesNewRomanPSMT"/>
              </a:rPr>
              <a:t>Python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memperlakukan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tanda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kutip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tunggal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NewRomanPSMT"/>
              </a:rPr>
              <a:t>sama</a:t>
            </a:r>
            <a:r>
              <a:rPr lang="en-US" sz="1800" b="1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NewRomanPSMT"/>
              </a:rPr>
              <a:t>dengan</a:t>
            </a:r>
            <a:r>
              <a:rPr lang="en-US" sz="1800" b="1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tanda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kutip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ganda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Menetapkan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ke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variable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dilakukan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dengan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nama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variable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diikuti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dengan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tanda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sama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dengan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dan string: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“Hello”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NewRomanPSMT"/>
              </a:rPr>
              <a:t>String juga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dapat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berbentuk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TimesNewRomanPSMT"/>
              </a:rPr>
              <a:t>Multiline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caranya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dengan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menetapkan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string multiline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ke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variable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dengan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menggunakan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tiga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tanda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kutip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a=“””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baris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satu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baris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dua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”””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07024"/>
            <a:ext cx="1785625" cy="1785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C797B4-CEA3-E34A-EB1E-B8489AE94ACB}"/>
              </a:ext>
            </a:extLst>
          </p:cNvPr>
          <p:cNvSpPr txBox="1"/>
          <p:nvPr/>
        </p:nvSpPr>
        <p:spPr>
          <a:xfrm>
            <a:off x="6126480" y="4757058"/>
            <a:ext cx="346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‘’’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baris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baris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’’’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5D2DBC5-7A56-F059-0767-6A6C31273A13}"/>
              </a:ext>
            </a:extLst>
          </p:cNvPr>
          <p:cNvSpPr/>
          <p:nvPr/>
        </p:nvSpPr>
        <p:spPr>
          <a:xfrm>
            <a:off x="3995057" y="4767943"/>
            <a:ext cx="1850572" cy="5225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atau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461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7131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adalah</a:t>
            </a:r>
            <a:r>
              <a:rPr lang="en-US" dirty="0"/>
              <a:t>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TimesNewRomanPSMT"/>
              </a:rPr>
              <a:t>String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dalam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Python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adalah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array byte yang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mewakili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karakter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Unicode.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TimesNewRomanPSMT"/>
              </a:rPr>
              <a:t>Python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tidak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memiliki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tipe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data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karakter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satu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karakter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hanyalah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sebuah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dengan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panjang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1.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Kurung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kotak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[ ]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dapat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digunakan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untuk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mengakses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elemen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string 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i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a = "Hello, World!"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b="0" i="0" dirty="0">
                <a:solidFill>
                  <a:sysClr val="windowText" lastClr="000000"/>
                </a:solidFill>
                <a:effectLst/>
                <a:latin typeface="Consolas" panose="020B0609020204030204" pitchFamily="49" charset="0"/>
              </a:rPr>
              <a:t>print(a[1])</a:t>
            </a:r>
            <a:endParaRPr lang="en-US" sz="1800" dirty="0">
              <a:solidFill>
                <a:sysClr val="windowText" lastClr="000000"/>
              </a:solidFill>
              <a:latin typeface="TimesNewRomanPSM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07024"/>
            <a:ext cx="1785625" cy="17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606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</a:t>
            </a:r>
            <a:r>
              <a:rPr lang="en-US" dirty="0" err="1"/>
              <a:t>Melalui</a:t>
            </a:r>
            <a:r>
              <a:rPr lang="en-US" dirty="0"/>
              <a:t>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TimesNewRomanPSMT"/>
              </a:rPr>
              <a:t>Karena string 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 array, 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maka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kita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melakukan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perulangan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melalui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karakter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sebuah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sebuah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NewRomanPSMT"/>
              </a:rPr>
              <a:t>for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loop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 x in "banana":</a:t>
            </a:r>
            <a:b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print(x)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07024"/>
            <a:ext cx="1785625" cy="1785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17ACC3-42F1-705D-BB10-2292ADA48F0C}"/>
              </a:ext>
            </a:extLst>
          </p:cNvPr>
          <p:cNvSpPr txBox="1"/>
          <p:nvPr/>
        </p:nvSpPr>
        <p:spPr>
          <a:xfrm>
            <a:off x="6264728" y="2677885"/>
            <a:ext cx="549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183BB43-2641-F1B8-0F2D-9A9974EB598F}"/>
              </a:ext>
            </a:extLst>
          </p:cNvPr>
          <p:cNvSpPr/>
          <p:nvPr/>
        </p:nvSpPr>
        <p:spPr>
          <a:xfrm>
            <a:off x="4158343" y="3075214"/>
            <a:ext cx="1545771" cy="35378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3879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Mengakses</a:t>
            </a:r>
            <a:r>
              <a:rPr lang="en-US" dirty="0"/>
              <a:t> Substring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substring.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substring,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siku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substring.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Prodi =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Informasi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mengenal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alpro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dan python"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("name[0-6]: ", Prodi[0:6])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("message[19:35]: ", message[19:35]) </a:t>
            </a:r>
            <a:br>
              <a:rPr lang="en-US" dirty="0"/>
            </a:b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Bila kode diatas dieksekusi, maka akan menghasilkan hasil sebagai berikut :</a:t>
            </a:r>
            <a:br>
              <a:rPr lang="sv-SE" dirty="0"/>
            </a:br>
            <a:r>
              <a:rPr lang="sv-S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name[0-6]: Sistem</a:t>
            </a:r>
            <a:br>
              <a:rPr lang="sv-S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message[23:34]: alpro dan python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2411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Mengupdate</a:t>
            </a:r>
            <a:r>
              <a:rPr lang="en-US" dirty="0"/>
              <a:t>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Anda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dapat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“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memperbarui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” string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ada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dengan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(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kembali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)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menugaskan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variabel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ke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string</a:t>
            </a:r>
            <a:b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lain. 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Nilai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baru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dapat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dikaitkan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dengan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nilai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sebelumnya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atau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ke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string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sama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sekali</a:t>
            </a:r>
            <a:b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</a:b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berbeda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Sebagai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contoh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:</a:t>
            </a:r>
            <a:br>
              <a:rPr lang="en-US" sz="1800" b="0" i="0" dirty="0">
                <a:solidFill>
                  <a:srgbClr val="212529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("Updated String :- ", Prodi[:6] + ' 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Komputer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sz="1800" b="0" i="0" dirty="0">
                <a:solidFill>
                  <a:srgbClr val="212529"/>
                </a:solidFill>
                <a:effectLst/>
                <a:latin typeface="TimesNewRomanPSMT"/>
              </a:rPr>
            </a:b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Bila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kode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diatas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dieksekusi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maka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akan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menghasilkan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hasil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sebagai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NewRomanPSMT"/>
              </a:rPr>
              <a:t>berikut</a:t>
            </a:r>
            <a: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  <a:t> :</a:t>
            </a:r>
            <a:br>
              <a:rPr lang="en-US" b="0" i="0" dirty="0">
                <a:solidFill>
                  <a:srgbClr val="212529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Updated String :-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Sistem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Komputer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5491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Manipulasi</a:t>
            </a:r>
            <a:r>
              <a:rPr lang="en-US" dirty="0"/>
              <a:t>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A. String Operator</a:t>
            </a:r>
          </a:p>
          <a:p>
            <a:pPr>
              <a:lnSpc>
                <a:spcPct val="120000"/>
              </a:lnSpc>
            </a:pPr>
            <a:r>
              <a:rPr lang="en-US" dirty="0"/>
              <a:t>1. Operator +,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string,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string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digabungkan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23DFC-71ED-3D0E-E60B-69440E051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75567"/>
            <a:ext cx="2656013" cy="262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601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Manipulasi</a:t>
            </a:r>
            <a:r>
              <a:rPr lang="en-US" dirty="0"/>
              <a:t>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2. Operator *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Salinan string. Jika s </a:t>
            </a:r>
            <a:r>
              <a:rPr lang="en-US" dirty="0" err="1"/>
              <a:t>adalah</a:t>
            </a:r>
            <a:r>
              <a:rPr lang="en-US" dirty="0"/>
              <a:t> string dan 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interger</a:t>
            </a:r>
            <a:r>
              <a:rPr lang="en-US" dirty="0"/>
              <a:t>,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string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 </a:t>
            </a:r>
            <a:r>
              <a:rPr lang="en-US" dirty="0" err="1"/>
              <a:t>salinan</a:t>
            </a:r>
            <a:r>
              <a:rPr lang="en-US" dirty="0"/>
              <a:t> s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7F01F-06D1-A496-00D4-F6BD02461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42" y="2727916"/>
            <a:ext cx="2281038" cy="2081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8778B2-EAC6-EA55-2704-8EDBF69E240D}"/>
              </a:ext>
            </a:extLst>
          </p:cNvPr>
          <p:cNvSpPr txBox="1"/>
          <p:nvPr/>
        </p:nvSpPr>
        <p:spPr>
          <a:xfrm>
            <a:off x="5361214" y="2727916"/>
            <a:ext cx="6536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pengali</a:t>
            </a:r>
            <a:r>
              <a:rPr lang="en-US" dirty="0"/>
              <a:t> n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. </a:t>
            </a:r>
            <a:r>
              <a:rPr lang="en-US" dirty="0" err="1"/>
              <a:t>Pengali</a:t>
            </a:r>
            <a:r>
              <a:rPr lang="en-US" dirty="0"/>
              <a:t> n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negative,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/>
              <a:t>string </a:t>
            </a:r>
            <a:r>
              <a:rPr lang="en-US" b="1" dirty="0" err="1"/>
              <a:t>kosong</a:t>
            </a:r>
            <a:r>
              <a:rPr lang="en-US" b="1" dirty="0"/>
              <a:t>.</a:t>
            </a:r>
          </a:p>
          <a:p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DC3895-837C-6640-DDC4-D34FCC0E7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539" y="3732138"/>
            <a:ext cx="2390554" cy="103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3743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Manipulasi</a:t>
            </a:r>
            <a:r>
              <a:rPr lang="en-US" dirty="0"/>
              <a:t>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3. Operator in</a:t>
            </a:r>
          </a:p>
          <a:p>
            <a:pPr>
              <a:lnSpc>
                <a:spcPct val="12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Python juga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menyediakan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operator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keanggotaan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dapat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digunakan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string. Operator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dalam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string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masuk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kedalam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anggota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operasi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pertama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maka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benilai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Benar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, dan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apabila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tidak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beranggota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bernilai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Salah.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11" y="192088"/>
            <a:ext cx="1785625" cy="178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26B963-9E0C-87F3-7FCA-AC457240E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29000"/>
            <a:ext cx="3067795" cy="16108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4135F1-196F-760A-6685-7D55D5ADC4F1}"/>
              </a:ext>
            </a:extLst>
          </p:cNvPr>
          <p:cNvSpPr txBox="1"/>
          <p:nvPr/>
        </p:nvSpPr>
        <p:spPr>
          <a:xfrm>
            <a:off x="5856514" y="3429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juga operator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kebalikan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88C2D2-7D80-72CC-AC55-2EB5E9468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942" y="3906706"/>
            <a:ext cx="2265013" cy="14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79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4558</TotalTime>
  <Words>1115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Calibri Light</vt:lpstr>
      <vt:lpstr>Consolas</vt:lpstr>
      <vt:lpstr>Courier New</vt:lpstr>
      <vt:lpstr>Times New Roman</vt:lpstr>
      <vt:lpstr>TimesNewRomanPS-ItalicMT</vt:lpstr>
      <vt:lpstr>TimesNewRomanPSMT</vt:lpstr>
      <vt:lpstr>Retrospect</vt:lpstr>
      <vt:lpstr>String</vt:lpstr>
      <vt:lpstr>String dalam Python</vt:lpstr>
      <vt:lpstr>String adalah Array</vt:lpstr>
      <vt:lpstr>Looping Melalui String</vt:lpstr>
      <vt:lpstr>Mengakses Substring</vt:lpstr>
      <vt:lpstr>Mengupdate String</vt:lpstr>
      <vt:lpstr>Manipulasi String</vt:lpstr>
      <vt:lpstr>Manipulasi String</vt:lpstr>
      <vt:lpstr>Manipulasi String</vt:lpstr>
      <vt:lpstr>Fungsi Bawaan String</vt:lpstr>
      <vt:lpstr>Ord(c)</vt:lpstr>
      <vt:lpstr>Chr (n)</vt:lpstr>
      <vt:lpstr>Len(s)</vt:lpstr>
      <vt:lpstr>Str(obj)</vt:lpstr>
      <vt:lpstr>String Index</vt:lpstr>
      <vt:lpstr>String Index</vt:lpstr>
      <vt:lpstr>String Slicing</vt:lpstr>
      <vt:lpstr>String Slicing</vt:lpstr>
      <vt:lpstr>String Slicing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DATA</dc:title>
  <dc:creator>azty</dc:creator>
  <cp:lastModifiedBy>Azty Acbarrifha Nour</cp:lastModifiedBy>
  <cp:revision>88</cp:revision>
  <cp:lastPrinted>2022-08-18T00:39:35Z</cp:lastPrinted>
  <dcterms:created xsi:type="dcterms:W3CDTF">2022-08-16T04:08:45Z</dcterms:created>
  <dcterms:modified xsi:type="dcterms:W3CDTF">2022-11-30T08:53:13Z</dcterms:modified>
</cp:coreProperties>
</file>