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Predicting Customer Churn for </a:t>
            </a:r>
            <a:r>
              <a:rPr lang="en-US" sz="4000" dirty="0" err="1"/>
              <a:t>SyriaTel</a:t>
            </a:r>
            <a:r>
              <a:rPr lang="en-US" sz="4000" dirty="0"/>
              <a:t> Using Machine Learning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FCAE1F-05C7-1403-1E93-83CED5A8C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Binary Classification Model</a:t>
            </a:r>
          </a:p>
        </p:txBody>
      </p:sp>
    </p:spTree>
    <p:extLst>
      <p:ext uri="{BB962C8B-B14F-4D97-AF65-F5344CB8AC3E}">
        <p14:creationId xmlns:p14="http://schemas.microsoft.com/office/powerpoint/2010/main" val="1997951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Churn is more common among customers with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 Month-to-month contracts</a:t>
            </a:r>
          </a:p>
          <a:p>
            <a:r>
              <a:rPr lang="en-US" dirty="0"/>
              <a:t> No internet services</a:t>
            </a:r>
          </a:p>
          <a:p>
            <a:r>
              <a:rPr lang="en-US" dirty="0"/>
              <a:t> High charges and short tenure</a:t>
            </a:r>
          </a:p>
          <a:p>
            <a:r>
              <a:rPr lang="en-US" dirty="0"/>
              <a:t>Tenure is a strong predictor—longer-tenure customers are more loyal</a:t>
            </a:r>
          </a:p>
          <a:p>
            <a:r>
              <a:rPr lang="en-US" dirty="0"/>
              <a:t>Contract type and payment method significantly influence retention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29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To reduce churn and boost retention, </a:t>
            </a:r>
            <a:r>
              <a:rPr lang="en-US" dirty="0" err="1"/>
              <a:t>S</a:t>
            </a:r>
            <a:r>
              <a:rPr lang="en-US" dirty="0" err="1" smtClean="0"/>
              <a:t>yriaTel</a:t>
            </a:r>
            <a:r>
              <a:rPr lang="en-US" dirty="0" smtClean="0"/>
              <a:t> should: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Offer loyalty rewards or discounts to long-tenure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Incentivize customers to switch to long-term contracts.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Promote automatic payments to reduce friction.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Launch targeted outreach campaigns to high-risk segments.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Proactive strategies based on model insights can save revenue and increase customers satisfaction.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03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0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10383252" cy="35036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 err="1"/>
              <a:t>SyriaTel</a:t>
            </a:r>
            <a:r>
              <a:rPr lang="en-US" sz="2600" dirty="0"/>
              <a:t>, like many telecom companies, loses revenue when customers leave unexpectedly.</a:t>
            </a:r>
          </a:p>
          <a:p>
            <a:pPr marL="0" indent="0">
              <a:buNone/>
            </a:pPr>
            <a:r>
              <a:rPr lang="en-US" sz="2600" dirty="0"/>
              <a:t>Understanding customer churn allows the business to take early action.</a:t>
            </a:r>
          </a:p>
          <a:p>
            <a:pPr marL="0" indent="0">
              <a:buNone/>
            </a:pP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Churn prediction is a binary classification problem: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Will a customer churn? Yes or </a:t>
            </a:r>
            <a:r>
              <a:rPr lang="en-US" sz="2600" dirty="0" smtClean="0"/>
              <a:t>No</a:t>
            </a:r>
            <a:endParaRPr lang="en-US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Goal: Build a predictive model using customer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 Business impact: Reduce revenue loss and increase customer retention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4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500" dirty="0"/>
              <a:t>This project aims to identify customers who are at high risk of leaving </a:t>
            </a:r>
            <a:r>
              <a:rPr lang="en-US" sz="5500" dirty="0" err="1"/>
              <a:t>SyriaTel</a:t>
            </a:r>
            <a:r>
              <a:rPr lang="en-US" sz="5500" dirty="0"/>
              <a:t>.</a:t>
            </a:r>
          </a:p>
          <a:p>
            <a:pPr marL="0" indent="0">
              <a:buNone/>
            </a:pPr>
            <a:r>
              <a:rPr lang="en-US" sz="5500" b="1" dirty="0" smtClean="0"/>
              <a:t>OBJECTIVES</a:t>
            </a:r>
          </a:p>
          <a:p>
            <a:pPr marL="0" indent="0">
              <a:buNone/>
            </a:pPr>
            <a:r>
              <a:rPr lang="en-US" sz="5500" dirty="0" smtClean="0"/>
              <a:t>1. Use customer behavior and demographic data to predict churn</a:t>
            </a:r>
          </a:p>
          <a:p>
            <a:pPr marL="0" indent="0">
              <a:buNone/>
            </a:pPr>
            <a:r>
              <a:rPr lang="en-US" sz="5500" dirty="0" smtClean="0"/>
              <a:t>2</a:t>
            </a:r>
            <a:r>
              <a:rPr lang="en-US" sz="5500" dirty="0"/>
              <a:t>. Evaluate and compare different models for accuracy and recall</a:t>
            </a:r>
          </a:p>
          <a:p>
            <a:pPr marL="0" indent="0">
              <a:buNone/>
            </a:pPr>
            <a:r>
              <a:rPr lang="en-US" sz="5500" dirty="0"/>
              <a:t>3. Identify key drivers of churn</a:t>
            </a:r>
          </a:p>
          <a:p>
            <a:pPr marL="0" indent="0">
              <a:buNone/>
            </a:pPr>
            <a:r>
              <a:rPr lang="en-US" sz="5500" dirty="0"/>
              <a:t>4. Provide actionable business recommendations</a:t>
            </a:r>
          </a:p>
          <a:p>
            <a:pPr marL="0" indent="0">
              <a:buNone/>
            </a:pPr>
            <a:r>
              <a:rPr lang="en-US" sz="5500" dirty="0"/>
              <a:t>5. Help </a:t>
            </a:r>
            <a:r>
              <a:rPr lang="en-US" sz="5500" dirty="0" err="1"/>
              <a:t>SyriaTel</a:t>
            </a:r>
            <a:r>
              <a:rPr lang="en-US" sz="5500" dirty="0"/>
              <a:t> improve customer retention through data </a:t>
            </a:r>
            <a:r>
              <a:rPr lang="en-US" sz="5500" dirty="0" smtClean="0"/>
              <a:t>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8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Customer Features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9294" y="2557463"/>
            <a:ext cx="6033412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76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in Customer Retention Detection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F8F7A8-2FD4-5BA3-5C3C-45E80761D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Model's Performance in Identifying Customer </a:t>
            </a:r>
            <a:r>
              <a:rPr lang="en-US" dirty="0" smtClean="0"/>
              <a:t>Retention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Random Forest was used to classify customers into churn and non-churn categories.</a:t>
            </a:r>
          </a:p>
          <a:p>
            <a:pPr>
              <a:lnSpc>
                <a:spcPct val="170000"/>
              </a:lnSpc>
            </a:pPr>
            <a:r>
              <a:rPr lang="en-US" dirty="0"/>
              <a:t>Recall score was prioritized to catch as many churn cases as possible</a:t>
            </a:r>
          </a:p>
          <a:p>
            <a:pPr>
              <a:lnSpc>
                <a:spcPct val="170000"/>
              </a:lnSpc>
            </a:pPr>
            <a:r>
              <a:rPr lang="en-US" dirty="0"/>
              <a:t>Random Forest provided a good balance between precision and recall</a:t>
            </a:r>
          </a:p>
          <a:p>
            <a:pPr>
              <a:lnSpc>
                <a:spcPct val="170000"/>
              </a:lnSpc>
            </a:pPr>
            <a:r>
              <a:rPr lang="en-US" dirty="0"/>
              <a:t>It performed better than the baseline Logistic Regression model in identifying customers likely to churn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20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 Metrics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9436" y="2557463"/>
            <a:ext cx="389312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69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the Matrix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AUC Score (0.943):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51CD5-63EA-A9D6-4A37-EC067EEBD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confusion matrix helped us see where the model was making errors:</a:t>
            </a:r>
          </a:p>
          <a:p>
            <a:endParaRPr lang="en-US" dirty="0"/>
          </a:p>
          <a:p>
            <a:r>
              <a:rPr lang="en-US" dirty="0"/>
              <a:t>True Positives (TP</a:t>
            </a:r>
            <a:r>
              <a:rPr lang="en-US" dirty="0" smtClean="0"/>
              <a:t>): </a:t>
            </a:r>
            <a:r>
              <a:rPr lang="en-US" dirty="0"/>
              <a:t>Correctly predicted churns</a:t>
            </a:r>
          </a:p>
          <a:p>
            <a:r>
              <a:rPr lang="en-US" dirty="0"/>
              <a:t>False Positives (FP</a:t>
            </a:r>
            <a:r>
              <a:rPr lang="en-US" dirty="0" smtClean="0"/>
              <a:t>): Predicted </a:t>
            </a:r>
            <a:r>
              <a:rPr lang="en-US" dirty="0"/>
              <a:t>churn, but customer stayed</a:t>
            </a:r>
          </a:p>
          <a:p>
            <a:r>
              <a:rPr lang="en-US" dirty="0"/>
              <a:t>True Negatives (TN</a:t>
            </a:r>
            <a:r>
              <a:rPr lang="en-US" dirty="0" smtClean="0"/>
              <a:t>): </a:t>
            </a:r>
            <a:r>
              <a:rPr lang="en-US" dirty="0"/>
              <a:t>Correctly predicted retention</a:t>
            </a:r>
          </a:p>
          <a:p>
            <a:r>
              <a:rPr lang="en-US" dirty="0"/>
              <a:t>False Negatives (FN</a:t>
            </a:r>
            <a:r>
              <a:rPr lang="en-US" dirty="0" smtClean="0"/>
              <a:t>): </a:t>
            </a:r>
            <a:r>
              <a:rPr lang="en-US" dirty="0"/>
              <a:t>Missed churns (most costly)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Minimizing false negatives is crucial because those are customers we could lose without warning.</a:t>
            </a:r>
          </a:p>
        </p:txBody>
      </p:sp>
    </p:spTree>
    <p:extLst>
      <p:ext uri="{BB962C8B-B14F-4D97-AF65-F5344CB8AC3E}">
        <p14:creationId xmlns:p14="http://schemas.microsoft.com/office/powerpoint/2010/main" val="281240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Comparison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4011" y="2557463"/>
            <a:ext cx="412397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0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Random Forest model showed that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 Customers with month-to-month contracts, high monthly charges, or short tenure were more likely to churn</a:t>
            </a:r>
          </a:p>
          <a:p>
            <a:r>
              <a:rPr lang="en-US" dirty="0"/>
              <a:t>Customers on longer contracts or with automatic payments were more likely to </a:t>
            </a:r>
            <a:r>
              <a:rPr lang="en-US" dirty="0" smtClean="0"/>
              <a:t>stay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These insights can guide </a:t>
            </a:r>
            <a:r>
              <a:rPr lang="en-US" dirty="0" err="1"/>
              <a:t>SyriaTel</a:t>
            </a:r>
            <a:r>
              <a:rPr lang="en-US" dirty="0"/>
              <a:t> in identifying at-risk customers early.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79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158</TotalTime>
  <Words>433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Garamond</vt:lpstr>
      <vt:lpstr>Wingdings</vt:lpstr>
      <vt:lpstr>Organic</vt:lpstr>
      <vt:lpstr>Predicting Customer Churn for SyriaTel Using Machine Learning</vt:lpstr>
      <vt:lpstr>Business Problem</vt:lpstr>
      <vt:lpstr>Project Objectives</vt:lpstr>
      <vt:lpstr>Key Customer Features</vt:lpstr>
      <vt:lpstr>Performance in Customer Retention Detection</vt:lpstr>
      <vt:lpstr>Model Evaluation Metrics</vt:lpstr>
      <vt:lpstr>Interpretation of the Matrix</vt:lpstr>
      <vt:lpstr>Model Comparison</vt:lpstr>
      <vt:lpstr>Interpretation</vt:lpstr>
      <vt:lpstr>Key Insights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APPROVAL PREDICTOR</dc:title>
  <dc:creator>Ian</dc:creator>
  <cp:lastModifiedBy>hp</cp:lastModifiedBy>
  <cp:revision>12</cp:revision>
  <dcterms:created xsi:type="dcterms:W3CDTF">2025-06-06T17:03:56Z</dcterms:created>
  <dcterms:modified xsi:type="dcterms:W3CDTF">2025-07-23T18:54:39Z</dcterms:modified>
</cp:coreProperties>
</file>