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274" d="100"/>
          <a:sy n="274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nish/repos/smpc/experiments/Cluster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234436790781"/>
          <c:y val="0.0794044665012407"/>
          <c:w val="0.83055376274687"/>
          <c:h val="0.639214943045271"/>
        </c:manualLayout>
      </c:layout>
      <c:lineChart>
        <c:grouping val="standard"/>
        <c:varyColors val="0"/>
        <c:ser>
          <c:idx val="0"/>
          <c:order val="0"/>
          <c:tx>
            <c:strRef>
              <c:f>'At least 1'!$A$2</c:f>
              <c:strCache>
                <c:ptCount val="1"/>
                <c:pt idx="0">
                  <c:v>1/12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1'!$B$2:$L$2</c:f>
              <c:numCache>
                <c:formatCode>General</c:formatCode>
                <c:ptCount val="11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4">
                  <c:v>12.0</c:v>
                </c:pt>
                <c:pt idx="5">
                  <c:v>12.0</c:v>
                </c:pt>
                <c:pt idx="6">
                  <c:v>12.0</c:v>
                </c:pt>
                <c:pt idx="7">
                  <c:v>12.0</c:v>
                </c:pt>
                <c:pt idx="8">
                  <c:v>12.0</c:v>
                </c:pt>
                <c:pt idx="9">
                  <c:v>12.0</c:v>
                </c:pt>
                <c:pt idx="10">
                  <c:v>12.0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'At least 1'!$A$3</c:f>
              <c:strCache>
                <c:ptCount val="1"/>
                <c:pt idx="0">
                  <c:v>1/16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1'!$B$3:$L$3</c:f>
              <c:numCache>
                <c:formatCode>General</c:formatCode>
                <c:ptCount val="11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10.0</c:v>
                </c:pt>
                <c:pt idx="10">
                  <c:v>10.0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'At least 1'!$A$4</c:f>
              <c:strCache>
                <c:ptCount val="1"/>
                <c:pt idx="0">
                  <c:v>1/32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1'!$B$4:$L$4</c:f>
              <c:numCache>
                <c:formatCode>General</c:formatCode>
                <c:ptCount val="11"/>
                <c:pt idx="0">
                  <c:v>8.0</c:v>
                </c:pt>
                <c:pt idx="1">
                  <c:v>8.0</c:v>
                </c:pt>
                <c:pt idx="2">
                  <c:v>8.0</c:v>
                </c:pt>
                <c:pt idx="3">
                  <c:v>8.0</c:v>
                </c:pt>
                <c:pt idx="4">
                  <c:v>8.0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8.0</c:v>
                </c:pt>
                <c:pt idx="9">
                  <c:v>8.0</c:v>
                </c:pt>
                <c:pt idx="10">
                  <c:v>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'At least 1'!$A$5</c:f>
              <c:strCache>
                <c:ptCount val="1"/>
                <c:pt idx="0">
                  <c:v>1/64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1'!$B$5:$L$5</c:f>
              <c:numCache>
                <c:formatCode>General</c:formatCode>
                <c:ptCount val="11"/>
                <c:pt idx="0">
                  <c:v>7.0</c:v>
                </c:pt>
                <c:pt idx="1">
                  <c:v>7.0</c:v>
                </c:pt>
                <c:pt idx="2">
                  <c:v>7.0</c:v>
                </c:pt>
                <c:pt idx="3">
                  <c:v>7.0</c:v>
                </c:pt>
                <c:pt idx="4">
                  <c:v>7.0</c:v>
                </c:pt>
                <c:pt idx="5">
                  <c:v>7.0</c:v>
                </c:pt>
                <c:pt idx="6">
                  <c:v>7.0</c:v>
                </c:pt>
                <c:pt idx="7">
                  <c:v>7.0</c:v>
                </c:pt>
                <c:pt idx="8">
                  <c:v>7.0</c:v>
                </c:pt>
                <c:pt idx="9">
                  <c:v>7.0</c:v>
                </c:pt>
                <c:pt idx="10">
                  <c:v>7.0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'At least 1'!$A$6</c:f>
              <c:strCache>
                <c:ptCount val="1"/>
                <c:pt idx="0">
                  <c:v>1/128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1'!$B$6:$L$6</c:f>
              <c:numCache>
                <c:formatCode>General</c:formatCode>
                <c:ptCount val="11"/>
                <c:pt idx="0">
                  <c:v>6.0</c:v>
                </c:pt>
                <c:pt idx="1">
                  <c:v>6.0</c:v>
                </c:pt>
                <c:pt idx="2">
                  <c:v>6.0</c:v>
                </c:pt>
                <c:pt idx="3">
                  <c:v>6.0</c:v>
                </c:pt>
                <c:pt idx="4">
                  <c:v>6.0</c:v>
                </c:pt>
                <c:pt idx="5">
                  <c:v>6.0</c:v>
                </c:pt>
                <c:pt idx="6">
                  <c:v>6.0</c:v>
                </c:pt>
                <c:pt idx="7">
                  <c:v>6.0</c:v>
                </c:pt>
                <c:pt idx="8">
                  <c:v>6.0</c:v>
                </c:pt>
                <c:pt idx="9">
                  <c:v>6.0</c:v>
                </c:pt>
                <c:pt idx="10">
                  <c:v>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2097086576"/>
        <c:axId val="-2015650752"/>
      </c:lineChart>
      <c:catAx>
        <c:axId val="-209708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Total Number of</a:t>
                </a:r>
                <a:r>
                  <a:rPr lang="en-US" sz="11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Parties</a:t>
                </a:r>
                <a:endParaRPr lang="en-US" sz="11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0.393694685332739"/>
              <c:y val="0.887617670619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15650752"/>
        <c:crosses val="autoZero"/>
        <c:auto val="1"/>
        <c:lblAlgn val="ctr"/>
        <c:lblOffset val="100"/>
        <c:noMultiLvlLbl val="0"/>
      </c:catAx>
      <c:valAx>
        <c:axId val="-201565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Miniumum Cluster Members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9708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506694673598"/>
          <c:y val="0.0327777886325003"/>
          <c:w val="0.769165542086673"/>
          <c:h val="0.110623082784627"/>
        </c:manualLayout>
      </c:layout>
      <c:overlay val="0"/>
      <c:spPr>
        <a:solidFill>
          <a:schemeClr val="bg1"/>
        </a:solidFill>
        <a:ln w="6350">
          <a:solidFill>
            <a:schemeClr val="accent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770478"/>
              </p:ext>
            </p:extLst>
          </p:nvPr>
        </p:nvGraphicFramePr>
        <p:xfrm>
          <a:off x="0" y="117044"/>
          <a:ext cx="4260850" cy="255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5908" y="58573"/>
            <a:ext cx="1946016" cy="38060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Fraction of corrupted parties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2015-05-16T08:35:14Z</cp:lastPrinted>
  <dcterms:created xsi:type="dcterms:W3CDTF">2015-05-16T06:49:54Z</dcterms:created>
  <dcterms:modified xsi:type="dcterms:W3CDTF">2015-05-16T08:35:17Z</dcterms:modified>
</cp:coreProperties>
</file>