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</p:sldIdLst>
  <p:sldSz cx="4292600" cy="2651125"/>
  <p:notesSz cx="6858000" cy="9144000"/>
  <p:defaultTextStyle>
    <a:defPPr>
      <a:defRPr lang="en-US"/>
    </a:defPPr>
    <a:lvl1pPr marL="0" algn="l" defTabSz="364023" rtl="0" eaLnBrk="1" latinLnBrk="0" hangingPunct="1">
      <a:defRPr sz="717" kern="1200">
        <a:solidFill>
          <a:schemeClr val="tx1"/>
        </a:solidFill>
        <a:latin typeface="+mn-lt"/>
        <a:ea typeface="+mn-ea"/>
        <a:cs typeface="+mn-cs"/>
      </a:defRPr>
    </a:lvl1pPr>
    <a:lvl2pPr marL="182011" algn="l" defTabSz="364023" rtl="0" eaLnBrk="1" latinLnBrk="0" hangingPunct="1">
      <a:defRPr sz="717" kern="1200">
        <a:solidFill>
          <a:schemeClr val="tx1"/>
        </a:solidFill>
        <a:latin typeface="+mn-lt"/>
        <a:ea typeface="+mn-ea"/>
        <a:cs typeface="+mn-cs"/>
      </a:defRPr>
    </a:lvl2pPr>
    <a:lvl3pPr marL="364023" algn="l" defTabSz="364023" rtl="0" eaLnBrk="1" latinLnBrk="0" hangingPunct="1">
      <a:defRPr sz="717" kern="1200">
        <a:solidFill>
          <a:schemeClr val="tx1"/>
        </a:solidFill>
        <a:latin typeface="+mn-lt"/>
        <a:ea typeface="+mn-ea"/>
        <a:cs typeface="+mn-cs"/>
      </a:defRPr>
    </a:lvl3pPr>
    <a:lvl4pPr marL="546034" algn="l" defTabSz="364023" rtl="0" eaLnBrk="1" latinLnBrk="0" hangingPunct="1">
      <a:defRPr sz="717" kern="1200">
        <a:solidFill>
          <a:schemeClr val="tx1"/>
        </a:solidFill>
        <a:latin typeface="+mn-lt"/>
        <a:ea typeface="+mn-ea"/>
        <a:cs typeface="+mn-cs"/>
      </a:defRPr>
    </a:lvl4pPr>
    <a:lvl5pPr marL="728045" algn="l" defTabSz="364023" rtl="0" eaLnBrk="1" latinLnBrk="0" hangingPunct="1">
      <a:defRPr sz="717" kern="1200">
        <a:solidFill>
          <a:schemeClr val="tx1"/>
        </a:solidFill>
        <a:latin typeface="+mn-lt"/>
        <a:ea typeface="+mn-ea"/>
        <a:cs typeface="+mn-cs"/>
      </a:defRPr>
    </a:lvl5pPr>
    <a:lvl6pPr marL="910057" algn="l" defTabSz="364023" rtl="0" eaLnBrk="1" latinLnBrk="0" hangingPunct="1">
      <a:defRPr sz="717" kern="1200">
        <a:solidFill>
          <a:schemeClr val="tx1"/>
        </a:solidFill>
        <a:latin typeface="+mn-lt"/>
        <a:ea typeface="+mn-ea"/>
        <a:cs typeface="+mn-cs"/>
      </a:defRPr>
    </a:lvl6pPr>
    <a:lvl7pPr marL="1092068" algn="l" defTabSz="364023" rtl="0" eaLnBrk="1" latinLnBrk="0" hangingPunct="1">
      <a:defRPr sz="717" kern="1200">
        <a:solidFill>
          <a:schemeClr val="tx1"/>
        </a:solidFill>
        <a:latin typeface="+mn-lt"/>
        <a:ea typeface="+mn-ea"/>
        <a:cs typeface="+mn-cs"/>
      </a:defRPr>
    </a:lvl7pPr>
    <a:lvl8pPr marL="1274079" algn="l" defTabSz="364023" rtl="0" eaLnBrk="1" latinLnBrk="0" hangingPunct="1">
      <a:defRPr sz="717" kern="1200">
        <a:solidFill>
          <a:schemeClr val="tx1"/>
        </a:solidFill>
        <a:latin typeface="+mn-lt"/>
        <a:ea typeface="+mn-ea"/>
        <a:cs typeface="+mn-cs"/>
      </a:defRPr>
    </a:lvl8pPr>
    <a:lvl9pPr marL="1456091" algn="l" defTabSz="364023" rtl="0" eaLnBrk="1" latinLnBrk="0" hangingPunct="1">
      <a:defRPr sz="71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6"/>
  </p:normalViewPr>
  <p:slideViewPr>
    <p:cSldViewPr snapToGrid="0" snapToObjects="1">
      <p:cViewPr varScale="1">
        <p:scale>
          <a:sx n="274" d="100"/>
          <a:sy n="274" d="100"/>
        </p:scale>
        <p:origin x="11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localhost/Users/tanish/repos/smpc/experiments/ClusterResults.xlsx" TargetMode="External"/><Relationship Id="rId4" Type="http://schemas.openxmlformats.org/officeDocument/2006/relationships/chartUserShapes" Target="../drawings/drawing1.xml"/><Relationship Id="rId1" Type="http://schemas.microsoft.com/office/2011/relationships/chartStyle" Target="style1.xml"/><Relationship Id="rId2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70988183109"/>
          <c:y val="0.064516129032258"/>
          <c:w val="0.80968938122675"/>
          <c:h val="0.682862390340165"/>
        </c:manualLayout>
      </c:layout>
      <c:lineChart>
        <c:grouping val="standard"/>
        <c:varyColors val="0"/>
        <c:ser>
          <c:idx val="0"/>
          <c:order val="0"/>
          <c:tx>
            <c:strRef>
              <c:f>'At least 1'!$A$18</c:f>
              <c:strCache>
                <c:ptCount val="1"/>
                <c:pt idx="0">
                  <c:v>1/12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'At least 1'!$B$17:$L$17</c:f>
              <c:numCache>
                <c:formatCode>General</c:formatCode>
                <c:ptCount val="11"/>
                <c:pt idx="0">
                  <c:v>1024.0</c:v>
                </c:pt>
                <c:pt idx="1">
                  <c:v>2048.0</c:v>
                </c:pt>
                <c:pt idx="2">
                  <c:v>4096.0</c:v>
                </c:pt>
                <c:pt idx="3">
                  <c:v>8192.0</c:v>
                </c:pt>
                <c:pt idx="4">
                  <c:v>16384.0</c:v>
                </c:pt>
                <c:pt idx="5">
                  <c:v>32768.0</c:v>
                </c:pt>
                <c:pt idx="6">
                  <c:v>65536.0</c:v>
                </c:pt>
                <c:pt idx="7">
                  <c:v>131072.0</c:v>
                </c:pt>
                <c:pt idx="8">
                  <c:v>262144.0</c:v>
                </c:pt>
                <c:pt idx="9">
                  <c:v>524288.0</c:v>
                </c:pt>
                <c:pt idx="10">
                  <c:v>1.048576E6</c:v>
                </c:pt>
              </c:numCache>
            </c:numRef>
          </c:cat>
          <c:val>
            <c:numRef>
              <c:f>'At least 1'!$B$18:$L$18</c:f>
              <c:numCache>
                <c:formatCode>General</c:formatCode>
                <c:ptCount val="11"/>
                <c:pt idx="0">
                  <c:v>80.0</c:v>
                </c:pt>
                <c:pt idx="1">
                  <c:v>82.0</c:v>
                </c:pt>
                <c:pt idx="2">
                  <c:v>84.0</c:v>
                </c:pt>
                <c:pt idx="3">
                  <c:v>85.0</c:v>
                </c:pt>
                <c:pt idx="4">
                  <c:v>87.0</c:v>
                </c:pt>
                <c:pt idx="5">
                  <c:v>89.0</c:v>
                </c:pt>
                <c:pt idx="6">
                  <c:v>90.0</c:v>
                </c:pt>
                <c:pt idx="7">
                  <c:v>92.0</c:v>
                </c:pt>
                <c:pt idx="8">
                  <c:v>94.0</c:v>
                </c:pt>
                <c:pt idx="9">
                  <c:v>96.0</c:v>
                </c:pt>
                <c:pt idx="10">
                  <c:v>97.0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'At least 1'!$A$19</c:f>
              <c:strCache>
                <c:ptCount val="1"/>
                <c:pt idx="0">
                  <c:v>1/16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'At least 1'!$B$17:$L$17</c:f>
              <c:numCache>
                <c:formatCode>General</c:formatCode>
                <c:ptCount val="11"/>
                <c:pt idx="0">
                  <c:v>1024.0</c:v>
                </c:pt>
                <c:pt idx="1">
                  <c:v>2048.0</c:v>
                </c:pt>
                <c:pt idx="2">
                  <c:v>4096.0</c:v>
                </c:pt>
                <c:pt idx="3">
                  <c:v>8192.0</c:v>
                </c:pt>
                <c:pt idx="4">
                  <c:v>16384.0</c:v>
                </c:pt>
                <c:pt idx="5">
                  <c:v>32768.0</c:v>
                </c:pt>
                <c:pt idx="6">
                  <c:v>65536.0</c:v>
                </c:pt>
                <c:pt idx="7">
                  <c:v>131072.0</c:v>
                </c:pt>
                <c:pt idx="8">
                  <c:v>262144.0</c:v>
                </c:pt>
                <c:pt idx="9">
                  <c:v>524288.0</c:v>
                </c:pt>
                <c:pt idx="10">
                  <c:v>1.048576E6</c:v>
                </c:pt>
              </c:numCache>
            </c:numRef>
          </c:cat>
          <c:val>
            <c:numRef>
              <c:f>'At least 1'!$B$19:$L$19</c:f>
              <c:numCache>
                <c:formatCode>General</c:formatCode>
                <c:ptCount val="11"/>
                <c:pt idx="0">
                  <c:v>59.0</c:v>
                </c:pt>
                <c:pt idx="1">
                  <c:v>60.0</c:v>
                </c:pt>
                <c:pt idx="2">
                  <c:v>62.0</c:v>
                </c:pt>
                <c:pt idx="3">
                  <c:v>63.0</c:v>
                </c:pt>
                <c:pt idx="4">
                  <c:v>64.0</c:v>
                </c:pt>
                <c:pt idx="5">
                  <c:v>65.0</c:v>
                </c:pt>
                <c:pt idx="6">
                  <c:v>67.0</c:v>
                </c:pt>
                <c:pt idx="7">
                  <c:v>68.0</c:v>
                </c:pt>
                <c:pt idx="8">
                  <c:v>69.0</c:v>
                </c:pt>
                <c:pt idx="9">
                  <c:v>70.0</c:v>
                </c:pt>
                <c:pt idx="10">
                  <c:v>72.0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'At least 1'!$A$20</c:f>
              <c:strCache>
                <c:ptCount val="1"/>
                <c:pt idx="0">
                  <c:v>1/32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'At least 1'!$B$17:$L$17</c:f>
              <c:numCache>
                <c:formatCode>General</c:formatCode>
                <c:ptCount val="11"/>
                <c:pt idx="0">
                  <c:v>1024.0</c:v>
                </c:pt>
                <c:pt idx="1">
                  <c:v>2048.0</c:v>
                </c:pt>
                <c:pt idx="2">
                  <c:v>4096.0</c:v>
                </c:pt>
                <c:pt idx="3">
                  <c:v>8192.0</c:v>
                </c:pt>
                <c:pt idx="4">
                  <c:v>16384.0</c:v>
                </c:pt>
                <c:pt idx="5">
                  <c:v>32768.0</c:v>
                </c:pt>
                <c:pt idx="6">
                  <c:v>65536.0</c:v>
                </c:pt>
                <c:pt idx="7">
                  <c:v>131072.0</c:v>
                </c:pt>
                <c:pt idx="8">
                  <c:v>262144.0</c:v>
                </c:pt>
                <c:pt idx="9">
                  <c:v>524288.0</c:v>
                </c:pt>
                <c:pt idx="10">
                  <c:v>1.048576E6</c:v>
                </c:pt>
              </c:numCache>
            </c:numRef>
          </c:cat>
          <c:val>
            <c:numRef>
              <c:f>'At least 1'!$B$20:$L$20</c:f>
              <c:numCache>
                <c:formatCode>General</c:formatCode>
                <c:ptCount val="11"/>
                <c:pt idx="0">
                  <c:v>37.0</c:v>
                </c:pt>
                <c:pt idx="1">
                  <c:v>37.0</c:v>
                </c:pt>
                <c:pt idx="2">
                  <c:v>38.0</c:v>
                </c:pt>
                <c:pt idx="3">
                  <c:v>39.0</c:v>
                </c:pt>
                <c:pt idx="4">
                  <c:v>40.0</c:v>
                </c:pt>
                <c:pt idx="5">
                  <c:v>40.0</c:v>
                </c:pt>
                <c:pt idx="6">
                  <c:v>41.0</c:v>
                </c:pt>
                <c:pt idx="7">
                  <c:v>42.0</c:v>
                </c:pt>
                <c:pt idx="8">
                  <c:v>43.0</c:v>
                </c:pt>
                <c:pt idx="9">
                  <c:v>43.0</c:v>
                </c:pt>
                <c:pt idx="10">
                  <c:v>44.0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'At least 1'!$A$21</c:f>
              <c:strCache>
                <c:ptCount val="1"/>
                <c:pt idx="0">
                  <c:v>1/64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'At least 1'!$B$17:$L$17</c:f>
              <c:numCache>
                <c:formatCode>General</c:formatCode>
                <c:ptCount val="11"/>
                <c:pt idx="0">
                  <c:v>1024.0</c:v>
                </c:pt>
                <c:pt idx="1">
                  <c:v>2048.0</c:v>
                </c:pt>
                <c:pt idx="2">
                  <c:v>4096.0</c:v>
                </c:pt>
                <c:pt idx="3">
                  <c:v>8192.0</c:v>
                </c:pt>
                <c:pt idx="4">
                  <c:v>16384.0</c:v>
                </c:pt>
                <c:pt idx="5">
                  <c:v>32768.0</c:v>
                </c:pt>
                <c:pt idx="6">
                  <c:v>65536.0</c:v>
                </c:pt>
                <c:pt idx="7">
                  <c:v>131072.0</c:v>
                </c:pt>
                <c:pt idx="8">
                  <c:v>262144.0</c:v>
                </c:pt>
                <c:pt idx="9">
                  <c:v>524288.0</c:v>
                </c:pt>
                <c:pt idx="10">
                  <c:v>1.048576E6</c:v>
                </c:pt>
              </c:numCache>
            </c:numRef>
          </c:cat>
          <c:val>
            <c:numRef>
              <c:f>'At least 1'!$B$21:$L$21</c:f>
              <c:numCache>
                <c:formatCode>General</c:formatCode>
                <c:ptCount val="11"/>
                <c:pt idx="0">
                  <c:v>27.0</c:v>
                </c:pt>
                <c:pt idx="1">
                  <c:v>27.0</c:v>
                </c:pt>
                <c:pt idx="2">
                  <c:v>28.0</c:v>
                </c:pt>
                <c:pt idx="3">
                  <c:v>28.0</c:v>
                </c:pt>
                <c:pt idx="4">
                  <c:v>29.0</c:v>
                </c:pt>
                <c:pt idx="5">
                  <c:v>29.0</c:v>
                </c:pt>
                <c:pt idx="6">
                  <c:v>30.0</c:v>
                </c:pt>
                <c:pt idx="7">
                  <c:v>30.0</c:v>
                </c:pt>
                <c:pt idx="8">
                  <c:v>31.0</c:v>
                </c:pt>
                <c:pt idx="9">
                  <c:v>32.0</c:v>
                </c:pt>
                <c:pt idx="10">
                  <c:v>32.0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'At least 1'!$A$22</c:f>
              <c:strCache>
                <c:ptCount val="1"/>
                <c:pt idx="0">
                  <c:v>1/128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'At least 1'!$B$17:$L$17</c:f>
              <c:numCache>
                <c:formatCode>General</c:formatCode>
                <c:ptCount val="11"/>
                <c:pt idx="0">
                  <c:v>1024.0</c:v>
                </c:pt>
                <c:pt idx="1">
                  <c:v>2048.0</c:v>
                </c:pt>
                <c:pt idx="2">
                  <c:v>4096.0</c:v>
                </c:pt>
                <c:pt idx="3">
                  <c:v>8192.0</c:v>
                </c:pt>
                <c:pt idx="4">
                  <c:v>16384.0</c:v>
                </c:pt>
                <c:pt idx="5">
                  <c:v>32768.0</c:v>
                </c:pt>
                <c:pt idx="6">
                  <c:v>65536.0</c:v>
                </c:pt>
                <c:pt idx="7">
                  <c:v>131072.0</c:v>
                </c:pt>
                <c:pt idx="8">
                  <c:v>262144.0</c:v>
                </c:pt>
                <c:pt idx="9">
                  <c:v>524288.0</c:v>
                </c:pt>
                <c:pt idx="10">
                  <c:v>1.048576E6</c:v>
                </c:pt>
              </c:numCache>
            </c:numRef>
          </c:cat>
          <c:val>
            <c:numRef>
              <c:f>'At least 1'!$B$22:$L$22</c:f>
              <c:numCache>
                <c:formatCode>General</c:formatCode>
                <c:ptCount val="11"/>
                <c:pt idx="0">
                  <c:v>21.0</c:v>
                </c:pt>
                <c:pt idx="1">
                  <c:v>21.0</c:v>
                </c:pt>
                <c:pt idx="2">
                  <c:v>22.0</c:v>
                </c:pt>
                <c:pt idx="3">
                  <c:v>22.0</c:v>
                </c:pt>
                <c:pt idx="4">
                  <c:v>23.0</c:v>
                </c:pt>
                <c:pt idx="5">
                  <c:v>23.0</c:v>
                </c:pt>
                <c:pt idx="6">
                  <c:v>24.0</c:v>
                </c:pt>
                <c:pt idx="7">
                  <c:v>24.0</c:v>
                </c:pt>
                <c:pt idx="8">
                  <c:v>24.0</c:v>
                </c:pt>
                <c:pt idx="9">
                  <c:v>25.0</c:v>
                </c:pt>
                <c:pt idx="10">
                  <c:v>25.0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dropLines>
        <c:smooth val="0"/>
        <c:axId val="-1985073968"/>
        <c:axId val="-1985119536"/>
      </c:lineChart>
      <c:catAx>
        <c:axId val="-19850739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pPr>
                <a:r>
                  <a:rPr lang="en-US" sz="11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Total Number of</a:t>
                </a:r>
                <a:r>
                  <a:rPr lang="en-US" sz="1100" baseline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Parties</a:t>
                </a:r>
                <a:endParaRPr lang="en-US" sz="11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pPr>
            <a:endParaRPr lang="en-US"/>
          </a:p>
        </c:txPr>
        <c:crossAx val="-1985119536"/>
        <c:crosses val="autoZero"/>
        <c:auto val="1"/>
        <c:lblAlgn val="ctr"/>
        <c:lblOffset val="100"/>
        <c:noMultiLvlLbl val="0"/>
      </c:catAx>
      <c:valAx>
        <c:axId val="-1985119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pPr>
                <a:r>
                  <a:rPr lang="en-US" sz="11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Miniumum Cluster Members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pPr>
            <a:endParaRPr lang="en-US"/>
          </a:p>
        </c:txPr>
        <c:crossAx val="-19850739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189105694873089"/>
          <c:y val="0.0823177882350954"/>
          <c:w val="0.772146168018118"/>
          <c:h val="0.0907719661593169"/>
        </c:manualLayout>
      </c:layout>
      <c:overlay val="0"/>
      <c:spPr>
        <a:solidFill>
          <a:schemeClr val="bg1"/>
        </a:solidFill>
        <a:ln w="6350">
          <a:solidFill>
            <a:schemeClr val="accent1"/>
          </a:solidFill>
          <a:prstDash val="sysDot"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0.19327</cdr:x>
      <cdr:y>0</cdr:y>
    </cdr:from>
    <cdr:to>
      <cdr:x>0.64999</cdr:x>
      <cdr:y>0.1461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823494" y="0"/>
          <a:ext cx="1946016" cy="38061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pPr algn="l"/>
          <a:r>
            <a:rPr lang="en-US" dirty="0" smtClean="0">
              <a:latin typeface="Times New Roman" charset="0"/>
              <a:ea typeface="Times New Roman" charset="0"/>
              <a:cs typeface="Times New Roman" charset="0"/>
            </a:rPr>
            <a:t>Fraction of corrupted parties</a:t>
          </a:r>
          <a:endParaRPr lang="en-US" sz="1100" dirty="0">
            <a:latin typeface="Times New Roman" charset="0"/>
            <a:ea typeface="Times New Roman" charset="0"/>
            <a:cs typeface="Times New Roman" charset="0"/>
          </a:endParaRP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6575" y="433877"/>
            <a:ext cx="3219450" cy="922984"/>
          </a:xfrm>
        </p:spPr>
        <p:txBody>
          <a:bodyPr anchor="b"/>
          <a:lstStyle>
            <a:lvl1pPr algn="ctr">
              <a:defRPr sz="211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6575" y="1392454"/>
            <a:ext cx="3219450" cy="640075"/>
          </a:xfrm>
        </p:spPr>
        <p:txBody>
          <a:bodyPr/>
          <a:lstStyle>
            <a:lvl1pPr marL="0" indent="0" algn="ctr">
              <a:buNone/>
              <a:defRPr sz="845"/>
            </a:lvl1pPr>
            <a:lvl2pPr marL="160980" indent="0" algn="ctr">
              <a:buNone/>
              <a:defRPr sz="704"/>
            </a:lvl2pPr>
            <a:lvl3pPr marL="321960" indent="0" algn="ctr">
              <a:buNone/>
              <a:defRPr sz="634"/>
            </a:lvl3pPr>
            <a:lvl4pPr marL="482940" indent="0" algn="ctr">
              <a:buNone/>
              <a:defRPr sz="563"/>
            </a:lvl4pPr>
            <a:lvl5pPr marL="643920" indent="0" algn="ctr">
              <a:buNone/>
              <a:defRPr sz="563"/>
            </a:lvl5pPr>
            <a:lvl6pPr marL="804901" indent="0" algn="ctr">
              <a:buNone/>
              <a:defRPr sz="563"/>
            </a:lvl6pPr>
            <a:lvl7pPr marL="965881" indent="0" algn="ctr">
              <a:buNone/>
              <a:defRPr sz="563"/>
            </a:lvl7pPr>
            <a:lvl8pPr marL="1126861" indent="0" algn="ctr">
              <a:buNone/>
              <a:defRPr sz="563"/>
            </a:lvl8pPr>
            <a:lvl9pPr marL="1287841" indent="0" algn="ctr">
              <a:buNone/>
              <a:defRPr sz="56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6D23-8B25-814D-914A-84F94F89FCCF}" type="datetimeFigureOut">
              <a:rPr lang="en-US" smtClean="0"/>
              <a:t>5/16/15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40109-6FE2-B24E-9094-3C45EA977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706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6D23-8B25-814D-914A-84F94F89FCCF}" type="datetimeFigureOut">
              <a:rPr lang="en-US" smtClean="0"/>
              <a:t>5/16/15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40109-6FE2-B24E-9094-3C45EA977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467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71892" y="141148"/>
            <a:ext cx="925592" cy="224670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5116" y="141148"/>
            <a:ext cx="2723118" cy="224670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6D23-8B25-814D-914A-84F94F89FCCF}" type="datetimeFigureOut">
              <a:rPr lang="en-US" smtClean="0"/>
              <a:t>5/16/15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40109-6FE2-B24E-9094-3C45EA977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878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6D23-8B25-814D-914A-84F94F89FCCF}" type="datetimeFigureOut">
              <a:rPr lang="en-US" smtClean="0"/>
              <a:t>5/16/15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40109-6FE2-B24E-9094-3C45EA977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089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880" y="660941"/>
            <a:ext cx="3702368" cy="1102794"/>
          </a:xfrm>
        </p:spPr>
        <p:txBody>
          <a:bodyPr anchor="b"/>
          <a:lstStyle>
            <a:lvl1pPr>
              <a:defRPr sz="211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2880" y="1774168"/>
            <a:ext cx="3702368" cy="579933"/>
          </a:xfrm>
        </p:spPr>
        <p:txBody>
          <a:bodyPr/>
          <a:lstStyle>
            <a:lvl1pPr marL="0" indent="0">
              <a:buNone/>
              <a:defRPr sz="845">
                <a:solidFill>
                  <a:schemeClr val="tx1">
                    <a:tint val="75000"/>
                  </a:schemeClr>
                </a:solidFill>
              </a:defRPr>
            </a:lvl1pPr>
            <a:lvl2pPr marL="160980" indent="0">
              <a:buNone/>
              <a:defRPr sz="704">
                <a:solidFill>
                  <a:schemeClr val="tx1">
                    <a:tint val="75000"/>
                  </a:schemeClr>
                </a:solidFill>
              </a:defRPr>
            </a:lvl2pPr>
            <a:lvl3pPr marL="321960" indent="0">
              <a:buNone/>
              <a:defRPr sz="634">
                <a:solidFill>
                  <a:schemeClr val="tx1">
                    <a:tint val="75000"/>
                  </a:schemeClr>
                </a:solidFill>
              </a:defRPr>
            </a:lvl3pPr>
            <a:lvl4pPr marL="482940" indent="0">
              <a:buNone/>
              <a:defRPr sz="563">
                <a:solidFill>
                  <a:schemeClr val="tx1">
                    <a:tint val="75000"/>
                  </a:schemeClr>
                </a:solidFill>
              </a:defRPr>
            </a:lvl4pPr>
            <a:lvl5pPr marL="643920" indent="0">
              <a:buNone/>
              <a:defRPr sz="563">
                <a:solidFill>
                  <a:schemeClr val="tx1">
                    <a:tint val="75000"/>
                  </a:schemeClr>
                </a:solidFill>
              </a:defRPr>
            </a:lvl5pPr>
            <a:lvl6pPr marL="804901" indent="0">
              <a:buNone/>
              <a:defRPr sz="563">
                <a:solidFill>
                  <a:schemeClr val="tx1">
                    <a:tint val="75000"/>
                  </a:schemeClr>
                </a:solidFill>
              </a:defRPr>
            </a:lvl6pPr>
            <a:lvl7pPr marL="965881" indent="0">
              <a:buNone/>
              <a:defRPr sz="563">
                <a:solidFill>
                  <a:schemeClr val="tx1">
                    <a:tint val="75000"/>
                  </a:schemeClr>
                </a:solidFill>
              </a:defRPr>
            </a:lvl7pPr>
            <a:lvl8pPr marL="1126861" indent="0">
              <a:buNone/>
              <a:defRPr sz="563">
                <a:solidFill>
                  <a:schemeClr val="tx1">
                    <a:tint val="75000"/>
                  </a:schemeClr>
                </a:solidFill>
              </a:defRPr>
            </a:lvl8pPr>
            <a:lvl9pPr marL="1287841" indent="0">
              <a:buNone/>
              <a:defRPr sz="5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6D23-8B25-814D-914A-84F94F89FCCF}" type="datetimeFigureOut">
              <a:rPr lang="en-US" smtClean="0"/>
              <a:t>5/16/15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40109-6FE2-B24E-9094-3C45EA977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103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5116" y="705740"/>
            <a:ext cx="1824355" cy="16821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73129" y="705740"/>
            <a:ext cx="1824355" cy="16821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6D23-8B25-814D-914A-84F94F89FCCF}" type="datetimeFigureOut">
              <a:rPr lang="en-US" smtClean="0"/>
              <a:t>5/16/15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40109-6FE2-B24E-9094-3C45EA977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032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675" y="141148"/>
            <a:ext cx="3702368" cy="5124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5675" y="649894"/>
            <a:ext cx="1815971" cy="318503"/>
          </a:xfrm>
        </p:spPr>
        <p:txBody>
          <a:bodyPr anchor="b"/>
          <a:lstStyle>
            <a:lvl1pPr marL="0" indent="0">
              <a:buNone/>
              <a:defRPr sz="845" b="1"/>
            </a:lvl1pPr>
            <a:lvl2pPr marL="160980" indent="0">
              <a:buNone/>
              <a:defRPr sz="704" b="1"/>
            </a:lvl2pPr>
            <a:lvl3pPr marL="321960" indent="0">
              <a:buNone/>
              <a:defRPr sz="634" b="1"/>
            </a:lvl3pPr>
            <a:lvl4pPr marL="482940" indent="0">
              <a:buNone/>
              <a:defRPr sz="563" b="1"/>
            </a:lvl4pPr>
            <a:lvl5pPr marL="643920" indent="0">
              <a:buNone/>
              <a:defRPr sz="563" b="1"/>
            </a:lvl5pPr>
            <a:lvl6pPr marL="804901" indent="0">
              <a:buNone/>
              <a:defRPr sz="563" b="1"/>
            </a:lvl6pPr>
            <a:lvl7pPr marL="965881" indent="0">
              <a:buNone/>
              <a:defRPr sz="563" b="1"/>
            </a:lvl7pPr>
            <a:lvl8pPr marL="1126861" indent="0">
              <a:buNone/>
              <a:defRPr sz="563" b="1"/>
            </a:lvl8pPr>
            <a:lvl9pPr marL="1287841" indent="0">
              <a:buNone/>
              <a:defRPr sz="56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5675" y="968397"/>
            <a:ext cx="1815971" cy="14243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73129" y="649894"/>
            <a:ext cx="1824914" cy="318503"/>
          </a:xfrm>
        </p:spPr>
        <p:txBody>
          <a:bodyPr anchor="b"/>
          <a:lstStyle>
            <a:lvl1pPr marL="0" indent="0">
              <a:buNone/>
              <a:defRPr sz="845" b="1"/>
            </a:lvl1pPr>
            <a:lvl2pPr marL="160980" indent="0">
              <a:buNone/>
              <a:defRPr sz="704" b="1"/>
            </a:lvl2pPr>
            <a:lvl3pPr marL="321960" indent="0">
              <a:buNone/>
              <a:defRPr sz="634" b="1"/>
            </a:lvl3pPr>
            <a:lvl4pPr marL="482940" indent="0">
              <a:buNone/>
              <a:defRPr sz="563" b="1"/>
            </a:lvl4pPr>
            <a:lvl5pPr marL="643920" indent="0">
              <a:buNone/>
              <a:defRPr sz="563" b="1"/>
            </a:lvl5pPr>
            <a:lvl6pPr marL="804901" indent="0">
              <a:buNone/>
              <a:defRPr sz="563" b="1"/>
            </a:lvl6pPr>
            <a:lvl7pPr marL="965881" indent="0">
              <a:buNone/>
              <a:defRPr sz="563" b="1"/>
            </a:lvl7pPr>
            <a:lvl8pPr marL="1126861" indent="0">
              <a:buNone/>
              <a:defRPr sz="563" b="1"/>
            </a:lvl8pPr>
            <a:lvl9pPr marL="1287841" indent="0">
              <a:buNone/>
              <a:defRPr sz="56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73129" y="968397"/>
            <a:ext cx="1824914" cy="14243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6D23-8B25-814D-914A-84F94F89FCCF}" type="datetimeFigureOut">
              <a:rPr lang="en-US" smtClean="0"/>
              <a:t>5/16/15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40109-6FE2-B24E-9094-3C45EA977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51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6D23-8B25-814D-914A-84F94F89FCCF}" type="datetimeFigureOut">
              <a:rPr lang="en-US" smtClean="0"/>
              <a:t>5/16/15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40109-6FE2-B24E-9094-3C45EA977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262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6D23-8B25-814D-914A-84F94F89FCCF}" type="datetimeFigureOut">
              <a:rPr lang="en-US" smtClean="0"/>
              <a:t>5/16/15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40109-6FE2-B24E-9094-3C45EA977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402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676" y="176742"/>
            <a:ext cx="1384475" cy="618596"/>
          </a:xfrm>
        </p:spPr>
        <p:txBody>
          <a:bodyPr anchor="b"/>
          <a:lstStyle>
            <a:lvl1pPr>
              <a:defRPr sz="112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4914" y="381713"/>
            <a:ext cx="2173129" cy="1884017"/>
          </a:xfrm>
        </p:spPr>
        <p:txBody>
          <a:bodyPr/>
          <a:lstStyle>
            <a:lvl1pPr>
              <a:defRPr sz="1127"/>
            </a:lvl1pPr>
            <a:lvl2pPr>
              <a:defRPr sz="986"/>
            </a:lvl2pPr>
            <a:lvl3pPr>
              <a:defRPr sz="845"/>
            </a:lvl3pPr>
            <a:lvl4pPr>
              <a:defRPr sz="704"/>
            </a:lvl4pPr>
            <a:lvl5pPr>
              <a:defRPr sz="704"/>
            </a:lvl5pPr>
            <a:lvl6pPr>
              <a:defRPr sz="704"/>
            </a:lvl6pPr>
            <a:lvl7pPr>
              <a:defRPr sz="704"/>
            </a:lvl7pPr>
            <a:lvl8pPr>
              <a:defRPr sz="704"/>
            </a:lvl8pPr>
            <a:lvl9pPr>
              <a:defRPr sz="704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5676" y="795338"/>
            <a:ext cx="1384475" cy="1473461"/>
          </a:xfrm>
        </p:spPr>
        <p:txBody>
          <a:bodyPr/>
          <a:lstStyle>
            <a:lvl1pPr marL="0" indent="0">
              <a:buNone/>
              <a:defRPr sz="563"/>
            </a:lvl1pPr>
            <a:lvl2pPr marL="160980" indent="0">
              <a:buNone/>
              <a:defRPr sz="493"/>
            </a:lvl2pPr>
            <a:lvl3pPr marL="321960" indent="0">
              <a:buNone/>
              <a:defRPr sz="423"/>
            </a:lvl3pPr>
            <a:lvl4pPr marL="482940" indent="0">
              <a:buNone/>
              <a:defRPr sz="352"/>
            </a:lvl4pPr>
            <a:lvl5pPr marL="643920" indent="0">
              <a:buNone/>
              <a:defRPr sz="352"/>
            </a:lvl5pPr>
            <a:lvl6pPr marL="804901" indent="0">
              <a:buNone/>
              <a:defRPr sz="352"/>
            </a:lvl6pPr>
            <a:lvl7pPr marL="965881" indent="0">
              <a:buNone/>
              <a:defRPr sz="352"/>
            </a:lvl7pPr>
            <a:lvl8pPr marL="1126861" indent="0">
              <a:buNone/>
              <a:defRPr sz="352"/>
            </a:lvl8pPr>
            <a:lvl9pPr marL="1287841" indent="0">
              <a:buNone/>
              <a:defRPr sz="35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6D23-8B25-814D-914A-84F94F89FCCF}" type="datetimeFigureOut">
              <a:rPr lang="en-US" smtClean="0"/>
              <a:t>5/16/15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40109-6FE2-B24E-9094-3C45EA977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25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676" y="176742"/>
            <a:ext cx="1384475" cy="618596"/>
          </a:xfrm>
        </p:spPr>
        <p:txBody>
          <a:bodyPr anchor="b"/>
          <a:lstStyle>
            <a:lvl1pPr>
              <a:defRPr sz="112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24914" y="381713"/>
            <a:ext cx="2173129" cy="1884017"/>
          </a:xfrm>
        </p:spPr>
        <p:txBody>
          <a:bodyPr anchor="t"/>
          <a:lstStyle>
            <a:lvl1pPr marL="0" indent="0">
              <a:buNone/>
              <a:defRPr sz="1127"/>
            </a:lvl1pPr>
            <a:lvl2pPr marL="160980" indent="0">
              <a:buNone/>
              <a:defRPr sz="986"/>
            </a:lvl2pPr>
            <a:lvl3pPr marL="321960" indent="0">
              <a:buNone/>
              <a:defRPr sz="845"/>
            </a:lvl3pPr>
            <a:lvl4pPr marL="482940" indent="0">
              <a:buNone/>
              <a:defRPr sz="704"/>
            </a:lvl4pPr>
            <a:lvl5pPr marL="643920" indent="0">
              <a:buNone/>
              <a:defRPr sz="704"/>
            </a:lvl5pPr>
            <a:lvl6pPr marL="804901" indent="0">
              <a:buNone/>
              <a:defRPr sz="704"/>
            </a:lvl6pPr>
            <a:lvl7pPr marL="965881" indent="0">
              <a:buNone/>
              <a:defRPr sz="704"/>
            </a:lvl7pPr>
            <a:lvl8pPr marL="1126861" indent="0">
              <a:buNone/>
              <a:defRPr sz="704"/>
            </a:lvl8pPr>
            <a:lvl9pPr marL="1287841" indent="0">
              <a:buNone/>
              <a:defRPr sz="704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5676" y="795338"/>
            <a:ext cx="1384475" cy="1473461"/>
          </a:xfrm>
        </p:spPr>
        <p:txBody>
          <a:bodyPr/>
          <a:lstStyle>
            <a:lvl1pPr marL="0" indent="0">
              <a:buNone/>
              <a:defRPr sz="563"/>
            </a:lvl1pPr>
            <a:lvl2pPr marL="160980" indent="0">
              <a:buNone/>
              <a:defRPr sz="493"/>
            </a:lvl2pPr>
            <a:lvl3pPr marL="321960" indent="0">
              <a:buNone/>
              <a:defRPr sz="423"/>
            </a:lvl3pPr>
            <a:lvl4pPr marL="482940" indent="0">
              <a:buNone/>
              <a:defRPr sz="352"/>
            </a:lvl4pPr>
            <a:lvl5pPr marL="643920" indent="0">
              <a:buNone/>
              <a:defRPr sz="352"/>
            </a:lvl5pPr>
            <a:lvl6pPr marL="804901" indent="0">
              <a:buNone/>
              <a:defRPr sz="352"/>
            </a:lvl6pPr>
            <a:lvl7pPr marL="965881" indent="0">
              <a:buNone/>
              <a:defRPr sz="352"/>
            </a:lvl7pPr>
            <a:lvl8pPr marL="1126861" indent="0">
              <a:buNone/>
              <a:defRPr sz="352"/>
            </a:lvl8pPr>
            <a:lvl9pPr marL="1287841" indent="0">
              <a:buNone/>
              <a:defRPr sz="35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6D23-8B25-814D-914A-84F94F89FCCF}" type="datetimeFigureOut">
              <a:rPr lang="en-US" smtClean="0"/>
              <a:t>5/16/15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40109-6FE2-B24E-9094-3C45EA977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166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5116" y="141148"/>
            <a:ext cx="3702368" cy="5124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5116" y="705740"/>
            <a:ext cx="3702368" cy="16821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5116" y="2457200"/>
            <a:ext cx="965835" cy="1411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396D23-8B25-814D-914A-84F94F89FCCF}" type="datetimeFigureOut">
              <a:rPr lang="en-US" smtClean="0"/>
              <a:t>5/16/15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1924" y="2457200"/>
            <a:ext cx="1448753" cy="1411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31649" y="2457200"/>
            <a:ext cx="965835" cy="1411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40109-6FE2-B24E-9094-3C45EA977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418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321960" rtl="0" eaLnBrk="1" latinLnBrk="0" hangingPunct="1">
        <a:lnSpc>
          <a:spcPct val="90000"/>
        </a:lnSpc>
        <a:spcBef>
          <a:spcPct val="0"/>
        </a:spcBef>
        <a:buNone/>
        <a:defRPr sz="15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490" indent="-80490" algn="l" defTabSz="321960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986" kern="1200">
          <a:solidFill>
            <a:schemeClr val="tx1"/>
          </a:solidFill>
          <a:latin typeface="+mn-lt"/>
          <a:ea typeface="+mn-ea"/>
          <a:cs typeface="+mn-cs"/>
        </a:defRPr>
      </a:lvl1pPr>
      <a:lvl2pPr marL="241470" indent="-80490" algn="l" defTabSz="321960" rtl="0" eaLnBrk="1" latinLnBrk="0" hangingPunct="1">
        <a:lnSpc>
          <a:spcPct val="90000"/>
        </a:lnSpc>
        <a:spcBef>
          <a:spcPts val="176"/>
        </a:spcBef>
        <a:buFont typeface="Arial" panose="020B0604020202020204" pitchFamily="34" charset="0"/>
        <a:buChar char="•"/>
        <a:defRPr sz="845" kern="1200">
          <a:solidFill>
            <a:schemeClr val="tx1"/>
          </a:solidFill>
          <a:latin typeface="+mn-lt"/>
          <a:ea typeface="+mn-ea"/>
          <a:cs typeface="+mn-cs"/>
        </a:defRPr>
      </a:lvl2pPr>
      <a:lvl3pPr marL="402450" indent="-80490" algn="l" defTabSz="321960" rtl="0" eaLnBrk="1" latinLnBrk="0" hangingPunct="1">
        <a:lnSpc>
          <a:spcPct val="90000"/>
        </a:lnSpc>
        <a:spcBef>
          <a:spcPts val="176"/>
        </a:spcBef>
        <a:buFont typeface="Arial" panose="020B0604020202020204" pitchFamily="34" charset="0"/>
        <a:buChar char="•"/>
        <a:defRPr sz="704" kern="1200">
          <a:solidFill>
            <a:schemeClr val="tx1"/>
          </a:solidFill>
          <a:latin typeface="+mn-lt"/>
          <a:ea typeface="+mn-ea"/>
          <a:cs typeface="+mn-cs"/>
        </a:defRPr>
      </a:lvl3pPr>
      <a:lvl4pPr marL="563430" indent="-80490" algn="l" defTabSz="321960" rtl="0" eaLnBrk="1" latinLnBrk="0" hangingPunct="1">
        <a:lnSpc>
          <a:spcPct val="90000"/>
        </a:lnSpc>
        <a:spcBef>
          <a:spcPts val="176"/>
        </a:spcBef>
        <a:buFont typeface="Arial" panose="020B0604020202020204" pitchFamily="34" charset="0"/>
        <a:buChar char="•"/>
        <a:defRPr sz="634" kern="1200">
          <a:solidFill>
            <a:schemeClr val="tx1"/>
          </a:solidFill>
          <a:latin typeface="+mn-lt"/>
          <a:ea typeface="+mn-ea"/>
          <a:cs typeface="+mn-cs"/>
        </a:defRPr>
      </a:lvl4pPr>
      <a:lvl5pPr marL="724411" indent="-80490" algn="l" defTabSz="321960" rtl="0" eaLnBrk="1" latinLnBrk="0" hangingPunct="1">
        <a:lnSpc>
          <a:spcPct val="90000"/>
        </a:lnSpc>
        <a:spcBef>
          <a:spcPts val="176"/>
        </a:spcBef>
        <a:buFont typeface="Arial" panose="020B0604020202020204" pitchFamily="34" charset="0"/>
        <a:buChar char="•"/>
        <a:defRPr sz="634" kern="1200">
          <a:solidFill>
            <a:schemeClr val="tx1"/>
          </a:solidFill>
          <a:latin typeface="+mn-lt"/>
          <a:ea typeface="+mn-ea"/>
          <a:cs typeface="+mn-cs"/>
        </a:defRPr>
      </a:lvl5pPr>
      <a:lvl6pPr marL="885391" indent="-80490" algn="l" defTabSz="321960" rtl="0" eaLnBrk="1" latinLnBrk="0" hangingPunct="1">
        <a:lnSpc>
          <a:spcPct val="90000"/>
        </a:lnSpc>
        <a:spcBef>
          <a:spcPts val="176"/>
        </a:spcBef>
        <a:buFont typeface="Arial" panose="020B0604020202020204" pitchFamily="34" charset="0"/>
        <a:buChar char="•"/>
        <a:defRPr sz="634" kern="1200">
          <a:solidFill>
            <a:schemeClr val="tx1"/>
          </a:solidFill>
          <a:latin typeface="+mn-lt"/>
          <a:ea typeface="+mn-ea"/>
          <a:cs typeface="+mn-cs"/>
        </a:defRPr>
      </a:lvl6pPr>
      <a:lvl7pPr marL="1046371" indent="-80490" algn="l" defTabSz="321960" rtl="0" eaLnBrk="1" latinLnBrk="0" hangingPunct="1">
        <a:lnSpc>
          <a:spcPct val="90000"/>
        </a:lnSpc>
        <a:spcBef>
          <a:spcPts val="176"/>
        </a:spcBef>
        <a:buFont typeface="Arial" panose="020B0604020202020204" pitchFamily="34" charset="0"/>
        <a:buChar char="•"/>
        <a:defRPr sz="634" kern="1200">
          <a:solidFill>
            <a:schemeClr val="tx1"/>
          </a:solidFill>
          <a:latin typeface="+mn-lt"/>
          <a:ea typeface="+mn-ea"/>
          <a:cs typeface="+mn-cs"/>
        </a:defRPr>
      </a:lvl7pPr>
      <a:lvl8pPr marL="1207351" indent="-80490" algn="l" defTabSz="321960" rtl="0" eaLnBrk="1" latinLnBrk="0" hangingPunct="1">
        <a:lnSpc>
          <a:spcPct val="90000"/>
        </a:lnSpc>
        <a:spcBef>
          <a:spcPts val="176"/>
        </a:spcBef>
        <a:buFont typeface="Arial" panose="020B0604020202020204" pitchFamily="34" charset="0"/>
        <a:buChar char="•"/>
        <a:defRPr sz="634" kern="1200">
          <a:solidFill>
            <a:schemeClr val="tx1"/>
          </a:solidFill>
          <a:latin typeface="+mn-lt"/>
          <a:ea typeface="+mn-ea"/>
          <a:cs typeface="+mn-cs"/>
        </a:defRPr>
      </a:lvl8pPr>
      <a:lvl9pPr marL="1368331" indent="-80490" algn="l" defTabSz="321960" rtl="0" eaLnBrk="1" latinLnBrk="0" hangingPunct="1">
        <a:lnSpc>
          <a:spcPct val="90000"/>
        </a:lnSpc>
        <a:spcBef>
          <a:spcPts val="176"/>
        </a:spcBef>
        <a:buFont typeface="Arial" panose="020B0604020202020204" pitchFamily="34" charset="0"/>
        <a:buChar char="•"/>
        <a:defRPr sz="6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1960" rtl="0" eaLnBrk="1" latinLnBrk="0" hangingPunct="1">
        <a:defRPr sz="634" kern="1200">
          <a:solidFill>
            <a:schemeClr val="tx1"/>
          </a:solidFill>
          <a:latin typeface="+mn-lt"/>
          <a:ea typeface="+mn-ea"/>
          <a:cs typeface="+mn-cs"/>
        </a:defRPr>
      </a:lvl1pPr>
      <a:lvl2pPr marL="160980" algn="l" defTabSz="321960" rtl="0" eaLnBrk="1" latinLnBrk="0" hangingPunct="1">
        <a:defRPr sz="634" kern="1200">
          <a:solidFill>
            <a:schemeClr val="tx1"/>
          </a:solidFill>
          <a:latin typeface="+mn-lt"/>
          <a:ea typeface="+mn-ea"/>
          <a:cs typeface="+mn-cs"/>
        </a:defRPr>
      </a:lvl2pPr>
      <a:lvl3pPr marL="321960" algn="l" defTabSz="321960" rtl="0" eaLnBrk="1" latinLnBrk="0" hangingPunct="1">
        <a:defRPr sz="634" kern="1200">
          <a:solidFill>
            <a:schemeClr val="tx1"/>
          </a:solidFill>
          <a:latin typeface="+mn-lt"/>
          <a:ea typeface="+mn-ea"/>
          <a:cs typeface="+mn-cs"/>
        </a:defRPr>
      </a:lvl3pPr>
      <a:lvl4pPr marL="482940" algn="l" defTabSz="321960" rtl="0" eaLnBrk="1" latinLnBrk="0" hangingPunct="1">
        <a:defRPr sz="634" kern="1200">
          <a:solidFill>
            <a:schemeClr val="tx1"/>
          </a:solidFill>
          <a:latin typeface="+mn-lt"/>
          <a:ea typeface="+mn-ea"/>
          <a:cs typeface="+mn-cs"/>
        </a:defRPr>
      </a:lvl4pPr>
      <a:lvl5pPr marL="643920" algn="l" defTabSz="321960" rtl="0" eaLnBrk="1" latinLnBrk="0" hangingPunct="1">
        <a:defRPr sz="634" kern="1200">
          <a:solidFill>
            <a:schemeClr val="tx1"/>
          </a:solidFill>
          <a:latin typeface="+mn-lt"/>
          <a:ea typeface="+mn-ea"/>
          <a:cs typeface="+mn-cs"/>
        </a:defRPr>
      </a:lvl5pPr>
      <a:lvl6pPr marL="804901" algn="l" defTabSz="321960" rtl="0" eaLnBrk="1" latinLnBrk="0" hangingPunct="1">
        <a:defRPr sz="634" kern="1200">
          <a:solidFill>
            <a:schemeClr val="tx1"/>
          </a:solidFill>
          <a:latin typeface="+mn-lt"/>
          <a:ea typeface="+mn-ea"/>
          <a:cs typeface="+mn-cs"/>
        </a:defRPr>
      </a:lvl6pPr>
      <a:lvl7pPr marL="965881" algn="l" defTabSz="321960" rtl="0" eaLnBrk="1" latinLnBrk="0" hangingPunct="1">
        <a:defRPr sz="634" kern="1200">
          <a:solidFill>
            <a:schemeClr val="tx1"/>
          </a:solidFill>
          <a:latin typeface="+mn-lt"/>
          <a:ea typeface="+mn-ea"/>
          <a:cs typeface="+mn-cs"/>
        </a:defRPr>
      </a:lvl7pPr>
      <a:lvl8pPr marL="1126861" algn="l" defTabSz="321960" rtl="0" eaLnBrk="1" latinLnBrk="0" hangingPunct="1">
        <a:defRPr sz="634" kern="1200">
          <a:solidFill>
            <a:schemeClr val="tx1"/>
          </a:solidFill>
          <a:latin typeface="+mn-lt"/>
          <a:ea typeface="+mn-ea"/>
          <a:cs typeface="+mn-cs"/>
        </a:defRPr>
      </a:lvl8pPr>
      <a:lvl9pPr marL="1287841" algn="l" defTabSz="321960" rtl="0" eaLnBrk="1" latinLnBrk="0" hangingPunct="1">
        <a:defRPr sz="6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0591100"/>
              </p:ext>
            </p:extLst>
          </p:nvPr>
        </p:nvGraphicFramePr>
        <p:xfrm>
          <a:off x="-81599" y="0"/>
          <a:ext cx="4260850" cy="26050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</TotalTime>
  <Words>11</Words>
  <Application>Microsoft Macintosh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Times New Roman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15</cp:revision>
  <cp:lastPrinted>2015-05-16T08:35:38Z</cp:lastPrinted>
  <dcterms:created xsi:type="dcterms:W3CDTF">2015-05-16T06:49:54Z</dcterms:created>
  <dcterms:modified xsi:type="dcterms:W3CDTF">2015-05-16T08:35:41Z</dcterms:modified>
</cp:coreProperties>
</file>