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292600" cy="2651125"/>
  <p:notesSz cx="6858000" cy="9144000"/>
  <p:defaultTextStyle>
    <a:defPPr>
      <a:defRPr lang="en-US"/>
    </a:defPPr>
    <a:lvl1pPr marL="0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18201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364023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546034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728045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910057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092068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274079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1456091" algn="l" defTabSz="364023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2" d="100"/>
          <a:sy n="102" d="100"/>
        </p:scale>
        <p:origin x="347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tanish/repos/smpc/experiments/exp1/exp1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556939710894"/>
          <c:y val="0.0345853658536585"/>
          <c:w val="0.839460336114702"/>
          <c:h val="0.775019781063952"/>
        </c:manualLayout>
      </c:layout>
      <c:lineChart>
        <c:grouping val="standar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Sparse Communication Graph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Sheet1!$B$22:$B$33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Sheet1!$G$22:$G$33</c:f>
              <c:numCache>
                <c:formatCode>General</c:formatCode>
                <c:ptCount val="12"/>
                <c:pt idx="0">
                  <c:v>0.97788866</c:v>
                </c:pt>
                <c:pt idx="1">
                  <c:v>1.14087015</c:v>
                </c:pt>
                <c:pt idx="2">
                  <c:v>1.95577732</c:v>
                </c:pt>
                <c:pt idx="3">
                  <c:v>3.25962875</c:v>
                </c:pt>
                <c:pt idx="4">
                  <c:v>5.052425</c:v>
                </c:pt>
                <c:pt idx="5">
                  <c:v>9.778887300000001</c:v>
                </c:pt>
                <c:pt idx="6">
                  <c:v>18.9058478</c:v>
                </c:pt>
                <c:pt idx="7">
                  <c:v>37.1597702</c:v>
                </c:pt>
                <c:pt idx="8">
                  <c:v>73.66761499999998</c:v>
                </c:pt>
                <c:pt idx="9">
                  <c:v>146.683306</c:v>
                </c:pt>
                <c:pt idx="10">
                  <c:v>291.8997900000001</c:v>
                </c:pt>
                <c:pt idx="11">
                  <c:v>583.47359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Direct Communication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Sheet1!$B$22:$B$33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  <c:pt idx="10">
                  <c:v>1024.0</c:v>
                </c:pt>
                <c:pt idx="11">
                  <c:v>2048.0</c:v>
                </c:pt>
              </c:numCache>
            </c:numRef>
          </c:cat>
          <c:val>
            <c:numRef>
              <c:f>Sheet1!$H$22:$H$33</c:f>
              <c:numCache>
                <c:formatCode>General</c:formatCode>
                <c:ptCount val="12"/>
                <c:pt idx="0">
                  <c:v>25.000979</c:v>
                </c:pt>
                <c:pt idx="1">
                  <c:v>25.001957</c:v>
                </c:pt>
                <c:pt idx="2">
                  <c:v>25.003926</c:v>
                </c:pt>
                <c:pt idx="3">
                  <c:v>25.007887</c:v>
                </c:pt>
                <c:pt idx="4">
                  <c:v>25.015926</c:v>
                </c:pt>
                <c:pt idx="5">
                  <c:v>25.032148</c:v>
                </c:pt>
                <c:pt idx="6">
                  <c:v>25.064139</c:v>
                </c:pt>
                <c:pt idx="7">
                  <c:v>25.127945</c:v>
                </c:pt>
                <c:pt idx="8">
                  <c:v>25.25592</c:v>
                </c:pt>
                <c:pt idx="9">
                  <c:v>25.511957</c:v>
                </c:pt>
                <c:pt idx="10">
                  <c:v>26.024121</c:v>
                </c:pt>
                <c:pt idx="11">
                  <c:v>27.087908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95465424"/>
        <c:axId val="-2104530800"/>
      </c:lineChart>
      <c:catAx>
        <c:axId val="-199546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2104530800"/>
        <c:crosses val="autoZero"/>
        <c:auto val="1"/>
        <c:lblAlgn val="ctr"/>
        <c:lblOffset val="100"/>
        <c:noMultiLvlLbl val="0"/>
      </c:catAx>
      <c:valAx>
        <c:axId val="-210453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defRPr>
                </a:pPr>
                <a:r>
                  <a:rPr lang="en-US" sz="1100">
                    <a:latin typeface="Times New Roman" charset="0"/>
                    <a:ea typeface="Times New Roman" charset="0"/>
                    <a:cs typeface="Times New Roman" charset="0"/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199546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66666823363497"/>
          <c:y val="0.0703840983291722"/>
          <c:w val="0.599004818427547"/>
          <c:h val="0.191377760706741"/>
        </c:manualLayout>
      </c:layout>
      <c:overlay val="0"/>
      <c:spPr>
        <a:solidFill>
          <a:schemeClr val="bg1"/>
        </a:solidFill>
        <a:ln w="6350">
          <a:solidFill>
            <a:schemeClr val="tx1"/>
          </a:solidFill>
          <a:prstDash val="sysDot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ysClr val="windowText" lastClr="000000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0.40349</cdr:x>
      <cdr:y>0.9001</cdr:y>
    </cdr:from>
    <cdr:to>
      <cdr:x>0.86607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716649" y="2394210"/>
          <a:ext cx="1968047" cy="2600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dirty="0" smtClean="0">
              <a:latin typeface="Times New Roman" charset="0"/>
              <a:ea typeface="Times New Roman" charset="0"/>
              <a:cs typeface="Times New Roman" charset="0"/>
            </a:rPr>
            <a:t>Number of Nodes</a:t>
          </a:r>
          <a:endParaRPr lang="en-US" sz="1100" dirty="0">
            <a:latin typeface="Times New Roman" charset="0"/>
            <a:ea typeface="Times New Roman" charset="0"/>
            <a:cs typeface="Times New Roman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75" y="433877"/>
            <a:ext cx="3219450" cy="922984"/>
          </a:xfrm>
        </p:spPr>
        <p:txBody>
          <a:bodyPr anchor="b"/>
          <a:lstStyle>
            <a:lvl1pPr algn="ctr"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75" y="1392454"/>
            <a:ext cx="3219450" cy="640075"/>
          </a:xfrm>
        </p:spPr>
        <p:txBody>
          <a:bodyPr/>
          <a:lstStyle>
            <a:lvl1pPr marL="0" indent="0" algn="ctr">
              <a:buNone/>
              <a:defRPr sz="845"/>
            </a:lvl1pPr>
            <a:lvl2pPr marL="160980" indent="0" algn="ctr">
              <a:buNone/>
              <a:defRPr sz="704"/>
            </a:lvl2pPr>
            <a:lvl3pPr marL="321960" indent="0" algn="ctr">
              <a:buNone/>
              <a:defRPr sz="634"/>
            </a:lvl3pPr>
            <a:lvl4pPr marL="482940" indent="0" algn="ctr">
              <a:buNone/>
              <a:defRPr sz="563"/>
            </a:lvl4pPr>
            <a:lvl5pPr marL="643920" indent="0" algn="ctr">
              <a:buNone/>
              <a:defRPr sz="563"/>
            </a:lvl5pPr>
            <a:lvl6pPr marL="804901" indent="0" algn="ctr">
              <a:buNone/>
              <a:defRPr sz="563"/>
            </a:lvl6pPr>
            <a:lvl7pPr marL="965881" indent="0" algn="ctr">
              <a:buNone/>
              <a:defRPr sz="563"/>
            </a:lvl7pPr>
            <a:lvl8pPr marL="1126861" indent="0" algn="ctr">
              <a:buNone/>
              <a:defRPr sz="563"/>
            </a:lvl8pPr>
            <a:lvl9pPr marL="1287841" indent="0" algn="ctr">
              <a:buNone/>
              <a:defRPr sz="5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1892" y="141148"/>
            <a:ext cx="925592" cy="22467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116" y="141148"/>
            <a:ext cx="2723118" cy="22467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80" y="660941"/>
            <a:ext cx="3702368" cy="1102794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880" y="1774168"/>
            <a:ext cx="3702368" cy="579933"/>
          </a:xfrm>
        </p:spPr>
        <p:txBody>
          <a:bodyPr/>
          <a:lstStyle>
            <a:lvl1pPr marL="0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1pPr>
            <a:lvl2pPr marL="16098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2pPr>
            <a:lvl3pPr marL="321960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3pPr>
            <a:lvl4pPr marL="48294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4pPr>
            <a:lvl5pPr marL="643920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5pPr>
            <a:lvl6pPr marL="80490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6pPr>
            <a:lvl7pPr marL="96588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7pPr>
            <a:lvl8pPr marL="112686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8pPr>
            <a:lvl9pPr marL="1287841" indent="0">
              <a:buNone/>
              <a:defRPr sz="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116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3129" y="705740"/>
            <a:ext cx="1824355" cy="1682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5" y="141148"/>
            <a:ext cx="3702368" cy="5124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75" y="649894"/>
            <a:ext cx="1815971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675" y="968397"/>
            <a:ext cx="1815971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129" y="649894"/>
            <a:ext cx="1824914" cy="318503"/>
          </a:xfrm>
        </p:spPr>
        <p:txBody>
          <a:bodyPr anchor="b"/>
          <a:lstStyle>
            <a:lvl1pPr marL="0" indent="0">
              <a:buNone/>
              <a:defRPr sz="845" b="1"/>
            </a:lvl1pPr>
            <a:lvl2pPr marL="160980" indent="0">
              <a:buNone/>
              <a:defRPr sz="704" b="1"/>
            </a:lvl2pPr>
            <a:lvl3pPr marL="321960" indent="0">
              <a:buNone/>
              <a:defRPr sz="634" b="1"/>
            </a:lvl3pPr>
            <a:lvl4pPr marL="482940" indent="0">
              <a:buNone/>
              <a:defRPr sz="563" b="1"/>
            </a:lvl4pPr>
            <a:lvl5pPr marL="643920" indent="0">
              <a:buNone/>
              <a:defRPr sz="563" b="1"/>
            </a:lvl5pPr>
            <a:lvl6pPr marL="804901" indent="0">
              <a:buNone/>
              <a:defRPr sz="563" b="1"/>
            </a:lvl6pPr>
            <a:lvl7pPr marL="965881" indent="0">
              <a:buNone/>
              <a:defRPr sz="563" b="1"/>
            </a:lvl7pPr>
            <a:lvl8pPr marL="1126861" indent="0">
              <a:buNone/>
              <a:defRPr sz="563" b="1"/>
            </a:lvl8pPr>
            <a:lvl9pPr marL="1287841" indent="0">
              <a:buNone/>
              <a:defRPr sz="5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129" y="968397"/>
            <a:ext cx="1824914" cy="14243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914" y="381713"/>
            <a:ext cx="2173129" cy="1884017"/>
          </a:xfrm>
        </p:spPr>
        <p:txBody>
          <a:bodyPr/>
          <a:lstStyle>
            <a:lvl1pPr>
              <a:defRPr sz="1127"/>
            </a:lvl1pPr>
            <a:lvl2pPr>
              <a:defRPr sz="986"/>
            </a:lvl2pPr>
            <a:lvl3pPr>
              <a:defRPr sz="845"/>
            </a:lvl3pPr>
            <a:lvl4pPr>
              <a:defRPr sz="704"/>
            </a:lvl4pPr>
            <a:lvl5pPr>
              <a:defRPr sz="704"/>
            </a:lvl5pPr>
            <a:lvl6pPr>
              <a:defRPr sz="704"/>
            </a:lvl6pPr>
            <a:lvl7pPr>
              <a:defRPr sz="704"/>
            </a:lvl7pPr>
            <a:lvl8pPr>
              <a:defRPr sz="704"/>
            </a:lvl8pPr>
            <a:lvl9pPr>
              <a:defRPr sz="7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676" y="176742"/>
            <a:ext cx="1384475" cy="618596"/>
          </a:xfrm>
        </p:spPr>
        <p:txBody>
          <a:bodyPr anchor="b"/>
          <a:lstStyle>
            <a:lvl1pPr>
              <a:defRPr sz="1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4914" y="381713"/>
            <a:ext cx="2173129" cy="1884017"/>
          </a:xfrm>
        </p:spPr>
        <p:txBody>
          <a:bodyPr anchor="t"/>
          <a:lstStyle>
            <a:lvl1pPr marL="0" indent="0">
              <a:buNone/>
              <a:defRPr sz="1127"/>
            </a:lvl1pPr>
            <a:lvl2pPr marL="160980" indent="0">
              <a:buNone/>
              <a:defRPr sz="986"/>
            </a:lvl2pPr>
            <a:lvl3pPr marL="321960" indent="0">
              <a:buNone/>
              <a:defRPr sz="845"/>
            </a:lvl3pPr>
            <a:lvl4pPr marL="482940" indent="0">
              <a:buNone/>
              <a:defRPr sz="704"/>
            </a:lvl4pPr>
            <a:lvl5pPr marL="643920" indent="0">
              <a:buNone/>
              <a:defRPr sz="704"/>
            </a:lvl5pPr>
            <a:lvl6pPr marL="804901" indent="0">
              <a:buNone/>
              <a:defRPr sz="704"/>
            </a:lvl6pPr>
            <a:lvl7pPr marL="965881" indent="0">
              <a:buNone/>
              <a:defRPr sz="704"/>
            </a:lvl7pPr>
            <a:lvl8pPr marL="1126861" indent="0">
              <a:buNone/>
              <a:defRPr sz="704"/>
            </a:lvl8pPr>
            <a:lvl9pPr marL="1287841" indent="0">
              <a:buNone/>
              <a:defRPr sz="70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676" y="795338"/>
            <a:ext cx="1384475" cy="1473461"/>
          </a:xfrm>
        </p:spPr>
        <p:txBody>
          <a:bodyPr/>
          <a:lstStyle>
            <a:lvl1pPr marL="0" indent="0">
              <a:buNone/>
              <a:defRPr sz="563"/>
            </a:lvl1pPr>
            <a:lvl2pPr marL="160980" indent="0">
              <a:buNone/>
              <a:defRPr sz="493"/>
            </a:lvl2pPr>
            <a:lvl3pPr marL="321960" indent="0">
              <a:buNone/>
              <a:defRPr sz="423"/>
            </a:lvl3pPr>
            <a:lvl4pPr marL="482940" indent="0">
              <a:buNone/>
              <a:defRPr sz="352"/>
            </a:lvl4pPr>
            <a:lvl5pPr marL="643920" indent="0">
              <a:buNone/>
              <a:defRPr sz="352"/>
            </a:lvl5pPr>
            <a:lvl6pPr marL="804901" indent="0">
              <a:buNone/>
              <a:defRPr sz="352"/>
            </a:lvl6pPr>
            <a:lvl7pPr marL="965881" indent="0">
              <a:buNone/>
              <a:defRPr sz="352"/>
            </a:lvl7pPr>
            <a:lvl8pPr marL="1126861" indent="0">
              <a:buNone/>
              <a:defRPr sz="352"/>
            </a:lvl8pPr>
            <a:lvl9pPr marL="1287841" indent="0">
              <a:buNone/>
              <a:defRPr sz="35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116" y="141148"/>
            <a:ext cx="3702368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16" y="705740"/>
            <a:ext cx="3702368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116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6D23-8B25-814D-914A-84F94F89FCCF}" type="datetimeFigureOut">
              <a:rPr lang="en-US" smtClean="0"/>
              <a:t>5/16/15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924" y="2457200"/>
            <a:ext cx="1448753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1649" y="2457200"/>
            <a:ext cx="96583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0109-6FE2-B24E-9094-3C45EA977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1960" rtl="0" eaLnBrk="1" latinLnBrk="0" hangingPunct="1">
        <a:lnSpc>
          <a:spcPct val="90000"/>
        </a:lnSpc>
        <a:spcBef>
          <a:spcPct val="0"/>
        </a:spcBef>
        <a:buNone/>
        <a:defRPr sz="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490" indent="-80490" algn="l" defTabSz="321960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4147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2pPr>
      <a:lvl3pPr marL="40245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3pPr>
      <a:lvl4pPr marL="563430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72441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8539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104637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20735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368331" indent="-80490" algn="l" defTabSz="321960" rtl="0" eaLnBrk="1" latinLnBrk="0" hangingPunct="1">
        <a:lnSpc>
          <a:spcPct val="90000"/>
        </a:lnSpc>
        <a:spcBef>
          <a:spcPts val="176"/>
        </a:spcBef>
        <a:buFont typeface="Arial" panose="020B0604020202020204" pitchFamily="34" charset="0"/>
        <a:buChar char="•"/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1pPr>
      <a:lvl2pPr marL="16098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2pPr>
      <a:lvl3pPr marL="32196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3pPr>
      <a:lvl4pPr marL="48294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4pPr>
      <a:lvl5pPr marL="643920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5pPr>
      <a:lvl6pPr marL="80490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6pPr>
      <a:lvl7pPr marL="96588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7pPr>
      <a:lvl8pPr marL="112686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8pPr>
      <a:lvl9pPr marL="1287841" algn="l" defTabSz="321960" rtl="0" eaLnBrk="1" latinLnBrk="0" hangingPunct="1">
        <a:defRPr sz="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563291"/>
              </p:ext>
            </p:extLst>
          </p:nvPr>
        </p:nvGraphicFramePr>
        <p:xfrm>
          <a:off x="19050" y="23812"/>
          <a:ext cx="4254500" cy="260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cp:lastPrinted>2015-05-16T08:35:14Z</cp:lastPrinted>
  <dcterms:created xsi:type="dcterms:W3CDTF">2015-05-16T06:49:54Z</dcterms:created>
  <dcterms:modified xsi:type="dcterms:W3CDTF">2015-05-16T09:34:06Z</dcterms:modified>
</cp:coreProperties>
</file>