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22" d="100"/>
          <a:sy n="122" d="100"/>
        </p:scale>
        <p:origin x="320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anish/repos/smpc/experiments/exp1/exp1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56842007175"/>
          <c:y val="0.0358947043384283"/>
          <c:w val="0.863604109397568"/>
          <c:h val="0.773916936853481"/>
        </c:manualLayout>
      </c:layout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Sparse Communication Graph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Sheet1!$B$42:$B$53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Sheet1!$G$42:$G$53</c:f>
              <c:numCache>
                <c:formatCode>General</c:formatCode>
                <c:ptCount val="12"/>
                <c:pt idx="0">
                  <c:v>0.651925792</c:v>
                </c:pt>
                <c:pt idx="1">
                  <c:v>0.651925792</c:v>
                </c:pt>
                <c:pt idx="2">
                  <c:v>0.651925792</c:v>
                </c:pt>
                <c:pt idx="3">
                  <c:v>0.651925792</c:v>
                </c:pt>
                <c:pt idx="4">
                  <c:v>0.97788866</c:v>
                </c:pt>
                <c:pt idx="5">
                  <c:v>1.28347891</c:v>
                </c:pt>
                <c:pt idx="6">
                  <c:v>2.2817403</c:v>
                </c:pt>
                <c:pt idx="7">
                  <c:v>4.5634806</c:v>
                </c:pt>
                <c:pt idx="8">
                  <c:v>7.660128</c:v>
                </c:pt>
                <c:pt idx="9">
                  <c:v>14.994294</c:v>
                </c:pt>
                <c:pt idx="10">
                  <c:v>29.6626232</c:v>
                </c:pt>
                <c:pt idx="11">
                  <c:v>58.652944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Direct Communication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Sheet1!$B$42:$B$53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Sheet1!$H$42:$H$53</c:f>
              <c:numCache>
                <c:formatCode>General</c:formatCode>
                <c:ptCount val="12"/>
                <c:pt idx="0">
                  <c:v>25.00002</c:v>
                </c:pt>
                <c:pt idx="1">
                  <c:v>25.000076</c:v>
                </c:pt>
                <c:pt idx="2">
                  <c:v>25.000305</c:v>
                </c:pt>
                <c:pt idx="3">
                  <c:v>25.000912</c:v>
                </c:pt>
                <c:pt idx="4">
                  <c:v>25.001695</c:v>
                </c:pt>
                <c:pt idx="5">
                  <c:v>25.00317</c:v>
                </c:pt>
                <c:pt idx="6">
                  <c:v>25.006521</c:v>
                </c:pt>
                <c:pt idx="7">
                  <c:v>25.012713</c:v>
                </c:pt>
                <c:pt idx="8">
                  <c:v>25.025467</c:v>
                </c:pt>
                <c:pt idx="9">
                  <c:v>25.051086</c:v>
                </c:pt>
                <c:pt idx="10">
                  <c:v>25.102479</c:v>
                </c:pt>
                <c:pt idx="11">
                  <c:v>25.20891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82305840"/>
        <c:axId val="-1982357968"/>
      </c:lineChart>
      <c:catAx>
        <c:axId val="-198230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82357968"/>
        <c:crosses val="autoZero"/>
        <c:auto val="1"/>
        <c:lblAlgn val="ctr"/>
        <c:lblOffset val="100"/>
        <c:noMultiLvlLbl val="0"/>
      </c:catAx>
      <c:valAx>
        <c:axId val="-198235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8230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2100591715976"/>
          <c:y val="0.0878859811641192"/>
          <c:w val="0.667721893491124"/>
          <c:h val="0.162904122278833"/>
        </c:manualLayout>
      </c:layout>
      <c:overlay val="0"/>
      <c:spPr>
        <a:solidFill>
          <a:schemeClr val="bg1"/>
        </a:solidFill>
        <a:ln w="6350">
          <a:solidFill>
            <a:schemeClr val="tx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0.39991</cdr:x>
      <cdr:y>0.89961</cdr:y>
    </cdr:from>
    <cdr:to>
      <cdr:x>0.85839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16659" y="2394216"/>
          <a:ext cx="1968049" cy="2600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>
              <a:latin typeface="Times New Roman" charset="0"/>
              <a:ea typeface="Times New Roman" charset="0"/>
              <a:cs typeface="Times New Roman" charset="0"/>
            </a:rPr>
            <a:t>Number of Nodes</a:t>
          </a:r>
          <a:endParaRPr lang="en-US" sz="1100" dirty="0">
            <a:latin typeface="Times New Roman" charset="0"/>
            <a:ea typeface="Times New Roman" charset="0"/>
            <a:cs typeface="Times New Roman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593499"/>
              </p:ext>
            </p:extLst>
          </p:nvPr>
        </p:nvGraphicFramePr>
        <p:xfrm>
          <a:off x="0" y="30162"/>
          <a:ext cx="42926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cp:lastPrinted>2015-05-16T09:31:15Z</cp:lastPrinted>
  <dcterms:created xsi:type="dcterms:W3CDTF">2015-05-16T06:49:54Z</dcterms:created>
  <dcterms:modified xsi:type="dcterms:W3CDTF">2015-05-16T09:33:03Z</dcterms:modified>
</cp:coreProperties>
</file>