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292600" cy="2286000"/>
  <p:notesSz cx="6858000" cy="9144000"/>
  <p:defaultTextStyle>
    <a:defPPr>
      <a:defRPr lang="en-US"/>
    </a:defPPr>
    <a:lvl1pPr marL="0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1pPr>
    <a:lvl2pPr marL="18201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2pPr>
    <a:lvl3pPr marL="364023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3pPr>
    <a:lvl4pPr marL="546034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4pPr>
    <a:lvl5pPr marL="728045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5pPr>
    <a:lvl6pPr marL="910057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6pPr>
    <a:lvl7pPr marL="1092068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7pPr>
    <a:lvl8pPr marL="1274079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8pPr>
    <a:lvl9pPr marL="145609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318" d="100"/>
          <a:sy n="318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tanish/repos/smpc/experiments/exp3/exp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12254843515"/>
          <c:y val="0.0581448175745969"/>
          <c:w val="0.80582936745178"/>
          <c:h val="0.659932057551747"/>
        </c:manualLayout>
      </c:layout>
      <c:lineChart>
        <c:grouping val="standar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1/12 corruption</c:v>
                </c:pt>
              </c:strCache>
            </c:strRef>
          </c:tx>
          <c:spPr>
            <a:ln w="28575" cap="rnd" cmpd="sng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Sheet1!$E$2:$E$9</c:f>
              <c:numCache>
                <c:formatCode>General</c:formatCode>
                <c:ptCount val="8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</c:numCache>
            </c:numRef>
          </c:cat>
          <c:val>
            <c:numRef>
              <c:f>Sheet1!$I$2:$I$9</c:f>
              <c:numCache>
                <c:formatCode>General</c:formatCode>
                <c:ptCount val="8"/>
                <c:pt idx="0">
                  <c:v>127.4531808793536</c:v>
                </c:pt>
                <c:pt idx="1">
                  <c:v>63.726629</c:v>
                </c:pt>
                <c:pt idx="2">
                  <c:v>31.86336285</c:v>
                </c:pt>
                <c:pt idx="3">
                  <c:v>15.931739625</c:v>
                </c:pt>
                <c:pt idx="4">
                  <c:v>7.9659403125</c:v>
                </c:pt>
                <c:pt idx="5">
                  <c:v>3.983063824468</c:v>
                </c:pt>
                <c:pt idx="6">
                  <c:v>1.991664625713</c:v>
                </c:pt>
                <c:pt idx="7">
                  <c:v>0.9960907548505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1/32 corruption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Sheet1!$E$2:$E$9</c:f>
              <c:numCache>
                <c:formatCode>General</c:formatCode>
                <c:ptCount val="8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</c:numCache>
            </c:numRef>
          </c:cat>
          <c:val>
            <c:numRef>
              <c:f>Sheet1!$J$2:$J$9</c:f>
              <c:numCache>
                <c:formatCode>General</c:formatCode>
                <c:ptCount val="8"/>
                <c:pt idx="0">
                  <c:v>36.8750558793536</c:v>
                </c:pt>
                <c:pt idx="1">
                  <c:v>18.4375651925792</c:v>
                </c:pt>
                <c:pt idx="2">
                  <c:v>9.218826</c:v>
                </c:pt>
                <c:pt idx="3">
                  <c:v>4.6094668</c:v>
                </c:pt>
                <c:pt idx="4">
                  <c:v>2.3047975</c:v>
                </c:pt>
                <c:pt idx="5">
                  <c:v>1.15247575</c:v>
                </c:pt>
                <c:pt idx="6">
                  <c:v>0.576339513056</c:v>
                </c:pt>
                <c:pt idx="7">
                  <c:v>0.288312947387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1/128 corruption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Sheet1!$E$2:$E$9</c:f>
              <c:numCache>
                <c:formatCode>General</c:formatCode>
                <c:ptCount val="8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</c:numCache>
            </c:numRef>
          </c:cat>
          <c:val>
            <c:numRef>
              <c:f>Sheet1!$K$2:$K$9</c:f>
              <c:numCache>
                <c:formatCode>General</c:formatCode>
                <c:ptCount val="8"/>
                <c:pt idx="0">
                  <c:v>15.4531808793536</c:v>
                </c:pt>
                <c:pt idx="1">
                  <c:v>7.7266276925792</c:v>
                </c:pt>
                <c:pt idx="2">
                  <c:v>3.8633557558048</c:v>
                </c:pt>
                <c:pt idx="3">
                  <c:v>1.931726125</c:v>
                </c:pt>
                <c:pt idx="4">
                  <c:v>0.9659223125</c:v>
                </c:pt>
                <c:pt idx="5">
                  <c:v>0.48303115625</c:v>
                </c:pt>
                <c:pt idx="6">
                  <c:v>0.241599078125</c:v>
                </c:pt>
                <c:pt idx="7">
                  <c:v>0.1209091469565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-2102592640"/>
        <c:axId val="-2061716528"/>
      </c:lineChart>
      <c:catAx>
        <c:axId val="-2102592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11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Number Of</a:t>
                </a:r>
                <a:r>
                  <a:rPr lang="en-US" sz="11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Nodes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61716528"/>
        <c:crosses val="autoZero"/>
        <c:auto val="1"/>
        <c:lblAlgn val="ctr"/>
        <c:lblOffset val="100"/>
        <c:noMultiLvlLbl val="0"/>
      </c:catAx>
      <c:valAx>
        <c:axId val="-206171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11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Seconds</a:t>
                </a:r>
              </a:p>
              <a:p>
                <a:pPr>
                  <a:defRPr sz="11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endParaRPr lang="en-US" sz="11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>
            <c:manualLayout>
              <c:xMode val="edge"/>
              <c:yMode val="edge"/>
              <c:x val="0.0342516829847618"/>
              <c:y val="0.2928253748253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102592640"/>
        <c:crosses val="autoZero"/>
        <c:crossBetween val="between"/>
      </c:valAx>
      <c:spPr>
        <a:noFill/>
        <a:ln w="19050">
          <a:noFill/>
        </a:ln>
        <a:effectLst/>
      </c:spPr>
    </c:plotArea>
    <c:legend>
      <c:legendPos val="tr"/>
      <c:layout>
        <c:manualLayout>
          <c:xMode val="edge"/>
          <c:yMode val="edge"/>
          <c:x val="0.557005984441014"/>
          <c:y val="0.112631866098587"/>
          <c:w val="0.376705649832135"/>
          <c:h val="0.263709021111494"/>
        </c:manualLayout>
      </c:layout>
      <c:overlay val="0"/>
      <c:spPr>
        <a:solidFill>
          <a:schemeClr val="bg1"/>
        </a:solidFill>
        <a:ln w="3175">
          <a:solidFill>
            <a:schemeClr val="tx1"/>
          </a:solidFill>
          <a:prstDash val="sysDot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75" y="374121"/>
            <a:ext cx="321945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75" y="1200679"/>
            <a:ext cx="321945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9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1892" y="121709"/>
            <a:ext cx="925592" cy="19372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116" y="121709"/>
            <a:ext cx="2723118" cy="19372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80" y="569913"/>
            <a:ext cx="3702368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880" y="1529821"/>
            <a:ext cx="3702368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6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116" y="608542"/>
            <a:ext cx="1824355" cy="1450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3129" y="608542"/>
            <a:ext cx="1824355" cy="1450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5" y="121709"/>
            <a:ext cx="3702368" cy="4418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675" y="560388"/>
            <a:ext cx="1815971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675" y="835025"/>
            <a:ext cx="1815971" cy="12281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129" y="560388"/>
            <a:ext cx="1824914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129" y="835025"/>
            <a:ext cx="1824914" cy="12281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52400"/>
            <a:ext cx="1384475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914" y="329142"/>
            <a:ext cx="2173129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685800"/>
            <a:ext cx="1384475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52400"/>
            <a:ext cx="1384475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4914" y="329142"/>
            <a:ext cx="2173129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685800"/>
            <a:ext cx="1384475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116" y="121709"/>
            <a:ext cx="3702368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116" y="608542"/>
            <a:ext cx="3702368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116" y="2118784"/>
            <a:ext cx="96583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924" y="2118784"/>
            <a:ext cx="1448753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1649" y="2118784"/>
            <a:ext cx="96583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7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422090"/>
              </p:ext>
            </p:extLst>
          </p:nvPr>
        </p:nvGraphicFramePr>
        <p:xfrm>
          <a:off x="-97187" y="-64729"/>
          <a:ext cx="4278428" cy="2632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cp:lastPrinted>2015-05-16T07:23:33Z</cp:lastPrinted>
  <dcterms:created xsi:type="dcterms:W3CDTF">2015-05-16T06:49:54Z</dcterms:created>
  <dcterms:modified xsi:type="dcterms:W3CDTF">2015-05-16T08:01:22Z</dcterms:modified>
</cp:coreProperties>
</file>