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292600" cy="2651125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274" d="100"/>
          <a:sy n="274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tanish/repos/smpc/experiments/Cluster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234436790781"/>
          <c:y val="0.0794044665012407"/>
          <c:w val="0.83055376274687"/>
          <c:h val="0.639214943045271"/>
        </c:manualLayout>
      </c:layout>
      <c:lineChart>
        <c:grouping val="standard"/>
        <c:varyColors val="0"/>
        <c:ser>
          <c:idx val="0"/>
          <c:order val="0"/>
          <c:tx>
            <c:strRef>
              <c:f>'At least 1'!$A$2</c:f>
              <c:strCache>
                <c:ptCount val="1"/>
                <c:pt idx="0">
                  <c:v>1/12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1'!$B$2:$L$2</c:f>
              <c:numCache>
                <c:formatCode>General</c:formatCode>
                <c:ptCount val="11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12.0</c:v>
                </c:pt>
                <c:pt idx="4">
                  <c:v>12.0</c:v>
                </c:pt>
                <c:pt idx="5">
                  <c:v>12.0</c:v>
                </c:pt>
                <c:pt idx="6">
                  <c:v>12.0</c:v>
                </c:pt>
                <c:pt idx="7">
                  <c:v>12.0</c:v>
                </c:pt>
                <c:pt idx="8">
                  <c:v>12.0</c:v>
                </c:pt>
                <c:pt idx="9">
                  <c:v>12.0</c:v>
                </c:pt>
                <c:pt idx="10">
                  <c:v>12.0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'At least 1'!$A$3</c:f>
              <c:strCache>
                <c:ptCount val="1"/>
                <c:pt idx="0">
                  <c:v>1/16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1'!$B$3:$L$3</c:f>
              <c:numCache>
                <c:formatCode>General</c:formatCode>
                <c:ptCount val="11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10.0</c:v>
                </c:pt>
                <c:pt idx="5">
                  <c:v>10.0</c:v>
                </c:pt>
                <c:pt idx="6">
                  <c:v>10.0</c:v>
                </c:pt>
                <c:pt idx="7">
                  <c:v>10.0</c:v>
                </c:pt>
                <c:pt idx="8">
                  <c:v>10.0</c:v>
                </c:pt>
                <c:pt idx="9">
                  <c:v>10.0</c:v>
                </c:pt>
                <c:pt idx="10">
                  <c:v>10.0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'At least 1'!$A$4</c:f>
              <c:strCache>
                <c:ptCount val="1"/>
                <c:pt idx="0">
                  <c:v>1/32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1'!$B$4:$L$4</c:f>
              <c:numCache>
                <c:formatCode>General</c:formatCode>
                <c:ptCount val="11"/>
                <c:pt idx="0">
                  <c:v>8.0</c:v>
                </c:pt>
                <c:pt idx="1">
                  <c:v>8.0</c:v>
                </c:pt>
                <c:pt idx="2">
                  <c:v>8.0</c:v>
                </c:pt>
                <c:pt idx="3">
                  <c:v>8.0</c:v>
                </c:pt>
                <c:pt idx="4">
                  <c:v>8.0</c:v>
                </c:pt>
                <c:pt idx="5">
                  <c:v>8.0</c:v>
                </c:pt>
                <c:pt idx="6">
                  <c:v>8.0</c:v>
                </c:pt>
                <c:pt idx="7">
                  <c:v>8.0</c:v>
                </c:pt>
                <c:pt idx="8">
                  <c:v>8.0</c:v>
                </c:pt>
                <c:pt idx="9">
                  <c:v>8.0</c:v>
                </c:pt>
                <c:pt idx="10">
                  <c:v>8.0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'At least 1'!$A$5</c:f>
              <c:strCache>
                <c:ptCount val="1"/>
                <c:pt idx="0">
                  <c:v>1/64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1'!$B$5:$L$5</c:f>
              <c:numCache>
                <c:formatCode>General</c:formatCode>
                <c:ptCount val="11"/>
                <c:pt idx="0">
                  <c:v>7.0</c:v>
                </c:pt>
                <c:pt idx="1">
                  <c:v>7.0</c:v>
                </c:pt>
                <c:pt idx="2">
                  <c:v>7.0</c:v>
                </c:pt>
                <c:pt idx="3">
                  <c:v>7.0</c:v>
                </c:pt>
                <c:pt idx="4">
                  <c:v>7.0</c:v>
                </c:pt>
                <c:pt idx="5">
                  <c:v>7.0</c:v>
                </c:pt>
                <c:pt idx="6">
                  <c:v>7.0</c:v>
                </c:pt>
                <c:pt idx="7">
                  <c:v>7.0</c:v>
                </c:pt>
                <c:pt idx="8">
                  <c:v>7.0</c:v>
                </c:pt>
                <c:pt idx="9">
                  <c:v>7.0</c:v>
                </c:pt>
                <c:pt idx="10">
                  <c:v>7.0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'At least 1'!$A$6</c:f>
              <c:strCache>
                <c:ptCount val="1"/>
                <c:pt idx="0">
                  <c:v>1/128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1'!$B$6:$L$6</c:f>
              <c:numCache>
                <c:formatCode>General</c:formatCode>
                <c:ptCount val="11"/>
                <c:pt idx="0">
                  <c:v>6.0</c:v>
                </c:pt>
                <c:pt idx="1">
                  <c:v>6.0</c:v>
                </c:pt>
                <c:pt idx="2">
                  <c:v>6.0</c:v>
                </c:pt>
                <c:pt idx="3">
                  <c:v>6.0</c:v>
                </c:pt>
                <c:pt idx="4">
                  <c:v>6.0</c:v>
                </c:pt>
                <c:pt idx="5">
                  <c:v>6.0</c:v>
                </c:pt>
                <c:pt idx="6">
                  <c:v>6.0</c:v>
                </c:pt>
                <c:pt idx="7">
                  <c:v>6.0</c:v>
                </c:pt>
                <c:pt idx="8">
                  <c:v>6.0</c:v>
                </c:pt>
                <c:pt idx="9">
                  <c:v>6.0</c:v>
                </c:pt>
                <c:pt idx="10">
                  <c:v>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-2014704592"/>
        <c:axId val="-2016192976"/>
      </c:lineChart>
      <c:catAx>
        <c:axId val="-201470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Total Number of</a:t>
                </a:r>
                <a:r>
                  <a:rPr lang="en-US" sz="11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Parties</a:t>
                </a:r>
                <a:endParaRPr lang="en-US" sz="11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>
            <c:manualLayout>
              <c:xMode val="edge"/>
              <c:yMode val="edge"/>
              <c:x val="0.393694685332739"/>
              <c:y val="0.8876176706199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16192976"/>
        <c:crosses val="autoZero"/>
        <c:auto val="1"/>
        <c:lblAlgn val="ctr"/>
        <c:lblOffset val="100"/>
        <c:noMultiLvlLbl val="0"/>
      </c:catAx>
      <c:valAx>
        <c:axId val="-201619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Minimum </a:t>
                </a:r>
                <a:r>
                  <a:rPr lang="en-US"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Cluster </a:t>
                </a:r>
                <a:r>
                  <a:rPr lang="en-US" sz="110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Size</a:t>
                </a:r>
                <a:endParaRPr lang="en-US" sz="11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1470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9506694673598"/>
          <c:y val="0.0327777886325003"/>
          <c:w val="0.769165542086673"/>
          <c:h val="0.110623082784627"/>
        </c:manualLayout>
      </c:layout>
      <c:overlay val="0"/>
      <c:spPr>
        <a:solidFill>
          <a:schemeClr val="bg1"/>
        </a:solidFill>
        <a:ln w="6350">
          <a:solidFill>
            <a:schemeClr val="accent1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433877"/>
            <a:ext cx="3219450" cy="922984"/>
          </a:xfrm>
        </p:spPr>
        <p:txBody>
          <a:bodyPr anchor="b"/>
          <a:lstStyle>
            <a:lvl1pPr algn="ctr"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392454"/>
            <a:ext cx="3219450" cy="640075"/>
          </a:xfrm>
        </p:spPr>
        <p:txBody>
          <a:bodyPr/>
          <a:lstStyle>
            <a:lvl1pPr marL="0" indent="0" algn="ctr">
              <a:buNone/>
              <a:defRPr sz="845"/>
            </a:lvl1pPr>
            <a:lvl2pPr marL="160980" indent="0" algn="ctr">
              <a:buNone/>
              <a:defRPr sz="704"/>
            </a:lvl2pPr>
            <a:lvl3pPr marL="321960" indent="0" algn="ctr">
              <a:buNone/>
              <a:defRPr sz="634"/>
            </a:lvl3pPr>
            <a:lvl4pPr marL="482940" indent="0" algn="ctr">
              <a:buNone/>
              <a:defRPr sz="563"/>
            </a:lvl4pPr>
            <a:lvl5pPr marL="643920" indent="0" algn="ctr">
              <a:buNone/>
              <a:defRPr sz="563"/>
            </a:lvl5pPr>
            <a:lvl6pPr marL="804901" indent="0" algn="ctr">
              <a:buNone/>
              <a:defRPr sz="563"/>
            </a:lvl6pPr>
            <a:lvl7pPr marL="965881" indent="0" algn="ctr">
              <a:buNone/>
              <a:defRPr sz="563"/>
            </a:lvl7pPr>
            <a:lvl8pPr marL="1126861" indent="0" algn="ctr">
              <a:buNone/>
              <a:defRPr sz="563"/>
            </a:lvl8pPr>
            <a:lvl9pPr marL="1287841" indent="0" algn="ctr">
              <a:buNone/>
              <a:defRPr sz="5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41148"/>
            <a:ext cx="925592" cy="2246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41148"/>
            <a:ext cx="2723118" cy="2246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660941"/>
            <a:ext cx="3702368" cy="1102794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774168"/>
            <a:ext cx="3702368" cy="579933"/>
          </a:xfrm>
        </p:spPr>
        <p:txBody>
          <a:bodyPr/>
          <a:lstStyle>
            <a:lvl1pPr marL="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1pPr>
            <a:lvl2pPr marL="16098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2pPr>
            <a:lvl3pPr marL="321960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3pPr>
            <a:lvl4pPr marL="48294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4pPr>
            <a:lvl5pPr marL="64392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5pPr>
            <a:lvl6pPr marL="80490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6pPr>
            <a:lvl7pPr marL="96588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7pPr>
            <a:lvl8pPr marL="112686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8pPr>
            <a:lvl9pPr marL="128784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41148"/>
            <a:ext cx="3702368" cy="5124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649894"/>
            <a:ext cx="1815971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968397"/>
            <a:ext cx="1815971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649894"/>
            <a:ext cx="1824914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968397"/>
            <a:ext cx="1824914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81713"/>
            <a:ext cx="2173129" cy="1884017"/>
          </a:xfrm>
        </p:spPr>
        <p:txBody>
          <a:bodyPr/>
          <a:lstStyle>
            <a:lvl1pPr>
              <a:defRPr sz="1127"/>
            </a:lvl1pPr>
            <a:lvl2pPr>
              <a:defRPr sz="986"/>
            </a:lvl2pPr>
            <a:lvl3pPr>
              <a:defRPr sz="845"/>
            </a:lvl3pPr>
            <a:lvl4pPr>
              <a:defRPr sz="704"/>
            </a:lvl4pPr>
            <a:lvl5pPr>
              <a:defRPr sz="704"/>
            </a:lvl5pPr>
            <a:lvl6pPr>
              <a:defRPr sz="704"/>
            </a:lvl6pPr>
            <a:lvl7pPr>
              <a:defRPr sz="704"/>
            </a:lvl7pPr>
            <a:lvl8pPr>
              <a:defRPr sz="704"/>
            </a:lvl8pPr>
            <a:lvl9pPr>
              <a:defRPr sz="70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81713"/>
            <a:ext cx="2173129" cy="1884017"/>
          </a:xfrm>
        </p:spPr>
        <p:txBody>
          <a:bodyPr anchor="t"/>
          <a:lstStyle>
            <a:lvl1pPr marL="0" indent="0">
              <a:buNone/>
              <a:defRPr sz="1127"/>
            </a:lvl1pPr>
            <a:lvl2pPr marL="160980" indent="0">
              <a:buNone/>
              <a:defRPr sz="986"/>
            </a:lvl2pPr>
            <a:lvl3pPr marL="321960" indent="0">
              <a:buNone/>
              <a:defRPr sz="845"/>
            </a:lvl3pPr>
            <a:lvl4pPr marL="482940" indent="0">
              <a:buNone/>
              <a:defRPr sz="704"/>
            </a:lvl4pPr>
            <a:lvl5pPr marL="643920" indent="0">
              <a:buNone/>
              <a:defRPr sz="704"/>
            </a:lvl5pPr>
            <a:lvl6pPr marL="804901" indent="0">
              <a:buNone/>
              <a:defRPr sz="704"/>
            </a:lvl6pPr>
            <a:lvl7pPr marL="965881" indent="0">
              <a:buNone/>
              <a:defRPr sz="704"/>
            </a:lvl7pPr>
            <a:lvl8pPr marL="1126861" indent="0">
              <a:buNone/>
              <a:defRPr sz="704"/>
            </a:lvl8pPr>
            <a:lvl9pPr marL="1287841" indent="0">
              <a:buNone/>
              <a:defRPr sz="70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41148"/>
            <a:ext cx="3702368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705740"/>
            <a:ext cx="3702368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2457200"/>
            <a:ext cx="1448753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1960" rtl="0" eaLnBrk="1" latinLnBrk="0" hangingPunct="1">
        <a:lnSpc>
          <a:spcPct val="90000"/>
        </a:lnSpc>
        <a:spcBef>
          <a:spcPct val="0"/>
        </a:spcBef>
        <a:buNone/>
        <a:defRPr sz="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490" indent="-80490" algn="l" defTabSz="32196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1pPr>
      <a:lvl2pPr marL="24147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2pPr>
      <a:lvl3pPr marL="40245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6343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72441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8539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104637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20735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36833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6098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2pPr>
      <a:lvl3pPr marL="32196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3pPr>
      <a:lvl4pPr marL="48294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64392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0490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96588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12686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784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598382"/>
              </p:ext>
            </p:extLst>
          </p:nvPr>
        </p:nvGraphicFramePr>
        <p:xfrm>
          <a:off x="0" y="117044"/>
          <a:ext cx="4260850" cy="255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5908" y="58573"/>
            <a:ext cx="1946016" cy="38060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Fraction of corrupted parties</a:t>
            </a:r>
            <a:endParaRPr lang="en-US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cp:lastPrinted>2015-05-16T08:35:14Z</cp:lastPrinted>
  <dcterms:created xsi:type="dcterms:W3CDTF">2015-05-16T06:49:54Z</dcterms:created>
  <dcterms:modified xsi:type="dcterms:W3CDTF">2015-05-16T21:36:29Z</dcterms:modified>
</cp:coreProperties>
</file>