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274" d="100"/>
          <a:sy n="27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ClusterResults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0988183109"/>
          <c:y val="0.064516129032258"/>
          <c:w val="0.80968938122675"/>
          <c:h val="0.682862390340165"/>
        </c:manualLayout>
      </c:layout>
      <c:lineChart>
        <c:grouping val="standard"/>
        <c:varyColors val="0"/>
        <c:ser>
          <c:idx val="0"/>
          <c:order val="0"/>
          <c:tx>
            <c:strRef>
              <c:f>'At least 1'!$A$18</c:f>
              <c:strCache>
                <c:ptCount val="1"/>
                <c:pt idx="0">
                  <c:v>1/12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1'!$B$18:$L$18</c:f>
              <c:numCache>
                <c:formatCode>General</c:formatCode>
                <c:ptCount val="11"/>
                <c:pt idx="0">
                  <c:v>80.0</c:v>
                </c:pt>
                <c:pt idx="1">
                  <c:v>82.0</c:v>
                </c:pt>
                <c:pt idx="2">
                  <c:v>84.0</c:v>
                </c:pt>
                <c:pt idx="3">
                  <c:v>85.0</c:v>
                </c:pt>
                <c:pt idx="4">
                  <c:v>87.0</c:v>
                </c:pt>
                <c:pt idx="5">
                  <c:v>89.0</c:v>
                </c:pt>
                <c:pt idx="6">
                  <c:v>90.0</c:v>
                </c:pt>
                <c:pt idx="7">
                  <c:v>92.0</c:v>
                </c:pt>
                <c:pt idx="8">
                  <c:v>94.0</c:v>
                </c:pt>
                <c:pt idx="9">
                  <c:v>96.0</c:v>
                </c:pt>
                <c:pt idx="10">
                  <c:v>97.0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'At least 1'!$A$19</c:f>
              <c:strCache>
                <c:ptCount val="1"/>
                <c:pt idx="0">
                  <c:v>1/16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1'!$B$19:$L$19</c:f>
              <c:numCache>
                <c:formatCode>General</c:formatCode>
                <c:ptCount val="11"/>
                <c:pt idx="0">
                  <c:v>59.0</c:v>
                </c:pt>
                <c:pt idx="1">
                  <c:v>60.0</c:v>
                </c:pt>
                <c:pt idx="2">
                  <c:v>62.0</c:v>
                </c:pt>
                <c:pt idx="3">
                  <c:v>63.0</c:v>
                </c:pt>
                <c:pt idx="4">
                  <c:v>64.0</c:v>
                </c:pt>
                <c:pt idx="5">
                  <c:v>65.0</c:v>
                </c:pt>
                <c:pt idx="6">
                  <c:v>67.0</c:v>
                </c:pt>
                <c:pt idx="7">
                  <c:v>68.0</c:v>
                </c:pt>
                <c:pt idx="8">
                  <c:v>69.0</c:v>
                </c:pt>
                <c:pt idx="9">
                  <c:v>70.0</c:v>
                </c:pt>
                <c:pt idx="10">
                  <c:v>72.0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'At least 1'!$A$20</c:f>
              <c:strCache>
                <c:ptCount val="1"/>
                <c:pt idx="0">
                  <c:v>1/32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1'!$B$20:$L$20</c:f>
              <c:numCache>
                <c:formatCode>General</c:formatCode>
                <c:ptCount val="11"/>
                <c:pt idx="0">
                  <c:v>37.0</c:v>
                </c:pt>
                <c:pt idx="1">
                  <c:v>37.0</c:v>
                </c:pt>
                <c:pt idx="2">
                  <c:v>38.0</c:v>
                </c:pt>
                <c:pt idx="3">
                  <c:v>39.0</c:v>
                </c:pt>
                <c:pt idx="4">
                  <c:v>40.0</c:v>
                </c:pt>
                <c:pt idx="5">
                  <c:v>40.0</c:v>
                </c:pt>
                <c:pt idx="6">
                  <c:v>41.0</c:v>
                </c:pt>
                <c:pt idx="7">
                  <c:v>42.0</c:v>
                </c:pt>
                <c:pt idx="8">
                  <c:v>43.0</c:v>
                </c:pt>
                <c:pt idx="9">
                  <c:v>43.0</c:v>
                </c:pt>
                <c:pt idx="10">
                  <c:v>44.0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'At least 1'!$A$21</c:f>
              <c:strCache>
                <c:ptCount val="1"/>
                <c:pt idx="0">
                  <c:v>1/64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1'!$B$21:$L$21</c:f>
              <c:numCache>
                <c:formatCode>General</c:formatCode>
                <c:ptCount val="11"/>
                <c:pt idx="0">
                  <c:v>27.0</c:v>
                </c:pt>
                <c:pt idx="1">
                  <c:v>27.0</c:v>
                </c:pt>
                <c:pt idx="2">
                  <c:v>28.0</c:v>
                </c:pt>
                <c:pt idx="3">
                  <c:v>28.0</c:v>
                </c:pt>
                <c:pt idx="4">
                  <c:v>29.0</c:v>
                </c:pt>
                <c:pt idx="5">
                  <c:v>29.0</c:v>
                </c:pt>
                <c:pt idx="6">
                  <c:v>30.0</c:v>
                </c:pt>
                <c:pt idx="7">
                  <c:v>30.0</c:v>
                </c:pt>
                <c:pt idx="8">
                  <c:v>31.0</c:v>
                </c:pt>
                <c:pt idx="9">
                  <c:v>32.0</c:v>
                </c:pt>
                <c:pt idx="10">
                  <c:v>32.0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'At least 1'!$A$22</c:f>
              <c:strCache>
                <c:ptCount val="1"/>
                <c:pt idx="0">
                  <c:v>1/128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'At least 1'!$B$17:$L$17</c:f>
              <c:numCache>
                <c:formatCode>General</c:formatCode>
                <c:ptCount val="11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  <c:pt idx="8">
                  <c:v>262144.0</c:v>
                </c:pt>
                <c:pt idx="9">
                  <c:v>524288.0</c:v>
                </c:pt>
                <c:pt idx="10">
                  <c:v>1.048576E6</c:v>
                </c:pt>
              </c:numCache>
            </c:numRef>
          </c:cat>
          <c:val>
            <c:numRef>
              <c:f>'At least 1'!$B$22:$L$22</c:f>
              <c:numCache>
                <c:formatCode>General</c:formatCode>
                <c:ptCount val="11"/>
                <c:pt idx="0">
                  <c:v>21.0</c:v>
                </c:pt>
                <c:pt idx="1">
                  <c:v>21.0</c:v>
                </c:pt>
                <c:pt idx="2">
                  <c:v>22.0</c:v>
                </c:pt>
                <c:pt idx="3">
                  <c:v>22.0</c:v>
                </c:pt>
                <c:pt idx="4">
                  <c:v>23.0</c:v>
                </c:pt>
                <c:pt idx="5">
                  <c:v>23.0</c:v>
                </c:pt>
                <c:pt idx="6">
                  <c:v>24.0</c:v>
                </c:pt>
                <c:pt idx="7">
                  <c:v>24.0</c:v>
                </c:pt>
                <c:pt idx="8">
                  <c:v>24.0</c:v>
                </c:pt>
                <c:pt idx="9">
                  <c:v>25.0</c:v>
                </c:pt>
                <c:pt idx="10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1971269200"/>
        <c:axId val="-1971262912"/>
      </c:lineChart>
      <c:catAx>
        <c:axId val="-197126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Total 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Parties</a:t>
                </a:r>
                <a:endParaRPr lang="en-US" sz="11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71262912"/>
        <c:crosses val="autoZero"/>
        <c:auto val="1"/>
        <c:lblAlgn val="ctr"/>
        <c:lblOffset val="100"/>
        <c:noMultiLvlLbl val="0"/>
      </c:catAx>
      <c:valAx>
        <c:axId val="-197126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Minimum </a:t>
                </a:r>
                <a:r>
                  <a:rPr lang="en-US" sz="11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Cluster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Size</a:t>
                </a:r>
                <a:endParaRPr lang="en-US" sz="11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7126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9105694873089"/>
          <c:y val="0.0823177882350954"/>
          <c:w val="0.772146168018118"/>
          <c:h val="0.0907719661593169"/>
        </c:manualLayout>
      </c:layout>
      <c:overlay val="0"/>
      <c:spPr>
        <a:solidFill>
          <a:schemeClr val="bg1"/>
        </a:solidFill>
        <a:ln w="6350">
          <a:solidFill>
            <a:schemeClr val="accent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0.19327</cdr:x>
      <cdr:y>0</cdr:y>
    </cdr:from>
    <cdr:to>
      <cdr:x>0.64999</cdr:x>
      <cdr:y>0.1461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23494" y="0"/>
          <a:ext cx="1946016" cy="3806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l"/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Fraction of corrupted parties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080308"/>
              </p:ext>
            </p:extLst>
          </p:nvPr>
        </p:nvGraphicFramePr>
        <p:xfrm>
          <a:off x="-81599" y="0"/>
          <a:ext cx="4260850" cy="26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2015-05-16T08:35:38Z</cp:lastPrinted>
  <dcterms:created xsi:type="dcterms:W3CDTF">2015-05-16T06:49:54Z</dcterms:created>
  <dcterms:modified xsi:type="dcterms:W3CDTF">2015-05-16T21:36:04Z</dcterms:modified>
</cp:coreProperties>
</file>