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292600" cy="2651125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 snapToObjects="1">
      <p:cViewPr varScale="1">
        <p:scale>
          <a:sx n="271" d="100"/>
          <a:sy n="271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tanish/repos/smpc/experiments/exp1/exp1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56842007175"/>
          <c:y val="0.0358947043384283"/>
          <c:w val="0.863604109397568"/>
          <c:h val="0.773916936853481"/>
        </c:manualLayout>
      </c:layout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Sparse Communication Graph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Sheet1!$B$42:$B$53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</c:numCache>
            </c:numRef>
          </c:cat>
          <c:val>
            <c:numRef>
              <c:f>Sheet1!$G$42:$G$53</c:f>
              <c:numCache>
                <c:formatCode>General</c:formatCode>
                <c:ptCount val="12"/>
                <c:pt idx="0">
                  <c:v>0.651925792</c:v>
                </c:pt>
                <c:pt idx="1">
                  <c:v>0.651925792</c:v>
                </c:pt>
                <c:pt idx="2">
                  <c:v>0.651925792</c:v>
                </c:pt>
                <c:pt idx="3">
                  <c:v>0.651925792</c:v>
                </c:pt>
                <c:pt idx="4">
                  <c:v>0.97788866</c:v>
                </c:pt>
                <c:pt idx="5">
                  <c:v>1.28347891</c:v>
                </c:pt>
                <c:pt idx="6">
                  <c:v>2.2817403</c:v>
                </c:pt>
                <c:pt idx="7">
                  <c:v>4.563480599999997</c:v>
                </c:pt>
                <c:pt idx="8">
                  <c:v>7.660127999999998</c:v>
                </c:pt>
                <c:pt idx="9">
                  <c:v>14.994294</c:v>
                </c:pt>
                <c:pt idx="10">
                  <c:v>29.6626232</c:v>
                </c:pt>
                <c:pt idx="11">
                  <c:v>58.652944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Direct Communication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Sheet1!$B$42:$B$53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</c:numCache>
            </c:numRef>
          </c:cat>
          <c:val>
            <c:numRef>
              <c:f>Sheet1!$H$42:$H$53</c:f>
              <c:numCache>
                <c:formatCode>General</c:formatCode>
                <c:ptCount val="12"/>
                <c:pt idx="0">
                  <c:v>25.00002</c:v>
                </c:pt>
                <c:pt idx="1">
                  <c:v>25.000076</c:v>
                </c:pt>
                <c:pt idx="2">
                  <c:v>25.000305</c:v>
                </c:pt>
                <c:pt idx="3">
                  <c:v>25.000912</c:v>
                </c:pt>
                <c:pt idx="4">
                  <c:v>25.001695</c:v>
                </c:pt>
                <c:pt idx="5">
                  <c:v>25.00317</c:v>
                </c:pt>
                <c:pt idx="6">
                  <c:v>25.006521</c:v>
                </c:pt>
                <c:pt idx="7">
                  <c:v>25.012713</c:v>
                </c:pt>
                <c:pt idx="8">
                  <c:v>25.025467</c:v>
                </c:pt>
                <c:pt idx="9">
                  <c:v>25.051086</c:v>
                </c:pt>
                <c:pt idx="10">
                  <c:v>25.102479</c:v>
                </c:pt>
                <c:pt idx="11">
                  <c:v>25.20891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0108528"/>
        <c:axId val="-2015931264"/>
      </c:lineChart>
      <c:catAx>
        <c:axId val="-206010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15931264"/>
        <c:crosses val="autoZero"/>
        <c:auto val="1"/>
        <c:lblAlgn val="ctr"/>
        <c:lblOffset val="100"/>
        <c:noMultiLvlLbl val="0"/>
      </c:catAx>
      <c:valAx>
        <c:axId val="-201593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 smtClean="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(Seconds)</a:t>
                </a:r>
                <a:endParaRPr lang="en-US" sz="110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6010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02100591715976"/>
          <c:y val="0.0878859811641192"/>
          <c:w val="0.667721893491124"/>
          <c:h val="0.162904122278833"/>
        </c:manualLayout>
      </c:layout>
      <c:overlay val="0"/>
      <c:spPr>
        <a:solidFill>
          <a:schemeClr val="bg1"/>
        </a:solidFill>
        <a:ln w="6350">
          <a:solidFill>
            <a:schemeClr val="tx1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0.39991</cdr:x>
      <cdr:y>0.89961</cdr:y>
    </cdr:from>
    <cdr:to>
      <cdr:x>0.85839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16659" y="2394216"/>
          <a:ext cx="1968049" cy="2600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>
              <a:latin typeface="Times New Roman" charset="0"/>
              <a:ea typeface="Times New Roman" charset="0"/>
              <a:cs typeface="Times New Roman" charset="0"/>
            </a:rPr>
            <a:t>Size of Data </a:t>
          </a:r>
          <a:r>
            <a:rPr lang="en-US" sz="1100" smtClean="0">
              <a:latin typeface="Times New Roman" charset="0"/>
              <a:ea typeface="Times New Roman" charset="0"/>
              <a:cs typeface="Times New Roman" charset="0"/>
            </a:rPr>
            <a:t>(Kbytes)</a:t>
          </a:r>
          <a:endParaRPr lang="en-US" sz="1100" dirty="0">
            <a:latin typeface="Times New Roman" charset="0"/>
            <a:ea typeface="Times New Roman" charset="0"/>
            <a:cs typeface="Times New Roman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433877"/>
            <a:ext cx="3219450" cy="922984"/>
          </a:xfrm>
        </p:spPr>
        <p:txBody>
          <a:bodyPr anchor="b"/>
          <a:lstStyle>
            <a:lvl1pPr algn="ctr"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392454"/>
            <a:ext cx="3219450" cy="640075"/>
          </a:xfrm>
        </p:spPr>
        <p:txBody>
          <a:bodyPr/>
          <a:lstStyle>
            <a:lvl1pPr marL="0" indent="0" algn="ctr">
              <a:buNone/>
              <a:defRPr sz="845"/>
            </a:lvl1pPr>
            <a:lvl2pPr marL="160980" indent="0" algn="ctr">
              <a:buNone/>
              <a:defRPr sz="704"/>
            </a:lvl2pPr>
            <a:lvl3pPr marL="321960" indent="0" algn="ctr">
              <a:buNone/>
              <a:defRPr sz="634"/>
            </a:lvl3pPr>
            <a:lvl4pPr marL="482940" indent="0" algn="ctr">
              <a:buNone/>
              <a:defRPr sz="563"/>
            </a:lvl4pPr>
            <a:lvl5pPr marL="643920" indent="0" algn="ctr">
              <a:buNone/>
              <a:defRPr sz="563"/>
            </a:lvl5pPr>
            <a:lvl6pPr marL="804901" indent="0" algn="ctr">
              <a:buNone/>
              <a:defRPr sz="563"/>
            </a:lvl6pPr>
            <a:lvl7pPr marL="965881" indent="0" algn="ctr">
              <a:buNone/>
              <a:defRPr sz="563"/>
            </a:lvl7pPr>
            <a:lvl8pPr marL="1126861" indent="0" algn="ctr">
              <a:buNone/>
              <a:defRPr sz="563"/>
            </a:lvl8pPr>
            <a:lvl9pPr marL="1287841" indent="0" algn="ctr">
              <a:buNone/>
              <a:defRPr sz="5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41148"/>
            <a:ext cx="925592" cy="2246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41148"/>
            <a:ext cx="2723118" cy="2246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660941"/>
            <a:ext cx="3702368" cy="1102794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774168"/>
            <a:ext cx="3702368" cy="579933"/>
          </a:xfrm>
        </p:spPr>
        <p:txBody>
          <a:bodyPr/>
          <a:lstStyle>
            <a:lvl1pPr marL="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1pPr>
            <a:lvl2pPr marL="16098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2pPr>
            <a:lvl3pPr marL="321960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3pPr>
            <a:lvl4pPr marL="48294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4pPr>
            <a:lvl5pPr marL="64392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5pPr>
            <a:lvl6pPr marL="80490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6pPr>
            <a:lvl7pPr marL="96588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7pPr>
            <a:lvl8pPr marL="112686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8pPr>
            <a:lvl9pPr marL="128784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41148"/>
            <a:ext cx="3702368" cy="512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649894"/>
            <a:ext cx="1815971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968397"/>
            <a:ext cx="1815971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649894"/>
            <a:ext cx="1824914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968397"/>
            <a:ext cx="1824914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81713"/>
            <a:ext cx="2173129" cy="1884017"/>
          </a:xfrm>
        </p:spPr>
        <p:txBody>
          <a:bodyPr/>
          <a:lstStyle>
            <a:lvl1pPr>
              <a:defRPr sz="1127"/>
            </a:lvl1pPr>
            <a:lvl2pPr>
              <a:defRPr sz="986"/>
            </a:lvl2pPr>
            <a:lvl3pPr>
              <a:defRPr sz="845"/>
            </a:lvl3pPr>
            <a:lvl4pPr>
              <a:defRPr sz="704"/>
            </a:lvl4pPr>
            <a:lvl5pPr>
              <a:defRPr sz="704"/>
            </a:lvl5pPr>
            <a:lvl6pPr>
              <a:defRPr sz="704"/>
            </a:lvl6pPr>
            <a:lvl7pPr>
              <a:defRPr sz="704"/>
            </a:lvl7pPr>
            <a:lvl8pPr>
              <a:defRPr sz="704"/>
            </a:lvl8pPr>
            <a:lvl9pPr>
              <a:defRPr sz="7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81713"/>
            <a:ext cx="2173129" cy="1884017"/>
          </a:xfrm>
        </p:spPr>
        <p:txBody>
          <a:bodyPr anchor="t"/>
          <a:lstStyle>
            <a:lvl1pPr marL="0" indent="0">
              <a:buNone/>
              <a:defRPr sz="1127"/>
            </a:lvl1pPr>
            <a:lvl2pPr marL="160980" indent="0">
              <a:buNone/>
              <a:defRPr sz="986"/>
            </a:lvl2pPr>
            <a:lvl3pPr marL="321960" indent="0">
              <a:buNone/>
              <a:defRPr sz="845"/>
            </a:lvl3pPr>
            <a:lvl4pPr marL="482940" indent="0">
              <a:buNone/>
              <a:defRPr sz="704"/>
            </a:lvl4pPr>
            <a:lvl5pPr marL="643920" indent="0">
              <a:buNone/>
              <a:defRPr sz="704"/>
            </a:lvl5pPr>
            <a:lvl6pPr marL="804901" indent="0">
              <a:buNone/>
              <a:defRPr sz="704"/>
            </a:lvl6pPr>
            <a:lvl7pPr marL="965881" indent="0">
              <a:buNone/>
              <a:defRPr sz="704"/>
            </a:lvl7pPr>
            <a:lvl8pPr marL="1126861" indent="0">
              <a:buNone/>
              <a:defRPr sz="704"/>
            </a:lvl8pPr>
            <a:lvl9pPr marL="1287841" indent="0">
              <a:buNone/>
              <a:defRPr sz="70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41148"/>
            <a:ext cx="3702368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705740"/>
            <a:ext cx="3702368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457200"/>
            <a:ext cx="1448753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1960" rtl="0" eaLnBrk="1" latinLnBrk="0" hangingPunct="1">
        <a:lnSpc>
          <a:spcPct val="90000"/>
        </a:lnSpc>
        <a:spcBef>
          <a:spcPct val="0"/>
        </a:spcBef>
        <a:buNone/>
        <a:defRPr sz="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90" indent="-80490" algn="l" defTabSz="32196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1pPr>
      <a:lvl2pPr marL="24147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0245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6343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72441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8539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104637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20735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36833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098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196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392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490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588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686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784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48566"/>
              </p:ext>
            </p:extLst>
          </p:nvPr>
        </p:nvGraphicFramePr>
        <p:xfrm>
          <a:off x="0" y="30162"/>
          <a:ext cx="42926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cp:lastPrinted>2015-05-16T09:31:15Z</cp:lastPrinted>
  <dcterms:created xsi:type="dcterms:W3CDTF">2015-05-16T06:49:54Z</dcterms:created>
  <dcterms:modified xsi:type="dcterms:W3CDTF">2015-05-16T20:38:02Z</dcterms:modified>
</cp:coreProperties>
</file>