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292600" cy="2286000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318" d="100"/>
          <a:sy n="318" d="100"/>
        </p:scale>
        <p:origin x="5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tanish/repos/smpc/experiments/exp3/exp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12254843515"/>
          <c:y val="0.0581448175745969"/>
          <c:w val="0.80582936745178"/>
          <c:h val="0.659932057551747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1/12 corruption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0">
                  <c:v>127.4531808793536</c:v>
                </c:pt>
                <c:pt idx="1">
                  <c:v>63.726629</c:v>
                </c:pt>
                <c:pt idx="2">
                  <c:v>31.86336285</c:v>
                </c:pt>
                <c:pt idx="3">
                  <c:v>15.931739625</c:v>
                </c:pt>
                <c:pt idx="4">
                  <c:v>7.9659403125</c:v>
                </c:pt>
                <c:pt idx="5">
                  <c:v>3.983063824468</c:v>
                </c:pt>
                <c:pt idx="6">
                  <c:v>1.991664625713</c:v>
                </c:pt>
                <c:pt idx="7">
                  <c:v>0.9960907548505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1/32 corruption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Sheet1!$J$2:$J$9</c:f>
              <c:numCache>
                <c:formatCode>General</c:formatCode>
                <c:ptCount val="8"/>
                <c:pt idx="0">
                  <c:v>36.8750558793536</c:v>
                </c:pt>
                <c:pt idx="1">
                  <c:v>18.4375651925792</c:v>
                </c:pt>
                <c:pt idx="2">
                  <c:v>9.218825999999998</c:v>
                </c:pt>
                <c:pt idx="3">
                  <c:v>4.6094668</c:v>
                </c:pt>
                <c:pt idx="4">
                  <c:v>2.3047975</c:v>
                </c:pt>
                <c:pt idx="5">
                  <c:v>1.15247575</c:v>
                </c:pt>
                <c:pt idx="6">
                  <c:v>0.576339513056</c:v>
                </c:pt>
                <c:pt idx="7">
                  <c:v>0.288312947387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1/128 corruption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Sheet1!$E$2:$E$9</c:f>
              <c:numCache>
                <c:formatCode>General</c:formatCode>
                <c:ptCount val="8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  <c:pt idx="6">
                  <c:v>65536.0</c:v>
                </c:pt>
                <c:pt idx="7">
                  <c:v>131072.0</c:v>
                </c:pt>
              </c:numCache>
            </c:numRef>
          </c:cat>
          <c:val>
            <c:numRef>
              <c:f>Sheet1!$K$2:$K$9</c:f>
              <c:numCache>
                <c:formatCode>General</c:formatCode>
                <c:ptCount val="8"/>
                <c:pt idx="0">
                  <c:v>15.4531808793536</c:v>
                </c:pt>
                <c:pt idx="1">
                  <c:v>7.7266276925792</c:v>
                </c:pt>
                <c:pt idx="2">
                  <c:v>3.8633557558048</c:v>
                </c:pt>
                <c:pt idx="3">
                  <c:v>1.931726125</c:v>
                </c:pt>
                <c:pt idx="4">
                  <c:v>0.9659223125</c:v>
                </c:pt>
                <c:pt idx="5">
                  <c:v>0.48303115625</c:v>
                </c:pt>
                <c:pt idx="6">
                  <c:v>0.241599078125</c:v>
                </c:pt>
                <c:pt idx="7">
                  <c:v>0.1209091469565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smooth val="0"/>
        <c:axId val="-2013921328"/>
        <c:axId val="-2092754368"/>
      </c:lineChart>
      <c:catAx>
        <c:axId val="-201392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Number Of</a:t>
                </a:r>
                <a:r>
                  <a:rPr lang="en-US" sz="11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Nodes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92754368"/>
        <c:crosses val="autoZero"/>
        <c:auto val="1"/>
        <c:lblAlgn val="ctr"/>
        <c:lblOffset val="100"/>
        <c:noMultiLvlLbl val="0"/>
      </c:catAx>
      <c:valAx>
        <c:axId val="-209275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Time (Seconds)</a:t>
                </a:r>
              </a:p>
            </c:rich>
          </c:tx>
          <c:layout>
            <c:manualLayout>
              <c:xMode val="edge"/>
              <c:yMode val="edge"/>
              <c:x val="0.0342516829847618"/>
              <c:y val="0.2928253748253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13921328"/>
        <c:crosses val="autoZero"/>
        <c:crossBetween val="between"/>
      </c:valAx>
      <c:spPr>
        <a:noFill/>
        <a:ln w="19050">
          <a:noFill/>
        </a:ln>
        <a:effectLst/>
      </c:spPr>
    </c:plotArea>
    <c:legend>
      <c:legendPos val="tr"/>
      <c:layout>
        <c:manualLayout>
          <c:xMode val="edge"/>
          <c:yMode val="edge"/>
          <c:x val="0.557005984441014"/>
          <c:y val="0.112631866098587"/>
          <c:w val="0.376705649832135"/>
          <c:h val="0.263709021111494"/>
        </c:manualLayout>
      </c:layout>
      <c:overlay val="0"/>
      <c:spPr>
        <a:solidFill>
          <a:schemeClr val="bg1"/>
        </a:solidFill>
        <a:ln w="3175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374121"/>
            <a:ext cx="321945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200679"/>
            <a:ext cx="321945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21709"/>
            <a:ext cx="925592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21709"/>
            <a:ext cx="2723118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569913"/>
            <a:ext cx="3702368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529821"/>
            <a:ext cx="3702368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608542"/>
            <a:ext cx="182435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608542"/>
            <a:ext cx="1824355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21709"/>
            <a:ext cx="3702368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560388"/>
            <a:ext cx="181597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835025"/>
            <a:ext cx="1815971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560388"/>
            <a:ext cx="182491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835025"/>
            <a:ext cx="1824914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52400"/>
            <a:ext cx="138447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29142"/>
            <a:ext cx="2173129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85800"/>
            <a:ext cx="138447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52400"/>
            <a:ext cx="1384475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29142"/>
            <a:ext cx="2173129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685800"/>
            <a:ext cx="1384475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21709"/>
            <a:ext cx="3702368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608542"/>
            <a:ext cx="3702368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118784"/>
            <a:ext cx="9658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118784"/>
            <a:ext cx="1448753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118784"/>
            <a:ext cx="96583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711850"/>
              </p:ext>
            </p:extLst>
          </p:nvPr>
        </p:nvGraphicFramePr>
        <p:xfrm>
          <a:off x="0" y="-60718"/>
          <a:ext cx="4278428" cy="2632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cp:lastPrinted>2015-05-16T07:23:33Z</cp:lastPrinted>
  <dcterms:created xsi:type="dcterms:W3CDTF">2015-05-16T06:49:54Z</dcterms:created>
  <dcterms:modified xsi:type="dcterms:W3CDTF">2015-05-16T22:12:44Z</dcterms:modified>
</cp:coreProperties>
</file>