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4292600" cy="2103438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221" d="100"/>
          <a:sy n="221" d="100"/>
        </p:scale>
        <p:origin x="18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exp5/final_cluster_size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077896512936"/>
          <c:y val="0.0490419629749671"/>
          <c:w val="0.815731627296588"/>
          <c:h val="0.561377663977822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perClusterOnlineExecutionTime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902.7329999999999</c:v>
                </c:pt>
                <c:pt idx="1">
                  <c:v>1306.113</c:v>
                </c:pt>
                <c:pt idx="2">
                  <c:v>1710.293</c:v>
                </c:pt>
                <c:pt idx="3">
                  <c:v>2115.273</c:v>
                </c:pt>
                <c:pt idx="4">
                  <c:v>2521.053</c:v>
                </c:pt>
                <c:pt idx="5">
                  <c:v>2927.633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55590320"/>
        <c:axId val="-1992768224"/>
      </c:lineChart>
      <c:catAx>
        <c:axId val="-205559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92768224"/>
        <c:crosses val="autoZero"/>
        <c:auto val="1"/>
        <c:lblAlgn val="ctr"/>
        <c:lblOffset val="100"/>
        <c:noMultiLvlLbl val="0"/>
      </c:catAx>
      <c:valAx>
        <c:axId val="-199276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latin typeface="Times New Roman" charset="0"/>
                    <a:ea typeface="Times New Roman" charset="0"/>
                    <a:cs typeface="Times New Roman" charset="0"/>
                  </a:rPr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5559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0.362</cdr:x>
      <cdr:y>0.70577</cdr:y>
    </cdr:from>
    <cdr:to>
      <cdr:x>0.57628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44713" y="1850922"/>
          <a:ext cx="914400" cy="771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 smtClean="0">
              <a:latin typeface="Times New Roman" charset="0"/>
              <a:ea typeface="Times New Roman" charset="0"/>
              <a:cs typeface="Times New Roman" charset="0"/>
            </a:rPr>
            <a:t>Size of </a:t>
          </a:r>
          <a:r>
            <a:rPr lang="en-US" smtClean="0">
              <a:latin typeface="Times New Roman" charset="0"/>
              <a:ea typeface="Times New Roman" charset="0"/>
              <a:cs typeface="Times New Roman" charset="0"/>
            </a:rPr>
            <a:t>Final Cluster</a:t>
          </a:r>
          <a:endParaRPr lang="en-US" sz="110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344243"/>
            <a:ext cx="3219450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104792"/>
            <a:ext cx="3219450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11989"/>
            <a:ext cx="925592" cy="17825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11989"/>
            <a:ext cx="2723118" cy="17825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524399"/>
            <a:ext cx="3702368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407648"/>
            <a:ext cx="3702368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75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559943"/>
            <a:ext cx="1824355" cy="133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559943"/>
            <a:ext cx="1824355" cy="1334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11989"/>
            <a:ext cx="3702368" cy="406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515634"/>
            <a:ext cx="1815971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768339"/>
            <a:ext cx="1815971" cy="11301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515634"/>
            <a:ext cx="1824914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768339"/>
            <a:ext cx="1824914" cy="11301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40229"/>
            <a:ext cx="1384475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02856"/>
            <a:ext cx="2173129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631031"/>
            <a:ext cx="1384475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40229"/>
            <a:ext cx="1384475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02856"/>
            <a:ext cx="2173129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631031"/>
            <a:ext cx="1384475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11989"/>
            <a:ext cx="3702368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559943"/>
            <a:ext cx="3702368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1949575"/>
            <a:ext cx="96583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1949575"/>
            <a:ext cx="1448753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1949575"/>
            <a:ext cx="96583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679262"/>
              </p:ext>
            </p:extLst>
          </p:nvPr>
        </p:nvGraphicFramePr>
        <p:xfrm>
          <a:off x="-55126" y="0"/>
          <a:ext cx="4267200" cy="262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2015-05-16T07:23:33Z</cp:lastPrinted>
  <dcterms:created xsi:type="dcterms:W3CDTF">2015-05-16T06:49:54Z</dcterms:created>
  <dcterms:modified xsi:type="dcterms:W3CDTF">2015-05-16T10:47:23Z</dcterms:modified>
</cp:coreProperties>
</file>