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92600" cy="2560638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259" d="100"/>
          <a:sy n="259" d="100"/>
        </p:scale>
        <p:origin x="135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anish/repos/smpc/experiments/exp6/exp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872703412073"/>
          <c:y val="0.0744907407407407"/>
          <c:w val="0.818349518810149"/>
          <c:h val="0.721566418780986"/>
        </c:manualLayout>
      </c:layout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Symmetric Functions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Sheet1!$B$2:$B$8</c:f>
              <c:numCache>
                <c:formatCode>General</c:formatCode>
                <c:ptCount val="7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</c:numCache>
            </c:numRef>
          </c:cat>
          <c:val>
            <c:numRef>
              <c:f>Sheet1!$I$2:$I$8</c:f>
              <c:numCache>
                <c:formatCode>General</c:formatCode>
                <c:ptCount val="7"/>
                <c:pt idx="0">
                  <c:v>59.762262336</c:v>
                </c:pt>
                <c:pt idx="1">
                  <c:v>135.974140192</c:v>
                </c:pt>
                <c:pt idx="2">
                  <c:v>305.2349824</c:v>
                </c:pt>
                <c:pt idx="3">
                  <c:v>677.529072</c:v>
                </c:pt>
                <c:pt idx="4">
                  <c:v>1489.6443584</c:v>
                </c:pt>
                <c:pt idx="5">
                  <c:v>3249.0531456</c:v>
                </c:pt>
                <c:pt idx="6">
                  <c:v>7038.431529360001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general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Sheet1!$B$2:$B$8</c:f>
              <c:numCache>
                <c:formatCode>General</c:formatCode>
                <c:ptCount val="7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</c:numCache>
            </c:numRef>
          </c:cat>
          <c:val>
            <c:numRef>
              <c:f>Sheet1!$J$2:$J$8</c:f>
              <c:numCache>
                <c:formatCode>General</c:formatCode>
                <c:ptCount val="7"/>
                <c:pt idx="0">
                  <c:v>1306.270793536</c:v>
                </c:pt>
                <c:pt idx="1">
                  <c:v>1306.363925792</c:v>
                </c:pt>
                <c:pt idx="2">
                  <c:v>1306.472</c:v>
                </c:pt>
                <c:pt idx="3">
                  <c:v>1306.63</c:v>
                </c:pt>
                <c:pt idx="4">
                  <c:v>1306.812</c:v>
                </c:pt>
                <c:pt idx="5">
                  <c:v>1307.032</c:v>
                </c:pt>
                <c:pt idx="6">
                  <c:v>1307.38838056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81732256"/>
        <c:axId val="-1980957440"/>
      </c:lineChart>
      <c:catAx>
        <c:axId val="-198173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80957440"/>
        <c:crosses val="autoZero"/>
        <c:auto val="1"/>
        <c:lblAlgn val="ctr"/>
        <c:lblOffset val="100"/>
        <c:noMultiLvlLbl val="0"/>
      </c:catAx>
      <c:valAx>
        <c:axId val="-198095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8173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34581911326018"/>
          <c:y val="0.103236293350417"/>
          <c:w val="0.574814381486118"/>
          <c:h val="0.11959867237023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419068"/>
            <a:ext cx="3219450" cy="891481"/>
          </a:xfrm>
        </p:spPr>
        <p:txBody>
          <a:bodyPr anchor="b"/>
          <a:lstStyle>
            <a:lvl1pPr algn="ctr"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344928"/>
            <a:ext cx="3219450" cy="618228"/>
          </a:xfrm>
        </p:spPr>
        <p:txBody>
          <a:bodyPr/>
          <a:lstStyle>
            <a:lvl1pPr marL="0" indent="0" algn="ctr">
              <a:buNone/>
              <a:defRPr sz="845"/>
            </a:lvl1pPr>
            <a:lvl2pPr marL="160980" indent="0" algn="ctr">
              <a:buNone/>
              <a:defRPr sz="704"/>
            </a:lvl2pPr>
            <a:lvl3pPr marL="321960" indent="0" algn="ctr">
              <a:buNone/>
              <a:defRPr sz="634"/>
            </a:lvl3pPr>
            <a:lvl4pPr marL="482940" indent="0" algn="ctr">
              <a:buNone/>
              <a:defRPr sz="563"/>
            </a:lvl4pPr>
            <a:lvl5pPr marL="643920" indent="0" algn="ctr">
              <a:buNone/>
              <a:defRPr sz="563"/>
            </a:lvl5pPr>
            <a:lvl6pPr marL="804901" indent="0" algn="ctr">
              <a:buNone/>
              <a:defRPr sz="563"/>
            </a:lvl6pPr>
            <a:lvl7pPr marL="965881" indent="0" algn="ctr">
              <a:buNone/>
              <a:defRPr sz="563"/>
            </a:lvl7pPr>
            <a:lvl8pPr marL="1126861" indent="0" algn="ctr">
              <a:buNone/>
              <a:defRPr sz="563"/>
            </a:lvl8pPr>
            <a:lvl9pPr marL="1287841" indent="0" algn="ctr">
              <a:buNone/>
              <a:defRPr sz="5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36330"/>
            <a:ext cx="925592" cy="21700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36330"/>
            <a:ext cx="2723118" cy="21700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638382"/>
            <a:ext cx="3702368" cy="1065154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713613"/>
            <a:ext cx="3702368" cy="560139"/>
          </a:xfrm>
        </p:spPr>
        <p:txBody>
          <a:bodyPr/>
          <a:lstStyle>
            <a:lvl1pPr marL="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1pPr>
            <a:lvl2pPr marL="1609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2pPr>
            <a:lvl3pPr marL="32196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3pPr>
            <a:lvl4pPr marL="48294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92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490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588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68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784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681651"/>
            <a:ext cx="1824355" cy="16247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681651"/>
            <a:ext cx="1824355" cy="16247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36331"/>
            <a:ext cx="3702368" cy="494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627712"/>
            <a:ext cx="1815971" cy="307632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935344"/>
            <a:ext cx="1815971" cy="1375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627712"/>
            <a:ext cx="1824914" cy="307632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935344"/>
            <a:ext cx="1824914" cy="1375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0709"/>
            <a:ext cx="1384475" cy="597482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68684"/>
            <a:ext cx="2173129" cy="1819713"/>
          </a:xfrm>
        </p:spPr>
        <p:txBody>
          <a:bodyPr/>
          <a:lstStyle>
            <a:lvl1pPr>
              <a:defRPr sz="1127"/>
            </a:lvl1pPr>
            <a:lvl2pPr>
              <a:defRPr sz="986"/>
            </a:lvl2pPr>
            <a:lvl3pPr>
              <a:defRPr sz="845"/>
            </a:lvl3pPr>
            <a:lvl4pPr>
              <a:defRPr sz="704"/>
            </a:lvl4pPr>
            <a:lvl5pPr>
              <a:defRPr sz="704"/>
            </a:lvl5pPr>
            <a:lvl6pPr>
              <a:defRPr sz="704"/>
            </a:lvl6pPr>
            <a:lvl7pPr>
              <a:defRPr sz="704"/>
            </a:lvl7pPr>
            <a:lvl8pPr>
              <a:defRPr sz="704"/>
            </a:lvl8pPr>
            <a:lvl9pPr>
              <a:defRPr sz="7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68191"/>
            <a:ext cx="1384475" cy="1423170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0709"/>
            <a:ext cx="1384475" cy="597482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68684"/>
            <a:ext cx="2173129" cy="1819713"/>
          </a:xfrm>
        </p:spPr>
        <p:txBody>
          <a:bodyPr anchor="t"/>
          <a:lstStyle>
            <a:lvl1pPr marL="0" indent="0">
              <a:buNone/>
              <a:defRPr sz="1127"/>
            </a:lvl1pPr>
            <a:lvl2pPr marL="160980" indent="0">
              <a:buNone/>
              <a:defRPr sz="986"/>
            </a:lvl2pPr>
            <a:lvl3pPr marL="321960" indent="0">
              <a:buNone/>
              <a:defRPr sz="845"/>
            </a:lvl3pPr>
            <a:lvl4pPr marL="482940" indent="0">
              <a:buNone/>
              <a:defRPr sz="704"/>
            </a:lvl4pPr>
            <a:lvl5pPr marL="643920" indent="0">
              <a:buNone/>
              <a:defRPr sz="704"/>
            </a:lvl5pPr>
            <a:lvl6pPr marL="804901" indent="0">
              <a:buNone/>
              <a:defRPr sz="704"/>
            </a:lvl6pPr>
            <a:lvl7pPr marL="965881" indent="0">
              <a:buNone/>
              <a:defRPr sz="704"/>
            </a:lvl7pPr>
            <a:lvl8pPr marL="1126861" indent="0">
              <a:buNone/>
              <a:defRPr sz="704"/>
            </a:lvl8pPr>
            <a:lvl9pPr marL="1287841" indent="0">
              <a:buNone/>
              <a:defRPr sz="70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68191"/>
            <a:ext cx="1384475" cy="1423170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36331"/>
            <a:ext cx="3702368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681651"/>
            <a:ext cx="3702368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373332"/>
            <a:ext cx="965835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373332"/>
            <a:ext cx="1448753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373332"/>
            <a:ext cx="965835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960" rtl="0" eaLnBrk="1" latinLnBrk="0" hangingPunct="1">
        <a:lnSpc>
          <a:spcPct val="90000"/>
        </a:lnSpc>
        <a:spcBef>
          <a:spcPct val="0"/>
        </a:spcBef>
        <a:buNone/>
        <a:defRPr sz="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90" indent="-80490" algn="l" defTabSz="32196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4147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0245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6343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72441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8539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104637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20735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36833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098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196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392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490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588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686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784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576590"/>
              </p:ext>
            </p:extLst>
          </p:nvPr>
        </p:nvGraphicFramePr>
        <p:xfrm>
          <a:off x="-34720" y="-44578"/>
          <a:ext cx="4183933" cy="2553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8413" y="2247536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Number of Nodes</a:t>
            </a:r>
            <a:endParaRPr 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2015-05-16T07:23:33Z</cp:lastPrinted>
  <dcterms:created xsi:type="dcterms:W3CDTF">2015-05-16T06:49:54Z</dcterms:created>
  <dcterms:modified xsi:type="dcterms:W3CDTF">2015-05-16T20:31:44Z</dcterms:modified>
</cp:coreProperties>
</file>