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  <p:embeddedFont>
      <p:font typeface="Oswald"/>
      <p:regular r:id="rId21"/>
      <p:bold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22" Type="http://schemas.openxmlformats.org/officeDocument/2006/relationships/font" Target="fonts/Oswald-bold.fntdata"/><Relationship Id="rId21" Type="http://schemas.openxmlformats.org/officeDocument/2006/relationships/font" Target="fonts/Oswald-regular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19" Type="http://schemas.openxmlformats.org/officeDocument/2006/relationships/font" Target="fonts/MavenPro-regular.fntdata"/><Relationship Id="rId18" Type="http://schemas.openxmlformats.org/officeDocument/2006/relationships/font" Target="fonts/Nuni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a8c09048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a8c09048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a868b43a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a868b43a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a868b43a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a868b43a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a868b43a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a868b43a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a907bf2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a907bf2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a907bf2f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a907bf2f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a907bf2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a907bf2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a907bf2f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a907bf2f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irsofia.inf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02675" y="4765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DATA ANALYSIS OF </a:t>
            </a: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AIR QUALITY INDEX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066625" y="30049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205219001 - Abdul Jamsheed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205219013 - Divya Anwesh Sahu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205219015 - M. Gowtham Budda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106665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objective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1738054" y="1872900"/>
            <a:ext cx="40485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ackle air quality index(PM) by using big-data tools to analyze the hourly concentration of air pollutants (e.g.,  ozone particle matter (P1 ) and </a:t>
            </a:r>
            <a:r>
              <a:rPr lang="en"/>
              <a:t>sulfur dioxide(P2</a:t>
            </a:r>
            <a:r>
              <a:rPr lang="en"/>
              <a:t>). Results are queried from HDFS  using  HIVE and TOP 5 polluted locations are displayed. This output is visualized using TABLEAU and the locations are plotted in the map based on </a:t>
            </a:r>
            <a:r>
              <a:rPr lang="en"/>
              <a:t>latitude</a:t>
            </a:r>
            <a:r>
              <a:rPr lang="en"/>
              <a:t> and longitude information in the datasets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 and Processing - MapReduce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take the Sofia air quality dataset from kaggle which has been taken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https://airsofia.info/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dataset has the following features: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sensor_id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timestamp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P1 and P2 are the PM indexes from two different sensors from the same neighbourhood.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return the longitude and latitude for the top 5 most polluted areas for that day.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297500" y="1567550"/>
            <a:ext cx="4688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Hive is used to query data from HDFS, since tableau cannot process the data from HDFS directly.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Once data is retrieved it is sent to Tableau for data visualisation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472" y="1125497"/>
            <a:ext cx="3158475" cy="32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297500" y="1288950"/>
            <a:ext cx="70389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Tableau is used for data visualisation.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075" y="1685076"/>
            <a:ext cx="6759599" cy="33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500" y="438150"/>
            <a:ext cx="691515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1507"/>
            <a:ext cx="9144000" cy="244048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9"/>
          <p:cNvSpPr/>
          <p:nvPr/>
        </p:nvSpPr>
        <p:spPr>
          <a:xfrm>
            <a:off x="5933975" y="3098625"/>
            <a:ext cx="627900" cy="253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3051"/>
            <a:ext cx="9144000" cy="3817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381"/>
            <a:ext cx="9144000" cy="4642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