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551" y="1760590"/>
            <a:ext cx="7766936" cy="1646302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Fuzzy Keyword Search Over Encrypted Data Using Cloud Computing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551" y="4218258"/>
            <a:ext cx="7766936" cy="1096899"/>
          </a:xfrm>
        </p:spPr>
        <p:txBody>
          <a:bodyPr>
            <a:noAutofit/>
          </a:bodyPr>
          <a:lstStyle/>
          <a:p>
            <a:r>
              <a:rPr lang="en-IN" sz="1400" b="1" dirty="0" smtClean="0"/>
              <a:t>Group members:</a:t>
            </a:r>
          </a:p>
          <a:p>
            <a:r>
              <a:rPr lang="en-IN" sz="1400" b="1" dirty="0" smtClean="0"/>
              <a:t>ABDUL JAMSHEED (1)</a:t>
            </a:r>
          </a:p>
          <a:p>
            <a:r>
              <a:rPr lang="en-IN" sz="1400" b="1" dirty="0" smtClean="0"/>
              <a:t>ATHIRA S KURUP (20)</a:t>
            </a:r>
          </a:p>
          <a:p>
            <a:r>
              <a:rPr lang="en-IN" sz="1400" b="1" dirty="0" smtClean="0"/>
              <a:t>JIDHUN KRISHNA (30)</a:t>
            </a:r>
          </a:p>
          <a:p>
            <a:r>
              <a:rPr lang="en-IN" sz="1400" b="1" dirty="0" smtClean="0"/>
              <a:t>NIZAR AHAMED (41)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80358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Wild-card based fuzzy set 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build an index for </a:t>
            </a:r>
            <a:r>
              <a:rPr lang="en-IN" i="1" dirty="0" err="1"/>
              <a:t>wi</a:t>
            </a:r>
            <a:r>
              <a:rPr lang="en-IN" i="1" dirty="0"/>
              <a:t> </a:t>
            </a:r>
            <a:r>
              <a:rPr lang="en-IN" dirty="0"/>
              <a:t>with edit distance </a:t>
            </a:r>
            <a:r>
              <a:rPr lang="en-IN" i="1" dirty="0"/>
              <a:t>d</a:t>
            </a:r>
            <a:r>
              <a:rPr lang="en-IN" dirty="0"/>
              <a:t>, </a:t>
            </a:r>
            <a:r>
              <a:rPr lang="en-IN" dirty="0" smtClean="0"/>
              <a:t>the </a:t>
            </a:r>
            <a:r>
              <a:rPr lang="en-IN" dirty="0"/>
              <a:t>data owner first constructs a fuzzy keyword set </a:t>
            </a:r>
            <a:r>
              <a:rPr lang="en-IN" i="1" dirty="0" err="1"/>
              <a:t>Swi,d</a:t>
            </a:r>
            <a:r>
              <a:rPr lang="en-IN" i="1" dirty="0"/>
              <a:t> </a:t>
            </a:r>
            <a:r>
              <a:rPr lang="en-IN" dirty="0" smtClean="0"/>
              <a:t>using the </a:t>
            </a:r>
            <a:r>
              <a:rPr lang="en-IN" dirty="0"/>
              <a:t>wildcard based technique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That is for a keyword </a:t>
            </a:r>
            <a:r>
              <a:rPr lang="en-IN" dirty="0"/>
              <a:t>CASTLE: </a:t>
            </a:r>
            <a:r>
              <a:rPr lang="en-IN" i="1" dirty="0"/>
              <a:t>{</a:t>
            </a:r>
            <a:r>
              <a:rPr lang="en-IN" dirty="0"/>
              <a:t>AASTLE, </a:t>
            </a:r>
            <a:r>
              <a:rPr lang="en-IN" dirty="0" smtClean="0"/>
              <a:t>BASTLE, DASTLE</a:t>
            </a:r>
            <a:r>
              <a:rPr lang="en-IN" dirty="0"/>
              <a:t>, </a:t>
            </a:r>
            <a:r>
              <a:rPr lang="en-IN" i="1" dirty="0"/>
              <a:t>· · · </a:t>
            </a:r>
            <a:r>
              <a:rPr lang="en-IN" dirty="0"/>
              <a:t>, YASTLE, ZASTLE</a:t>
            </a:r>
            <a:r>
              <a:rPr lang="en-IN" i="1" dirty="0" smtClean="0"/>
              <a:t>}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Then we keep a </a:t>
            </a:r>
            <a:r>
              <a:rPr lang="en-IN" dirty="0"/>
              <a:t>secret key </a:t>
            </a:r>
            <a:r>
              <a:rPr lang="en-IN" i="1" dirty="0" err="1"/>
              <a:t>sk</a:t>
            </a:r>
            <a:r>
              <a:rPr lang="en-IN" i="1" dirty="0"/>
              <a:t> </a:t>
            </a:r>
            <a:r>
              <a:rPr lang="en-IN" dirty="0" smtClean="0"/>
              <a:t>shared between </a:t>
            </a:r>
            <a:r>
              <a:rPr lang="en-IN" dirty="0"/>
              <a:t>data owner and authorized users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index table with the secret key is stored in the cloud.</a:t>
            </a:r>
          </a:p>
          <a:p>
            <a:r>
              <a:rPr lang="en-IN" dirty="0" smtClean="0"/>
              <a:t>For searching authorized user sends request to the server.</a:t>
            </a:r>
          </a:p>
          <a:p>
            <a:r>
              <a:rPr lang="en-IN" dirty="0" smtClean="0"/>
              <a:t>Upon receiving the search request the server compares them with the index table and returns all the possible encrypted file identifiers.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38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•</a:t>
            </a:r>
            <a:r>
              <a:rPr lang="en-IN" dirty="0"/>
              <a:t>         Operating system        : - Windows XP.</a:t>
            </a:r>
          </a:p>
          <a:p>
            <a:pPr marL="0" indent="0">
              <a:buNone/>
            </a:pPr>
            <a:r>
              <a:rPr lang="en-IN" dirty="0" smtClean="0"/>
              <a:t> •</a:t>
            </a:r>
            <a:r>
              <a:rPr lang="en-IN" dirty="0"/>
              <a:t>         Coding Language       : DOT </a:t>
            </a:r>
            <a:r>
              <a:rPr lang="en-IN" dirty="0" smtClean="0"/>
              <a:t>NET       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  </a:t>
            </a:r>
            <a:r>
              <a:rPr lang="en-IN" dirty="0" smtClean="0"/>
              <a:t>        User interface           </a:t>
            </a:r>
            <a:r>
              <a:rPr lang="en-IN" dirty="0" smtClean="0"/>
              <a:t>: </a:t>
            </a:r>
            <a:r>
              <a:rPr lang="en-IN" dirty="0" smtClean="0"/>
              <a:t>HTML,CSS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•</a:t>
            </a:r>
            <a:r>
              <a:rPr lang="en-IN" dirty="0"/>
              <a:t>         Data Base                    : SQL Server 2005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77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 As Cloud Computing becomes prevalent, more and more sensitive information are being centralized into the cloud. </a:t>
            </a:r>
          </a:p>
          <a:p>
            <a:r>
              <a:rPr lang="en-IN" dirty="0"/>
              <a:t> However, the </a:t>
            </a:r>
            <a:r>
              <a:rPr lang="en-IN" dirty="0" smtClean="0"/>
              <a:t>data </a:t>
            </a:r>
            <a:r>
              <a:rPr lang="en-IN" dirty="0"/>
              <a:t>owners and cloud server are not in the same trusted </a:t>
            </a:r>
            <a:r>
              <a:rPr lang="en-IN" dirty="0" smtClean="0"/>
              <a:t>domain, </a:t>
            </a:r>
            <a:r>
              <a:rPr lang="en-IN" dirty="0"/>
              <a:t> </a:t>
            </a:r>
            <a:r>
              <a:rPr lang="en-IN" dirty="0" smtClean="0"/>
              <a:t>this make our data </a:t>
            </a:r>
            <a:r>
              <a:rPr lang="en-IN" dirty="0"/>
              <a:t>at </a:t>
            </a:r>
            <a:r>
              <a:rPr lang="en-IN" dirty="0" smtClean="0"/>
              <a:t>risk.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/>
              <a:t>usually should be encrypted prior to </a:t>
            </a:r>
            <a:r>
              <a:rPr lang="en-IN" dirty="0" smtClean="0"/>
              <a:t>outsourcing.</a:t>
            </a:r>
            <a:endParaRPr lang="en-IN" dirty="0"/>
          </a:p>
          <a:p>
            <a:r>
              <a:rPr lang="en-IN" dirty="0"/>
              <a:t> One of the most popular ways is to selectively retrieve files through keyword-based search. </a:t>
            </a:r>
            <a:endParaRPr lang="en-IN" dirty="0" smtClean="0"/>
          </a:p>
          <a:p>
            <a:r>
              <a:rPr lang="en-IN" dirty="0" smtClean="0"/>
              <a:t>But this is impractical in cloud computing scenario.</a:t>
            </a:r>
          </a:p>
          <a:p>
            <a:r>
              <a:rPr lang="en-IN" dirty="0"/>
              <a:t>In this </a:t>
            </a:r>
            <a:r>
              <a:rPr lang="en-IN" dirty="0" smtClean="0"/>
              <a:t>project, </a:t>
            </a:r>
            <a:r>
              <a:rPr lang="en-IN" dirty="0"/>
              <a:t>we focus on enabling effective yet privacy </a:t>
            </a:r>
            <a:r>
              <a:rPr lang="en-IN" dirty="0" smtClean="0"/>
              <a:t>preserving fuzzy </a:t>
            </a:r>
            <a:r>
              <a:rPr lang="en-IN" dirty="0"/>
              <a:t>keyword search in cloud </a:t>
            </a:r>
            <a:r>
              <a:rPr lang="en-IN" dirty="0" smtClean="0"/>
              <a:t>computing.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73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Existing system was to selectively </a:t>
            </a:r>
            <a:r>
              <a:rPr lang="en-IN" dirty="0"/>
              <a:t>retrieve files through </a:t>
            </a:r>
            <a:r>
              <a:rPr lang="en-IN" dirty="0" smtClean="0"/>
              <a:t>simple keyword-based search.</a:t>
            </a:r>
            <a:endParaRPr lang="en-IN" dirty="0"/>
          </a:p>
          <a:p>
            <a:r>
              <a:rPr lang="en-IN" dirty="0" smtClean="0"/>
              <a:t>It  </a:t>
            </a:r>
            <a:r>
              <a:rPr lang="en-IN" dirty="0"/>
              <a:t>is through simple spell check mechanisms. </a:t>
            </a:r>
            <a:endParaRPr lang="en-IN" dirty="0" smtClean="0"/>
          </a:p>
          <a:p>
            <a:r>
              <a:rPr lang="en-IN" dirty="0" smtClean="0"/>
              <a:t>They cannot tolerate </a:t>
            </a:r>
            <a:r>
              <a:rPr lang="en-IN" dirty="0"/>
              <a:t>both minor </a:t>
            </a:r>
            <a:r>
              <a:rPr lang="en-IN" dirty="0" smtClean="0"/>
              <a:t>types and </a:t>
            </a:r>
            <a:r>
              <a:rPr lang="en-IN" dirty="0"/>
              <a:t>format inconsistencies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04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fuzzy keyword search scheme returns the search results according to the following rules: </a:t>
            </a:r>
            <a:endParaRPr lang="en-IN" dirty="0" smtClean="0"/>
          </a:p>
          <a:p>
            <a:r>
              <a:rPr lang="en-IN" dirty="0"/>
              <a:t>If the user’s searching input exactly matches the pre-defined set of keywords, the server will return the files containing the </a:t>
            </a:r>
            <a:r>
              <a:rPr lang="en-IN" dirty="0" smtClean="0"/>
              <a:t>keyword.</a:t>
            </a:r>
          </a:p>
          <a:p>
            <a:r>
              <a:rPr lang="en-IN" dirty="0"/>
              <a:t>If there exist some error in spelling or some format inconsistencies in the searching input, the server will return the closest possible results based on pre-specified similarity semantics.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6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Fuzzy keyword??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approximate string matching</a:t>
            </a:r>
          </a:p>
          <a:p>
            <a:pPr marL="402336" lvl="1" indent="0">
              <a:buNone/>
            </a:pPr>
            <a:r>
              <a:rPr lang="en-US" sz="1800" dirty="0"/>
              <a:t>	Ex. </a:t>
            </a:r>
            <a:r>
              <a:rPr lang="en-US" sz="1800" dirty="0" err="1">
                <a:solidFill>
                  <a:srgbClr val="FF0000"/>
                </a:solidFill>
              </a:rPr>
              <a:t>Languaje</a:t>
            </a:r>
            <a:r>
              <a:rPr lang="en-US" sz="1800" dirty="0"/>
              <a:t> will be corrected to </a:t>
            </a:r>
            <a:r>
              <a:rPr lang="en-US" sz="1800" dirty="0" smtClean="0">
                <a:solidFill>
                  <a:srgbClr val="FF0000"/>
                </a:solidFill>
              </a:rPr>
              <a:t>language</a:t>
            </a:r>
            <a:endParaRPr lang="en-IN" dirty="0"/>
          </a:p>
          <a:p>
            <a:r>
              <a:rPr lang="en-IN" dirty="0"/>
              <a:t> Fuzzy keyword search greatly enhances system usability by returning the matching files when user’s searching inputs exactly match. </a:t>
            </a:r>
          </a:p>
        </p:txBody>
      </p:sp>
    </p:spTree>
    <p:extLst>
      <p:ext uri="{BB962C8B-B14F-4D97-AF65-F5344CB8AC3E}">
        <p14:creationId xmlns:p14="http://schemas.microsoft.com/office/powerpoint/2010/main" val="120116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want search keyword language</a:t>
            </a:r>
          </a:p>
          <a:p>
            <a:r>
              <a:rPr lang="en-US" smtClean="0"/>
              <a:t>User misspelled it as languaje and clicked on search button</a:t>
            </a:r>
          </a:p>
          <a:p>
            <a:r>
              <a:rPr lang="en-US" smtClean="0"/>
              <a:t>Data in the database is in encrypted form.</a:t>
            </a:r>
          </a:p>
          <a:p>
            <a:r>
              <a:rPr lang="en-US" smtClean="0"/>
              <a:t>Now we will try to search the encrypted data for inputted keyword languaje. Which will convert it  to language and display result.</a:t>
            </a:r>
          </a:p>
          <a:p>
            <a:r>
              <a:rPr lang="en-US" smtClean="0"/>
              <a:t>This is the technique which will help us to match the keyword languaje with encrypted keywords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18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94" y="1930400"/>
            <a:ext cx="6190790" cy="3313906"/>
          </a:xfrm>
        </p:spPr>
      </p:pic>
    </p:spTree>
    <p:extLst>
      <p:ext uri="{BB962C8B-B14F-4D97-AF65-F5344CB8AC3E}">
        <p14:creationId xmlns:p14="http://schemas.microsoft.com/office/powerpoint/2010/main" val="328033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implement this project by three methods</a:t>
            </a:r>
            <a:endParaRPr lang="en-IN" dirty="0"/>
          </a:p>
          <a:p>
            <a:r>
              <a:rPr lang="en-IN" dirty="0"/>
              <a:t> </a:t>
            </a:r>
            <a:r>
              <a:rPr lang="en-IN" b="1" dirty="0" smtClean="0"/>
              <a:t>Wildcard </a:t>
            </a:r>
            <a:r>
              <a:rPr lang="en-IN" b="1" dirty="0"/>
              <a:t>– Based Technique </a:t>
            </a:r>
            <a:endParaRPr lang="en-IN" dirty="0"/>
          </a:p>
          <a:p>
            <a:r>
              <a:rPr lang="en-IN" dirty="0"/>
              <a:t> </a:t>
            </a:r>
            <a:r>
              <a:rPr lang="en-IN" b="1" dirty="0"/>
              <a:t>Gram - Based Technique </a:t>
            </a:r>
            <a:endParaRPr lang="en-IN" dirty="0"/>
          </a:p>
          <a:p>
            <a:r>
              <a:rPr lang="en-IN" dirty="0"/>
              <a:t> </a:t>
            </a:r>
            <a:r>
              <a:rPr lang="en-IN" b="1" dirty="0"/>
              <a:t>Symbol – Based </a:t>
            </a:r>
            <a:r>
              <a:rPr lang="en-IN" b="1" dirty="0" err="1"/>
              <a:t>Trie</a:t>
            </a:r>
            <a:r>
              <a:rPr lang="en-IN" b="1" dirty="0"/>
              <a:t> – traverse Search Scheme </a:t>
            </a:r>
            <a:endParaRPr lang="en-IN" dirty="0" smtClean="0"/>
          </a:p>
          <a:p>
            <a:r>
              <a:rPr lang="en-IN" dirty="0" smtClean="0"/>
              <a:t>Here we use a wild-card Technique to solve this project. For this we first need to find the Edit distance.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57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 distance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Edit distance method is used for finding string similarity.</a:t>
            </a:r>
          </a:p>
          <a:p>
            <a:r>
              <a:rPr lang="en-IN" dirty="0" smtClean="0"/>
              <a:t>The edit distance </a:t>
            </a:r>
            <a:r>
              <a:rPr lang="en-IN" dirty="0" err="1" smtClean="0"/>
              <a:t>ed</a:t>
            </a:r>
            <a:r>
              <a:rPr lang="en-IN" dirty="0" smtClean="0"/>
              <a:t>(w1, w2) between two words w1, w2 is the number of operation required to transform one of them to other.</a:t>
            </a:r>
          </a:p>
          <a:p>
            <a:r>
              <a:rPr lang="en-IN" dirty="0"/>
              <a:t>Edit </a:t>
            </a:r>
            <a:r>
              <a:rPr lang="en-IN" dirty="0" smtClean="0"/>
              <a:t>distance operation can be performed in 3 ways,</a:t>
            </a:r>
          </a:p>
          <a:p>
            <a:r>
              <a:rPr lang="fr-FR" dirty="0" smtClean="0"/>
              <a:t>    a</a:t>
            </a:r>
            <a:r>
              <a:rPr lang="fr-FR" dirty="0"/>
              <a:t>. Substitution </a:t>
            </a:r>
            <a:r>
              <a:rPr lang="fr-FR" dirty="0" smtClean="0"/>
              <a:t>(changing one character to another)</a:t>
            </a:r>
          </a:p>
          <a:p>
            <a:r>
              <a:rPr lang="fr-FR" dirty="0" smtClean="0"/>
              <a:t>    b</a:t>
            </a:r>
            <a:r>
              <a:rPr lang="fr-FR" dirty="0"/>
              <a:t>. Deletion </a:t>
            </a:r>
            <a:r>
              <a:rPr lang="fr-FR" dirty="0" smtClean="0"/>
              <a:t>(deleting one character)</a:t>
            </a:r>
          </a:p>
          <a:p>
            <a:r>
              <a:rPr lang="fr-FR" dirty="0" smtClean="0"/>
              <a:t>    c</a:t>
            </a:r>
            <a:r>
              <a:rPr lang="fr-FR" dirty="0"/>
              <a:t>. </a:t>
            </a:r>
            <a:r>
              <a:rPr lang="fr-FR" dirty="0" smtClean="0"/>
              <a:t>Insertion (inserting a single character)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0468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549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Fuzzy Keyword Search Over Encrypted Data Using Cloud Computing </vt:lpstr>
      <vt:lpstr>INTRODUCTION</vt:lpstr>
      <vt:lpstr>EXISTING SYSTEM </vt:lpstr>
      <vt:lpstr>PROPOSED SYSTEM </vt:lpstr>
      <vt:lpstr>What is Fuzzy keyword??</vt:lpstr>
      <vt:lpstr>Scenario</vt:lpstr>
      <vt:lpstr>System model</vt:lpstr>
      <vt:lpstr>Implementation</vt:lpstr>
      <vt:lpstr>Edit distance</vt:lpstr>
      <vt:lpstr>Wild-card based fuzzy set construction</vt:lpstr>
      <vt:lpstr>Software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Keyword Search Over Encrypted Data Using Cloud Computing</dc:title>
  <dc:creator>Sony</dc:creator>
  <cp:lastModifiedBy>Sony</cp:lastModifiedBy>
  <cp:revision>12</cp:revision>
  <dcterms:created xsi:type="dcterms:W3CDTF">2015-11-12T18:32:02Z</dcterms:created>
  <dcterms:modified xsi:type="dcterms:W3CDTF">2015-11-17T04:48:10Z</dcterms:modified>
</cp:coreProperties>
</file>