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61" r:id="rId4"/>
    <p:sldId id="265" r:id="rId5"/>
    <p:sldId id="270" r:id="rId6"/>
    <p:sldId id="26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Flutter Benefits and Getting Started" id="{5E9A891A-2464-40E0-9DF6-67DB0445925D}">
          <p14:sldIdLst>
            <p14:sldId id="256"/>
            <p14:sldId id="257"/>
            <p14:sldId id="261"/>
            <p14:sldId id="265"/>
            <p14:sldId id="270"/>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5" autoAdjust="0"/>
    <p:restoredTop sz="85745" autoAdjust="0"/>
  </p:normalViewPr>
  <p:slideViewPr>
    <p:cSldViewPr snapToGrid="0">
      <p:cViewPr>
        <p:scale>
          <a:sx n="100" d="100"/>
          <a:sy n="100" d="100"/>
        </p:scale>
        <p:origin x="936" y="540"/>
      </p:cViewPr>
      <p:guideLst/>
    </p:cSldViewPr>
  </p:slideViewPr>
  <p:notesTextViewPr>
    <p:cViewPr>
      <p:scale>
        <a:sx n="3" d="2"/>
        <a:sy n="3" d="2"/>
      </p:scale>
      <p:origin x="0" y="0"/>
    </p:cViewPr>
  </p:notesTextViewPr>
  <p:sorterViewPr>
    <p:cViewPr>
      <p:scale>
        <a:sx n="200" d="100"/>
        <a:sy n="200" d="100"/>
      </p:scale>
      <p:origin x="0" y="-37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6D5DD7-608B-4A8A-8A10-5CC530FCE2B4}" type="doc">
      <dgm:prSet loTypeId="urn:microsoft.com/office/officeart/2005/8/layout/hierarchy4" loCatId="hierarchy" qsTypeId="urn:microsoft.com/office/officeart/2005/8/quickstyle/simple2" qsCatId="simple" csTypeId="urn:microsoft.com/office/officeart/2005/8/colors/accent3_1" csCatId="accent3" phldr="1"/>
      <dgm:spPr/>
      <dgm:t>
        <a:bodyPr/>
        <a:lstStyle/>
        <a:p>
          <a:endParaRPr lang="en-US"/>
        </a:p>
      </dgm:t>
    </dgm:pt>
    <dgm:pt modelId="{7CC34528-0091-4034-B906-99F3FDF3E7E3}">
      <dgm:prSet phldrT="[Text]"/>
      <dgm:spPr/>
      <dgm:t>
        <a:bodyPr/>
        <a:lstStyle/>
        <a:p>
          <a:r>
            <a:rPr lang="en-US" b="0" dirty="0">
              <a:latin typeface="+mn-lt"/>
              <a:ea typeface="Verdana" panose="020B0604030504040204" pitchFamily="34" charset="0"/>
            </a:rPr>
            <a:t>Dart</a:t>
          </a:r>
        </a:p>
      </dgm:t>
    </dgm:pt>
    <dgm:pt modelId="{C967302A-F3C8-4169-BE4F-77C90FDBEEF1}" type="parTrans" cxnId="{9294B5AB-0BCD-4FFF-8715-20E91B93DF68}">
      <dgm:prSet/>
      <dgm:spPr/>
      <dgm:t>
        <a:bodyPr/>
        <a:lstStyle/>
        <a:p>
          <a:endParaRPr lang="en-US" b="0">
            <a:latin typeface="+mn-lt"/>
            <a:ea typeface="Verdana" panose="020B0604030504040204" pitchFamily="34" charset="0"/>
          </a:endParaRPr>
        </a:p>
      </dgm:t>
    </dgm:pt>
    <dgm:pt modelId="{175A096D-CC06-4405-8975-3671637AB0D4}" type="sibTrans" cxnId="{9294B5AB-0BCD-4FFF-8715-20E91B93DF68}">
      <dgm:prSet/>
      <dgm:spPr/>
      <dgm:t>
        <a:bodyPr/>
        <a:lstStyle/>
        <a:p>
          <a:endParaRPr lang="en-US" b="0">
            <a:latin typeface="+mn-lt"/>
            <a:ea typeface="Verdana" panose="020B0604030504040204" pitchFamily="34" charset="0"/>
          </a:endParaRPr>
        </a:p>
      </dgm:t>
    </dgm:pt>
    <dgm:pt modelId="{828C4DCD-F8E8-4A8A-83D8-04FC130D0FD6}">
      <dgm:prSet phldrT="[Text]"/>
      <dgm:spPr/>
      <dgm:t>
        <a:bodyPr/>
        <a:lstStyle/>
        <a:p>
          <a:r>
            <a:rPr lang="en-US" b="0" dirty="0">
              <a:latin typeface="+mn-lt"/>
              <a:ea typeface="Verdana" panose="020B0604030504040204" pitchFamily="34" charset="0"/>
            </a:rPr>
            <a:t>Flutter</a:t>
          </a:r>
        </a:p>
      </dgm:t>
    </dgm:pt>
    <dgm:pt modelId="{92E6D40C-F4DF-436E-B60D-CD41E9506F91}" type="parTrans" cxnId="{51C72661-B6F4-403B-871D-E8285F72475B}">
      <dgm:prSet/>
      <dgm:spPr/>
      <dgm:t>
        <a:bodyPr/>
        <a:lstStyle/>
        <a:p>
          <a:endParaRPr lang="en-US" b="0">
            <a:solidFill>
              <a:schemeClr val="bg1"/>
            </a:solidFill>
            <a:latin typeface="+mn-lt"/>
            <a:ea typeface="Verdana" panose="020B0604030504040204" pitchFamily="34" charset="0"/>
          </a:endParaRPr>
        </a:p>
      </dgm:t>
    </dgm:pt>
    <dgm:pt modelId="{9BFA0036-61D0-4783-9BF9-9A0B161800D7}" type="sibTrans" cxnId="{51C72661-B6F4-403B-871D-E8285F72475B}">
      <dgm:prSet/>
      <dgm:spPr/>
      <dgm:t>
        <a:bodyPr/>
        <a:lstStyle/>
        <a:p>
          <a:endParaRPr lang="en-US" b="0">
            <a:latin typeface="+mn-lt"/>
            <a:ea typeface="Verdana" panose="020B0604030504040204" pitchFamily="34" charset="0"/>
          </a:endParaRPr>
        </a:p>
      </dgm:t>
    </dgm:pt>
    <dgm:pt modelId="{0A1B85E0-F686-4912-9B38-7856F550A9D5}">
      <dgm:prSet phldrT="[Text]" custT="1"/>
      <dgm:spPr/>
      <dgm:t>
        <a:bodyPr/>
        <a:lstStyle/>
        <a:p>
          <a:r>
            <a:rPr lang="en-US" sz="2900" b="1" kern="1200" dirty="0">
              <a:latin typeface="+mn-lt"/>
              <a:ea typeface="Verdana" panose="020B0604030504040204" pitchFamily="34" charset="0"/>
            </a:rPr>
            <a:t>Android</a:t>
          </a:r>
          <a:br>
            <a:rPr lang="en-US" sz="2900" b="0" kern="1200" dirty="0">
              <a:latin typeface="+mn-lt"/>
              <a:ea typeface="Verdana" panose="020B0604030504040204" pitchFamily="34" charset="0"/>
            </a:rPr>
          </a:br>
          <a:r>
            <a:rPr lang="en-US" sz="2000" b="0" kern="1200" dirty="0">
              <a:solidFill>
                <a:srgbClr val="E7E6E6">
                  <a:lumMod val="75000"/>
                </a:srgbClr>
              </a:solidFill>
              <a:latin typeface="Calibri" panose="020F0502020204030204"/>
              <a:ea typeface="Verdana" panose="020B0604030504040204" pitchFamily="34" charset="0"/>
              <a:cs typeface="+mn-cs"/>
            </a:rPr>
            <a:t>Java</a:t>
          </a:r>
        </a:p>
      </dgm:t>
    </dgm:pt>
    <dgm:pt modelId="{04985C4A-67D6-49E6-8DFD-765BB6ADBF21}" type="parTrans" cxnId="{300504ED-5E63-4879-ADF7-101F3D8E15E9}">
      <dgm:prSet/>
      <dgm:spPr/>
      <dgm:t>
        <a:bodyPr/>
        <a:lstStyle/>
        <a:p>
          <a:endParaRPr lang="en-US" b="0">
            <a:solidFill>
              <a:schemeClr val="bg1"/>
            </a:solidFill>
            <a:latin typeface="+mn-lt"/>
            <a:ea typeface="Verdana" panose="020B0604030504040204" pitchFamily="34" charset="0"/>
          </a:endParaRPr>
        </a:p>
      </dgm:t>
    </dgm:pt>
    <dgm:pt modelId="{3AD54FC9-6235-4A44-94FD-58A644EACE93}" type="sibTrans" cxnId="{300504ED-5E63-4879-ADF7-101F3D8E15E9}">
      <dgm:prSet/>
      <dgm:spPr/>
      <dgm:t>
        <a:bodyPr/>
        <a:lstStyle/>
        <a:p>
          <a:endParaRPr lang="en-US" b="0">
            <a:latin typeface="+mn-lt"/>
            <a:ea typeface="Verdana" panose="020B0604030504040204" pitchFamily="34" charset="0"/>
          </a:endParaRPr>
        </a:p>
      </dgm:t>
    </dgm:pt>
    <dgm:pt modelId="{713426CB-B940-4239-8570-78D1BA1C09AE}">
      <dgm:prSet phldrT="[Text]" custT="1"/>
      <dgm:spPr/>
      <dgm:t>
        <a:bodyPr/>
        <a:lstStyle/>
        <a:p>
          <a:r>
            <a:rPr lang="en-US" sz="2900" b="1" kern="1200" dirty="0">
              <a:latin typeface="+mn-lt"/>
              <a:ea typeface="Verdana" panose="020B0604030504040204" pitchFamily="34" charset="0"/>
            </a:rPr>
            <a:t>Web</a:t>
          </a:r>
          <a:br>
            <a:rPr lang="en-US" sz="2900" b="0" kern="1200" dirty="0">
              <a:latin typeface="+mn-lt"/>
              <a:ea typeface="Verdana" panose="020B0604030504040204" pitchFamily="34" charset="0"/>
            </a:rPr>
          </a:br>
          <a:r>
            <a:rPr lang="en-US" sz="2000" b="0" kern="1200" dirty="0">
              <a:solidFill>
                <a:srgbClr val="E7E6E6">
                  <a:lumMod val="75000"/>
                </a:srgbClr>
              </a:solidFill>
              <a:latin typeface="Calibri" panose="020F0502020204030204"/>
              <a:ea typeface="Verdana" panose="020B0604030504040204" pitchFamily="34" charset="0"/>
              <a:cs typeface="+mn-cs"/>
            </a:rPr>
            <a:t>JS</a:t>
          </a:r>
        </a:p>
      </dgm:t>
    </dgm:pt>
    <dgm:pt modelId="{01EF72CF-CA8B-488F-89B4-20B44BA62467}" type="parTrans" cxnId="{A5DF60BB-326E-4989-B114-A2DC1397AF99}">
      <dgm:prSet/>
      <dgm:spPr/>
      <dgm:t>
        <a:bodyPr/>
        <a:lstStyle/>
        <a:p>
          <a:endParaRPr lang="en-US" b="0">
            <a:solidFill>
              <a:schemeClr val="bg1"/>
            </a:solidFill>
            <a:latin typeface="+mn-lt"/>
            <a:ea typeface="Verdana" panose="020B0604030504040204" pitchFamily="34" charset="0"/>
          </a:endParaRPr>
        </a:p>
      </dgm:t>
    </dgm:pt>
    <dgm:pt modelId="{E061CA55-5096-4FF0-BE64-737AB6AF187C}" type="sibTrans" cxnId="{A5DF60BB-326E-4989-B114-A2DC1397AF99}">
      <dgm:prSet/>
      <dgm:spPr/>
      <dgm:t>
        <a:bodyPr/>
        <a:lstStyle/>
        <a:p>
          <a:endParaRPr lang="en-US" b="0">
            <a:latin typeface="+mn-lt"/>
            <a:ea typeface="Verdana" panose="020B0604030504040204" pitchFamily="34" charset="0"/>
          </a:endParaRPr>
        </a:p>
      </dgm:t>
    </dgm:pt>
    <dgm:pt modelId="{8945D569-F76E-40C6-8569-CB52B9B3A97A}">
      <dgm:prSet phldrT="[Text]" custT="1"/>
      <dgm:spPr/>
      <dgm:t>
        <a:bodyPr/>
        <a:lstStyle/>
        <a:p>
          <a:r>
            <a:rPr lang="en-US" sz="2800" b="1" dirty="0">
              <a:latin typeface="+mn-lt"/>
              <a:ea typeface="Verdana" panose="020B0604030504040204" pitchFamily="34" charset="0"/>
            </a:rPr>
            <a:t>Desktop</a:t>
          </a:r>
          <a:br>
            <a:rPr lang="en-US" sz="2800" b="0" dirty="0">
              <a:latin typeface="+mn-lt"/>
              <a:ea typeface="Verdana" panose="020B0604030504040204" pitchFamily="34" charset="0"/>
            </a:rPr>
          </a:br>
          <a:r>
            <a:rPr lang="en-US" sz="2000" b="0" dirty="0">
              <a:solidFill>
                <a:schemeClr val="bg2">
                  <a:lumMod val="75000"/>
                </a:schemeClr>
              </a:solidFill>
              <a:latin typeface="+mn-lt"/>
              <a:ea typeface="Verdana" panose="020B0604030504040204" pitchFamily="34" charset="0"/>
            </a:rPr>
            <a:t>C++/C</a:t>
          </a:r>
        </a:p>
      </dgm:t>
    </dgm:pt>
    <dgm:pt modelId="{7A1452BF-BE01-4729-A315-F35A38816247}" type="parTrans" cxnId="{6BE16B2B-784B-4D1D-92D7-1EC678793E11}">
      <dgm:prSet/>
      <dgm:spPr/>
      <dgm:t>
        <a:bodyPr/>
        <a:lstStyle/>
        <a:p>
          <a:endParaRPr lang="en-US" b="0">
            <a:solidFill>
              <a:schemeClr val="bg1"/>
            </a:solidFill>
            <a:latin typeface="+mn-lt"/>
            <a:ea typeface="Verdana" panose="020B0604030504040204" pitchFamily="34" charset="0"/>
          </a:endParaRPr>
        </a:p>
      </dgm:t>
    </dgm:pt>
    <dgm:pt modelId="{28AA36D7-F526-420A-B304-4348693A5AC0}" type="sibTrans" cxnId="{6BE16B2B-784B-4D1D-92D7-1EC678793E11}">
      <dgm:prSet/>
      <dgm:spPr/>
      <dgm:t>
        <a:bodyPr/>
        <a:lstStyle/>
        <a:p>
          <a:endParaRPr lang="en-US" b="0">
            <a:latin typeface="+mn-lt"/>
            <a:ea typeface="Verdana" panose="020B0604030504040204" pitchFamily="34" charset="0"/>
          </a:endParaRPr>
        </a:p>
      </dgm:t>
    </dgm:pt>
    <dgm:pt modelId="{B2488106-78A4-4669-9B74-7FDAB8857694}">
      <dgm:prSet phldrT="[Text]" custT="1"/>
      <dgm:spPr/>
      <dgm:t>
        <a:bodyPr/>
        <a:lstStyle/>
        <a:p>
          <a:r>
            <a:rPr lang="en-US" sz="2900" b="1" kern="1200" dirty="0">
              <a:latin typeface="+mn-lt"/>
              <a:ea typeface="Verdana" panose="020B0604030504040204" pitchFamily="34" charset="0"/>
            </a:rPr>
            <a:t>iOS</a:t>
          </a:r>
          <a:br>
            <a:rPr lang="en-US" sz="2900" b="0" kern="1200" dirty="0">
              <a:latin typeface="+mn-lt"/>
              <a:ea typeface="Verdana" panose="020B0604030504040204" pitchFamily="34" charset="0"/>
            </a:rPr>
          </a:br>
          <a:r>
            <a:rPr lang="en-US" sz="2000" b="0" kern="1200" dirty="0">
              <a:solidFill>
                <a:srgbClr val="E7E6E6">
                  <a:lumMod val="75000"/>
                </a:srgbClr>
              </a:solidFill>
              <a:latin typeface="Calibri" panose="020F0502020204030204"/>
              <a:ea typeface="Verdana" panose="020B0604030504040204" pitchFamily="34" charset="0"/>
              <a:cs typeface="+mn-cs"/>
            </a:rPr>
            <a:t>Swift</a:t>
          </a:r>
        </a:p>
      </dgm:t>
    </dgm:pt>
    <dgm:pt modelId="{EF9389F7-06FF-4EB7-B466-213A2F1241F5}" type="parTrans" cxnId="{E7C391AB-6D31-480A-B2A9-AFCC5167E4C1}">
      <dgm:prSet/>
      <dgm:spPr/>
      <dgm:t>
        <a:bodyPr/>
        <a:lstStyle/>
        <a:p>
          <a:endParaRPr lang="en-US" b="0">
            <a:solidFill>
              <a:schemeClr val="bg1"/>
            </a:solidFill>
            <a:latin typeface="+mn-lt"/>
            <a:ea typeface="Verdana" panose="020B0604030504040204" pitchFamily="34" charset="0"/>
          </a:endParaRPr>
        </a:p>
      </dgm:t>
    </dgm:pt>
    <dgm:pt modelId="{33C81091-ABC8-443E-BA1E-43C9EEA66C60}" type="sibTrans" cxnId="{E7C391AB-6D31-480A-B2A9-AFCC5167E4C1}">
      <dgm:prSet/>
      <dgm:spPr/>
      <dgm:t>
        <a:bodyPr/>
        <a:lstStyle/>
        <a:p>
          <a:endParaRPr lang="en-US" b="0">
            <a:latin typeface="+mn-lt"/>
            <a:ea typeface="Verdana" panose="020B0604030504040204" pitchFamily="34" charset="0"/>
          </a:endParaRPr>
        </a:p>
      </dgm:t>
    </dgm:pt>
    <dgm:pt modelId="{AE3CDEAB-D06A-45A6-BF47-C088AE50C5E1}" type="pres">
      <dgm:prSet presAssocID="{2B6D5DD7-608B-4A8A-8A10-5CC530FCE2B4}" presName="Name0" presStyleCnt="0">
        <dgm:presLayoutVars>
          <dgm:chPref val="1"/>
          <dgm:dir/>
          <dgm:animOne val="branch"/>
          <dgm:animLvl val="lvl"/>
          <dgm:resizeHandles/>
        </dgm:presLayoutVars>
      </dgm:prSet>
      <dgm:spPr/>
    </dgm:pt>
    <dgm:pt modelId="{AD4C6C76-2B0E-4EF6-81C2-B3B654E74654}" type="pres">
      <dgm:prSet presAssocID="{7CC34528-0091-4034-B906-99F3FDF3E7E3}" presName="vertOne" presStyleCnt="0"/>
      <dgm:spPr/>
    </dgm:pt>
    <dgm:pt modelId="{892A09DD-1228-47B0-9972-DA79849D1F1A}" type="pres">
      <dgm:prSet presAssocID="{7CC34528-0091-4034-B906-99F3FDF3E7E3}" presName="txOne" presStyleLbl="node0" presStyleIdx="0" presStyleCnt="1">
        <dgm:presLayoutVars>
          <dgm:chPref val="3"/>
        </dgm:presLayoutVars>
      </dgm:prSet>
      <dgm:spPr/>
    </dgm:pt>
    <dgm:pt modelId="{BBA19BBD-1027-43CC-A0EA-8C946D798A05}" type="pres">
      <dgm:prSet presAssocID="{7CC34528-0091-4034-B906-99F3FDF3E7E3}" presName="parTransOne" presStyleCnt="0"/>
      <dgm:spPr/>
    </dgm:pt>
    <dgm:pt modelId="{72728C0B-BDCB-4BE5-8C17-6A9887618A83}" type="pres">
      <dgm:prSet presAssocID="{7CC34528-0091-4034-B906-99F3FDF3E7E3}" presName="horzOne" presStyleCnt="0"/>
      <dgm:spPr/>
    </dgm:pt>
    <dgm:pt modelId="{45328038-932E-4F7F-9912-8D980865144F}" type="pres">
      <dgm:prSet presAssocID="{828C4DCD-F8E8-4A8A-83D8-04FC130D0FD6}" presName="vertTwo" presStyleCnt="0"/>
      <dgm:spPr/>
    </dgm:pt>
    <dgm:pt modelId="{AC2E9A0D-44FC-4740-9F5B-F917B3ED6B58}" type="pres">
      <dgm:prSet presAssocID="{828C4DCD-F8E8-4A8A-83D8-04FC130D0FD6}" presName="txTwo" presStyleLbl="node2" presStyleIdx="0" presStyleCnt="1">
        <dgm:presLayoutVars>
          <dgm:chPref val="3"/>
        </dgm:presLayoutVars>
      </dgm:prSet>
      <dgm:spPr/>
    </dgm:pt>
    <dgm:pt modelId="{8668976C-958B-41E8-8DBE-DBC6F5EF626B}" type="pres">
      <dgm:prSet presAssocID="{828C4DCD-F8E8-4A8A-83D8-04FC130D0FD6}" presName="parTransTwo" presStyleCnt="0"/>
      <dgm:spPr/>
    </dgm:pt>
    <dgm:pt modelId="{8C3DAAD7-93F7-43FF-8CB4-453C52C65F53}" type="pres">
      <dgm:prSet presAssocID="{828C4DCD-F8E8-4A8A-83D8-04FC130D0FD6}" presName="horzTwo" presStyleCnt="0"/>
      <dgm:spPr/>
    </dgm:pt>
    <dgm:pt modelId="{8BF1D373-AB06-44D5-8523-ECCBDC435244}" type="pres">
      <dgm:prSet presAssocID="{0A1B85E0-F686-4912-9B38-7856F550A9D5}" presName="vertThree" presStyleCnt="0"/>
      <dgm:spPr/>
    </dgm:pt>
    <dgm:pt modelId="{C272B8CE-8FDB-4D45-9384-8193151917B6}" type="pres">
      <dgm:prSet presAssocID="{0A1B85E0-F686-4912-9B38-7856F550A9D5}" presName="txThree" presStyleLbl="node3" presStyleIdx="0" presStyleCnt="4">
        <dgm:presLayoutVars>
          <dgm:chPref val="3"/>
        </dgm:presLayoutVars>
      </dgm:prSet>
      <dgm:spPr/>
    </dgm:pt>
    <dgm:pt modelId="{A6097A09-36D7-4812-AD40-5B93EFBCCBA8}" type="pres">
      <dgm:prSet presAssocID="{0A1B85E0-F686-4912-9B38-7856F550A9D5}" presName="horzThree" presStyleCnt="0"/>
      <dgm:spPr/>
    </dgm:pt>
    <dgm:pt modelId="{2A802578-E2D7-47DB-85F3-A5AF50AA1E9E}" type="pres">
      <dgm:prSet presAssocID="{3AD54FC9-6235-4A44-94FD-58A644EACE93}" presName="sibSpaceThree" presStyleCnt="0"/>
      <dgm:spPr/>
    </dgm:pt>
    <dgm:pt modelId="{89177D8D-3E81-4635-BB10-C2BE119E9F57}" type="pres">
      <dgm:prSet presAssocID="{B2488106-78A4-4669-9B74-7FDAB8857694}" presName="vertThree" presStyleCnt="0"/>
      <dgm:spPr/>
    </dgm:pt>
    <dgm:pt modelId="{7DB82EEF-DFB3-45E0-BD71-FA2FAB539BA6}" type="pres">
      <dgm:prSet presAssocID="{B2488106-78A4-4669-9B74-7FDAB8857694}" presName="txThree" presStyleLbl="node3" presStyleIdx="1" presStyleCnt="4">
        <dgm:presLayoutVars>
          <dgm:chPref val="3"/>
        </dgm:presLayoutVars>
      </dgm:prSet>
      <dgm:spPr/>
    </dgm:pt>
    <dgm:pt modelId="{14AE1C7D-2771-479E-9761-EEBC9E057CB6}" type="pres">
      <dgm:prSet presAssocID="{B2488106-78A4-4669-9B74-7FDAB8857694}" presName="horzThree" presStyleCnt="0"/>
      <dgm:spPr/>
    </dgm:pt>
    <dgm:pt modelId="{2E68B78E-5534-4582-A6BB-89ACA3C952AF}" type="pres">
      <dgm:prSet presAssocID="{33C81091-ABC8-443E-BA1E-43C9EEA66C60}" presName="sibSpaceThree" presStyleCnt="0"/>
      <dgm:spPr/>
    </dgm:pt>
    <dgm:pt modelId="{43257C55-4761-443D-A97A-CB22C8E0ED4A}" type="pres">
      <dgm:prSet presAssocID="{713426CB-B940-4239-8570-78D1BA1C09AE}" presName="vertThree" presStyleCnt="0"/>
      <dgm:spPr/>
    </dgm:pt>
    <dgm:pt modelId="{49E4A95B-65FD-4299-AC14-BB7EFF346258}" type="pres">
      <dgm:prSet presAssocID="{713426CB-B940-4239-8570-78D1BA1C09AE}" presName="txThree" presStyleLbl="node3" presStyleIdx="2" presStyleCnt="4">
        <dgm:presLayoutVars>
          <dgm:chPref val="3"/>
        </dgm:presLayoutVars>
      </dgm:prSet>
      <dgm:spPr/>
    </dgm:pt>
    <dgm:pt modelId="{59976E0B-8240-41AC-87A2-E786A4893F0F}" type="pres">
      <dgm:prSet presAssocID="{713426CB-B940-4239-8570-78D1BA1C09AE}" presName="horzThree" presStyleCnt="0"/>
      <dgm:spPr/>
    </dgm:pt>
    <dgm:pt modelId="{0AF7A023-F079-40BB-AE30-BC830DAD43BD}" type="pres">
      <dgm:prSet presAssocID="{E061CA55-5096-4FF0-BE64-737AB6AF187C}" presName="sibSpaceThree" presStyleCnt="0"/>
      <dgm:spPr/>
    </dgm:pt>
    <dgm:pt modelId="{5DD7988A-80AB-4309-BBD4-17C5A8526C7F}" type="pres">
      <dgm:prSet presAssocID="{8945D569-F76E-40C6-8569-CB52B9B3A97A}" presName="vertThree" presStyleCnt="0"/>
      <dgm:spPr/>
    </dgm:pt>
    <dgm:pt modelId="{52C05C0D-8BED-49A1-A3F6-C251348E95ED}" type="pres">
      <dgm:prSet presAssocID="{8945D569-F76E-40C6-8569-CB52B9B3A97A}" presName="txThree" presStyleLbl="node3" presStyleIdx="3" presStyleCnt="4">
        <dgm:presLayoutVars>
          <dgm:chPref val="3"/>
        </dgm:presLayoutVars>
      </dgm:prSet>
      <dgm:spPr/>
    </dgm:pt>
    <dgm:pt modelId="{5CB4C5FA-9D37-48B9-8CED-941409B34948}" type="pres">
      <dgm:prSet presAssocID="{8945D569-F76E-40C6-8569-CB52B9B3A97A}" presName="horzThree" presStyleCnt="0"/>
      <dgm:spPr/>
    </dgm:pt>
  </dgm:ptLst>
  <dgm:cxnLst>
    <dgm:cxn modelId="{3BB40A2B-EAEE-480C-BDD0-69DA14F3BE1F}" type="presOf" srcId="{2B6D5DD7-608B-4A8A-8A10-5CC530FCE2B4}" destId="{AE3CDEAB-D06A-45A6-BF47-C088AE50C5E1}" srcOrd="0" destOrd="0" presId="urn:microsoft.com/office/officeart/2005/8/layout/hierarchy4"/>
    <dgm:cxn modelId="{6BE16B2B-784B-4D1D-92D7-1EC678793E11}" srcId="{828C4DCD-F8E8-4A8A-83D8-04FC130D0FD6}" destId="{8945D569-F76E-40C6-8569-CB52B9B3A97A}" srcOrd="3" destOrd="0" parTransId="{7A1452BF-BE01-4729-A315-F35A38816247}" sibTransId="{28AA36D7-F526-420A-B304-4348693A5AC0}"/>
    <dgm:cxn modelId="{FB85B45C-BACA-4727-A2A6-65447B30B9A2}" type="presOf" srcId="{0A1B85E0-F686-4912-9B38-7856F550A9D5}" destId="{C272B8CE-8FDB-4D45-9384-8193151917B6}" srcOrd="0" destOrd="0" presId="urn:microsoft.com/office/officeart/2005/8/layout/hierarchy4"/>
    <dgm:cxn modelId="{51C72661-B6F4-403B-871D-E8285F72475B}" srcId="{7CC34528-0091-4034-B906-99F3FDF3E7E3}" destId="{828C4DCD-F8E8-4A8A-83D8-04FC130D0FD6}" srcOrd="0" destOrd="0" parTransId="{92E6D40C-F4DF-436E-B60D-CD41E9506F91}" sibTransId="{9BFA0036-61D0-4783-9BF9-9A0B161800D7}"/>
    <dgm:cxn modelId="{C8FE174C-3AE0-4070-8E7E-8BE536B56BBD}" type="presOf" srcId="{713426CB-B940-4239-8570-78D1BA1C09AE}" destId="{49E4A95B-65FD-4299-AC14-BB7EFF346258}" srcOrd="0" destOrd="0" presId="urn:microsoft.com/office/officeart/2005/8/layout/hierarchy4"/>
    <dgm:cxn modelId="{D977A886-15F4-4D4D-BC88-564CB9BFCDE4}" type="presOf" srcId="{828C4DCD-F8E8-4A8A-83D8-04FC130D0FD6}" destId="{AC2E9A0D-44FC-4740-9F5B-F917B3ED6B58}" srcOrd="0" destOrd="0" presId="urn:microsoft.com/office/officeart/2005/8/layout/hierarchy4"/>
    <dgm:cxn modelId="{E7C391AB-6D31-480A-B2A9-AFCC5167E4C1}" srcId="{828C4DCD-F8E8-4A8A-83D8-04FC130D0FD6}" destId="{B2488106-78A4-4669-9B74-7FDAB8857694}" srcOrd="1" destOrd="0" parTransId="{EF9389F7-06FF-4EB7-B466-213A2F1241F5}" sibTransId="{33C81091-ABC8-443E-BA1E-43C9EEA66C60}"/>
    <dgm:cxn modelId="{9294B5AB-0BCD-4FFF-8715-20E91B93DF68}" srcId="{2B6D5DD7-608B-4A8A-8A10-5CC530FCE2B4}" destId="{7CC34528-0091-4034-B906-99F3FDF3E7E3}" srcOrd="0" destOrd="0" parTransId="{C967302A-F3C8-4169-BE4F-77C90FDBEEF1}" sibTransId="{175A096D-CC06-4405-8975-3671637AB0D4}"/>
    <dgm:cxn modelId="{A5DF60BB-326E-4989-B114-A2DC1397AF99}" srcId="{828C4DCD-F8E8-4A8A-83D8-04FC130D0FD6}" destId="{713426CB-B940-4239-8570-78D1BA1C09AE}" srcOrd="2" destOrd="0" parTransId="{01EF72CF-CA8B-488F-89B4-20B44BA62467}" sibTransId="{E061CA55-5096-4FF0-BE64-737AB6AF187C}"/>
    <dgm:cxn modelId="{D80864D5-E58B-418D-96B2-B371124395BC}" type="presOf" srcId="{B2488106-78A4-4669-9B74-7FDAB8857694}" destId="{7DB82EEF-DFB3-45E0-BD71-FA2FAB539BA6}" srcOrd="0" destOrd="0" presId="urn:microsoft.com/office/officeart/2005/8/layout/hierarchy4"/>
    <dgm:cxn modelId="{966B4AE0-1CBF-4CB8-BAAC-2D9EECD61627}" type="presOf" srcId="{7CC34528-0091-4034-B906-99F3FDF3E7E3}" destId="{892A09DD-1228-47B0-9972-DA79849D1F1A}" srcOrd="0" destOrd="0" presId="urn:microsoft.com/office/officeart/2005/8/layout/hierarchy4"/>
    <dgm:cxn modelId="{300504ED-5E63-4879-ADF7-101F3D8E15E9}" srcId="{828C4DCD-F8E8-4A8A-83D8-04FC130D0FD6}" destId="{0A1B85E0-F686-4912-9B38-7856F550A9D5}" srcOrd="0" destOrd="0" parTransId="{04985C4A-67D6-49E6-8DFD-765BB6ADBF21}" sibTransId="{3AD54FC9-6235-4A44-94FD-58A644EACE93}"/>
    <dgm:cxn modelId="{E44FBAF0-242C-45FD-8B4D-305A03302EA0}" type="presOf" srcId="{8945D569-F76E-40C6-8569-CB52B9B3A97A}" destId="{52C05C0D-8BED-49A1-A3F6-C251348E95ED}" srcOrd="0" destOrd="0" presId="urn:microsoft.com/office/officeart/2005/8/layout/hierarchy4"/>
    <dgm:cxn modelId="{876AC61C-426D-4383-96A7-611A0A6F3300}" type="presParOf" srcId="{AE3CDEAB-D06A-45A6-BF47-C088AE50C5E1}" destId="{AD4C6C76-2B0E-4EF6-81C2-B3B654E74654}" srcOrd="0" destOrd="0" presId="urn:microsoft.com/office/officeart/2005/8/layout/hierarchy4"/>
    <dgm:cxn modelId="{2888F825-3FDD-4310-83CC-3130C88421D3}" type="presParOf" srcId="{AD4C6C76-2B0E-4EF6-81C2-B3B654E74654}" destId="{892A09DD-1228-47B0-9972-DA79849D1F1A}" srcOrd="0" destOrd="0" presId="urn:microsoft.com/office/officeart/2005/8/layout/hierarchy4"/>
    <dgm:cxn modelId="{E54C5E32-7974-4E84-BAAA-9B41DD66619A}" type="presParOf" srcId="{AD4C6C76-2B0E-4EF6-81C2-B3B654E74654}" destId="{BBA19BBD-1027-43CC-A0EA-8C946D798A05}" srcOrd="1" destOrd="0" presId="urn:microsoft.com/office/officeart/2005/8/layout/hierarchy4"/>
    <dgm:cxn modelId="{B396B47B-07DA-4A48-980A-38BE98E595E5}" type="presParOf" srcId="{AD4C6C76-2B0E-4EF6-81C2-B3B654E74654}" destId="{72728C0B-BDCB-4BE5-8C17-6A9887618A83}" srcOrd="2" destOrd="0" presId="urn:microsoft.com/office/officeart/2005/8/layout/hierarchy4"/>
    <dgm:cxn modelId="{7C7202EA-3C40-45AA-95A0-7C313EE38A70}" type="presParOf" srcId="{72728C0B-BDCB-4BE5-8C17-6A9887618A83}" destId="{45328038-932E-4F7F-9912-8D980865144F}" srcOrd="0" destOrd="0" presId="urn:microsoft.com/office/officeart/2005/8/layout/hierarchy4"/>
    <dgm:cxn modelId="{B235FBB9-7436-479C-B8C2-929F9F9337C0}" type="presParOf" srcId="{45328038-932E-4F7F-9912-8D980865144F}" destId="{AC2E9A0D-44FC-4740-9F5B-F917B3ED6B58}" srcOrd="0" destOrd="0" presId="urn:microsoft.com/office/officeart/2005/8/layout/hierarchy4"/>
    <dgm:cxn modelId="{89616F1A-D298-4B66-87E0-423D0BC6D88F}" type="presParOf" srcId="{45328038-932E-4F7F-9912-8D980865144F}" destId="{8668976C-958B-41E8-8DBE-DBC6F5EF626B}" srcOrd="1" destOrd="0" presId="urn:microsoft.com/office/officeart/2005/8/layout/hierarchy4"/>
    <dgm:cxn modelId="{16E1835A-72E0-417B-8481-3A84FD49DF62}" type="presParOf" srcId="{45328038-932E-4F7F-9912-8D980865144F}" destId="{8C3DAAD7-93F7-43FF-8CB4-453C52C65F53}" srcOrd="2" destOrd="0" presId="urn:microsoft.com/office/officeart/2005/8/layout/hierarchy4"/>
    <dgm:cxn modelId="{162D6C0A-30DD-4C95-932C-B6A19BC2C943}" type="presParOf" srcId="{8C3DAAD7-93F7-43FF-8CB4-453C52C65F53}" destId="{8BF1D373-AB06-44D5-8523-ECCBDC435244}" srcOrd="0" destOrd="0" presId="urn:microsoft.com/office/officeart/2005/8/layout/hierarchy4"/>
    <dgm:cxn modelId="{AB02290D-0879-4293-9398-755D3BF0DCF1}" type="presParOf" srcId="{8BF1D373-AB06-44D5-8523-ECCBDC435244}" destId="{C272B8CE-8FDB-4D45-9384-8193151917B6}" srcOrd="0" destOrd="0" presId="urn:microsoft.com/office/officeart/2005/8/layout/hierarchy4"/>
    <dgm:cxn modelId="{95799CBD-823F-4B7C-9074-45419EDED285}" type="presParOf" srcId="{8BF1D373-AB06-44D5-8523-ECCBDC435244}" destId="{A6097A09-36D7-4812-AD40-5B93EFBCCBA8}" srcOrd="1" destOrd="0" presId="urn:microsoft.com/office/officeart/2005/8/layout/hierarchy4"/>
    <dgm:cxn modelId="{AF303D83-8EB7-4350-BD9B-F0235D219181}" type="presParOf" srcId="{8C3DAAD7-93F7-43FF-8CB4-453C52C65F53}" destId="{2A802578-E2D7-47DB-85F3-A5AF50AA1E9E}" srcOrd="1" destOrd="0" presId="urn:microsoft.com/office/officeart/2005/8/layout/hierarchy4"/>
    <dgm:cxn modelId="{1CE477AA-2C37-46EA-BCBB-227FE163AFEF}" type="presParOf" srcId="{8C3DAAD7-93F7-43FF-8CB4-453C52C65F53}" destId="{89177D8D-3E81-4635-BB10-C2BE119E9F57}" srcOrd="2" destOrd="0" presId="urn:microsoft.com/office/officeart/2005/8/layout/hierarchy4"/>
    <dgm:cxn modelId="{C7E5E874-94F6-4B27-98CF-CEA92F2D7C09}" type="presParOf" srcId="{89177D8D-3E81-4635-BB10-C2BE119E9F57}" destId="{7DB82EEF-DFB3-45E0-BD71-FA2FAB539BA6}" srcOrd="0" destOrd="0" presId="urn:microsoft.com/office/officeart/2005/8/layout/hierarchy4"/>
    <dgm:cxn modelId="{0521B80F-A418-4C90-9125-764D7A9B091C}" type="presParOf" srcId="{89177D8D-3E81-4635-BB10-C2BE119E9F57}" destId="{14AE1C7D-2771-479E-9761-EEBC9E057CB6}" srcOrd="1" destOrd="0" presId="urn:microsoft.com/office/officeart/2005/8/layout/hierarchy4"/>
    <dgm:cxn modelId="{81104F5E-8CEF-442A-AD57-398869CFD6EF}" type="presParOf" srcId="{8C3DAAD7-93F7-43FF-8CB4-453C52C65F53}" destId="{2E68B78E-5534-4582-A6BB-89ACA3C952AF}" srcOrd="3" destOrd="0" presId="urn:microsoft.com/office/officeart/2005/8/layout/hierarchy4"/>
    <dgm:cxn modelId="{C0459258-704D-48CB-A895-E9404B5CA9D4}" type="presParOf" srcId="{8C3DAAD7-93F7-43FF-8CB4-453C52C65F53}" destId="{43257C55-4761-443D-A97A-CB22C8E0ED4A}" srcOrd="4" destOrd="0" presId="urn:microsoft.com/office/officeart/2005/8/layout/hierarchy4"/>
    <dgm:cxn modelId="{E135963A-C9DF-4913-8068-CFEA5F67835A}" type="presParOf" srcId="{43257C55-4761-443D-A97A-CB22C8E0ED4A}" destId="{49E4A95B-65FD-4299-AC14-BB7EFF346258}" srcOrd="0" destOrd="0" presId="urn:microsoft.com/office/officeart/2005/8/layout/hierarchy4"/>
    <dgm:cxn modelId="{411AAA03-D397-4947-B667-39C3AAAD3BD3}" type="presParOf" srcId="{43257C55-4761-443D-A97A-CB22C8E0ED4A}" destId="{59976E0B-8240-41AC-87A2-E786A4893F0F}" srcOrd="1" destOrd="0" presId="urn:microsoft.com/office/officeart/2005/8/layout/hierarchy4"/>
    <dgm:cxn modelId="{7F38EA54-1A98-4E47-8E35-240D4936C4BB}" type="presParOf" srcId="{8C3DAAD7-93F7-43FF-8CB4-453C52C65F53}" destId="{0AF7A023-F079-40BB-AE30-BC830DAD43BD}" srcOrd="5" destOrd="0" presId="urn:microsoft.com/office/officeart/2005/8/layout/hierarchy4"/>
    <dgm:cxn modelId="{3158324C-B62F-4A66-8CF7-083787350BB8}" type="presParOf" srcId="{8C3DAAD7-93F7-43FF-8CB4-453C52C65F53}" destId="{5DD7988A-80AB-4309-BBD4-17C5A8526C7F}" srcOrd="6" destOrd="0" presId="urn:microsoft.com/office/officeart/2005/8/layout/hierarchy4"/>
    <dgm:cxn modelId="{B9F89110-30AB-419D-8DBE-1602EC385E99}" type="presParOf" srcId="{5DD7988A-80AB-4309-BBD4-17C5A8526C7F}" destId="{52C05C0D-8BED-49A1-A3F6-C251348E95ED}" srcOrd="0" destOrd="0" presId="urn:microsoft.com/office/officeart/2005/8/layout/hierarchy4"/>
    <dgm:cxn modelId="{D5CE6533-8FA8-42A5-8DF4-648725E52D92}" type="presParOf" srcId="{5DD7988A-80AB-4309-BBD4-17C5A8526C7F}" destId="{5CB4C5FA-9D37-48B9-8CED-941409B34948}" srcOrd="1" destOrd="0" presId="urn:microsoft.com/office/officeart/2005/8/layout/hierarchy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2A09DD-1228-47B0-9972-DA79849D1F1A}">
      <dsp:nvSpPr>
        <dsp:cNvPr id="0" name=""/>
        <dsp:cNvSpPr/>
      </dsp:nvSpPr>
      <dsp:spPr>
        <a:xfrm>
          <a:off x="2372" y="3644"/>
          <a:ext cx="6456541" cy="1684389"/>
        </a:xfrm>
        <a:prstGeom prst="roundRect">
          <a:avLst>
            <a:gd name="adj" fmla="val 1000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b="0" kern="1200" dirty="0">
              <a:latin typeface="+mn-lt"/>
              <a:ea typeface="Verdana" panose="020B0604030504040204" pitchFamily="34" charset="0"/>
            </a:rPr>
            <a:t>Dart</a:t>
          </a:r>
        </a:p>
      </dsp:txBody>
      <dsp:txXfrm>
        <a:off x="51706" y="52978"/>
        <a:ext cx="6357873" cy="1585721"/>
      </dsp:txXfrm>
    </dsp:sp>
    <dsp:sp modelId="{AC2E9A0D-44FC-4740-9F5B-F917B3ED6B58}">
      <dsp:nvSpPr>
        <dsp:cNvPr id="0" name=""/>
        <dsp:cNvSpPr/>
      </dsp:nvSpPr>
      <dsp:spPr>
        <a:xfrm>
          <a:off x="2372" y="1803226"/>
          <a:ext cx="6456541" cy="1684389"/>
        </a:xfrm>
        <a:prstGeom prst="roundRect">
          <a:avLst>
            <a:gd name="adj" fmla="val 1000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b="0" kern="1200" dirty="0">
              <a:latin typeface="+mn-lt"/>
              <a:ea typeface="Verdana" panose="020B0604030504040204" pitchFamily="34" charset="0"/>
            </a:rPr>
            <a:t>Flutter</a:t>
          </a:r>
        </a:p>
      </dsp:txBody>
      <dsp:txXfrm>
        <a:off x="51706" y="1852560"/>
        <a:ext cx="6357873" cy="1585721"/>
      </dsp:txXfrm>
    </dsp:sp>
    <dsp:sp modelId="{C272B8CE-8FDB-4D45-9384-8193151917B6}">
      <dsp:nvSpPr>
        <dsp:cNvPr id="0" name=""/>
        <dsp:cNvSpPr/>
      </dsp:nvSpPr>
      <dsp:spPr>
        <a:xfrm>
          <a:off x="2372" y="3602808"/>
          <a:ext cx="1564842" cy="1684389"/>
        </a:xfrm>
        <a:prstGeom prst="roundRect">
          <a:avLst>
            <a:gd name="adj" fmla="val 1000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b="1" kern="1200" dirty="0">
              <a:latin typeface="+mn-lt"/>
              <a:ea typeface="Verdana" panose="020B0604030504040204" pitchFamily="34" charset="0"/>
            </a:rPr>
            <a:t>Android</a:t>
          </a:r>
          <a:br>
            <a:rPr lang="en-US" sz="2900" b="0" kern="1200" dirty="0">
              <a:latin typeface="+mn-lt"/>
              <a:ea typeface="Verdana" panose="020B0604030504040204" pitchFamily="34" charset="0"/>
            </a:rPr>
          </a:br>
          <a:r>
            <a:rPr lang="en-US" sz="2000" b="0" kern="1200" dirty="0">
              <a:solidFill>
                <a:srgbClr val="E7E6E6">
                  <a:lumMod val="75000"/>
                </a:srgbClr>
              </a:solidFill>
              <a:latin typeface="Calibri" panose="020F0502020204030204"/>
              <a:ea typeface="Verdana" panose="020B0604030504040204" pitchFamily="34" charset="0"/>
              <a:cs typeface="+mn-cs"/>
            </a:rPr>
            <a:t>Java</a:t>
          </a:r>
        </a:p>
      </dsp:txBody>
      <dsp:txXfrm>
        <a:off x="48205" y="3648641"/>
        <a:ext cx="1473176" cy="1592723"/>
      </dsp:txXfrm>
    </dsp:sp>
    <dsp:sp modelId="{7DB82EEF-DFB3-45E0-BD71-FA2FAB539BA6}">
      <dsp:nvSpPr>
        <dsp:cNvPr id="0" name=""/>
        <dsp:cNvSpPr/>
      </dsp:nvSpPr>
      <dsp:spPr>
        <a:xfrm>
          <a:off x="1632938" y="3602808"/>
          <a:ext cx="1564842" cy="1684389"/>
        </a:xfrm>
        <a:prstGeom prst="roundRect">
          <a:avLst>
            <a:gd name="adj" fmla="val 1000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b="1" kern="1200" dirty="0">
              <a:latin typeface="+mn-lt"/>
              <a:ea typeface="Verdana" panose="020B0604030504040204" pitchFamily="34" charset="0"/>
            </a:rPr>
            <a:t>iOS</a:t>
          </a:r>
          <a:br>
            <a:rPr lang="en-US" sz="2900" b="0" kern="1200" dirty="0">
              <a:latin typeface="+mn-lt"/>
              <a:ea typeface="Verdana" panose="020B0604030504040204" pitchFamily="34" charset="0"/>
            </a:rPr>
          </a:br>
          <a:r>
            <a:rPr lang="en-US" sz="2000" b="0" kern="1200" dirty="0">
              <a:solidFill>
                <a:srgbClr val="E7E6E6">
                  <a:lumMod val="75000"/>
                </a:srgbClr>
              </a:solidFill>
              <a:latin typeface="Calibri" panose="020F0502020204030204"/>
              <a:ea typeface="Verdana" panose="020B0604030504040204" pitchFamily="34" charset="0"/>
              <a:cs typeface="+mn-cs"/>
            </a:rPr>
            <a:t>Swift</a:t>
          </a:r>
        </a:p>
      </dsp:txBody>
      <dsp:txXfrm>
        <a:off x="1678771" y="3648641"/>
        <a:ext cx="1473176" cy="1592723"/>
      </dsp:txXfrm>
    </dsp:sp>
    <dsp:sp modelId="{49E4A95B-65FD-4299-AC14-BB7EFF346258}">
      <dsp:nvSpPr>
        <dsp:cNvPr id="0" name=""/>
        <dsp:cNvSpPr/>
      </dsp:nvSpPr>
      <dsp:spPr>
        <a:xfrm>
          <a:off x="3263505" y="3602808"/>
          <a:ext cx="1564842" cy="1684389"/>
        </a:xfrm>
        <a:prstGeom prst="roundRect">
          <a:avLst>
            <a:gd name="adj" fmla="val 1000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b="1" kern="1200" dirty="0">
              <a:latin typeface="+mn-lt"/>
              <a:ea typeface="Verdana" panose="020B0604030504040204" pitchFamily="34" charset="0"/>
            </a:rPr>
            <a:t>Web</a:t>
          </a:r>
          <a:br>
            <a:rPr lang="en-US" sz="2900" b="0" kern="1200" dirty="0">
              <a:latin typeface="+mn-lt"/>
              <a:ea typeface="Verdana" panose="020B0604030504040204" pitchFamily="34" charset="0"/>
            </a:rPr>
          </a:br>
          <a:r>
            <a:rPr lang="en-US" sz="2000" b="0" kern="1200" dirty="0">
              <a:solidFill>
                <a:srgbClr val="E7E6E6">
                  <a:lumMod val="75000"/>
                </a:srgbClr>
              </a:solidFill>
              <a:latin typeface="Calibri" panose="020F0502020204030204"/>
              <a:ea typeface="Verdana" panose="020B0604030504040204" pitchFamily="34" charset="0"/>
              <a:cs typeface="+mn-cs"/>
            </a:rPr>
            <a:t>JS</a:t>
          </a:r>
        </a:p>
      </dsp:txBody>
      <dsp:txXfrm>
        <a:off x="3309338" y="3648641"/>
        <a:ext cx="1473176" cy="1592723"/>
      </dsp:txXfrm>
    </dsp:sp>
    <dsp:sp modelId="{52C05C0D-8BED-49A1-A3F6-C251348E95ED}">
      <dsp:nvSpPr>
        <dsp:cNvPr id="0" name=""/>
        <dsp:cNvSpPr/>
      </dsp:nvSpPr>
      <dsp:spPr>
        <a:xfrm>
          <a:off x="4894071" y="3602808"/>
          <a:ext cx="1564842" cy="1684389"/>
        </a:xfrm>
        <a:prstGeom prst="roundRect">
          <a:avLst>
            <a:gd name="adj" fmla="val 1000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mn-lt"/>
              <a:ea typeface="Verdana" panose="020B0604030504040204" pitchFamily="34" charset="0"/>
            </a:rPr>
            <a:t>Desktop</a:t>
          </a:r>
          <a:br>
            <a:rPr lang="en-US" sz="2800" b="0" kern="1200" dirty="0">
              <a:latin typeface="+mn-lt"/>
              <a:ea typeface="Verdana" panose="020B0604030504040204" pitchFamily="34" charset="0"/>
            </a:rPr>
          </a:br>
          <a:r>
            <a:rPr lang="en-US" sz="2000" b="0" kern="1200" dirty="0">
              <a:solidFill>
                <a:schemeClr val="bg2">
                  <a:lumMod val="75000"/>
                </a:schemeClr>
              </a:solidFill>
              <a:latin typeface="+mn-lt"/>
              <a:ea typeface="Verdana" panose="020B0604030504040204" pitchFamily="34" charset="0"/>
            </a:rPr>
            <a:t>C++/C</a:t>
          </a:r>
        </a:p>
      </dsp:txBody>
      <dsp:txXfrm>
        <a:off x="4939904" y="3648641"/>
        <a:ext cx="1473176" cy="159272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B14BE3-FFC4-400D-A239-C531CA0183BE}" type="datetimeFigureOut">
              <a:rPr lang="en-US" smtClean="0"/>
              <a:t>6/16/2023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37AD7C-F881-4CD5-8B10-E6F8ED0CD0B5}" type="slidenum">
              <a:rPr lang="en-US" smtClean="0"/>
              <a:t>‹#›</a:t>
            </a:fld>
            <a:endParaRPr lang="en-US"/>
          </a:p>
        </p:txBody>
      </p:sp>
    </p:spTree>
    <p:extLst>
      <p:ext uri="{BB962C8B-B14F-4D97-AF65-F5344CB8AC3E}">
        <p14:creationId xmlns:p14="http://schemas.microsoft.com/office/powerpoint/2010/main" val="4009352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latin typeface="Consolas" panose="020B0609020204030204" pitchFamily="49" charset="0"/>
              </a:rPr>
              <a:t>Hi There ! </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This could be the weirdest flutter tutorial you'd ever get, however it is what it is.</a:t>
            </a:r>
          </a:p>
          <a:p>
            <a:r>
              <a:rPr lang="en-US" b="0" dirty="0">
                <a:solidFill>
                  <a:srgbClr val="CCCCCC"/>
                </a:solidFill>
                <a:effectLst/>
                <a:latin typeface="Consolas" panose="020B0609020204030204" pitchFamily="49" charset="0"/>
              </a:rPr>
              <a:t>I'm trying to do what I love with the minimum effort to make my self comfortable and continue doing it, so I hope you like it.</a:t>
            </a:r>
            <a:br>
              <a:rPr lang="en-US" b="0" dirty="0">
                <a:solidFill>
                  <a:srgbClr val="CCCCCC"/>
                </a:solidFill>
                <a:effectLst/>
                <a:latin typeface="Consolas" panose="020B0609020204030204" pitchFamily="49" charset="0"/>
              </a:rPr>
            </a:br>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Or no, it doesn't matter :p</a:t>
            </a:r>
            <a:br>
              <a:rPr lang="en-US" b="0" dirty="0">
                <a:solidFill>
                  <a:srgbClr val="CCCCCC"/>
                </a:solidFill>
                <a:effectLst/>
                <a:latin typeface="Consolas" panose="020B0609020204030204" pitchFamily="49" charset="0"/>
              </a:rPr>
            </a:br>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I promise this tutorial will be a remarkable one, just hold on with me.</a:t>
            </a:r>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Let's know about flutter more.</a:t>
            </a:r>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A437AD7C-F881-4CD5-8B10-E6F8ED0CD0B5}" type="slidenum">
              <a:rPr lang="en-US" smtClean="0"/>
              <a:t>1</a:t>
            </a:fld>
            <a:endParaRPr lang="en-US"/>
          </a:p>
        </p:txBody>
      </p:sp>
    </p:spTree>
    <p:extLst>
      <p:ext uri="{BB962C8B-B14F-4D97-AF65-F5344CB8AC3E}">
        <p14:creationId xmlns:p14="http://schemas.microsoft.com/office/powerpoint/2010/main" val="1207867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Flutter is an open-source mobile application development framework created by Google. It's designed to help developers build beautiful, fast, and high-performance applications for any platform using a single codebase.</a:t>
            </a:r>
          </a:p>
        </p:txBody>
      </p:sp>
      <p:sp>
        <p:nvSpPr>
          <p:cNvPr id="4" name="Slide Number Placeholder 3"/>
          <p:cNvSpPr>
            <a:spLocks noGrp="1"/>
          </p:cNvSpPr>
          <p:nvPr>
            <p:ph type="sldNum" sz="quarter" idx="5"/>
          </p:nvPr>
        </p:nvSpPr>
        <p:spPr/>
        <p:txBody>
          <a:bodyPr/>
          <a:lstStyle/>
          <a:p>
            <a:fld id="{A437AD7C-F881-4CD5-8B10-E6F8ED0CD0B5}" type="slidenum">
              <a:rPr lang="en-US" smtClean="0"/>
              <a:t>2</a:t>
            </a:fld>
            <a:endParaRPr lang="en-US"/>
          </a:p>
        </p:txBody>
      </p:sp>
    </p:spTree>
    <p:extLst>
      <p:ext uri="{BB962C8B-B14F-4D97-AF65-F5344CB8AC3E}">
        <p14:creationId xmlns:p14="http://schemas.microsoft.com/office/powerpoint/2010/main" val="2032682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I say development framework, this means that Flutter it's not a language, in fact Dart is the language behind Flutter.</a:t>
            </a:r>
            <a:br>
              <a:rPr lang="en-US" dirty="0"/>
            </a:br>
            <a:r>
              <a:rPr lang="en-US" dirty="0"/>
              <a:t>Flutter is just a framework used to convert your Dart code into other languages.</a:t>
            </a:r>
            <a:br>
              <a:rPr lang="en-US" dirty="0"/>
            </a:br>
            <a:r>
              <a:rPr lang="en-US" dirty="0"/>
              <a:t>So instead of learning Java, Swift, C++ or JavaScript, you just need to learn Dart, and Flutter will convert your code into these languages automatically and without any manual work from you, isn’t that great ? Yes it is.</a:t>
            </a:r>
          </a:p>
        </p:txBody>
      </p:sp>
      <p:sp>
        <p:nvSpPr>
          <p:cNvPr id="4" name="Slide Number Placeholder 3"/>
          <p:cNvSpPr>
            <a:spLocks noGrp="1"/>
          </p:cNvSpPr>
          <p:nvPr>
            <p:ph type="sldNum" sz="quarter" idx="5"/>
          </p:nvPr>
        </p:nvSpPr>
        <p:spPr/>
        <p:txBody>
          <a:bodyPr/>
          <a:lstStyle/>
          <a:p>
            <a:fld id="{A437AD7C-F881-4CD5-8B10-E6F8ED0CD0B5}" type="slidenum">
              <a:rPr lang="en-US" smtClean="0"/>
              <a:t>3</a:t>
            </a:fld>
            <a:endParaRPr lang="en-US"/>
          </a:p>
        </p:txBody>
      </p:sp>
    </p:spTree>
    <p:extLst>
      <p:ext uri="{BB962C8B-B14F-4D97-AF65-F5344CB8AC3E}">
        <p14:creationId xmlns:p14="http://schemas.microsoft.com/office/powerpoint/2010/main" val="4187170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Flutter, you can create stunning user interfaces with customizable widgets, animations, and effects, those guys built everything under the hood, so that you can use it super easily without any effort.</a:t>
            </a:r>
          </a:p>
        </p:txBody>
      </p:sp>
      <p:sp>
        <p:nvSpPr>
          <p:cNvPr id="4" name="Slide Number Placeholder 3"/>
          <p:cNvSpPr>
            <a:spLocks noGrp="1"/>
          </p:cNvSpPr>
          <p:nvPr>
            <p:ph type="sldNum" sz="quarter" idx="5"/>
          </p:nvPr>
        </p:nvSpPr>
        <p:spPr/>
        <p:txBody>
          <a:bodyPr/>
          <a:lstStyle/>
          <a:p>
            <a:fld id="{A437AD7C-F881-4CD5-8B10-E6F8ED0CD0B5}" type="slidenum">
              <a:rPr lang="en-US" smtClean="0"/>
              <a:t>4</a:t>
            </a:fld>
            <a:endParaRPr lang="en-US"/>
          </a:p>
        </p:txBody>
      </p:sp>
    </p:spTree>
    <p:extLst>
      <p:ext uri="{BB962C8B-B14F-4D97-AF65-F5344CB8AC3E}">
        <p14:creationId xmlns:p14="http://schemas.microsoft.com/office/powerpoint/2010/main" val="2125721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let’s get started</a:t>
            </a:r>
          </a:p>
        </p:txBody>
      </p:sp>
      <p:sp>
        <p:nvSpPr>
          <p:cNvPr id="4" name="Slide Number Placeholder 3"/>
          <p:cNvSpPr>
            <a:spLocks noGrp="1"/>
          </p:cNvSpPr>
          <p:nvPr>
            <p:ph type="sldNum" sz="quarter" idx="5"/>
          </p:nvPr>
        </p:nvSpPr>
        <p:spPr/>
        <p:txBody>
          <a:bodyPr/>
          <a:lstStyle/>
          <a:p>
            <a:fld id="{A437AD7C-F881-4CD5-8B10-E6F8ED0CD0B5}" type="slidenum">
              <a:rPr lang="en-US" smtClean="0"/>
              <a:t>5</a:t>
            </a:fld>
            <a:endParaRPr lang="en-US"/>
          </a:p>
        </p:txBody>
      </p:sp>
    </p:spTree>
    <p:extLst>
      <p:ext uri="{BB962C8B-B14F-4D97-AF65-F5344CB8AC3E}">
        <p14:creationId xmlns:p14="http://schemas.microsoft.com/office/powerpoint/2010/main" val="3656157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a quick introduction to Flutter. Thanks for watching, and we'll see you in the next video!</a:t>
            </a:r>
          </a:p>
        </p:txBody>
      </p:sp>
      <p:sp>
        <p:nvSpPr>
          <p:cNvPr id="4" name="Slide Number Placeholder 3"/>
          <p:cNvSpPr>
            <a:spLocks noGrp="1"/>
          </p:cNvSpPr>
          <p:nvPr>
            <p:ph type="sldNum" sz="quarter" idx="5"/>
          </p:nvPr>
        </p:nvSpPr>
        <p:spPr/>
        <p:txBody>
          <a:bodyPr/>
          <a:lstStyle/>
          <a:p>
            <a:fld id="{A437AD7C-F881-4CD5-8B10-E6F8ED0CD0B5}" type="slidenum">
              <a:rPr lang="en-US" smtClean="0"/>
              <a:t>6</a:t>
            </a:fld>
            <a:endParaRPr lang="en-US"/>
          </a:p>
        </p:txBody>
      </p:sp>
    </p:spTree>
    <p:extLst>
      <p:ext uri="{BB962C8B-B14F-4D97-AF65-F5344CB8AC3E}">
        <p14:creationId xmlns:p14="http://schemas.microsoft.com/office/powerpoint/2010/main" val="51192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41694-2033-C2B4-898C-7443323B5C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D3D66B-09F1-369D-FEEA-6BD395FEC5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A23FAE-F7D8-98D1-B9B5-60FB0BBBFDC4}"/>
              </a:ext>
            </a:extLst>
          </p:cNvPr>
          <p:cNvSpPr>
            <a:spLocks noGrp="1"/>
          </p:cNvSpPr>
          <p:nvPr>
            <p:ph type="dt" sz="half" idx="10"/>
          </p:nvPr>
        </p:nvSpPr>
        <p:spPr/>
        <p:txBody>
          <a:bodyPr/>
          <a:lstStyle/>
          <a:p>
            <a:fld id="{119C146D-B7CB-41F8-9276-279C2EFDE727}" type="datetimeFigureOut">
              <a:rPr lang="en-US" smtClean="0"/>
              <a:t>6/16/2023</a:t>
            </a:fld>
            <a:endParaRPr lang="en-US"/>
          </a:p>
        </p:txBody>
      </p:sp>
      <p:sp>
        <p:nvSpPr>
          <p:cNvPr id="5" name="Footer Placeholder 4">
            <a:extLst>
              <a:ext uri="{FF2B5EF4-FFF2-40B4-BE49-F238E27FC236}">
                <a16:creationId xmlns:a16="http://schemas.microsoft.com/office/drawing/2014/main" id="{57486C6C-3245-4146-7BC4-C09217E493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3D5610-570A-EC31-55BB-CA66A888B458}"/>
              </a:ext>
            </a:extLst>
          </p:cNvPr>
          <p:cNvSpPr>
            <a:spLocks noGrp="1"/>
          </p:cNvSpPr>
          <p:nvPr>
            <p:ph type="sldNum" sz="quarter" idx="12"/>
          </p:nvPr>
        </p:nvSpPr>
        <p:spPr/>
        <p:txBody>
          <a:bodyPr/>
          <a:lstStyle/>
          <a:p>
            <a:fld id="{A0755CC6-DD57-402A-A798-F01ABAAB2996}" type="slidenum">
              <a:rPr lang="en-US" smtClean="0"/>
              <a:t>‹#›</a:t>
            </a:fld>
            <a:endParaRPr lang="en-US"/>
          </a:p>
        </p:txBody>
      </p:sp>
    </p:spTree>
    <p:extLst>
      <p:ext uri="{BB962C8B-B14F-4D97-AF65-F5344CB8AC3E}">
        <p14:creationId xmlns:p14="http://schemas.microsoft.com/office/powerpoint/2010/main" val="244845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C2DF1-7891-E7B0-3F1C-CC5A1A727F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BF7FC1-046A-251D-ACBF-F67286D87F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618DCE-9C0B-A9ED-C688-F89971EEEA47}"/>
              </a:ext>
            </a:extLst>
          </p:cNvPr>
          <p:cNvSpPr>
            <a:spLocks noGrp="1"/>
          </p:cNvSpPr>
          <p:nvPr>
            <p:ph type="dt" sz="half" idx="10"/>
          </p:nvPr>
        </p:nvSpPr>
        <p:spPr/>
        <p:txBody>
          <a:bodyPr/>
          <a:lstStyle/>
          <a:p>
            <a:fld id="{119C146D-B7CB-41F8-9276-279C2EFDE727}" type="datetimeFigureOut">
              <a:rPr lang="en-US" smtClean="0"/>
              <a:t>6/16/2023</a:t>
            </a:fld>
            <a:endParaRPr lang="en-US"/>
          </a:p>
        </p:txBody>
      </p:sp>
      <p:sp>
        <p:nvSpPr>
          <p:cNvPr id="5" name="Footer Placeholder 4">
            <a:extLst>
              <a:ext uri="{FF2B5EF4-FFF2-40B4-BE49-F238E27FC236}">
                <a16:creationId xmlns:a16="http://schemas.microsoft.com/office/drawing/2014/main" id="{F989F848-2B0C-1416-2441-9D29BC1A62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47F07A-EB5E-EBEC-749A-33F2AC2FAE5D}"/>
              </a:ext>
            </a:extLst>
          </p:cNvPr>
          <p:cNvSpPr>
            <a:spLocks noGrp="1"/>
          </p:cNvSpPr>
          <p:nvPr>
            <p:ph type="sldNum" sz="quarter" idx="12"/>
          </p:nvPr>
        </p:nvSpPr>
        <p:spPr/>
        <p:txBody>
          <a:bodyPr/>
          <a:lstStyle/>
          <a:p>
            <a:fld id="{A0755CC6-DD57-402A-A798-F01ABAAB2996}" type="slidenum">
              <a:rPr lang="en-US" smtClean="0"/>
              <a:t>‹#›</a:t>
            </a:fld>
            <a:endParaRPr lang="en-US"/>
          </a:p>
        </p:txBody>
      </p:sp>
    </p:spTree>
    <p:extLst>
      <p:ext uri="{BB962C8B-B14F-4D97-AF65-F5344CB8AC3E}">
        <p14:creationId xmlns:p14="http://schemas.microsoft.com/office/powerpoint/2010/main" val="464102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69DA42-80D9-4C89-6CA4-EE0484F653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A1C899-39FF-7E9F-72C5-3E73F5F32B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247F2-4292-4FEA-792C-863B8D0BB677}"/>
              </a:ext>
            </a:extLst>
          </p:cNvPr>
          <p:cNvSpPr>
            <a:spLocks noGrp="1"/>
          </p:cNvSpPr>
          <p:nvPr>
            <p:ph type="dt" sz="half" idx="10"/>
          </p:nvPr>
        </p:nvSpPr>
        <p:spPr/>
        <p:txBody>
          <a:bodyPr/>
          <a:lstStyle/>
          <a:p>
            <a:fld id="{119C146D-B7CB-41F8-9276-279C2EFDE727}" type="datetimeFigureOut">
              <a:rPr lang="en-US" smtClean="0"/>
              <a:t>6/16/2023</a:t>
            </a:fld>
            <a:endParaRPr lang="en-US"/>
          </a:p>
        </p:txBody>
      </p:sp>
      <p:sp>
        <p:nvSpPr>
          <p:cNvPr id="5" name="Footer Placeholder 4">
            <a:extLst>
              <a:ext uri="{FF2B5EF4-FFF2-40B4-BE49-F238E27FC236}">
                <a16:creationId xmlns:a16="http://schemas.microsoft.com/office/drawing/2014/main" id="{3769351A-793F-5A6D-400B-DB002EE42A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275E34-43C9-E917-A6A8-88443F4718E0}"/>
              </a:ext>
            </a:extLst>
          </p:cNvPr>
          <p:cNvSpPr>
            <a:spLocks noGrp="1"/>
          </p:cNvSpPr>
          <p:nvPr>
            <p:ph type="sldNum" sz="quarter" idx="12"/>
          </p:nvPr>
        </p:nvSpPr>
        <p:spPr/>
        <p:txBody>
          <a:bodyPr/>
          <a:lstStyle/>
          <a:p>
            <a:fld id="{A0755CC6-DD57-402A-A798-F01ABAAB2996}" type="slidenum">
              <a:rPr lang="en-US" smtClean="0"/>
              <a:t>‹#›</a:t>
            </a:fld>
            <a:endParaRPr lang="en-US"/>
          </a:p>
        </p:txBody>
      </p:sp>
    </p:spTree>
    <p:extLst>
      <p:ext uri="{BB962C8B-B14F-4D97-AF65-F5344CB8AC3E}">
        <p14:creationId xmlns:p14="http://schemas.microsoft.com/office/powerpoint/2010/main" val="83806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B8CD8-2F21-1308-DC69-7810477B7B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5CDC7D-7DF6-BD6C-36C5-DEE5BF2F85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FF6C48-F78E-9396-D9DF-2D64490B8533}"/>
              </a:ext>
            </a:extLst>
          </p:cNvPr>
          <p:cNvSpPr>
            <a:spLocks noGrp="1"/>
          </p:cNvSpPr>
          <p:nvPr>
            <p:ph type="dt" sz="half" idx="10"/>
          </p:nvPr>
        </p:nvSpPr>
        <p:spPr/>
        <p:txBody>
          <a:bodyPr/>
          <a:lstStyle/>
          <a:p>
            <a:fld id="{119C146D-B7CB-41F8-9276-279C2EFDE727}" type="datetimeFigureOut">
              <a:rPr lang="en-US" smtClean="0"/>
              <a:t>6/16/2023</a:t>
            </a:fld>
            <a:endParaRPr lang="en-US"/>
          </a:p>
        </p:txBody>
      </p:sp>
      <p:sp>
        <p:nvSpPr>
          <p:cNvPr id="5" name="Footer Placeholder 4">
            <a:extLst>
              <a:ext uri="{FF2B5EF4-FFF2-40B4-BE49-F238E27FC236}">
                <a16:creationId xmlns:a16="http://schemas.microsoft.com/office/drawing/2014/main" id="{87751660-6EF9-DF28-63FB-926FB51B70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75E2FE-180D-6361-31F0-DC5F74B34DE1}"/>
              </a:ext>
            </a:extLst>
          </p:cNvPr>
          <p:cNvSpPr>
            <a:spLocks noGrp="1"/>
          </p:cNvSpPr>
          <p:nvPr>
            <p:ph type="sldNum" sz="quarter" idx="12"/>
          </p:nvPr>
        </p:nvSpPr>
        <p:spPr/>
        <p:txBody>
          <a:bodyPr/>
          <a:lstStyle/>
          <a:p>
            <a:fld id="{A0755CC6-DD57-402A-A798-F01ABAAB2996}" type="slidenum">
              <a:rPr lang="en-US" smtClean="0"/>
              <a:t>‹#›</a:t>
            </a:fld>
            <a:endParaRPr lang="en-US"/>
          </a:p>
        </p:txBody>
      </p:sp>
    </p:spTree>
    <p:extLst>
      <p:ext uri="{BB962C8B-B14F-4D97-AF65-F5344CB8AC3E}">
        <p14:creationId xmlns:p14="http://schemas.microsoft.com/office/powerpoint/2010/main" val="2753497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730B1-385C-680F-96E0-EC059E3E1E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848862-1C9B-291D-0A18-C875386A59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2639AF-E662-CF06-0AB2-18A2DB36EE64}"/>
              </a:ext>
            </a:extLst>
          </p:cNvPr>
          <p:cNvSpPr>
            <a:spLocks noGrp="1"/>
          </p:cNvSpPr>
          <p:nvPr>
            <p:ph type="dt" sz="half" idx="10"/>
          </p:nvPr>
        </p:nvSpPr>
        <p:spPr/>
        <p:txBody>
          <a:bodyPr/>
          <a:lstStyle/>
          <a:p>
            <a:fld id="{119C146D-B7CB-41F8-9276-279C2EFDE727}" type="datetimeFigureOut">
              <a:rPr lang="en-US" smtClean="0"/>
              <a:t>6/16/2023</a:t>
            </a:fld>
            <a:endParaRPr lang="en-US"/>
          </a:p>
        </p:txBody>
      </p:sp>
      <p:sp>
        <p:nvSpPr>
          <p:cNvPr id="5" name="Footer Placeholder 4">
            <a:extLst>
              <a:ext uri="{FF2B5EF4-FFF2-40B4-BE49-F238E27FC236}">
                <a16:creationId xmlns:a16="http://schemas.microsoft.com/office/drawing/2014/main" id="{F404BB8E-42B9-150F-AB0D-049B3562F7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FD7A6C-A1B8-6EB0-E55C-A23162772EEF}"/>
              </a:ext>
            </a:extLst>
          </p:cNvPr>
          <p:cNvSpPr>
            <a:spLocks noGrp="1"/>
          </p:cNvSpPr>
          <p:nvPr>
            <p:ph type="sldNum" sz="quarter" idx="12"/>
          </p:nvPr>
        </p:nvSpPr>
        <p:spPr/>
        <p:txBody>
          <a:bodyPr/>
          <a:lstStyle/>
          <a:p>
            <a:fld id="{A0755CC6-DD57-402A-A798-F01ABAAB2996}" type="slidenum">
              <a:rPr lang="en-US" smtClean="0"/>
              <a:t>‹#›</a:t>
            </a:fld>
            <a:endParaRPr lang="en-US"/>
          </a:p>
        </p:txBody>
      </p:sp>
    </p:spTree>
    <p:extLst>
      <p:ext uri="{BB962C8B-B14F-4D97-AF65-F5344CB8AC3E}">
        <p14:creationId xmlns:p14="http://schemas.microsoft.com/office/powerpoint/2010/main" val="1328448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67228-7A94-8DD1-1E62-EE5F6629E0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E45499-5A62-8625-267E-75DF293E76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7404C6-B50D-FBBF-9EED-BC3BDCA75E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3FA76C-B000-32F6-37B8-92D77526EC20}"/>
              </a:ext>
            </a:extLst>
          </p:cNvPr>
          <p:cNvSpPr>
            <a:spLocks noGrp="1"/>
          </p:cNvSpPr>
          <p:nvPr>
            <p:ph type="dt" sz="half" idx="10"/>
          </p:nvPr>
        </p:nvSpPr>
        <p:spPr/>
        <p:txBody>
          <a:bodyPr/>
          <a:lstStyle/>
          <a:p>
            <a:fld id="{119C146D-B7CB-41F8-9276-279C2EFDE727}" type="datetimeFigureOut">
              <a:rPr lang="en-US" smtClean="0"/>
              <a:t>6/16/2023</a:t>
            </a:fld>
            <a:endParaRPr lang="en-US"/>
          </a:p>
        </p:txBody>
      </p:sp>
      <p:sp>
        <p:nvSpPr>
          <p:cNvPr id="6" name="Footer Placeholder 5">
            <a:extLst>
              <a:ext uri="{FF2B5EF4-FFF2-40B4-BE49-F238E27FC236}">
                <a16:creationId xmlns:a16="http://schemas.microsoft.com/office/drawing/2014/main" id="{B3BA97EA-BE6A-1D08-2ED0-084CD791C5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4ADD64-3E8C-EDFE-707F-886478DB3E14}"/>
              </a:ext>
            </a:extLst>
          </p:cNvPr>
          <p:cNvSpPr>
            <a:spLocks noGrp="1"/>
          </p:cNvSpPr>
          <p:nvPr>
            <p:ph type="sldNum" sz="quarter" idx="12"/>
          </p:nvPr>
        </p:nvSpPr>
        <p:spPr/>
        <p:txBody>
          <a:bodyPr/>
          <a:lstStyle/>
          <a:p>
            <a:fld id="{A0755CC6-DD57-402A-A798-F01ABAAB2996}" type="slidenum">
              <a:rPr lang="en-US" smtClean="0"/>
              <a:t>‹#›</a:t>
            </a:fld>
            <a:endParaRPr lang="en-US"/>
          </a:p>
        </p:txBody>
      </p:sp>
    </p:spTree>
    <p:extLst>
      <p:ext uri="{BB962C8B-B14F-4D97-AF65-F5344CB8AC3E}">
        <p14:creationId xmlns:p14="http://schemas.microsoft.com/office/powerpoint/2010/main" val="1267305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B2E34-500E-94D3-76BB-4F1283C752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18A2B2-32C4-B299-F417-271304F64B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51639D-5FA0-75D1-1670-A52D8CFEE2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EDA060-8A54-0813-F4B2-A608780A0C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59E642-F04F-429F-C985-79CF320649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E36824-706F-B03E-C72A-EF6AC7A39269}"/>
              </a:ext>
            </a:extLst>
          </p:cNvPr>
          <p:cNvSpPr>
            <a:spLocks noGrp="1"/>
          </p:cNvSpPr>
          <p:nvPr>
            <p:ph type="dt" sz="half" idx="10"/>
          </p:nvPr>
        </p:nvSpPr>
        <p:spPr/>
        <p:txBody>
          <a:bodyPr/>
          <a:lstStyle/>
          <a:p>
            <a:fld id="{119C146D-B7CB-41F8-9276-279C2EFDE727}" type="datetimeFigureOut">
              <a:rPr lang="en-US" smtClean="0"/>
              <a:t>6/16/2023</a:t>
            </a:fld>
            <a:endParaRPr lang="en-US"/>
          </a:p>
        </p:txBody>
      </p:sp>
      <p:sp>
        <p:nvSpPr>
          <p:cNvPr id="8" name="Footer Placeholder 7">
            <a:extLst>
              <a:ext uri="{FF2B5EF4-FFF2-40B4-BE49-F238E27FC236}">
                <a16:creationId xmlns:a16="http://schemas.microsoft.com/office/drawing/2014/main" id="{8E4C244A-C530-F93C-4C10-F15293F040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58ABA3-DE24-4D20-AC14-40C74E912831}"/>
              </a:ext>
            </a:extLst>
          </p:cNvPr>
          <p:cNvSpPr>
            <a:spLocks noGrp="1"/>
          </p:cNvSpPr>
          <p:nvPr>
            <p:ph type="sldNum" sz="quarter" idx="12"/>
          </p:nvPr>
        </p:nvSpPr>
        <p:spPr/>
        <p:txBody>
          <a:bodyPr/>
          <a:lstStyle/>
          <a:p>
            <a:fld id="{A0755CC6-DD57-402A-A798-F01ABAAB2996}" type="slidenum">
              <a:rPr lang="en-US" smtClean="0"/>
              <a:t>‹#›</a:t>
            </a:fld>
            <a:endParaRPr lang="en-US"/>
          </a:p>
        </p:txBody>
      </p:sp>
    </p:spTree>
    <p:extLst>
      <p:ext uri="{BB962C8B-B14F-4D97-AF65-F5344CB8AC3E}">
        <p14:creationId xmlns:p14="http://schemas.microsoft.com/office/powerpoint/2010/main" val="1045502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C5CEC-D3BE-DF28-DC7E-5CDD6E255B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3756F3-1DD4-9481-73F5-CEB01FFE9A69}"/>
              </a:ext>
            </a:extLst>
          </p:cNvPr>
          <p:cNvSpPr>
            <a:spLocks noGrp="1"/>
          </p:cNvSpPr>
          <p:nvPr>
            <p:ph type="dt" sz="half" idx="10"/>
          </p:nvPr>
        </p:nvSpPr>
        <p:spPr/>
        <p:txBody>
          <a:bodyPr/>
          <a:lstStyle/>
          <a:p>
            <a:fld id="{119C146D-B7CB-41F8-9276-279C2EFDE727}" type="datetimeFigureOut">
              <a:rPr lang="en-US" smtClean="0"/>
              <a:t>6/16/2023</a:t>
            </a:fld>
            <a:endParaRPr lang="en-US"/>
          </a:p>
        </p:txBody>
      </p:sp>
      <p:sp>
        <p:nvSpPr>
          <p:cNvPr id="4" name="Footer Placeholder 3">
            <a:extLst>
              <a:ext uri="{FF2B5EF4-FFF2-40B4-BE49-F238E27FC236}">
                <a16:creationId xmlns:a16="http://schemas.microsoft.com/office/drawing/2014/main" id="{6F527063-ACA1-EF21-8072-7752B2B924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3CDAB9-37F1-44AE-B5F7-BE004F32A639}"/>
              </a:ext>
            </a:extLst>
          </p:cNvPr>
          <p:cNvSpPr>
            <a:spLocks noGrp="1"/>
          </p:cNvSpPr>
          <p:nvPr>
            <p:ph type="sldNum" sz="quarter" idx="12"/>
          </p:nvPr>
        </p:nvSpPr>
        <p:spPr/>
        <p:txBody>
          <a:bodyPr/>
          <a:lstStyle/>
          <a:p>
            <a:fld id="{A0755CC6-DD57-402A-A798-F01ABAAB2996}" type="slidenum">
              <a:rPr lang="en-US" smtClean="0"/>
              <a:t>‹#›</a:t>
            </a:fld>
            <a:endParaRPr lang="en-US"/>
          </a:p>
        </p:txBody>
      </p:sp>
    </p:spTree>
    <p:extLst>
      <p:ext uri="{BB962C8B-B14F-4D97-AF65-F5344CB8AC3E}">
        <p14:creationId xmlns:p14="http://schemas.microsoft.com/office/powerpoint/2010/main" val="3441597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5EC277-37CE-0578-6D27-11A2CEA2DC94}"/>
              </a:ext>
            </a:extLst>
          </p:cNvPr>
          <p:cNvSpPr>
            <a:spLocks noGrp="1"/>
          </p:cNvSpPr>
          <p:nvPr>
            <p:ph type="dt" sz="half" idx="10"/>
          </p:nvPr>
        </p:nvSpPr>
        <p:spPr/>
        <p:txBody>
          <a:bodyPr/>
          <a:lstStyle/>
          <a:p>
            <a:fld id="{119C146D-B7CB-41F8-9276-279C2EFDE727}" type="datetimeFigureOut">
              <a:rPr lang="en-US" smtClean="0"/>
              <a:t>6/16/2023</a:t>
            </a:fld>
            <a:endParaRPr lang="en-US"/>
          </a:p>
        </p:txBody>
      </p:sp>
      <p:sp>
        <p:nvSpPr>
          <p:cNvPr id="3" name="Footer Placeholder 2">
            <a:extLst>
              <a:ext uri="{FF2B5EF4-FFF2-40B4-BE49-F238E27FC236}">
                <a16:creationId xmlns:a16="http://schemas.microsoft.com/office/drawing/2014/main" id="{298ECD7E-6C7C-C014-2273-FE1DB996E2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728DBF-6DCC-7429-9DAB-50D31C623E18}"/>
              </a:ext>
            </a:extLst>
          </p:cNvPr>
          <p:cNvSpPr>
            <a:spLocks noGrp="1"/>
          </p:cNvSpPr>
          <p:nvPr>
            <p:ph type="sldNum" sz="quarter" idx="12"/>
          </p:nvPr>
        </p:nvSpPr>
        <p:spPr/>
        <p:txBody>
          <a:bodyPr/>
          <a:lstStyle/>
          <a:p>
            <a:fld id="{A0755CC6-DD57-402A-A798-F01ABAAB2996}" type="slidenum">
              <a:rPr lang="en-US" smtClean="0"/>
              <a:t>‹#›</a:t>
            </a:fld>
            <a:endParaRPr lang="en-US"/>
          </a:p>
        </p:txBody>
      </p:sp>
    </p:spTree>
    <p:extLst>
      <p:ext uri="{BB962C8B-B14F-4D97-AF65-F5344CB8AC3E}">
        <p14:creationId xmlns:p14="http://schemas.microsoft.com/office/powerpoint/2010/main" val="1953510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FACB9-BBBB-0510-E9E3-FB2932B207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3D59CF-F707-16F0-C0D5-09D902640B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548B12-E800-E493-803C-91EAED5FFB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DE2A2F-AC97-43D8-67F5-312ED26AD425}"/>
              </a:ext>
            </a:extLst>
          </p:cNvPr>
          <p:cNvSpPr>
            <a:spLocks noGrp="1"/>
          </p:cNvSpPr>
          <p:nvPr>
            <p:ph type="dt" sz="half" idx="10"/>
          </p:nvPr>
        </p:nvSpPr>
        <p:spPr/>
        <p:txBody>
          <a:bodyPr/>
          <a:lstStyle/>
          <a:p>
            <a:fld id="{119C146D-B7CB-41F8-9276-279C2EFDE727}" type="datetimeFigureOut">
              <a:rPr lang="en-US" smtClean="0"/>
              <a:t>6/16/2023</a:t>
            </a:fld>
            <a:endParaRPr lang="en-US"/>
          </a:p>
        </p:txBody>
      </p:sp>
      <p:sp>
        <p:nvSpPr>
          <p:cNvPr id="6" name="Footer Placeholder 5">
            <a:extLst>
              <a:ext uri="{FF2B5EF4-FFF2-40B4-BE49-F238E27FC236}">
                <a16:creationId xmlns:a16="http://schemas.microsoft.com/office/drawing/2014/main" id="{BE78B976-E1BA-56BF-EA51-DB53F3F30A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22676B-E025-DF22-9830-59096A365338}"/>
              </a:ext>
            </a:extLst>
          </p:cNvPr>
          <p:cNvSpPr>
            <a:spLocks noGrp="1"/>
          </p:cNvSpPr>
          <p:nvPr>
            <p:ph type="sldNum" sz="quarter" idx="12"/>
          </p:nvPr>
        </p:nvSpPr>
        <p:spPr/>
        <p:txBody>
          <a:bodyPr/>
          <a:lstStyle/>
          <a:p>
            <a:fld id="{A0755CC6-DD57-402A-A798-F01ABAAB2996}" type="slidenum">
              <a:rPr lang="en-US" smtClean="0"/>
              <a:t>‹#›</a:t>
            </a:fld>
            <a:endParaRPr lang="en-US"/>
          </a:p>
        </p:txBody>
      </p:sp>
    </p:spTree>
    <p:extLst>
      <p:ext uri="{BB962C8B-B14F-4D97-AF65-F5344CB8AC3E}">
        <p14:creationId xmlns:p14="http://schemas.microsoft.com/office/powerpoint/2010/main" val="883072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61C95-E00C-8D4B-B1A5-2777C1F351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3B5C43-2A77-D428-3BEE-47E1EB2984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25EEBC-534F-6BE8-4709-C67FF74D0B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10AF47-CE6A-8CF9-FF33-6E2D366C7AD8}"/>
              </a:ext>
            </a:extLst>
          </p:cNvPr>
          <p:cNvSpPr>
            <a:spLocks noGrp="1"/>
          </p:cNvSpPr>
          <p:nvPr>
            <p:ph type="dt" sz="half" idx="10"/>
          </p:nvPr>
        </p:nvSpPr>
        <p:spPr/>
        <p:txBody>
          <a:bodyPr/>
          <a:lstStyle/>
          <a:p>
            <a:fld id="{119C146D-B7CB-41F8-9276-279C2EFDE727}" type="datetimeFigureOut">
              <a:rPr lang="en-US" smtClean="0"/>
              <a:t>6/16/2023</a:t>
            </a:fld>
            <a:endParaRPr lang="en-US"/>
          </a:p>
        </p:txBody>
      </p:sp>
      <p:sp>
        <p:nvSpPr>
          <p:cNvPr id="6" name="Footer Placeholder 5">
            <a:extLst>
              <a:ext uri="{FF2B5EF4-FFF2-40B4-BE49-F238E27FC236}">
                <a16:creationId xmlns:a16="http://schemas.microsoft.com/office/drawing/2014/main" id="{32038793-FC91-CE02-9D28-B6E1F920C2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93FA1A-BE76-DF1E-41AE-8982FBC29AC2}"/>
              </a:ext>
            </a:extLst>
          </p:cNvPr>
          <p:cNvSpPr>
            <a:spLocks noGrp="1"/>
          </p:cNvSpPr>
          <p:nvPr>
            <p:ph type="sldNum" sz="quarter" idx="12"/>
          </p:nvPr>
        </p:nvSpPr>
        <p:spPr/>
        <p:txBody>
          <a:bodyPr/>
          <a:lstStyle/>
          <a:p>
            <a:fld id="{A0755CC6-DD57-402A-A798-F01ABAAB2996}" type="slidenum">
              <a:rPr lang="en-US" smtClean="0"/>
              <a:t>‹#›</a:t>
            </a:fld>
            <a:endParaRPr lang="en-US"/>
          </a:p>
        </p:txBody>
      </p:sp>
    </p:spTree>
    <p:extLst>
      <p:ext uri="{BB962C8B-B14F-4D97-AF65-F5344CB8AC3E}">
        <p14:creationId xmlns:p14="http://schemas.microsoft.com/office/powerpoint/2010/main" val="245606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E14AB7-4F60-A8FD-454C-34BBCD8F3A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01BAF3-6599-E880-54F3-F6980B7FCE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E93F48-5CB7-139A-947C-0B46D4710F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9C146D-B7CB-41F8-9276-279C2EFDE727}" type="datetimeFigureOut">
              <a:rPr lang="en-US" smtClean="0"/>
              <a:t>6/16/2023</a:t>
            </a:fld>
            <a:endParaRPr lang="en-US"/>
          </a:p>
        </p:txBody>
      </p:sp>
      <p:sp>
        <p:nvSpPr>
          <p:cNvPr id="5" name="Footer Placeholder 4">
            <a:extLst>
              <a:ext uri="{FF2B5EF4-FFF2-40B4-BE49-F238E27FC236}">
                <a16:creationId xmlns:a16="http://schemas.microsoft.com/office/drawing/2014/main" id="{F07BB805-3EFB-6E7D-ED1E-6A8B6DA00E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9A625D-2944-9A80-B206-91CC259069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755CC6-DD57-402A-A798-F01ABAAB2996}" type="slidenum">
              <a:rPr lang="en-US" smtClean="0"/>
              <a:t>‹#›</a:t>
            </a:fld>
            <a:endParaRPr lang="en-US"/>
          </a:p>
        </p:txBody>
      </p:sp>
    </p:spTree>
    <p:extLst>
      <p:ext uri="{BB962C8B-B14F-4D97-AF65-F5344CB8AC3E}">
        <p14:creationId xmlns:p14="http://schemas.microsoft.com/office/powerpoint/2010/main" val="802001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3" name="Freeform: Shape 1032">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35" name="Freeform: Shape 1034">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14FA8C4-0D60-AC3C-0A8A-0F5F092D1D68}"/>
              </a:ext>
            </a:extLst>
          </p:cNvPr>
          <p:cNvSpPr>
            <a:spLocks noGrp="1"/>
          </p:cNvSpPr>
          <p:nvPr>
            <p:ph type="ctrTitle"/>
          </p:nvPr>
        </p:nvSpPr>
        <p:spPr>
          <a:xfrm>
            <a:off x="477981" y="1122363"/>
            <a:ext cx="4023360" cy="3204134"/>
          </a:xfrm>
        </p:spPr>
        <p:txBody>
          <a:bodyPr anchor="b">
            <a:normAutofit/>
          </a:bodyPr>
          <a:lstStyle/>
          <a:p>
            <a:pPr algn="l"/>
            <a:r>
              <a:rPr lang="en-US" sz="4800" dirty="0"/>
              <a:t>Introduction to Flutter Benefits and Getting Started</a:t>
            </a:r>
          </a:p>
        </p:txBody>
      </p:sp>
      <p:sp>
        <p:nvSpPr>
          <p:cNvPr id="1037" name="Rectangle 103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9" name="Rectangle 103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Brand">
            <a:extLst>
              <a:ext uri="{FF2B5EF4-FFF2-40B4-BE49-F238E27FC236}">
                <a16:creationId xmlns:a16="http://schemas.microsoft.com/office/drawing/2014/main" id="{5F16D6D2-4B7E-6C70-A3A5-E2F579E94C6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47795" y="625684"/>
            <a:ext cx="3741957" cy="5455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590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4" name="Picture 6">
            <a:extLst>
              <a:ext uri="{FF2B5EF4-FFF2-40B4-BE49-F238E27FC236}">
                <a16:creationId xmlns:a16="http://schemas.microsoft.com/office/drawing/2014/main" id="{C4441C44-189C-4BA7-C74C-755EFEC7A20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02080" y="1714733"/>
            <a:ext cx="2758800" cy="737978"/>
          </a:xfrm>
          <a:prstGeom prst="rect">
            <a:avLst/>
          </a:prstGeom>
          <a:noFill/>
          <a:extLst>
            <a:ext uri="{909E8E84-426E-40DD-AFC4-6F175D3DCCD1}">
              <a14:hiddenFill xmlns:a14="http://schemas.microsoft.com/office/drawing/2010/main">
                <a:solidFill>
                  <a:srgbClr val="FFFFFF"/>
                </a:solidFill>
              </a14:hiddenFill>
            </a:ext>
          </a:extLst>
        </p:spPr>
      </p:pic>
      <p:cxnSp>
        <p:nvCxnSpPr>
          <p:cNvPr id="2059" name="Straight Connector 2058">
            <a:extLst>
              <a:ext uri="{FF2B5EF4-FFF2-40B4-BE49-F238E27FC236}">
                <a16:creationId xmlns:a16="http://schemas.microsoft.com/office/drawing/2014/main" id="{D4BDCD00-BA97-40D8-93CD-0A9CA931BE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2080" y="3429000"/>
            <a:ext cx="2636520"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2052" name="Picture 4">
            <a:extLst>
              <a:ext uri="{FF2B5EF4-FFF2-40B4-BE49-F238E27FC236}">
                <a16:creationId xmlns:a16="http://schemas.microsoft.com/office/drawing/2014/main" id="{89CEC87F-500C-60B7-AD86-48922BD26CE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405719" y="406820"/>
            <a:ext cx="5923470" cy="6044360"/>
          </a:xfrm>
          <a:prstGeom prst="rect">
            <a:avLst/>
          </a:prstGeom>
          <a:noFill/>
          <a:extLst>
            <a:ext uri="{909E8E84-426E-40DD-AFC4-6F175D3DCCD1}">
              <a14:hiddenFill xmlns:a14="http://schemas.microsoft.com/office/drawing/2010/main">
                <a:solidFill>
                  <a:srgbClr val="FFFFFF"/>
                </a:solidFill>
              </a14:hiddenFill>
            </a:ext>
          </a:extLst>
        </p:spPr>
      </p:pic>
      <p:cxnSp>
        <p:nvCxnSpPr>
          <p:cNvPr id="2061" name="Straight Connector 2060">
            <a:extLst>
              <a:ext uri="{FF2B5EF4-FFF2-40B4-BE49-F238E27FC236}">
                <a16:creationId xmlns:a16="http://schemas.microsoft.com/office/drawing/2014/main" id="{2D631E40-F51C-4828-B23B-DF9035132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5" name="Picture 2" descr="Brand">
            <a:extLst>
              <a:ext uri="{FF2B5EF4-FFF2-40B4-BE49-F238E27FC236}">
                <a16:creationId xmlns:a16="http://schemas.microsoft.com/office/drawing/2014/main" id="{91C9C4CD-E1F2-7448-0A70-F1EE8A6BC95E}"/>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035465" y="3654199"/>
            <a:ext cx="1452826" cy="2118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5357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Cross Platform Mobile Development in 2018: A Beginner's Guide">
            <a:extLst>
              <a:ext uri="{FF2B5EF4-FFF2-40B4-BE49-F238E27FC236}">
                <a16:creationId xmlns:a16="http://schemas.microsoft.com/office/drawing/2014/main" id="{538C3527-23FB-FCAA-A39E-080C97E5AD9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769" r="26630" b="-1"/>
          <a:stretch/>
        </p:blipFill>
        <p:spPr bwMode="auto">
          <a:xfrm>
            <a:off x="20" y="10"/>
            <a:ext cx="5705455"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noFill/>
          <a:extLst>
            <a:ext uri="{909E8E84-426E-40DD-AFC4-6F175D3DCCD1}">
              <a14:hiddenFill xmlns:a14="http://schemas.microsoft.com/office/drawing/2010/main">
                <a:solidFill>
                  <a:srgbClr val="FFFFFF"/>
                </a:solidFill>
              </a14:hiddenFill>
            </a:ext>
          </a:extLst>
        </p:spPr>
      </p:pic>
      <p:graphicFrame>
        <p:nvGraphicFramePr>
          <p:cNvPr id="4" name="Diagram 3">
            <a:extLst>
              <a:ext uri="{FF2B5EF4-FFF2-40B4-BE49-F238E27FC236}">
                <a16:creationId xmlns:a16="http://schemas.microsoft.com/office/drawing/2014/main" id="{8401197D-7217-62A6-95FD-FEAB999896CF}"/>
              </a:ext>
            </a:extLst>
          </p:cNvPr>
          <p:cNvGraphicFramePr/>
          <p:nvPr>
            <p:extLst>
              <p:ext uri="{D42A27DB-BD31-4B8C-83A1-F6EECF244321}">
                <p14:modId xmlns:p14="http://schemas.microsoft.com/office/powerpoint/2010/main" val="142956002"/>
              </p:ext>
            </p:extLst>
          </p:nvPr>
        </p:nvGraphicFramePr>
        <p:xfrm>
          <a:off x="5237249" y="1244339"/>
          <a:ext cx="6461287" cy="529084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92910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54" name="Rectangle 10248">
            <a:extLst>
              <a:ext uri="{FF2B5EF4-FFF2-40B4-BE49-F238E27FC236}">
                <a16:creationId xmlns:a16="http://schemas.microsoft.com/office/drawing/2014/main" id="{3DAD86CA-8235-409B-982B-5E7A033E2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6" name="Rectangle 10250">
            <a:extLst>
              <a:ext uri="{FF2B5EF4-FFF2-40B4-BE49-F238E27FC236}">
                <a16:creationId xmlns:a16="http://schemas.microsoft.com/office/drawing/2014/main" id="{9F234FBA-3501-47B4-AE0C-AA4AFBC8F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53" name="Rectangle 10252">
            <a:extLst>
              <a:ext uri="{FF2B5EF4-FFF2-40B4-BE49-F238E27FC236}">
                <a16:creationId xmlns:a16="http://schemas.microsoft.com/office/drawing/2014/main" id="{B5EF893B-0491-416E-9D33-BADE96007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4" name="Picture 4" descr="Beginning Flutter - Intermediate - Using Common Widgets - YouTube">
            <a:extLst>
              <a:ext uri="{FF2B5EF4-FFF2-40B4-BE49-F238E27FC236}">
                <a16:creationId xmlns:a16="http://schemas.microsoft.com/office/drawing/2014/main" id="{3D109964-4C3A-6A36-FE44-E2191C442E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286" b="3588"/>
          <a:stretch/>
        </p:blipFill>
        <p:spPr bwMode="auto">
          <a:xfrm>
            <a:off x="838199" y="823061"/>
            <a:ext cx="10515600" cy="4857749"/>
          </a:xfrm>
          <a:prstGeom prst="rect">
            <a:avLst/>
          </a:prstGeom>
          <a:noFill/>
          <a:extLst>
            <a:ext uri="{909E8E84-426E-40DD-AFC4-6F175D3DCCD1}">
              <a14:hiddenFill xmlns:a14="http://schemas.microsoft.com/office/drawing/2010/main">
                <a:solidFill>
                  <a:srgbClr val="FFFFFF"/>
                </a:solidFill>
              </a14:hiddenFill>
            </a:ext>
          </a:extLst>
        </p:spPr>
      </p:pic>
      <p:cxnSp>
        <p:nvCxnSpPr>
          <p:cNvPr id="10255" name="Straight Connector 10254">
            <a:extLst>
              <a:ext uri="{FF2B5EF4-FFF2-40B4-BE49-F238E27FC236}">
                <a16:creationId xmlns:a16="http://schemas.microsoft.com/office/drawing/2014/main" id="{469F4FF8-F8B0-4630-BA1B-0D8B324CD5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1655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153EDB2-4AAD-43F4-AE78-4D326C8133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grpSp>
        <p:nvGrpSpPr>
          <p:cNvPr id="10" name="Group 9">
            <a:extLst>
              <a:ext uri="{FF2B5EF4-FFF2-40B4-BE49-F238E27FC236}">
                <a16:creationId xmlns:a16="http://schemas.microsoft.com/office/drawing/2014/main" id="{A3CB7779-72E2-4E92-AE18-6BBC335DD8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7625" y="0"/>
            <a:ext cx="11097905" cy="6858000"/>
            <a:chOff x="547625" y="0"/>
            <a:chExt cx="11097905" cy="6858000"/>
          </a:xfrm>
        </p:grpSpPr>
        <p:sp>
          <p:nvSpPr>
            <p:cNvPr id="11" name="Freeform: Shape 10">
              <a:extLst>
                <a:ext uri="{FF2B5EF4-FFF2-40B4-BE49-F238E27FC236}">
                  <a16:creationId xmlns:a16="http://schemas.microsoft.com/office/drawing/2014/main" id="{175B9DA5-08BD-40EA-B06C-3D3CCD06A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07575" y="0"/>
              <a:ext cx="10345003"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9EE62D72-11EF-40E9-BF23-0FCAEACDD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08673"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676336F2-6633-4E26-8760-05F94D87D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7523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39F3102E-7749-422F-8F51-A148252B8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47625" y="0"/>
              <a:ext cx="2209181" cy="6858000"/>
            </a:xfrm>
            <a:custGeom>
              <a:avLst/>
              <a:gdLst>
                <a:gd name="connsiteX0" fmla="*/ 955085 w 2209181"/>
                <a:gd name="connsiteY0" fmla="*/ 0 h 6858000"/>
                <a:gd name="connsiteX1" fmla="*/ 937727 w 2209181"/>
                <a:gd name="connsiteY1" fmla="*/ 0 h 6858000"/>
                <a:gd name="connsiteX2" fmla="*/ 963738 w 2209181"/>
                <a:gd name="connsiteY2" fmla="*/ 24346 h 6858000"/>
                <a:gd name="connsiteX3" fmla="*/ 2184004 w 2209181"/>
                <a:gd name="connsiteY3" fmla="*/ 3809420 h 6858000"/>
                <a:gd name="connsiteX4" fmla="*/ 218679 w 2209181"/>
                <a:gd name="connsiteY4" fmla="*/ 6681644 h 6858000"/>
                <a:gd name="connsiteX5" fmla="*/ 0 w 2209181"/>
                <a:gd name="connsiteY5" fmla="*/ 6858000 h 6858000"/>
                <a:gd name="connsiteX6" fmla="*/ 19349 w 2209181"/>
                <a:gd name="connsiteY6" fmla="*/ 6858000 h 6858000"/>
                <a:gd name="connsiteX7" fmla="*/ 236958 w 2209181"/>
                <a:gd name="connsiteY7" fmla="*/ 6682507 h 6858000"/>
                <a:gd name="connsiteX8" fmla="*/ 2202283 w 2209181"/>
                <a:gd name="connsiteY8" fmla="*/ 3810283 h 6858000"/>
                <a:gd name="connsiteX9" fmla="*/ 982018 w 2209181"/>
                <a:gd name="connsiteY9" fmla="*/ 2521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55085" y="0"/>
                  </a:moveTo>
                  <a:lnTo>
                    <a:pt x="937727" y="0"/>
                  </a:lnTo>
                  <a:lnTo>
                    <a:pt x="963738" y="24346"/>
                  </a:lnTo>
                  <a:cubicBezTo>
                    <a:pt x="1818009" y="885455"/>
                    <a:pt x="2251801" y="2269402"/>
                    <a:pt x="2184004" y="3809420"/>
                  </a:cubicBezTo>
                  <a:cubicBezTo>
                    <a:pt x="2120250" y="5257592"/>
                    <a:pt x="1181008" y="5895709"/>
                    <a:pt x="218679" y="6681644"/>
                  </a:cubicBezTo>
                  <a:lnTo>
                    <a:pt x="0" y="6858000"/>
                  </a:lnTo>
                  <a:lnTo>
                    <a:pt x="19349" y="6858000"/>
                  </a:lnTo>
                  <a:lnTo>
                    <a:pt x="236958" y="6682507"/>
                  </a:lnTo>
                  <a:cubicBezTo>
                    <a:pt x="1199288" y="5896573"/>
                    <a:pt x="2138530" y="5258455"/>
                    <a:pt x="2202283" y="3810283"/>
                  </a:cubicBezTo>
                  <a:cubicBezTo>
                    <a:pt x="2270080" y="2270266"/>
                    <a:pt x="1836289" y="886318"/>
                    <a:pt x="982018" y="2521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871191CD-1211-4C40-9D45-449D9BE65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36349" y="0"/>
              <a:ext cx="2209181" cy="6858000"/>
            </a:xfrm>
            <a:custGeom>
              <a:avLst/>
              <a:gdLst>
                <a:gd name="connsiteX0" fmla="*/ 937727 w 2209181"/>
                <a:gd name="connsiteY0" fmla="*/ 0 h 6858000"/>
                <a:gd name="connsiteX1" fmla="*/ 955085 w 2209181"/>
                <a:gd name="connsiteY1" fmla="*/ 0 h 6858000"/>
                <a:gd name="connsiteX2" fmla="*/ 982018 w 2209181"/>
                <a:gd name="connsiteY2" fmla="*/ 25210 h 6858000"/>
                <a:gd name="connsiteX3" fmla="*/ 2202283 w 2209181"/>
                <a:gd name="connsiteY3" fmla="*/ 3810283 h 6858000"/>
                <a:gd name="connsiteX4" fmla="*/ 236958 w 2209181"/>
                <a:gd name="connsiteY4" fmla="*/ 6682507 h 6858000"/>
                <a:gd name="connsiteX5" fmla="*/ 19349 w 2209181"/>
                <a:gd name="connsiteY5" fmla="*/ 6858000 h 6858000"/>
                <a:gd name="connsiteX6" fmla="*/ 0 w 2209181"/>
                <a:gd name="connsiteY6" fmla="*/ 6858000 h 6858000"/>
                <a:gd name="connsiteX7" fmla="*/ 218679 w 2209181"/>
                <a:gd name="connsiteY7" fmla="*/ 6681644 h 6858000"/>
                <a:gd name="connsiteX8" fmla="*/ 2184004 w 2209181"/>
                <a:gd name="connsiteY8" fmla="*/ 3809420 h 6858000"/>
                <a:gd name="connsiteX9" fmla="*/ 963738 w 2209181"/>
                <a:gd name="connsiteY9" fmla="*/ 243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37727" y="0"/>
                  </a:moveTo>
                  <a:lnTo>
                    <a:pt x="955085" y="0"/>
                  </a:lnTo>
                  <a:lnTo>
                    <a:pt x="982018" y="25210"/>
                  </a:lnTo>
                  <a:cubicBezTo>
                    <a:pt x="1836289" y="886318"/>
                    <a:pt x="2270080" y="2270266"/>
                    <a:pt x="2202283" y="3810283"/>
                  </a:cubicBezTo>
                  <a:cubicBezTo>
                    <a:pt x="2138530" y="5258455"/>
                    <a:pt x="1199288" y="5896573"/>
                    <a:pt x="236958" y="6682507"/>
                  </a:cubicBezTo>
                  <a:lnTo>
                    <a:pt x="19349" y="6858000"/>
                  </a:lnTo>
                  <a:lnTo>
                    <a:pt x="0" y="6858000"/>
                  </a:lnTo>
                  <a:lnTo>
                    <a:pt x="218679" y="6681644"/>
                  </a:lnTo>
                  <a:cubicBezTo>
                    <a:pt x="1181008" y="5895709"/>
                    <a:pt x="2120250" y="5257592"/>
                    <a:pt x="2184004" y="3809420"/>
                  </a:cubicBezTo>
                  <a:cubicBezTo>
                    <a:pt x="2251801" y="2269402"/>
                    <a:pt x="1818009" y="885455"/>
                    <a:pt x="963738" y="24346"/>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pic>
        <p:nvPicPr>
          <p:cNvPr id="3" name="Graphic 2" descr="Rocket with solid fill">
            <a:extLst>
              <a:ext uri="{FF2B5EF4-FFF2-40B4-BE49-F238E27FC236}">
                <a16:creationId xmlns:a16="http://schemas.microsoft.com/office/drawing/2014/main" id="{5CF6F52B-8A3B-8BE2-F1ED-81E2417E183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95764" y="554543"/>
            <a:ext cx="5748914" cy="5748914"/>
          </a:xfrm>
          <a:prstGeom prst="rect">
            <a:avLst/>
          </a:prstGeom>
        </p:spPr>
      </p:pic>
    </p:spTree>
    <p:extLst>
      <p:ext uri="{BB962C8B-B14F-4D97-AF65-F5344CB8AC3E}">
        <p14:creationId xmlns:p14="http://schemas.microsoft.com/office/powerpoint/2010/main" val="713527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95" name="Rectangle 12294">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7" name="Rectangle 12296">
            <a:extLst>
              <a:ext uri="{FF2B5EF4-FFF2-40B4-BE49-F238E27FC236}">
                <a16:creationId xmlns:a16="http://schemas.microsoft.com/office/drawing/2014/main" id="{FD073016-B734-483B-8953-5BADEE145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0"/>
            <a:ext cx="8157458" cy="6858000"/>
          </a:xfrm>
          <a:prstGeom prst="rect">
            <a:avLst/>
          </a:prstGeom>
          <a:gradFill>
            <a:gsLst>
              <a:gs pos="2000">
                <a:schemeClr val="accent1"/>
              </a:gs>
              <a:gs pos="78000">
                <a:schemeClr val="accent1">
                  <a:lumMod val="50000"/>
                </a:schemeClr>
              </a:gs>
              <a:gs pos="100000">
                <a:srgbClr val="000000">
                  <a:alpha val="85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9" name="Rectangle 12298">
            <a:extLst>
              <a:ext uri="{FF2B5EF4-FFF2-40B4-BE49-F238E27FC236}">
                <a16:creationId xmlns:a16="http://schemas.microsoft.com/office/drawing/2014/main" id="{90A7EAB6-59D3-4325-8DE6-E0CA4009C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4537" y="1839884"/>
            <a:ext cx="8157460" cy="5017687"/>
          </a:xfrm>
          <a:prstGeom prst="rect">
            <a:avLst/>
          </a:prstGeom>
          <a:gradFill>
            <a:gsLst>
              <a:gs pos="0">
                <a:schemeClr val="accent1">
                  <a:lumMod val="60000"/>
                  <a:lumOff val="40000"/>
                  <a:alpha val="30000"/>
                </a:schemeClr>
              </a:gs>
              <a:gs pos="100000">
                <a:srgbClr val="000000">
                  <a:alpha val="44000"/>
                </a:srgb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01" name="Rectangle 12300">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63179" y="-33131"/>
            <a:ext cx="6857999" cy="6923403"/>
          </a:xfrm>
          <a:prstGeom prst="rect">
            <a:avLst/>
          </a:prstGeom>
          <a:gradFill>
            <a:gsLst>
              <a:gs pos="56000">
                <a:schemeClr val="accent1">
                  <a:lumMod val="60000"/>
                  <a:lumOff val="40000"/>
                  <a:alpha val="0"/>
                </a:schemeClr>
              </a:gs>
              <a:gs pos="10000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0" name="Picture 2" descr="Using &quot;Thank You&quot; as a donor retention strategy">
            <a:extLst>
              <a:ext uri="{FF2B5EF4-FFF2-40B4-BE49-F238E27FC236}">
                <a16:creationId xmlns:a16="http://schemas.microsoft.com/office/drawing/2014/main" id="{F2F1A381-D359-6EAA-0BB9-907E19530E5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2800" y="457200"/>
            <a:ext cx="1056640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071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328</TotalTime>
  <Words>297</Words>
  <Application>Microsoft Office PowerPoint</Application>
  <PresentationFormat>Widescreen</PresentationFormat>
  <Paragraphs>21</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Meiryo</vt:lpstr>
      <vt:lpstr>Arial</vt:lpstr>
      <vt:lpstr>Calibri</vt:lpstr>
      <vt:lpstr>Calibri Light</vt:lpstr>
      <vt:lpstr>Consolas</vt:lpstr>
      <vt:lpstr>Office Theme</vt:lpstr>
      <vt:lpstr>Introduction to Flutter Benefits and Getting Started</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Flutter Benefits and Getting Started</dc:title>
  <dc:creator>Abdelrhman Shehata</dc:creator>
  <cp:lastModifiedBy>Abdelrhman Shehata</cp:lastModifiedBy>
  <cp:revision>30</cp:revision>
  <dcterms:created xsi:type="dcterms:W3CDTF">2023-06-16T08:30:46Z</dcterms:created>
  <dcterms:modified xsi:type="dcterms:W3CDTF">2023-06-16T17:55:31Z</dcterms:modified>
</cp:coreProperties>
</file>