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96C-C52D-02B5-3E4B-A66A2B77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2E5BA-4463-6B99-A4EF-6D943FB47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3235-9B6F-6553-761E-2BF1B70F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3197B-F509-B870-D9EA-3E4C31B6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008F-C1BA-F871-19E7-4B934F3D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4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0A6C-188D-830F-1A52-12D16189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A6F4F-D2BB-3F1D-3B7A-572C32A3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A01F-AFFD-E9DA-2ADF-728C02E1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AF660-43E9-6DF8-05E4-44B5D809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0715-1D5B-C6D2-0E62-0BE2F169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5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95A52-D086-17C7-FE25-EF79108D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43000-8705-767F-394A-8BCCF8DB5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A4470-1257-BC39-5653-F6F5267F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AD98-C3B3-786C-CCC8-3D3E4080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DA9E-9145-BF80-00DA-16154D41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9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66EA-8F64-6FE0-8DF5-E1B3F2A6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3FC8-F6C8-E268-0EB2-AC2B93D6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F546-3C44-5437-741C-11BCF847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99AB-C818-874C-73F3-45A8B17A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2018-0C17-DDF6-3575-6522130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6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F84D-CA02-E1E9-005D-772BD714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8E777-13F0-CD0C-8C8D-8667740A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6C8B-04C6-7953-6062-59A76A16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1B66-8C6C-409A-5F0F-A6DB3DF3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C785E-EF36-47E5-2659-D0118F70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44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51AD-CFF1-BEC9-2EF4-24546C2E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79B8-E62E-C168-5B5C-A62CB3DF7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FF3A-9538-241A-CB6E-B852DC14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7B1B-D413-6756-B4A7-4016A6FA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8DF1D-4E79-239D-AA50-41161396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874B7-2DB2-3908-BE36-AA4FB3B5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2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96BC-70DE-9FB0-661D-CFF4503A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2FC8-2B48-7A96-D1A4-D19DA254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6D05-AAC3-03E1-2AC4-50BF7BEF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AE981-5BD7-3CE5-A74B-E8D39673C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379FA-868C-A4A1-F56D-1E34E5EDA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C045C-D5B9-4039-9221-93DF76D3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C8FF7-8607-5032-1782-DC7B9DFA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1F442-6EB3-276E-FE4D-40921767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3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9CAB-47D7-82A2-C4D4-AFAA43C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9A633-72BC-E0A8-A182-D0394FD0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C8A66-791F-601D-60A4-A2FEDA46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6D07A-582A-6C4E-6650-5B37CD48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ED9FA-6E84-5934-F940-2F5C572F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F07EB-2F83-9940-43C3-70FA1AD9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774AB-2541-E95C-2522-9B537061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1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ED0-5C52-7196-6138-9DFCDC9D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A758-6BD1-8B35-DFBD-2B3AD5B7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1557C-DBFD-3373-0AB2-FEF664E6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08103-C815-5012-7F8A-42F1AE21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35352-6600-483F-4C55-6E7F3826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43EE-3DFD-506B-9C82-B6B035C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5902-FDDD-A4FB-2C33-684C731A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E490-7AE7-AC16-92E4-7B5BF1536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6A7FC-1A85-5F3C-7DDD-0F4377CF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8D171-A623-4218-CBBB-0E406D6A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A7F38-0E19-2E61-31F4-7AB8E13B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7CE2-6A7F-D479-C9BF-41135765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964E-EA58-F698-D5DC-775EA359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C92F-E678-1924-314F-8ED652A9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4DEB-750E-9FEF-6472-1C6F134B9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2D58-8E59-49FC-B337-638304F6DE8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64ED-72D8-E2DE-BF52-22940CDD2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90A6-C4FB-57AC-BC5A-8DFE54C7A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804B-B51A-4EC4-B972-817F68407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1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791-39AC-5947-EDF8-8BB29A743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87FF1-1672-1700-85FB-10A915CDB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A300B-90CF-61D8-BD21-9DFFD52D0F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270" y="-1270"/>
            <a:ext cx="12194540" cy="6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4697-FE93-BFFE-DF8D-2564F310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55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/>
                </a:solidFill>
              </a:rPr>
              <a:t>Sales forecasting for next 15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47240-4FB1-7516-3BA0-EC7F817448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270" y="1425677"/>
            <a:ext cx="12194540" cy="54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8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2C4F-1909-A604-C0D8-DE7E6478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F8E5-AA92-6497-E434-171D36A7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To contribute the success of a business by utilizing data analysis techniques, specifically focusing on time series analysis, to provide valuable insights and accurate sales forecasting.</a:t>
            </a:r>
          </a:p>
        </p:txBody>
      </p:sp>
    </p:spTree>
    <p:extLst>
      <p:ext uri="{BB962C8B-B14F-4D97-AF65-F5344CB8AC3E}">
        <p14:creationId xmlns:p14="http://schemas.microsoft.com/office/powerpoint/2010/main" val="270853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1CF-E93B-CBCC-C61F-433AA24B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6600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D7AD-6462-E2C1-EB1F-3A287CC86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The objective is to broken down into following detailed components</a:t>
            </a:r>
            <a:r>
              <a:rPr lang="en-IN" sz="2000" dirty="0"/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solidFill>
                  <a:srgbClr val="0070C0"/>
                </a:solidFill>
              </a:rPr>
              <a:t>Dashboard Creation: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Identify the KPIs, design an intuitive and visually appealing dashboard, and interactive visualizations and filtering capabilities to allow users to explore the data at various level of granularity.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solidFill>
                  <a:srgbClr val="0070C0"/>
                </a:solidFill>
              </a:rPr>
              <a:t>Data Analysis: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Provide valuable insights to business entities regarding the effectiveness of the sales strategies through visualization and charts.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solidFill>
                  <a:srgbClr val="0070C0"/>
                </a:solidFill>
              </a:rPr>
              <a:t>Sales forecasting: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Leverage historic data and apply time series and generate sales forecasting for next 15 days.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000" dirty="0">
                <a:solidFill>
                  <a:srgbClr val="0070C0"/>
                </a:solidFill>
              </a:rPr>
              <a:t>Actionable insights and Recommendation: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End goal is to handle insights and actionable information that can drive strategic decision and support the supermarkets goals for growth, efficiency,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45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Sales forecasting for next 15 days</vt:lpstr>
      <vt:lpstr>OBJECTIVE</vt:lpstr>
      <vt:lpstr>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Abdurrafea Maknojia</dc:creator>
  <cp:lastModifiedBy>Abdurrafea Maknojia</cp:lastModifiedBy>
  <cp:revision>2</cp:revision>
  <dcterms:created xsi:type="dcterms:W3CDTF">2023-09-26T06:30:47Z</dcterms:created>
  <dcterms:modified xsi:type="dcterms:W3CDTF">2023-09-26T06:41:35Z</dcterms:modified>
</cp:coreProperties>
</file>