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1BC86A-A8C4-4E7B-8E3A-285C465774F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Abdurrafea 1st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D6D8A03-EAA7-4013-B7FB-FCFAFD05145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24-08-2023 11:47:07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BC73821-1C68-443D-B73C-23462DE57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260"/>
            <a:ext cx="12192000" cy="623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2023-08-24T06:17:08Z</dcterms:created>
  <dcterms:modified xsi:type="dcterms:W3CDTF">2023-08-24T06:17:08Z</dcterms:modified>
</cp:coreProperties>
</file>