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sv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eg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3743"/>
            <a:ext cx="9144000" cy="2387600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en-US" sz="5400"/>
              <a:t>Aplikasi Kehadiran</a:t>
            </a:r>
            <a:br>
              <a:rPr lang="en-US" altLang="en-US" sz="4800"/>
            </a:br>
            <a:r>
              <a:rPr lang="en-US" altLang="en-US" sz="4000"/>
              <a:t>SMK Bina Karya 1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  <a:p>
            <a:endParaRPr lang="en-US" altLang="en-US"/>
          </a:p>
        </p:txBody>
      </p:sp>
      <p:pic>
        <p:nvPicPr>
          <p:cNvPr id="4" name="Picture 3" descr="5xstud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3775" y="3355340"/>
            <a:ext cx="2585085" cy="2585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56285"/>
          </a:xfrm>
        </p:spPr>
        <p:txBody>
          <a:bodyPr/>
          <a:p>
            <a:pPr algn="l"/>
            <a:r>
              <a:rPr lang="en-US" altLang="en-US" sz="3200"/>
              <a:t>Konsep</a:t>
            </a:r>
            <a:endParaRPr lang="en-US" altLang="en-US" sz="3200"/>
          </a:p>
        </p:txBody>
      </p:sp>
      <p:grpSp>
        <p:nvGrpSpPr>
          <p:cNvPr id="4" name="Group 3"/>
          <p:cNvGrpSpPr/>
          <p:nvPr/>
        </p:nvGrpSpPr>
        <p:grpSpPr>
          <a:xfrm>
            <a:off x="3885565" y="5668010"/>
            <a:ext cx="681990" cy="928827"/>
            <a:chOff x="16292" y="7620"/>
            <a:chExt cx="1537" cy="2260"/>
          </a:xfrm>
        </p:grpSpPr>
        <p:pic>
          <p:nvPicPr>
            <p:cNvPr id="6" name="Picture 5" descr="user-shap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2" y="7620"/>
              <a:ext cx="1537" cy="1537"/>
            </a:xfrm>
            <a:prstGeom prst="rect">
              <a:avLst/>
            </a:prstGeom>
          </p:spPr>
        </p:pic>
        <p:sp>
          <p:nvSpPr>
            <p:cNvPr id="3" name="Text Box 2"/>
            <p:cNvSpPr txBox="1"/>
            <p:nvPr/>
          </p:nvSpPr>
          <p:spPr>
            <a:xfrm>
              <a:off x="16347" y="9134"/>
              <a:ext cx="1427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 b="1"/>
                <a:t>Guru</a:t>
              </a:r>
              <a:endParaRPr lang="en-US" altLang="en-US" sz="1400" b="1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61729" y="2615150"/>
            <a:ext cx="868588" cy="1094696"/>
            <a:chOff x="13333" y="4130"/>
            <a:chExt cx="1868" cy="2465"/>
          </a:xfrm>
        </p:grpSpPr>
        <p:pic>
          <p:nvPicPr>
            <p:cNvPr id="7" name="Picture 6" descr="15959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497" y="4130"/>
              <a:ext cx="1542" cy="1544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13333" y="5558"/>
              <a:ext cx="1868" cy="1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 b="1"/>
                <a:t>Jaringan Sekolah</a:t>
              </a:r>
              <a:endParaRPr lang="en-US" altLang="en-US" sz="1200" b="1"/>
            </a:p>
          </p:txBody>
        </p:sp>
      </p:grpSp>
      <p:pic>
        <p:nvPicPr>
          <p:cNvPr id="9" name="Picture 8" descr="5xstudi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3735" y="12065"/>
            <a:ext cx="1272540" cy="127254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225925" y="4966970"/>
            <a:ext cx="635" cy="55689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95620" y="1842135"/>
            <a:ext cx="1905" cy="56578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822065" y="3997325"/>
            <a:ext cx="868680" cy="969645"/>
            <a:chOff x="15341" y="4212"/>
            <a:chExt cx="1368" cy="1527"/>
          </a:xfrm>
        </p:grpSpPr>
        <p:pic>
          <p:nvPicPr>
            <p:cNvPr id="19" name="Picture 18" descr="mobile-phon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479" y="4212"/>
              <a:ext cx="1093" cy="1093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>
              <a:off x="15341" y="5305"/>
              <a:ext cx="136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 b="1"/>
                <a:t>Phone</a:t>
              </a:r>
              <a:endParaRPr lang="en-US" altLang="en-US" sz="1200" b="1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6200" y="701675"/>
            <a:ext cx="868680" cy="1052830"/>
            <a:chOff x="8587" y="1530"/>
            <a:chExt cx="1368" cy="1658"/>
          </a:xfrm>
        </p:grpSpPr>
        <p:sp>
          <p:nvSpPr>
            <p:cNvPr id="13" name="Text Box 12"/>
            <p:cNvSpPr txBox="1"/>
            <p:nvPr/>
          </p:nvSpPr>
          <p:spPr>
            <a:xfrm>
              <a:off x="8587" y="2463"/>
              <a:ext cx="136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 b="1"/>
                <a:t>Aplikasi Absensi</a:t>
              </a:r>
              <a:endParaRPr lang="en-US" altLang="en-US" sz="1200" b="1"/>
            </a:p>
          </p:txBody>
        </p:sp>
        <p:pic>
          <p:nvPicPr>
            <p:cNvPr id="21" name="Picture 20" descr="hard-driv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49" y="1530"/>
              <a:ext cx="1042" cy="987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154430" y="3589655"/>
            <a:ext cx="1125220" cy="885825"/>
            <a:chOff x="4394" y="4718"/>
            <a:chExt cx="1772" cy="1395"/>
          </a:xfrm>
        </p:grpSpPr>
        <p:pic>
          <p:nvPicPr>
            <p:cNvPr id="23" name="Picture 22" descr="open-laptop-computer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7" y="4718"/>
              <a:ext cx="1124" cy="1124"/>
            </a:xfrm>
            <a:prstGeom prst="rect">
              <a:avLst/>
            </a:prstGeom>
          </p:spPr>
        </p:pic>
        <p:sp>
          <p:nvSpPr>
            <p:cNvPr id="24" name="Text Box 23"/>
            <p:cNvSpPr txBox="1"/>
            <p:nvPr/>
          </p:nvSpPr>
          <p:spPr>
            <a:xfrm>
              <a:off x="4394" y="5631"/>
              <a:ext cx="177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 b="1"/>
                <a:t>Komputer</a:t>
              </a:r>
              <a:endParaRPr lang="en-US" altLang="en-US" sz="1400" b="1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66140" y="5420360"/>
            <a:ext cx="841284" cy="928827"/>
            <a:chOff x="16113" y="7620"/>
            <a:chExt cx="1896" cy="2260"/>
          </a:xfrm>
        </p:grpSpPr>
        <p:pic>
          <p:nvPicPr>
            <p:cNvPr id="27" name="Picture 26" descr="user-shap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2" y="7620"/>
              <a:ext cx="1537" cy="1537"/>
            </a:xfrm>
            <a:prstGeom prst="rect">
              <a:avLst/>
            </a:prstGeom>
          </p:spPr>
        </p:pic>
        <p:sp>
          <p:nvSpPr>
            <p:cNvPr id="28" name="Text Box 27"/>
            <p:cNvSpPr txBox="1"/>
            <p:nvPr/>
          </p:nvSpPr>
          <p:spPr>
            <a:xfrm>
              <a:off x="16113" y="9134"/>
              <a:ext cx="1896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 b="1"/>
                <a:t>Admin</a:t>
              </a:r>
              <a:endParaRPr lang="en-US" altLang="en-US" sz="1400" b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858645" y="1263650"/>
            <a:ext cx="1125220" cy="902335"/>
            <a:chOff x="2433" y="2166"/>
            <a:chExt cx="1772" cy="1421"/>
          </a:xfrm>
        </p:grpSpPr>
        <p:pic>
          <p:nvPicPr>
            <p:cNvPr id="30" name="Picture 29" descr="cloud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80" y="2166"/>
              <a:ext cx="1133" cy="1133"/>
            </a:xfrm>
            <a:prstGeom prst="rect">
              <a:avLst/>
            </a:prstGeom>
          </p:spPr>
        </p:pic>
        <p:sp>
          <p:nvSpPr>
            <p:cNvPr id="31" name="Text Box 30"/>
            <p:cNvSpPr txBox="1"/>
            <p:nvPr/>
          </p:nvSpPr>
          <p:spPr>
            <a:xfrm>
              <a:off x="2433" y="3105"/>
              <a:ext cx="177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 b="1"/>
                <a:t>Internet</a:t>
              </a:r>
              <a:endParaRPr lang="en-US" altLang="en-US" sz="1400" b="1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3187065" y="1276985"/>
            <a:ext cx="1584960" cy="331470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706245" y="2287270"/>
            <a:ext cx="365760" cy="1167130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699260" y="4674235"/>
            <a:ext cx="6350" cy="61912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376680" y="1193800"/>
            <a:ext cx="2752090" cy="197040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3186879" y="2132353"/>
            <a:ext cx="86858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 b="1"/>
              <a:t>Opsional</a:t>
            </a:r>
            <a:endParaRPr lang="en-US" altLang="en-US" sz="1200" b="1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2729865" y="2287270"/>
            <a:ext cx="1101725" cy="1637665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281555" y="3088640"/>
            <a:ext cx="2786380" cy="74866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707890" y="3751580"/>
            <a:ext cx="412115" cy="46609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7245350" y="1313815"/>
            <a:ext cx="4197985" cy="4399915"/>
          </a:xfrm>
          <a:prstGeom prst="rect">
            <a:avLst/>
          </a:prstGeom>
          <a:noFill/>
          <a:ln w="38100" cap="flat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400" b="1"/>
              <a:t>Fitur:</a:t>
            </a:r>
            <a:endParaRPr lang="en-US" altLang="en-US" sz="1400"/>
          </a:p>
          <a:p>
            <a:r>
              <a:rPr lang="en-US" altLang="en-US" sz="1400"/>
              <a:t>1. Kehadiran Guru</a:t>
            </a:r>
            <a:endParaRPr lang="en-US" altLang="en-US" sz="1400"/>
          </a:p>
          <a:p>
            <a:r>
              <a:rPr lang="en-US" altLang="en-US" sz="1400"/>
              <a:t>2. Kehadiran Murid</a:t>
            </a:r>
            <a:endParaRPr lang="en-US" altLang="en-US" sz="1400"/>
          </a:p>
          <a:p>
            <a:r>
              <a:rPr lang="en-US" altLang="en-US" sz="1400"/>
              <a:t>3. Kehadiran Eskul Guru</a:t>
            </a:r>
            <a:endParaRPr lang="en-US" altLang="en-US" sz="1400"/>
          </a:p>
          <a:p>
            <a:r>
              <a:rPr lang="en-US" altLang="en-US" sz="1400"/>
              <a:t>4. Pengajuan Cuti, Ijin, Sakit, Dinas luar (Guru)</a:t>
            </a:r>
            <a:endParaRPr lang="en-US" altLang="en-US" sz="1400"/>
          </a:p>
          <a:p>
            <a:r>
              <a:rPr lang="en-US" altLang="en-US" sz="1400"/>
              <a:t>5. Dashboard kehadiran guru (realtime)</a:t>
            </a:r>
            <a:endParaRPr lang="en-US" altLang="en-US" sz="1400"/>
          </a:p>
          <a:p>
            <a:r>
              <a:rPr lang="en-US" altLang="en-US" sz="1400"/>
              <a:t>6. Laporan Kehadiran  Guru</a:t>
            </a:r>
            <a:endParaRPr lang="en-US" altLang="en-US" sz="1400"/>
          </a:p>
          <a:p>
            <a:r>
              <a:rPr lang="en-US" altLang="en-US" sz="1400"/>
              <a:t>7. Laporan Kehadiran Siswa</a:t>
            </a:r>
            <a:endParaRPr lang="en-US" altLang="en-US" sz="1400"/>
          </a:p>
          <a:p>
            <a:r>
              <a:rPr lang="en-US" altLang="en-US" sz="1400"/>
              <a:t>8. Laporan Kehadiran Eskul (Guru)</a:t>
            </a:r>
            <a:endParaRPr lang="en-US" altLang="en-US" sz="1400"/>
          </a:p>
          <a:p>
            <a:r>
              <a:rPr lang="en-US" altLang="en-US" sz="1400"/>
              <a:t>9. Pengajuan Izin, Cuti &amp; DInas Luar</a:t>
            </a:r>
            <a:endParaRPr lang="en-US" altLang="en-US" sz="1400"/>
          </a:p>
          <a:p>
            <a:r>
              <a:rPr lang="en-US" altLang="en-US" sz="1400"/>
              <a:t>10. Cetak Form izin cuti &amp; dinas luar</a:t>
            </a:r>
            <a:endParaRPr lang="en-US" altLang="en-US" sz="1400"/>
          </a:p>
          <a:p>
            <a:r>
              <a:rPr lang="en-US" altLang="en-US" sz="1400"/>
              <a:t>11. Kalender Sekolah</a:t>
            </a:r>
            <a:endParaRPr lang="en-US" altLang="en-US" sz="1400"/>
          </a:p>
          <a:p>
            <a:r>
              <a:rPr lang="en-US" altLang="en-US" sz="1400"/>
              <a:t>12. Jadwal Pelajaran</a:t>
            </a:r>
            <a:endParaRPr lang="en-US" altLang="en-US" sz="1400"/>
          </a:p>
          <a:p>
            <a:r>
              <a:rPr lang="en-US" altLang="en-US" sz="1400"/>
              <a:t>13. Jadwal Eskul</a:t>
            </a:r>
            <a:endParaRPr lang="en-US" altLang="en-US" sz="1400"/>
          </a:p>
          <a:p>
            <a:r>
              <a:rPr lang="en-US" altLang="en-US" sz="1400"/>
              <a:t>14. Data Guru</a:t>
            </a:r>
            <a:endParaRPr lang="en-US" altLang="en-US" sz="1400"/>
          </a:p>
          <a:p>
            <a:r>
              <a:rPr lang="en-US" altLang="en-US" sz="1400"/>
              <a:t>15. Data Murid</a:t>
            </a:r>
            <a:endParaRPr lang="en-US" altLang="en-US" sz="1400"/>
          </a:p>
          <a:p>
            <a:r>
              <a:rPr lang="en-US" altLang="en-US" sz="1400"/>
              <a:t>16. Data Kelas</a:t>
            </a:r>
            <a:endParaRPr lang="en-US" altLang="en-US" sz="1400"/>
          </a:p>
          <a:p>
            <a:r>
              <a:rPr lang="en-US" altLang="en-US" sz="1400"/>
              <a:t>17. Data Jurusan </a:t>
            </a:r>
            <a:endParaRPr lang="en-US" altLang="en-US" sz="1400"/>
          </a:p>
          <a:p>
            <a:r>
              <a:rPr lang="en-US" altLang="en-US" sz="1400"/>
              <a:t>18. Data Mata Pelajaran</a:t>
            </a:r>
            <a:endParaRPr lang="en-US" altLang="en-US" sz="1400"/>
          </a:p>
          <a:p>
            <a:r>
              <a:rPr lang="en-US" altLang="en-US" sz="1400"/>
              <a:t>19. Data Eskul</a:t>
            </a:r>
            <a:endParaRPr lang="en-US" altLang="en-US" sz="140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30290" y="1031240"/>
            <a:ext cx="783590" cy="12382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56285"/>
          </a:xfrm>
        </p:spPr>
        <p:txBody>
          <a:bodyPr/>
          <a:p>
            <a:pPr algn="l"/>
            <a:r>
              <a:rPr lang="en-US" sz="3200"/>
              <a:t>Absensi Siswa</a:t>
            </a:r>
            <a:endParaRPr lang="en-US" sz="3200"/>
          </a:p>
        </p:txBody>
      </p:sp>
      <p:pic>
        <p:nvPicPr>
          <p:cNvPr id="9" name="Picture 8" descr="5xstud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3735" y="12065"/>
            <a:ext cx="1272540" cy="1272540"/>
          </a:xfrm>
          <a:prstGeom prst="rect">
            <a:avLst/>
          </a:prstGeom>
        </p:spPr>
      </p:pic>
      <p:pic>
        <p:nvPicPr>
          <p:cNvPr id="10" name="Picture 9" descr="absensi ho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05" y="1284605"/>
            <a:ext cx="2705100" cy="5012690"/>
          </a:xfrm>
          <a:prstGeom prst="rect">
            <a:avLst/>
          </a:prstGeom>
        </p:spPr>
      </p:pic>
      <p:pic>
        <p:nvPicPr>
          <p:cNvPr id="12" name="Picture 11" descr="Screenshot at 2019-08-03 11-48-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730" y="1285240"/>
            <a:ext cx="2738120" cy="507238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224780" y="3454400"/>
            <a:ext cx="184594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56285"/>
          </a:xfrm>
        </p:spPr>
        <p:txBody>
          <a:bodyPr/>
          <a:p>
            <a:pPr algn="l"/>
            <a:r>
              <a:rPr lang="en-US" sz="3200"/>
              <a:t>Absensi </a:t>
            </a:r>
            <a:r>
              <a:rPr lang="" altLang="en-US" sz="3200"/>
              <a:t>Masuk Kelas (</a:t>
            </a:r>
            <a:r>
              <a:rPr lang="en-US" altLang="en-US" sz="3200"/>
              <a:t>Guru</a:t>
            </a:r>
            <a:r>
              <a:rPr lang="" altLang="en-US" sz="3200"/>
              <a:t>)</a:t>
            </a:r>
            <a:endParaRPr lang="" altLang="en-US" sz="3200"/>
          </a:p>
        </p:txBody>
      </p:sp>
      <p:pic>
        <p:nvPicPr>
          <p:cNvPr id="9" name="Picture 8" descr="5xstud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3735" y="12065"/>
            <a:ext cx="1272540" cy="12725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224780" y="3454400"/>
            <a:ext cx="184594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650365"/>
            <a:ext cx="2362835" cy="3072765"/>
          </a:xfrm>
          <a:prstGeom prst="rect">
            <a:avLst/>
          </a:prstGeom>
        </p:spPr>
      </p:pic>
      <p:pic>
        <p:nvPicPr>
          <p:cNvPr id="4" name="Picture 3" descr="qr-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5" y="1924685"/>
            <a:ext cx="2108200" cy="2108200"/>
          </a:xfrm>
          <a:prstGeom prst="rect">
            <a:avLst/>
          </a:prstGeom>
        </p:spPr>
      </p:pic>
      <p:pic>
        <p:nvPicPr>
          <p:cNvPr id="5" name="Picture 4" descr="WhatsApp Image 2019-08-03 at 2.02.38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0" y="1650365"/>
            <a:ext cx="2574925" cy="457898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724910" y="2980055"/>
            <a:ext cx="942340" cy="254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684135" y="2954655"/>
            <a:ext cx="942340" cy="254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WPS Presentation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微软雅黑</vt:lpstr>
      <vt:lpstr>方正黑体_GBK</vt:lpstr>
      <vt:lpstr/>
      <vt:lpstr>Arial Unicode MS</vt:lpstr>
      <vt:lpstr>Calibri</vt:lpstr>
      <vt:lpstr>Default Design</vt:lpstr>
      <vt:lpstr>Aplikasi Kehadiran SMK Bina Karya 1</vt:lpstr>
      <vt:lpstr>Konsep</vt:lpstr>
      <vt:lpstr>Absensi Siswa</vt:lpstr>
      <vt:lpstr>Absensi Guru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Kehadiran SMK Bina Karya 1</dc:title>
  <dc:creator>am8</dc:creator>
  <cp:lastModifiedBy>am8</cp:lastModifiedBy>
  <cp:revision>10</cp:revision>
  <dcterms:created xsi:type="dcterms:W3CDTF">2019-08-03T07:51:48Z</dcterms:created>
  <dcterms:modified xsi:type="dcterms:W3CDTF">2019-08-03T07:51:48Z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