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KFUNC, Trainingworkexperience5, Vodafone UK" initials="UTVU" lastIdx="1" clrIdx="0">
    <p:extLst>
      <p:ext uri="{19B8F6BF-5375-455C-9EA6-DF929625EA0E}">
        <p15:presenceInfo xmlns:p15="http://schemas.microsoft.com/office/powerpoint/2012/main" userId="UKFUNC, Trainingworkexperience5, Vodafone 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41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4T15:57:15.69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CC8B2-B110-4D0F-B1D1-8CFF25D2D551}" type="doc">
      <dgm:prSet loTypeId="urn:microsoft.com/office/officeart/2005/8/layout/cycle5" loCatId="cycl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61E56C9-D02B-4454-B4E9-64DE34AD9126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1BF57877-93F3-401B-BD01-53DEDA9F6473}" type="parTrans" cxnId="{E3FBE2AD-1451-425B-9292-6D7C3D644FDB}">
      <dgm:prSet/>
      <dgm:spPr/>
      <dgm:t>
        <a:bodyPr/>
        <a:lstStyle/>
        <a:p>
          <a:endParaRPr lang="en-US"/>
        </a:p>
      </dgm:t>
    </dgm:pt>
    <dgm:pt modelId="{6CFEB335-00CC-4A28-8A63-5B96FA378917}" type="sibTrans" cxnId="{E3FBE2AD-1451-425B-9292-6D7C3D644FDB}">
      <dgm:prSet/>
      <dgm:spPr/>
      <dgm:t>
        <a:bodyPr/>
        <a:lstStyle/>
        <a:p>
          <a:endParaRPr lang="en-US"/>
        </a:p>
      </dgm:t>
    </dgm:pt>
    <dgm:pt modelId="{492CB2DF-D82F-4005-A2F2-F7D48F796636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F98224FD-3599-4708-880C-11E9F74952F6}" type="parTrans" cxnId="{2959F949-9DB8-4019-AB8C-224180F5597E}">
      <dgm:prSet/>
      <dgm:spPr/>
      <dgm:t>
        <a:bodyPr/>
        <a:lstStyle/>
        <a:p>
          <a:endParaRPr lang="en-US"/>
        </a:p>
      </dgm:t>
    </dgm:pt>
    <dgm:pt modelId="{53217857-F808-4BB9-9CA5-CAD8A73CD6AA}" type="sibTrans" cxnId="{2959F949-9DB8-4019-AB8C-224180F5597E}">
      <dgm:prSet/>
      <dgm:spPr/>
      <dgm:t>
        <a:bodyPr/>
        <a:lstStyle/>
        <a:p>
          <a:endParaRPr lang="en-US"/>
        </a:p>
      </dgm:t>
    </dgm:pt>
    <dgm:pt modelId="{4468E419-B3EB-47A5-ACB7-56B582A5A0E8}">
      <dgm:prSet phldrT="[Text]"/>
      <dgm:spPr/>
      <dgm:t>
        <a:bodyPr/>
        <a:lstStyle/>
        <a:p>
          <a:r>
            <a:rPr lang="en-US" dirty="0" smtClean="0"/>
            <a:t>Deploy and review</a:t>
          </a:r>
          <a:endParaRPr lang="en-US" dirty="0"/>
        </a:p>
      </dgm:t>
    </dgm:pt>
    <dgm:pt modelId="{1327BF9F-EEF5-4314-951F-613CEDDF5AEC}" type="parTrans" cxnId="{879B7ABB-1B1A-4DE8-BE7A-07A1E458B335}">
      <dgm:prSet/>
      <dgm:spPr/>
      <dgm:t>
        <a:bodyPr/>
        <a:lstStyle/>
        <a:p>
          <a:endParaRPr lang="en-US"/>
        </a:p>
      </dgm:t>
    </dgm:pt>
    <dgm:pt modelId="{CDEA64B6-7D10-4639-8EEB-F5FAE839B010}" type="sibTrans" cxnId="{879B7ABB-1B1A-4DE8-BE7A-07A1E458B335}">
      <dgm:prSet/>
      <dgm:spPr/>
      <dgm:t>
        <a:bodyPr/>
        <a:lstStyle/>
        <a:p>
          <a:endParaRPr lang="en-US"/>
        </a:p>
      </dgm:t>
    </dgm:pt>
    <dgm:pt modelId="{3153C428-C8D8-4EBB-A88A-998601104DDA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E07CFB65-7741-4B78-BD01-CE1E5C8C6BD8}" type="parTrans" cxnId="{23F48D0E-BC75-4101-8C6D-ECFBDB21EC16}">
      <dgm:prSet/>
      <dgm:spPr/>
      <dgm:t>
        <a:bodyPr/>
        <a:lstStyle/>
        <a:p>
          <a:endParaRPr lang="en-US"/>
        </a:p>
      </dgm:t>
    </dgm:pt>
    <dgm:pt modelId="{63C77ED1-AC13-4AFD-82AE-95C17E4D170D}" type="sibTrans" cxnId="{23F48D0E-BC75-4101-8C6D-ECFBDB21EC16}">
      <dgm:prSet/>
      <dgm:spPr/>
      <dgm:t>
        <a:bodyPr/>
        <a:lstStyle/>
        <a:p>
          <a:endParaRPr lang="en-US"/>
        </a:p>
      </dgm:t>
    </dgm:pt>
    <dgm:pt modelId="{4AA8C803-FD62-441E-9634-9174DFB00FE8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BBBCBFE6-D9C2-42B8-943E-0A4EDBDB12C3}" type="parTrans" cxnId="{70FA95FC-C72C-4291-9DC6-13EBFC9C0D09}">
      <dgm:prSet/>
      <dgm:spPr/>
      <dgm:t>
        <a:bodyPr/>
        <a:lstStyle/>
        <a:p>
          <a:endParaRPr lang="en-US"/>
        </a:p>
      </dgm:t>
    </dgm:pt>
    <dgm:pt modelId="{7AABC02E-6A0F-432B-A6A3-FFBACB1EC9F1}" type="sibTrans" cxnId="{70FA95FC-C72C-4291-9DC6-13EBFC9C0D09}">
      <dgm:prSet/>
      <dgm:spPr/>
      <dgm:t>
        <a:bodyPr/>
        <a:lstStyle/>
        <a:p>
          <a:endParaRPr lang="en-US"/>
        </a:p>
      </dgm:t>
    </dgm:pt>
    <dgm:pt modelId="{4CD3B272-E16C-4C10-9981-77EBF84936DF}" type="pres">
      <dgm:prSet presAssocID="{8D3CC8B2-B110-4D0F-B1D1-8CFF25D2D551}" presName="cycle" presStyleCnt="0">
        <dgm:presLayoutVars>
          <dgm:dir/>
          <dgm:resizeHandles val="exact"/>
        </dgm:presLayoutVars>
      </dgm:prSet>
      <dgm:spPr/>
    </dgm:pt>
    <dgm:pt modelId="{C74BAE1B-EEF2-4145-B1F6-00AEEF128CC0}" type="pres">
      <dgm:prSet presAssocID="{C61E56C9-D02B-4454-B4E9-64DE34AD91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C2DB1-012D-41BF-9177-7E2C5DAC0ABD}" type="pres">
      <dgm:prSet presAssocID="{C61E56C9-D02B-4454-B4E9-64DE34AD9126}" presName="spNode" presStyleCnt="0"/>
      <dgm:spPr/>
    </dgm:pt>
    <dgm:pt modelId="{C6A22B50-CEBB-4B85-9912-7E17907F8CBC}" type="pres">
      <dgm:prSet presAssocID="{6CFEB335-00CC-4A28-8A63-5B96FA378917}" presName="sibTrans" presStyleLbl="sibTrans1D1" presStyleIdx="0" presStyleCnt="5"/>
      <dgm:spPr/>
    </dgm:pt>
    <dgm:pt modelId="{BED40698-2D28-4FB1-B6B2-0E1626B301F4}" type="pres">
      <dgm:prSet presAssocID="{492CB2DF-D82F-4005-A2F2-F7D48F796636}" presName="node" presStyleLbl="node1" presStyleIdx="1" presStyleCnt="5">
        <dgm:presLayoutVars>
          <dgm:bulletEnabled val="1"/>
        </dgm:presLayoutVars>
      </dgm:prSet>
      <dgm:spPr/>
    </dgm:pt>
    <dgm:pt modelId="{DF242A7D-892D-4F47-AF09-1F0C83C90DA9}" type="pres">
      <dgm:prSet presAssocID="{492CB2DF-D82F-4005-A2F2-F7D48F796636}" presName="spNode" presStyleCnt="0"/>
      <dgm:spPr/>
    </dgm:pt>
    <dgm:pt modelId="{A92560DB-E5F8-4E7F-A1F5-536E03589E7A}" type="pres">
      <dgm:prSet presAssocID="{53217857-F808-4BB9-9CA5-CAD8A73CD6AA}" presName="sibTrans" presStyleLbl="sibTrans1D1" presStyleIdx="1" presStyleCnt="5"/>
      <dgm:spPr/>
    </dgm:pt>
    <dgm:pt modelId="{2946C348-625E-4881-B76D-B7754118E5FB}" type="pres">
      <dgm:prSet presAssocID="{4468E419-B3EB-47A5-ACB7-56B582A5A0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C1F73-8D21-46BD-8264-1B3DB1EC8C13}" type="pres">
      <dgm:prSet presAssocID="{4468E419-B3EB-47A5-ACB7-56B582A5A0E8}" presName="spNode" presStyleCnt="0"/>
      <dgm:spPr/>
    </dgm:pt>
    <dgm:pt modelId="{31417156-E02F-4382-BD73-AF05E87F086E}" type="pres">
      <dgm:prSet presAssocID="{CDEA64B6-7D10-4639-8EEB-F5FAE839B010}" presName="sibTrans" presStyleLbl="sibTrans1D1" presStyleIdx="2" presStyleCnt="5"/>
      <dgm:spPr/>
    </dgm:pt>
    <dgm:pt modelId="{9598009A-F233-4E05-B124-AF0ACE3C4ABC}" type="pres">
      <dgm:prSet presAssocID="{3153C428-C8D8-4EBB-A88A-998601104DD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ACABE-9F73-4DA0-A1BD-265EEF7A8890}" type="pres">
      <dgm:prSet presAssocID="{3153C428-C8D8-4EBB-A88A-998601104DDA}" presName="spNode" presStyleCnt="0"/>
      <dgm:spPr/>
    </dgm:pt>
    <dgm:pt modelId="{E8B510C5-504B-4A53-B004-835564958901}" type="pres">
      <dgm:prSet presAssocID="{63C77ED1-AC13-4AFD-82AE-95C17E4D170D}" presName="sibTrans" presStyleLbl="sibTrans1D1" presStyleIdx="3" presStyleCnt="5"/>
      <dgm:spPr/>
    </dgm:pt>
    <dgm:pt modelId="{9C4F69FE-EDFD-4954-83B5-9BCC5A0BF757}" type="pres">
      <dgm:prSet presAssocID="{4AA8C803-FD62-441E-9634-9174DFB00FE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6E5D4-0CC8-49CF-8015-4F718E4D3AE1}" type="pres">
      <dgm:prSet presAssocID="{4AA8C803-FD62-441E-9634-9174DFB00FE8}" presName="spNode" presStyleCnt="0"/>
      <dgm:spPr/>
    </dgm:pt>
    <dgm:pt modelId="{317C1F47-4A38-45EA-9A71-1CEBE08AEF31}" type="pres">
      <dgm:prSet presAssocID="{7AABC02E-6A0F-432B-A6A3-FFBACB1EC9F1}" presName="sibTrans" presStyleLbl="sibTrans1D1" presStyleIdx="4" presStyleCnt="5"/>
      <dgm:spPr/>
    </dgm:pt>
  </dgm:ptLst>
  <dgm:cxnLst>
    <dgm:cxn modelId="{3A286343-0C76-4CAF-BE3D-E28B3B6CDC2E}" type="presOf" srcId="{53217857-F808-4BB9-9CA5-CAD8A73CD6AA}" destId="{A92560DB-E5F8-4E7F-A1F5-536E03589E7A}" srcOrd="0" destOrd="0" presId="urn:microsoft.com/office/officeart/2005/8/layout/cycle5"/>
    <dgm:cxn modelId="{5194A6D5-43A3-4B01-BF5F-88640D051D09}" type="presOf" srcId="{4468E419-B3EB-47A5-ACB7-56B582A5A0E8}" destId="{2946C348-625E-4881-B76D-B7754118E5FB}" srcOrd="0" destOrd="0" presId="urn:microsoft.com/office/officeart/2005/8/layout/cycle5"/>
    <dgm:cxn modelId="{DDA129F6-990E-4123-BFC8-346FDD8E7FD2}" type="presOf" srcId="{CDEA64B6-7D10-4639-8EEB-F5FAE839B010}" destId="{31417156-E02F-4382-BD73-AF05E87F086E}" srcOrd="0" destOrd="0" presId="urn:microsoft.com/office/officeart/2005/8/layout/cycle5"/>
    <dgm:cxn modelId="{CE80ADA8-2156-4105-8C21-9BA6536EB88C}" type="presOf" srcId="{492CB2DF-D82F-4005-A2F2-F7D48F796636}" destId="{BED40698-2D28-4FB1-B6B2-0E1626B301F4}" srcOrd="0" destOrd="0" presId="urn:microsoft.com/office/officeart/2005/8/layout/cycle5"/>
    <dgm:cxn modelId="{B3F1A564-C6F8-4E8B-8FFC-EEA914A92084}" type="presOf" srcId="{C61E56C9-D02B-4454-B4E9-64DE34AD9126}" destId="{C74BAE1B-EEF2-4145-B1F6-00AEEF128CC0}" srcOrd="0" destOrd="0" presId="urn:microsoft.com/office/officeart/2005/8/layout/cycle5"/>
    <dgm:cxn modelId="{879B7ABB-1B1A-4DE8-BE7A-07A1E458B335}" srcId="{8D3CC8B2-B110-4D0F-B1D1-8CFF25D2D551}" destId="{4468E419-B3EB-47A5-ACB7-56B582A5A0E8}" srcOrd="2" destOrd="0" parTransId="{1327BF9F-EEF5-4314-951F-613CEDDF5AEC}" sibTransId="{CDEA64B6-7D10-4639-8EEB-F5FAE839B010}"/>
    <dgm:cxn modelId="{DCCFD701-AFB7-481B-9C0E-CBB24B084CEF}" type="presOf" srcId="{6CFEB335-00CC-4A28-8A63-5B96FA378917}" destId="{C6A22B50-CEBB-4B85-9912-7E17907F8CBC}" srcOrd="0" destOrd="0" presId="urn:microsoft.com/office/officeart/2005/8/layout/cycle5"/>
    <dgm:cxn modelId="{2959F949-9DB8-4019-AB8C-224180F5597E}" srcId="{8D3CC8B2-B110-4D0F-B1D1-8CFF25D2D551}" destId="{492CB2DF-D82F-4005-A2F2-F7D48F796636}" srcOrd="1" destOrd="0" parTransId="{F98224FD-3599-4708-880C-11E9F74952F6}" sibTransId="{53217857-F808-4BB9-9CA5-CAD8A73CD6AA}"/>
    <dgm:cxn modelId="{B9E961B3-8BB3-4E93-8BF7-7A025706BF7A}" type="presOf" srcId="{4AA8C803-FD62-441E-9634-9174DFB00FE8}" destId="{9C4F69FE-EDFD-4954-83B5-9BCC5A0BF757}" srcOrd="0" destOrd="0" presId="urn:microsoft.com/office/officeart/2005/8/layout/cycle5"/>
    <dgm:cxn modelId="{0D3B0AAB-0C04-4AFF-8147-80C80442F866}" type="presOf" srcId="{3153C428-C8D8-4EBB-A88A-998601104DDA}" destId="{9598009A-F233-4E05-B124-AF0ACE3C4ABC}" srcOrd="0" destOrd="0" presId="urn:microsoft.com/office/officeart/2005/8/layout/cycle5"/>
    <dgm:cxn modelId="{7FFAC71A-9BE8-4F6D-B964-CB44A6947077}" type="presOf" srcId="{8D3CC8B2-B110-4D0F-B1D1-8CFF25D2D551}" destId="{4CD3B272-E16C-4C10-9981-77EBF84936DF}" srcOrd="0" destOrd="0" presId="urn:microsoft.com/office/officeart/2005/8/layout/cycle5"/>
    <dgm:cxn modelId="{E3FBE2AD-1451-425B-9292-6D7C3D644FDB}" srcId="{8D3CC8B2-B110-4D0F-B1D1-8CFF25D2D551}" destId="{C61E56C9-D02B-4454-B4E9-64DE34AD9126}" srcOrd="0" destOrd="0" parTransId="{1BF57877-93F3-401B-BD01-53DEDA9F6473}" sibTransId="{6CFEB335-00CC-4A28-8A63-5B96FA378917}"/>
    <dgm:cxn modelId="{23F48D0E-BC75-4101-8C6D-ECFBDB21EC16}" srcId="{8D3CC8B2-B110-4D0F-B1D1-8CFF25D2D551}" destId="{3153C428-C8D8-4EBB-A88A-998601104DDA}" srcOrd="3" destOrd="0" parTransId="{E07CFB65-7741-4B78-BD01-CE1E5C8C6BD8}" sibTransId="{63C77ED1-AC13-4AFD-82AE-95C17E4D170D}"/>
    <dgm:cxn modelId="{70FA95FC-C72C-4291-9DC6-13EBFC9C0D09}" srcId="{8D3CC8B2-B110-4D0F-B1D1-8CFF25D2D551}" destId="{4AA8C803-FD62-441E-9634-9174DFB00FE8}" srcOrd="4" destOrd="0" parTransId="{BBBCBFE6-D9C2-42B8-943E-0A4EDBDB12C3}" sibTransId="{7AABC02E-6A0F-432B-A6A3-FFBACB1EC9F1}"/>
    <dgm:cxn modelId="{2E2B3C20-4C78-4247-885E-2529C254F6F1}" type="presOf" srcId="{63C77ED1-AC13-4AFD-82AE-95C17E4D170D}" destId="{E8B510C5-504B-4A53-B004-835564958901}" srcOrd="0" destOrd="0" presId="urn:microsoft.com/office/officeart/2005/8/layout/cycle5"/>
    <dgm:cxn modelId="{3CEA215C-8D30-4521-B73F-EC4DFAD6122C}" type="presOf" srcId="{7AABC02E-6A0F-432B-A6A3-FFBACB1EC9F1}" destId="{317C1F47-4A38-45EA-9A71-1CEBE08AEF31}" srcOrd="0" destOrd="0" presId="urn:microsoft.com/office/officeart/2005/8/layout/cycle5"/>
    <dgm:cxn modelId="{8B702433-B3FC-442A-ACEA-0CFAFEDE60CC}" type="presParOf" srcId="{4CD3B272-E16C-4C10-9981-77EBF84936DF}" destId="{C74BAE1B-EEF2-4145-B1F6-00AEEF128CC0}" srcOrd="0" destOrd="0" presId="urn:microsoft.com/office/officeart/2005/8/layout/cycle5"/>
    <dgm:cxn modelId="{48180367-CFC2-46B7-8E14-7A88099D55A4}" type="presParOf" srcId="{4CD3B272-E16C-4C10-9981-77EBF84936DF}" destId="{AECC2DB1-012D-41BF-9177-7E2C5DAC0ABD}" srcOrd="1" destOrd="0" presId="urn:microsoft.com/office/officeart/2005/8/layout/cycle5"/>
    <dgm:cxn modelId="{432BCE0C-87F0-4808-BD8F-7E4389FCC801}" type="presParOf" srcId="{4CD3B272-E16C-4C10-9981-77EBF84936DF}" destId="{C6A22B50-CEBB-4B85-9912-7E17907F8CBC}" srcOrd="2" destOrd="0" presId="urn:microsoft.com/office/officeart/2005/8/layout/cycle5"/>
    <dgm:cxn modelId="{42C2C705-396F-46A9-A386-A737B8011DA1}" type="presParOf" srcId="{4CD3B272-E16C-4C10-9981-77EBF84936DF}" destId="{BED40698-2D28-4FB1-B6B2-0E1626B301F4}" srcOrd="3" destOrd="0" presId="urn:microsoft.com/office/officeart/2005/8/layout/cycle5"/>
    <dgm:cxn modelId="{F2B3C06C-4CF8-423E-9E8B-8ABDD2576230}" type="presParOf" srcId="{4CD3B272-E16C-4C10-9981-77EBF84936DF}" destId="{DF242A7D-892D-4F47-AF09-1F0C83C90DA9}" srcOrd="4" destOrd="0" presId="urn:microsoft.com/office/officeart/2005/8/layout/cycle5"/>
    <dgm:cxn modelId="{8B46B044-14DE-4713-B171-24ED08D54CD8}" type="presParOf" srcId="{4CD3B272-E16C-4C10-9981-77EBF84936DF}" destId="{A92560DB-E5F8-4E7F-A1F5-536E03589E7A}" srcOrd="5" destOrd="0" presId="urn:microsoft.com/office/officeart/2005/8/layout/cycle5"/>
    <dgm:cxn modelId="{7241BAAB-923E-4297-8467-6E1379E203F4}" type="presParOf" srcId="{4CD3B272-E16C-4C10-9981-77EBF84936DF}" destId="{2946C348-625E-4881-B76D-B7754118E5FB}" srcOrd="6" destOrd="0" presId="urn:microsoft.com/office/officeart/2005/8/layout/cycle5"/>
    <dgm:cxn modelId="{01864063-07A8-4180-BFC4-8ED1E92921B8}" type="presParOf" srcId="{4CD3B272-E16C-4C10-9981-77EBF84936DF}" destId="{612C1F73-8D21-46BD-8264-1B3DB1EC8C13}" srcOrd="7" destOrd="0" presId="urn:microsoft.com/office/officeart/2005/8/layout/cycle5"/>
    <dgm:cxn modelId="{E04C98EC-8C0A-4444-BD27-0C0C4DA14512}" type="presParOf" srcId="{4CD3B272-E16C-4C10-9981-77EBF84936DF}" destId="{31417156-E02F-4382-BD73-AF05E87F086E}" srcOrd="8" destOrd="0" presId="urn:microsoft.com/office/officeart/2005/8/layout/cycle5"/>
    <dgm:cxn modelId="{9710C354-F591-4BE8-997B-1F916BCBD3D7}" type="presParOf" srcId="{4CD3B272-E16C-4C10-9981-77EBF84936DF}" destId="{9598009A-F233-4E05-B124-AF0ACE3C4ABC}" srcOrd="9" destOrd="0" presId="urn:microsoft.com/office/officeart/2005/8/layout/cycle5"/>
    <dgm:cxn modelId="{A4EB85A5-22D4-4858-BDF9-C1A3832EFC5A}" type="presParOf" srcId="{4CD3B272-E16C-4C10-9981-77EBF84936DF}" destId="{B5DACABE-9F73-4DA0-A1BD-265EEF7A8890}" srcOrd="10" destOrd="0" presId="urn:microsoft.com/office/officeart/2005/8/layout/cycle5"/>
    <dgm:cxn modelId="{B92482EA-AB20-4A8F-ABDA-4CDA278ECAFF}" type="presParOf" srcId="{4CD3B272-E16C-4C10-9981-77EBF84936DF}" destId="{E8B510C5-504B-4A53-B004-835564958901}" srcOrd="11" destOrd="0" presId="urn:microsoft.com/office/officeart/2005/8/layout/cycle5"/>
    <dgm:cxn modelId="{8C095737-E64B-4F54-AED4-75B1B5761243}" type="presParOf" srcId="{4CD3B272-E16C-4C10-9981-77EBF84936DF}" destId="{9C4F69FE-EDFD-4954-83B5-9BCC5A0BF757}" srcOrd="12" destOrd="0" presId="urn:microsoft.com/office/officeart/2005/8/layout/cycle5"/>
    <dgm:cxn modelId="{599DE0E4-FDD2-4C4C-A9D7-3EB908E7C4C5}" type="presParOf" srcId="{4CD3B272-E16C-4C10-9981-77EBF84936DF}" destId="{C916E5D4-0CC8-49CF-8015-4F718E4D3AE1}" srcOrd="13" destOrd="0" presId="urn:microsoft.com/office/officeart/2005/8/layout/cycle5"/>
    <dgm:cxn modelId="{0BD63FC0-EF18-4275-8434-F71962E1BEBB}" type="presParOf" srcId="{4CD3B272-E16C-4C10-9981-77EBF84936DF}" destId="{317C1F47-4A38-45EA-9A71-1CEBE08AEF3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2F4C82-733B-4A7B-824C-AF8E64E9F568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13E9AEF9-7BA5-4FCD-85D7-C646A100CF32}">
      <dgm:prSet phldrT="[Text]" custT="1"/>
      <dgm:spPr/>
      <dgm:t>
        <a:bodyPr/>
        <a:lstStyle/>
        <a:p>
          <a:r>
            <a:rPr lang="en-US" sz="2000" dirty="0" smtClean="0"/>
            <a:t>Problem Specification</a:t>
          </a:r>
          <a:endParaRPr lang="en-US" sz="2000" dirty="0"/>
        </a:p>
      </dgm:t>
    </dgm:pt>
    <dgm:pt modelId="{1BE48D8A-F5AC-40EE-8CCD-11D4C8DF79D0}" type="parTrans" cxnId="{6653BE8E-99F7-47EC-AE0E-CE738E5E2949}">
      <dgm:prSet/>
      <dgm:spPr/>
      <dgm:t>
        <a:bodyPr/>
        <a:lstStyle/>
        <a:p>
          <a:endParaRPr lang="en-US"/>
        </a:p>
      </dgm:t>
    </dgm:pt>
    <dgm:pt modelId="{04CA0186-F8BF-4F8A-8867-401A7F8E4103}" type="sibTrans" cxnId="{6653BE8E-99F7-47EC-AE0E-CE738E5E2949}">
      <dgm:prSet/>
      <dgm:spPr/>
      <dgm:t>
        <a:bodyPr/>
        <a:lstStyle/>
        <a:p>
          <a:endParaRPr lang="en-US"/>
        </a:p>
      </dgm:t>
    </dgm:pt>
    <dgm:pt modelId="{80265DAE-F112-4B59-A9CF-2B1DA0FAFB9F}">
      <dgm:prSet phldrT="[Text]" custT="1"/>
      <dgm:spPr/>
      <dgm:t>
        <a:bodyPr/>
        <a:lstStyle/>
        <a:p>
          <a:r>
            <a:rPr lang="en-US" sz="2000" dirty="0" smtClean="0"/>
            <a:t>Requirements/Features</a:t>
          </a:r>
          <a:endParaRPr lang="en-US" sz="2000" dirty="0"/>
        </a:p>
      </dgm:t>
    </dgm:pt>
    <dgm:pt modelId="{175D6224-60CA-4AD1-B764-AE9E9B83C4A3}" type="parTrans" cxnId="{17B8B49D-A18B-465D-B73A-6474E2ACA3FE}">
      <dgm:prSet/>
      <dgm:spPr/>
      <dgm:t>
        <a:bodyPr/>
        <a:lstStyle/>
        <a:p>
          <a:endParaRPr lang="en-US"/>
        </a:p>
      </dgm:t>
    </dgm:pt>
    <dgm:pt modelId="{F1500793-820E-43B8-A74F-570D2062A12D}" type="sibTrans" cxnId="{17B8B49D-A18B-465D-B73A-6474E2ACA3FE}">
      <dgm:prSet/>
      <dgm:spPr/>
      <dgm:t>
        <a:bodyPr/>
        <a:lstStyle/>
        <a:p>
          <a:endParaRPr lang="en-US"/>
        </a:p>
      </dgm:t>
    </dgm:pt>
    <dgm:pt modelId="{E285BD7B-8A60-476F-8A73-D2B4B04E3AF4}">
      <dgm:prSet phldrT="[Text]" custT="1"/>
      <dgm:spPr/>
      <dgm:t>
        <a:bodyPr/>
        <a:lstStyle/>
        <a:p>
          <a:r>
            <a:rPr lang="en-US" sz="2000" dirty="0" smtClean="0"/>
            <a:t>Timescales</a:t>
          </a:r>
          <a:endParaRPr lang="en-US" sz="2000" dirty="0"/>
        </a:p>
      </dgm:t>
    </dgm:pt>
    <dgm:pt modelId="{4A525C2F-A8DC-44D2-9349-16BA930561CE}" type="parTrans" cxnId="{5CC7AAE9-460E-41CA-882B-54CD366D72FB}">
      <dgm:prSet/>
      <dgm:spPr/>
      <dgm:t>
        <a:bodyPr/>
        <a:lstStyle/>
        <a:p>
          <a:endParaRPr lang="en-US"/>
        </a:p>
      </dgm:t>
    </dgm:pt>
    <dgm:pt modelId="{D80877E1-7EC9-45CF-AE39-BB03940CAEEF}" type="sibTrans" cxnId="{5CC7AAE9-460E-41CA-882B-54CD366D72FB}">
      <dgm:prSet/>
      <dgm:spPr/>
      <dgm:t>
        <a:bodyPr/>
        <a:lstStyle/>
        <a:p>
          <a:endParaRPr lang="en-US"/>
        </a:p>
      </dgm:t>
    </dgm:pt>
    <dgm:pt modelId="{1FE88D25-042C-4B12-997F-B674F51F2D92}" type="pres">
      <dgm:prSet presAssocID="{312F4C82-733B-4A7B-824C-AF8E64E9F568}" presName="linearFlow" presStyleCnt="0">
        <dgm:presLayoutVars>
          <dgm:resizeHandles val="exact"/>
        </dgm:presLayoutVars>
      </dgm:prSet>
      <dgm:spPr/>
    </dgm:pt>
    <dgm:pt modelId="{23E1077F-F608-49EC-A875-A602B7A729B9}" type="pres">
      <dgm:prSet presAssocID="{13E9AEF9-7BA5-4FCD-85D7-C646A100CF32}" presName="node" presStyleLbl="node1" presStyleIdx="0" presStyleCnt="3" custScaleX="170643" custLinFactNeighborY="-1223">
        <dgm:presLayoutVars>
          <dgm:bulletEnabled val="1"/>
        </dgm:presLayoutVars>
      </dgm:prSet>
      <dgm:spPr/>
    </dgm:pt>
    <dgm:pt modelId="{9398E2B3-3109-4442-A94E-1F29AD64E331}" type="pres">
      <dgm:prSet presAssocID="{04CA0186-F8BF-4F8A-8867-401A7F8E4103}" presName="sibTrans" presStyleLbl="sibTrans2D1" presStyleIdx="0" presStyleCnt="2"/>
      <dgm:spPr/>
    </dgm:pt>
    <dgm:pt modelId="{FB4506E2-1533-4CD1-BDBD-FD81C28F85DC}" type="pres">
      <dgm:prSet presAssocID="{04CA0186-F8BF-4F8A-8867-401A7F8E4103}" presName="connectorText" presStyleLbl="sibTrans2D1" presStyleIdx="0" presStyleCnt="2"/>
      <dgm:spPr/>
    </dgm:pt>
    <dgm:pt modelId="{28B3BF92-6B8F-4CCB-B7DC-2F04496C6561}" type="pres">
      <dgm:prSet presAssocID="{80265DAE-F112-4B59-A9CF-2B1DA0FAFB9F}" presName="node" presStyleLbl="node1" presStyleIdx="1" presStyleCnt="3" custScaleX="172140">
        <dgm:presLayoutVars>
          <dgm:bulletEnabled val="1"/>
        </dgm:presLayoutVars>
      </dgm:prSet>
      <dgm:spPr/>
    </dgm:pt>
    <dgm:pt modelId="{06A80920-C6FB-4C55-BD32-FA0BDF18B585}" type="pres">
      <dgm:prSet presAssocID="{F1500793-820E-43B8-A74F-570D2062A12D}" presName="sibTrans" presStyleLbl="sibTrans2D1" presStyleIdx="1" presStyleCnt="2"/>
      <dgm:spPr/>
    </dgm:pt>
    <dgm:pt modelId="{628A78BA-4FB2-40B2-A1D3-290F49BDCCA4}" type="pres">
      <dgm:prSet presAssocID="{F1500793-820E-43B8-A74F-570D2062A12D}" presName="connectorText" presStyleLbl="sibTrans2D1" presStyleIdx="1" presStyleCnt="2"/>
      <dgm:spPr/>
    </dgm:pt>
    <dgm:pt modelId="{C98F1351-926F-4CF7-8425-268CB8F85FF6}" type="pres">
      <dgm:prSet presAssocID="{E285BD7B-8A60-476F-8A73-D2B4B04E3AF4}" presName="node" presStyleLbl="node1" presStyleIdx="2" presStyleCnt="3" custScaleX="152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B8B49D-A18B-465D-B73A-6474E2ACA3FE}" srcId="{312F4C82-733B-4A7B-824C-AF8E64E9F568}" destId="{80265DAE-F112-4B59-A9CF-2B1DA0FAFB9F}" srcOrd="1" destOrd="0" parTransId="{175D6224-60CA-4AD1-B764-AE9E9B83C4A3}" sibTransId="{F1500793-820E-43B8-A74F-570D2062A12D}"/>
    <dgm:cxn modelId="{6C6DEAD6-DE41-4E0D-8775-F79011223B4A}" type="presOf" srcId="{F1500793-820E-43B8-A74F-570D2062A12D}" destId="{628A78BA-4FB2-40B2-A1D3-290F49BDCCA4}" srcOrd="1" destOrd="0" presId="urn:microsoft.com/office/officeart/2005/8/layout/process2"/>
    <dgm:cxn modelId="{6653BE8E-99F7-47EC-AE0E-CE738E5E2949}" srcId="{312F4C82-733B-4A7B-824C-AF8E64E9F568}" destId="{13E9AEF9-7BA5-4FCD-85D7-C646A100CF32}" srcOrd="0" destOrd="0" parTransId="{1BE48D8A-F5AC-40EE-8CCD-11D4C8DF79D0}" sibTransId="{04CA0186-F8BF-4F8A-8867-401A7F8E4103}"/>
    <dgm:cxn modelId="{EF7BA629-DFC8-4782-BE3B-EFF4CE80B223}" type="presOf" srcId="{312F4C82-733B-4A7B-824C-AF8E64E9F568}" destId="{1FE88D25-042C-4B12-997F-B674F51F2D92}" srcOrd="0" destOrd="0" presId="urn:microsoft.com/office/officeart/2005/8/layout/process2"/>
    <dgm:cxn modelId="{3EEBE2EC-AFEB-405B-B515-3315C86ACDE6}" type="presOf" srcId="{13E9AEF9-7BA5-4FCD-85D7-C646A100CF32}" destId="{23E1077F-F608-49EC-A875-A602B7A729B9}" srcOrd="0" destOrd="0" presId="urn:microsoft.com/office/officeart/2005/8/layout/process2"/>
    <dgm:cxn modelId="{F120FDB3-7CB0-406B-914F-057B40FA30B6}" type="presOf" srcId="{F1500793-820E-43B8-A74F-570D2062A12D}" destId="{06A80920-C6FB-4C55-BD32-FA0BDF18B585}" srcOrd="0" destOrd="0" presId="urn:microsoft.com/office/officeart/2005/8/layout/process2"/>
    <dgm:cxn modelId="{F4FA0858-F3C1-4ABB-B8CD-E2BB5CA9E0C1}" type="presOf" srcId="{E285BD7B-8A60-476F-8A73-D2B4B04E3AF4}" destId="{C98F1351-926F-4CF7-8425-268CB8F85FF6}" srcOrd="0" destOrd="0" presId="urn:microsoft.com/office/officeart/2005/8/layout/process2"/>
    <dgm:cxn modelId="{642114B3-A491-4C58-83EE-F6042859BF7A}" type="presOf" srcId="{80265DAE-F112-4B59-A9CF-2B1DA0FAFB9F}" destId="{28B3BF92-6B8F-4CCB-B7DC-2F04496C6561}" srcOrd="0" destOrd="0" presId="urn:microsoft.com/office/officeart/2005/8/layout/process2"/>
    <dgm:cxn modelId="{D8279B41-4778-43E6-985F-0AFB44639286}" type="presOf" srcId="{04CA0186-F8BF-4F8A-8867-401A7F8E4103}" destId="{FB4506E2-1533-4CD1-BDBD-FD81C28F85DC}" srcOrd="1" destOrd="0" presId="urn:microsoft.com/office/officeart/2005/8/layout/process2"/>
    <dgm:cxn modelId="{5CC7AAE9-460E-41CA-882B-54CD366D72FB}" srcId="{312F4C82-733B-4A7B-824C-AF8E64E9F568}" destId="{E285BD7B-8A60-476F-8A73-D2B4B04E3AF4}" srcOrd="2" destOrd="0" parTransId="{4A525C2F-A8DC-44D2-9349-16BA930561CE}" sibTransId="{D80877E1-7EC9-45CF-AE39-BB03940CAEEF}"/>
    <dgm:cxn modelId="{9C4AEB56-0493-4D87-8CC1-2EF760A23CDE}" type="presOf" srcId="{04CA0186-F8BF-4F8A-8867-401A7F8E4103}" destId="{9398E2B3-3109-4442-A94E-1F29AD64E331}" srcOrd="0" destOrd="0" presId="urn:microsoft.com/office/officeart/2005/8/layout/process2"/>
    <dgm:cxn modelId="{6F6D4848-C22E-44B8-889D-AA9BFE0BEDEA}" type="presParOf" srcId="{1FE88D25-042C-4B12-997F-B674F51F2D92}" destId="{23E1077F-F608-49EC-A875-A602B7A729B9}" srcOrd="0" destOrd="0" presId="urn:microsoft.com/office/officeart/2005/8/layout/process2"/>
    <dgm:cxn modelId="{6C8270F0-08CB-4D7E-A446-5C37B59592EE}" type="presParOf" srcId="{1FE88D25-042C-4B12-997F-B674F51F2D92}" destId="{9398E2B3-3109-4442-A94E-1F29AD64E331}" srcOrd="1" destOrd="0" presId="urn:microsoft.com/office/officeart/2005/8/layout/process2"/>
    <dgm:cxn modelId="{0BD7F4AB-FDEB-49CB-9A8E-5F1F483657DF}" type="presParOf" srcId="{9398E2B3-3109-4442-A94E-1F29AD64E331}" destId="{FB4506E2-1533-4CD1-BDBD-FD81C28F85DC}" srcOrd="0" destOrd="0" presId="urn:microsoft.com/office/officeart/2005/8/layout/process2"/>
    <dgm:cxn modelId="{1BFFD598-8BD5-4487-AA0B-99FA24CEF582}" type="presParOf" srcId="{1FE88D25-042C-4B12-997F-B674F51F2D92}" destId="{28B3BF92-6B8F-4CCB-B7DC-2F04496C6561}" srcOrd="2" destOrd="0" presId="urn:microsoft.com/office/officeart/2005/8/layout/process2"/>
    <dgm:cxn modelId="{AF51D673-D03D-4126-BA31-331B62FF80FE}" type="presParOf" srcId="{1FE88D25-042C-4B12-997F-B674F51F2D92}" destId="{06A80920-C6FB-4C55-BD32-FA0BDF18B585}" srcOrd="3" destOrd="0" presId="urn:microsoft.com/office/officeart/2005/8/layout/process2"/>
    <dgm:cxn modelId="{F29BED53-4F69-4F47-8FAB-995ED39FA874}" type="presParOf" srcId="{06A80920-C6FB-4C55-BD32-FA0BDF18B585}" destId="{628A78BA-4FB2-40B2-A1D3-290F49BDCCA4}" srcOrd="0" destOrd="0" presId="urn:microsoft.com/office/officeart/2005/8/layout/process2"/>
    <dgm:cxn modelId="{179F935E-B634-4921-B1CE-A8B944A9BFFB}" type="presParOf" srcId="{1FE88D25-042C-4B12-997F-B674F51F2D92}" destId="{C98F1351-926F-4CF7-8425-268CB8F85FF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AE1B-EEF2-4145-B1F6-00AEEF128CC0}">
      <dsp:nvSpPr>
        <dsp:cNvPr id="0" name=""/>
        <dsp:cNvSpPr/>
      </dsp:nvSpPr>
      <dsp:spPr>
        <a:xfrm>
          <a:off x="2855934" y="2798"/>
          <a:ext cx="1407977" cy="9151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</a:t>
          </a:r>
          <a:endParaRPr lang="en-US" sz="2000" kern="1200" dirty="0"/>
        </a:p>
      </dsp:txBody>
      <dsp:txXfrm>
        <a:off x="2900610" y="47474"/>
        <a:ext cx="1318625" cy="825833"/>
      </dsp:txXfrm>
    </dsp:sp>
    <dsp:sp modelId="{C6A22B50-CEBB-4B85-9912-7E17907F8CBC}">
      <dsp:nvSpPr>
        <dsp:cNvPr id="0" name=""/>
        <dsp:cNvSpPr/>
      </dsp:nvSpPr>
      <dsp:spPr>
        <a:xfrm>
          <a:off x="1729256" y="460391"/>
          <a:ext cx="3661332" cy="3661332"/>
        </a:xfrm>
        <a:custGeom>
          <a:avLst/>
          <a:gdLst/>
          <a:ahLst/>
          <a:cxnLst/>
          <a:rect l="0" t="0" r="0" b="0"/>
          <a:pathLst>
            <a:path>
              <a:moveTo>
                <a:pt x="2723819" y="232662"/>
              </a:moveTo>
              <a:arcTo wR="1830666" hR="1830666" stAng="17952098" swAng="1213662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40698-2D28-4FB1-B6B2-0E1626B301F4}">
      <dsp:nvSpPr>
        <dsp:cNvPr id="0" name=""/>
        <dsp:cNvSpPr/>
      </dsp:nvSpPr>
      <dsp:spPr>
        <a:xfrm>
          <a:off x="4597001" y="1267758"/>
          <a:ext cx="1407977" cy="9151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4641677" y="1312434"/>
        <a:ext cx="1318625" cy="825833"/>
      </dsp:txXfrm>
    </dsp:sp>
    <dsp:sp modelId="{A92560DB-E5F8-4E7F-A1F5-536E03589E7A}">
      <dsp:nvSpPr>
        <dsp:cNvPr id="0" name=""/>
        <dsp:cNvSpPr/>
      </dsp:nvSpPr>
      <dsp:spPr>
        <a:xfrm>
          <a:off x="1729256" y="460391"/>
          <a:ext cx="3661332" cy="3661332"/>
        </a:xfrm>
        <a:custGeom>
          <a:avLst/>
          <a:gdLst/>
          <a:ahLst/>
          <a:cxnLst/>
          <a:rect l="0" t="0" r="0" b="0"/>
          <a:pathLst>
            <a:path>
              <a:moveTo>
                <a:pt x="3656966" y="1957019"/>
              </a:moveTo>
              <a:arcTo wR="1830666" hR="1830666" stAng="21837463" swAng="1361369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6C348-625E-4881-B76D-B7754118E5FB}">
      <dsp:nvSpPr>
        <dsp:cNvPr id="0" name=""/>
        <dsp:cNvSpPr/>
      </dsp:nvSpPr>
      <dsp:spPr>
        <a:xfrm>
          <a:off x="3931972" y="3314504"/>
          <a:ext cx="1407977" cy="9151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Deploy and review</a:t>
          </a:r>
          <a:endParaRPr lang="en-US" sz="2000" kern="1200" dirty="0"/>
        </a:p>
      </dsp:txBody>
      <dsp:txXfrm>
        <a:off x="3976648" y="3359180"/>
        <a:ext cx="1318625" cy="825833"/>
      </dsp:txXfrm>
    </dsp:sp>
    <dsp:sp modelId="{31417156-E02F-4382-BD73-AF05E87F086E}">
      <dsp:nvSpPr>
        <dsp:cNvPr id="0" name=""/>
        <dsp:cNvSpPr/>
      </dsp:nvSpPr>
      <dsp:spPr>
        <a:xfrm>
          <a:off x="1729256" y="460391"/>
          <a:ext cx="3661332" cy="3661332"/>
        </a:xfrm>
        <a:custGeom>
          <a:avLst/>
          <a:gdLst/>
          <a:ahLst/>
          <a:cxnLst/>
          <a:rect l="0" t="0" r="0" b="0"/>
          <a:pathLst>
            <a:path>
              <a:moveTo>
                <a:pt x="2055933" y="3647419"/>
              </a:moveTo>
              <a:arcTo wR="1830666" hR="1830666" stAng="4975903" swAng="848194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8009A-F233-4E05-B124-AF0ACE3C4ABC}">
      <dsp:nvSpPr>
        <dsp:cNvPr id="0" name=""/>
        <dsp:cNvSpPr/>
      </dsp:nvSpPr>
      <dsp:spPr>
        <a:xfrm>
          <a:off x="1779895" y="3314504"/>
          <a:ext cx="1407977" cy="9151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Plan</a:t>
          </a:r>
          <a:endParaRPr lang="en-US" sz="2000" kern="1200" dirty="0"/>
        </a:p>
      </dsp:txBody>
      <dsp:txXfrm>
        <a:off x="1824571" y="3359180"/>
        <a:ext cx="1318625" cy="825833"/>
      </dsp:txXfrm>
    </dsp:sp>
    <dsp:sp modelId="{E8B510C5-504B-4A53-B004-835564958901}">
      <dsp:nvSpPr>
        <dsp:cNvPr id="0" name=""/>
        <dsp:cNvSpPr/>
      </dsp:nvSpPr>
      <dsp:spPr>
        <a:xfrm>
          <a:off x="1729256" y="460391"/>
          <a:ext cx="3661332" cy="3661332"/>
        </a:xfrm>
        <a:custGeom>
          <a:avLst/>
          <a:gdLst/>
          <a:ahLst/>
          <a:cxnLst/>
          <a:rect l="0" t="0" r="0" b="0"/>
          <a:pathLst>
            <a:path>
              <a:moveTo>
                <a:pt x="194444" y="2651711"/>
              </a:moveTo>
              <a:arcTo wR="1830666" hR="1830666" stAng="9201168" swAng="1361369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F69FE-EDFD-4954-83B5-9BCC5A0BF757}">
      <dsp:nvSpPr>
        <dsp:cNvPr id="0" name=""/>
        <dsp:cNvSpPr/>
      </dsp:nvSpPr>
      <dsp:spPr>
        <a:xfrm>
          <a:off x="1114867" y="1267758"/>
          <a:ext cx="1407977" cy="9151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1159543" y="1312434"/>
        <a:ext cx="1318625" cy="825833"/>
      </dsp:txXfrm>
    </dsp:sp>
    <dsp:sp modelId="{317C1F47-4A38-45EA-9A71-1CEBE08AEF31}">
      <dsp:nvSpPr>
        <dsp:cNvPr id="0" name=""/>
        <dsp:cNvSpPr/>
      </dsp:nvSpPr>
      <dsp:spPr>
        <a:xfrm>
          <a:off x="1729256" y="460391"/>
          <a:ext cx="3661332" cy="3661332"/>
        </a:xfrm>
        <a:custGeom>
          <a:avLst/>
          <a:gdLst/>
          <a:ahLst/>
          <a:cxnLst/>
          <a:rect l="0" t="0" r="0" b="0"/>
          <a:pathLst>
            <a:path>
              <a:moveTo>
                <a:pt x="440084" y="640027"/>
              </a:moveTo>
              <a:arcTo wR="1830666" hR="1830666" stAng="13234240" swAng="1213662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1077F-F608-49EC-A875-A602B7A729B9}">
      <dsp:nvSpPr>
        <dsp:cNvPr id="0" name=""/>
        <dsp:cNvSpPr/>
      </dsp:nvSpPr>
      <dsp:spPr>
        <a:xfrm>
          <a:off x="786602" y="0"/>
          <a:ext cx="4675195" cy="14140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Problem Specification</a:t>
          </a:r>
          <a:endParaRPr lang="en-US" sz="2000" kern="1200" dirty="0"/>
        </a:p>
      </dsp:txBody>
      <dsp:txXfrm>
        <a:off x="828019" y="41417"/>
        <a:ext cx="4592361" cy="1331231"/>
      </dsp:txXfrm>
    </dsp:sp>
    <dsp:sp modelId="{9398E2B3-3109-4442-A94E-1F29AD64E331}">
      <dsp:nvSpPr>
        <dsp:cNvPr id="0" name=""/>
        <dsp:cNvSpPr/>
      </dsp:nvSpPr>
      <dsp:spPr>
        <a:xfrm rot="5400000">
          <a:off x="2859062" y="1449417"/>
          <a:ext cx="530274" cy="6363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-5400000">
        <a:off x="2933301" y="1502444"/>
        <a:ext cx="381797" cy="371192"/>
      </dsp:txXfrm>
    </dsp:sp>
    <dsp:sp modelId="{28B3BF92-6B8F-4CCB-B7DC-2F04496C6561}">
      <dsp:nvSpPr>
        <dsp:cNvPr id="0" name=""/>
        <dsp:cNvSpPr/>
      </dsp:nvSpPr>
      <dsp:spPr>
        <a:xfrm>
          <a:off x="766095" y="2121098"/>
          <a:ext cx="4716209" cy="14140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Requirements/Features</a:t>
          </a:r>
          <a:endParaRPr lang="en-US" sz="2000" kern="1200" dirty="0"/>
        </a:p>
      </dsp:txBody>
      <dsp:txXfrm>
        <a:off x="807512" y="2162515"/>
        <a:ext cx="4633375" cy="1331231"/>
      </dsp:txXfrm>
    </dsp:sp>
    <dsp:sp modelId="{06A80920-C6FB-4C55-BD32-FA0BDF18B585}">
      <dsp:nvSpPr>
        <dsp:cNvPr id="0" name=""/>
        <dsp:cNvSpPr/>
      </dsp:nvSpPr>
      <dsp:spPr>
        <a:xfrm rot="5400000">
          <a:off x="2859062" y="3570516"/>
          <a:ext cx="530274" cy="6363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-5400000">
        <a:off x="2933301" y="3623543"/>
        <a:ext cx="381797" cy="371192"/>
      </dsp:txXfrm>
    </dsp:sp>
    <dsp:sp modelId="{C98F1351-926F-4CF7-8425-268CB8F85FF6}">
      <dsp:nvSpPr>
        <dsp:cNvPr id="0" name=""/>
        <dsp:cNvSpPr/>
      </dsp:nvSpPr>
      <dsp:spPr>
        <a:xfrm>
          <a:off x="1032673" y="4242197"/>
          <a:ext cx="4183053" cy="14140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Timescales</a:t>
          </a:r>
          <a:endParaRPr lang="en-US" sz="2000" kern="1200" dirty="0"/>
        </a:p>
      </dsp:txBody>
      <dsp:txXfrm>
        <a:off x="1074090" y="4283614"/>
        <a:ext cx="4100219" cy="1331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05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5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88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28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11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2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5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0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D1547B-9CD5-44D1-97BF-A2EB09D9A29E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8D04BD4-16CB-45EE-8D9E-CE880643B48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Ignite Work Experience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My time in the Consumer IT Programs Delivery department</a:t>
            </a:r>
          </a:p>
          <a:p>
            <a:endParaRPr lang="en-GB" dirty="0"/>
          </a:p>
          <a:p>
            <a:r>
              <a:rPr lang="en-GB" dirty="0" smtClean="0"/>
              <a:t>Abdullah</a:t>
            </a:r>
          </a:p>
        </p:txBody>
      </p:sp>
    </p:spTree>
    <p:extLst>
      <p:ext uri="{BB962C8B-B14F-4D97-AF65-F5344CB8AC3E}">
        <p14:creationId xmlns:p14="http://schemas.microsoft.com/office/powerpoint/2010/main" val="77334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Consumer IT Programs Delivery </a:t>
            </a:r>
            <a:r>
              <a:rPr lang="en-GB" sz="4400" dirty="0" smtClean="0"/>
              <a:t>department</a:t>
            </a:r>
            <a:br>
              <a:rPr lang="en-GB" sz="4400" dirty="0" smtClean="0"/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Specialises in delivery of platforms to enhance the customer journey.</a:t>
            </a:r>
          </a:p>
          <a:p>
            <a:r>
              <a:rPr lang="en-GB" dirty="0" smtClean="0"/>
              <a:t>Providing tools to enhance store analytics.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3 Platforms: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Retail CMS</a:t>
            </a:r>
          </a:p>
          <a:p>
            <a:endParaRPr lang="en-GB" dirty="0"/>
          </a:p>
          <a:p>
            <a:r>
              <a:rPr lang="en-GB" dirty="0" smtClean="0"/>
              <a:t>Retail 10</a:t>
            </a:r>
          </a:p>
          <a:p>
            <a:endParaRPr lang="en-GB" dirty="0"/>
          </a:p>
          <a:p>
            <a:r>
              <a:rPr lang="en-GB" dirty="0" smtClean="0"/>
              <a:t>DDC</a:t>
            </a:r>
          </a:p>
        </p:txBody>
      </p:sp>
    </p:spTree>
    <p:extLst>
      <p:ext uri="{BB962C8B-B14F-4D97-AF65-F5344CB8AC3E}">
        <p14:creationId xmlns:p14="http://schemas.microsoft.com/office/powerpoint/2010/main" val="334933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49" y="369178"/>
            <a:ext cx="3833906" cy="20311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Agile method of project delivery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369178"/>
            <a:ext cx="5981700" cy="6088772"/>
          </a:xfrm>
        </p:spPr>
        <p:txBody>
          <a:bodyPr/>
          <a:lstStyle/>
          <a:p>
            <a:r>
              <a:rPr lang="en-GB" dirty="0" smtClean="0"/>
              <a:t>Fixed time and resources</a:t>
            </a:r>
          </a:p>
          <a:p>
            <a:r>
              <a:rPr lang="en-GB" dirty="0" smtClean="0"/>
              <a:t>Flexible scope</a:t>
            </a:r>
          </a:p>
          <a:p>
            <a:r>
              <a:rPr lang="en-GB" dirty="0" smtClean="0"/>
              <a:t>Minimum viable product</a:t>
            </a:r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1026" name="Picture 2" descr="Image result for agile vs waterf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065789"/>
            <a:ext cx="3833906" cy="23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7583118"/>
              </p:ext>
            </p:extLst>
          </p:nvPr>
        </p:nvGraphicFramePr>
        <p:xfrm>
          <a:off x="4862604" y="1859671"/>
          <a:ext cx="7119846" cy="429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reeform 9"/>
          <p:cNvSpPr/>
          <p:nvPr/>
        </p:nvSpPr>
        <p:spPr>
          <a:xfrm>
            <a:off x="8422527" y="5962650"/>
            <a:ext cx="964756" cy="495300"/>
          </a:xfrm>
          <a:custGeom>
            <a:avLst/>
            <a:gdLst>
              <a:gd name="connsiteX0" fmla="*/ 126556 w 964756"/>
              <a:gd name="connsiteY0" fmla="*/ 0 h 495300"/>
              <a:gd name="connsiteX1" fmla="*/ 69406 w 964756"/>
              <a:gd name="connsiteY1" fmla="*/ 209550 h 495300"/>
              <a:gd name="connsiteX2" fmla="*/ 964756 w 964756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756" h="495300">
                <a:moveTo>
                  <a:pt x="126556" y="0"/>
                </a:moveTo>
                <a:cubicBezTo>
                  <a:pt x="28131" y="63500"/>
                  <a:pt x="-70294" y="127000"/>
                  <a:pt x="69406" y="209550"/>
                </a:cubicBezTo>
                <a:cubicBezTo>
                  <a:pt x="209106" y="292100"/>
                  <a:pt x="682181" y="457200"/>
                  <a:pt x="964756" y="495300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9580828" y="6184927"/>
            <a:ext cx="1407977" cy="502408"/>
            <a:chOff x="3931972" y="3314504"/>
            <a:chExt cx="1407977" cy="915185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3931972" y="3314504"/>
              <a:ext cx="1407977" cy="915185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/>
            <p:cNvSpPr txBox="1"/>
            <p:nvPr/>
          </p:nvSpPr>
          <p:spPr>
            <a:xfrm>
              <a:off x="3976647" y="3360720"/>
              <a:ext cx="1318625" cy="82583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61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74379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 result for anonymi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94" y="2864219"/>
            <a:ext cx="4181812" cy="237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545" y="1481116"/>
            <a:ext cx="4078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Anonymising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150741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3338" y="2767281"/>
            <a:ext cx="35253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 smtClean="0"/>
              <a:t>Thanks </a:t>
            </a:r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30820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76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Corbel</vt:lpstr>
      <vt:lpstr>Headlines</vt:lpstr>
      <vt:lpstr>Ignite Work Experience</vt:lpstr>
      <vt:lpstr>Consumer IT Programs Delivery department </vt:lpstr>
      <vt:lpstr>Agile method of project delivery</vt:lpstr>
      <vt:lpstr>Project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Ignite Work Experience</dc:title>
  <dc:creator>UKFUNC, Trainingworkexperience5, Vodafone UK</dc:creator>
  <cp:lastModifiedBy>UKFUNC, Trainingworkexperience5, Vodafone UK</cp:lastModifiedBy>
  <cp:revision>6</cp:revision>
  <dcterms:created xsi:type="dcterms:W3CDTF">2019-10-24T11:01:44Z</dcterms:created>
  <dcterms:modified xsi:type="dcterms:W3CDTF">2019-10-24T15:03:10Z</dcterms:modified>
</cp:coreProperties>
</file>