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9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5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9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2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9430-3114-4F29-B3F9-43B0EE900F3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D393-08A3-4858-9A23-B169D228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6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IN" sz="100" dirty="0" smtClean="0"/>
              <a:t>.</a:t>
            </a:r>
            <a:endParaRPr lang="en-IN" sz="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45" y="511394"/>
            <a:ext cx="4785376" cy="2578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56" y="511394"/>
            <a:ext cx="4848225" cy="258023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990897" y="90980"/>
            <a:ext cx="10510" cy="676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94" y="3496496"/>
            <a:ext cx="3000375" cy="31337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655" y="3474490"/>
            <a:ext cx="3095625" cy="31051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67865" y="3236311"/>
            <a:ext cx="12124135" cy="32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5310"/>
            <a:ext cx="10515600" cy="49815"/>
          </a:xfrm>
        </p:spPr>
        <p:txBody>
          <a:bodyPr>
            <a:normAutofit fontScale="90000"/>
          </a:bodyPr>
          <a:lstStyle/>
          <a:p>
            <a:r>
              <a:rPr lang="en-IN" sz="100" dirty="0" smtClean="0"/>
              <a:t>.</a:t>
            </a:r>
            <a:endParaRPr lang="en-IN" sz="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79" y="1477690"/>
            <a:ext cx="6240190" cy="474287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87203"/>
          </a:xfrm>
        </p:spPr>
        <p:txBody>
          <a:bodyPr>
            <a:normAutofit fontScale="25000" lnSpcReduction="20000"/>
          </a:bodyPr>
          <a:lstStyle/>
          <a:p>
            <a:r>
              <a:rPr lang="en-IN" sz="100" dirty="0" smtClean="0"/>
              <a:t>.</a:t>
            </a:r>
            <a:endParaRPr lang="en-IN" sz="100" dirty="0"/>
          </a:p>
        </p:txBody>
      </p:sp>
    </p:spTree>
    <p:extLst>
      <p:ext uri="{BB962C8B-B14F-4D97-AF65-F5344CB8AC3E}">
        <p14:creationId xmlns:p14="http://schemas.microsoft.com/office/powerpoint/2010/main" val="3522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NEW</dc:creator>
  <cp:lastModifiedBy>NEW</cp:lastModifiedBy>
  <cp:revision>3</cp:revision>
  <dcterms:created xsi:type="dcterms:W3CDTF">2025-09-18T10:25:47Z</dcterms:created>
  <dcterms:modified xsi:type="dcterms:W3CDTF">2025-09-18T10:37:48Z</dcterms:modified>
</cp:coreProperties>
</file>