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8/01/introduction-to-python-programm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Ghada </a:t>
            </a:r>
            <a:r>
              <a:rPr lang="en-US" dirty="0" err="1" smtClean="0"/>
              <a:t>Dahy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3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Python[Revision]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2" y="2609184"/>
            <a:ext cx="9601196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 err="1" smtClean="0">
                <a:solidFill>
                  <a:schemeClr val="tx1"/>
                </a:solidFill>
              </a:rPr>
              <a:t>dict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= {1:"Chaitanya","lastname":"Singh", "age":31}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# prints the value where key value is 1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print(</a:t>
            </a:r>
            <a:r>
              <a:rPr lang="en-US" sz="2900" dirty="0" err="1">
                <a:solidFill>
                  <a:schemeClr val="tx1"/>
                </a:solidFill>
              </a:rPr>
              <a:t>dict</a:t>
            </a:r>
            <a:r>
              <a:rPr lang="en-US" sz="2900" dirty="0">
                <a:solidFill>
                  <a:schemeClr val="tx1"/>
                </a:solidFill>
              </a:rPr>
              <a:t>[1])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# prints the value where key value is "</a:t>
            </a:r>
            <a:r>
              <a:rPr lang="en-US" sz="2900" dirty="0" err="1">
                <a:solidFill>
                  <a:schemeClr val="tx1"/>
                </a:solidFill>
              </a:rPr>
              <a:t>lastname</a:t>
            </a:r>
            <a:r>
              <a:rPr lang="en-US" sz="2900" dirty="0">
                <a:solidFill>
                  <a:schemeClr val="tx1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print(</a:t>
            </a:r>
            <a:r>
              <a:rPr lang="en-US" sz="2900" dirty="0" err="1">
                <a:solidFill>
                  <a:schemeClr val="tx1"/>
                </a:solidFill>
              </a:rPr>
              <a:t>dict</a:t>
            </a:r>
            <a:r>
              <a:rPr lang="en-US" sz="2900" dirty="0">
                <a:solidFill>
                  <a:schemeClr val="tx1"/>
                </a:solidFill>
              </a:rPr>
              <a:t>["</a:t>
            </a:r>
            <a:r>
              <a:rPr lang="en-US" sz="2900" dirty="0" err="1">
                <a:solidFill>
                  <a:schemeClr val="tx1"/>
                </a:solidFill>
              </a:rPr>
              <a:t>lastname</a:t>
            </a:r>
            <a:r>
              <a:rPr lang="en-US" sz="2900" dirty="0">
                <a:solidFill>
                  <a:schemeClr val="tx1"/>
                </a:solidFill>
              </a:rPr>
              <a:t>"])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# prints the value where key value is "age"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print(</a:t>
            </a:r>
            <a:r>
              <a:rPr lang="en-US" sz="2900" dirty="0" err="1">
                <a:solidFill>
                  <a:schemeClr val="tx1"/>
                </a:solidFill>
              </a:rPr>
              <a:t>dict</a:t>
            </a:r>
            <a:r>
              <a:rPr lang="en-US" sz="2900" dirty="0">
                <a:solidFill>
                  <a:schemeClr val="tx1"/>
                </a:solidFill>
              </a:rPr>
              <a:t>["age"])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6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Python[Revision]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Functions</a:t>
            </a:r>
          </a:p>
          <a:p>
            <a:pPr marL="914400" lvl="2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def </a:t>
            </a:r>
            <a:r>
              <a:rPr lang="pt-BR" dirty="0">
                <a:solidFill>
                  <a:schemeClr val="tx1"/>
                </a:solidFill>
              </a:rPr>
              <a:t>add(num1, num2):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tx1"/>
                </a:solidFill>
              </a:rPr>
              <a:t>   </a:t>
            </a:r>
            <a:r>
              <a:rPr lang="pt-BR" dirty="0" smtClean="0">
                <a:solidFill>
                  <a:schemeClr val="tx1"/>
                </a:solidFill>
              </a:rPr>
              <a:t>	 </a:t>
            </a:r>
            <a:r>
              <a:rPr lang="pt-BR" dirty="0">
                <a:solidFill>
                  <a:schemeClr val="tx1"/>
                </a:solidFill>
              </a:rPr>
              <a:t>return num1 + </a:t>
            </a:r>
            <a:r>
              <a:rPr lang="pt-BR" dirty="0" smtClean="0">
                <a:solidFill>
                  <a:schemeClr val="tx1"/>
                </a:solidFill>
              </a:rPr>
              <a:t>num2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sum1 = add(100, 200)</a:t>
            </a:r>
          </a:p>
          <a:p>
            <a:pPr marL="0" indent="0">
              <a:buNone/>
            </a:pPr>
            <a:r>
              <a:rPr lang="pt-BR" dirty="0"/>
              <a:t>sum2 = add(8, 9)</a:t>
            </a:r>
          </a:p>
          <a:p>
            <a:pPr marL="0" indent="0">
              <a:buNone/>
            </a:pPr>
            <a:r>
              <a:rPr lang="pt-BR" dirty="0"/>
              <a:t>print(sum1)</a:t>
            </a:r>
          </a:p>
          <a:p>
            <a:pPr marL="0" indent="0">
              <a:buNone/>
            </a:pPr>
            <a:r>
              <a:rPr lang="pt-BR" dirty="0"/>
              <a:t>print(sum2)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1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Python[Revision]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6304"/>
            <a:ext cx="9601196" cy="3318936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class </a:t>
            </a:r>
            <a:r>
              <a:rPr lang="en-US" sz="4800" dirty="0" err="1">
                <a:solidFill>
                  <a:srgbClr val="C00000"/>
                </a:solidFill>
              </a:rPr>
              <a:t>DemoClass</a:t>
            </a:r>
            <a:r>
              <a:rPr lang="en-US" sz="4800" dirty="0">
                <a:solidFill>
                  <a:srgbClr val="C00000"/>
                </a:solidFill>
              </a:rPr>
              <a:t>:</a:t>
            </a:r>
          </a:p>
          <a:p>
            <a:pPr marL="1257300" lvl="3" indent="0">
              <a:buNone/>
            </a:pPr>
            <a:r>
              <a:rPr lang="en-US" sz="4800" dirty="0"/>
              <a:t>    # constructor</a:t>
            </a:r>
          </a:p>
          <a:p>
            <a:pPr marL="1257300" lvl="3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def</a:t>
            </a:r>
            <a:r>
              <a:rPr lang="en-US" sz="4800" dirty="0"/>
              <a:t> __</a:t>
            </a:r>
            <a:r>
              <a:rPr lang="en-US" sz="4800" dirty="0" err="1"/>
              <a:t>init</a:t>
            </a:r>
            <a:r>
              <a:rPr lang="en-US" sz="4800" dirty="0"/>
              <a:t>__(self):</a:t>
            </a:r>
          </a:p>
          <a:p>
            <a:pPr marL="1257300" lvl="3" indent="0">
              <a:buNone/>
            </a:pPr>
            <a:r>
              <a:rPr lang="en-US" sz="4800" dirty="0"/>
              <a:t>        # initializing instance variable</a:t>
            </a:r>
          </a:p>
          <a:p>
            <a:pPr marL="1257300" lvl="3" indent="0">
              <a:buNone/>
            </a:pPr>
            <a:r>
              <a:rPr lang="en-US" sz="4800" dirty="0"/>
              <a:t>        </a:t>
            </a:r>
            <a:r>
              <a:rPr lang="en-US" sz="4800" dirty="0" err="1"/>
              <a:t>self.num</a:t>
            </a:r>
            <a:r>
              <a:rPr lang="en-US" sz="4800" dirty="0"/>
              <a:t>=100</a:t>
            </a:r>
          </a:p>
          <a:p>
            <a:pPr lvl="3"/>
            <a:endParaRPr lang="en-US" sz="4800" dirty="0"/>
          </a:p>
          <a:p>
            <a:pPr marL="1257300" lvl="3" indent="0">
              <a:buNone/>
            </a:pPr>
            <a:r>
              <a:rPr lang="en-US" sz="4800" dirty="0"/>
              <a:t>    # a method</a:t>
            </a:r>
          </a:p>
          <a:p>
            <a:pPr marL="1257300" lvl="3" indent="0">
              <a:buNone/>
            </a:pPr>
            <a:r>
              <a:rPr lang="en-US" sz="4800" dirty="0"/>
              <a:t>    </a:t>
            </a:r>
            <a:r>
              <a:rPr lang="en-US" sz="4800" dirty="0" err="1"/>
              <a:t>def</a:t>
            </a:r>
            <a:r>
              <a:rPr lang="en-US" sz="4800" dirty="0"/>
              <a:t> </a:t>
            </a:r>
            <a:r>
              <a:rPr lang="en-US" sz="4800" dirty="0" err="1"/>
              <a:t>read_number</a:t>
            </a:r>
            <a:r>
              <a:rPr lang="en-US" sz="4800" dirty="0"/>
              <a:t>(self):</a:t>
            </a:r>
          </a:p>
          <a:p>
            <a:pPr marL="1257300" lvl="3" indent="0">
              <a:buNone/>
            </a:pPr>
            <a:r>
              <a:rPr lang="en-US" sz="4800" dirty="0"/>
              <a:t>        print(</a:t>
            </a:r>
            <a:r>
              <a:rPr lang="en-US" sz="4800" dirty="0" err="1"/>
              <a:t>self.num</a:t>
            </a:r>
            <a:r>
              <a:rPr lang="en-US" sz="4800" dirty="0"/>
              <a:t>)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/>
              <a:t># creating object of the class. This invokes constructor</a:t>
            </a:r>
          </a:p>
          <a:p>
            <a:pPr marL="0" indent="0">
              <a:buNone/>
            </a:pPr>
            <a:r>
              <a:rPr lang="en-US" sz="3400" dirty="0" err="1"/>
              <a:t>obj</a:t>
            </a:r>
            <a:r>
              <a:rPr lang="en-US" sz="3400" dirty="0"/>
              <a:t> = </a:t>
            </a:r>
            <a:r>
              <a:rPr lang="en-US" sz="3400" dirty="0" err="1"/>
              <a:t>DemoClass</a:t>
            </a:r>
            <a:r>
              <a:rPr lang="en-US" sz="3400" dirty="0"/>
              <a:t>()</a:t>
            </a:r>
          </a:p>
          <a:p>
            <a:pPr marL="0" indent="0">
              <a:buNone/>
            </a:pPr>
            <a:r>
              <a:rPr lang="en-US" sz="3400" dirty="0"/>
              <a:t># calling the instance method using the object </a:t>
            </a:r>
            <a:r>
              <a:rPr lang="en-US" sz="3400" dirty="0" err="1"/>
              <a:t>obj</a:t>
            </a:r>
            <a:endParaRPr lang="en-US" sz="3400" dirty="0"/>
          </a:p>
          <a:p>
            <a:pPr marL="0" indent="0">
              <a:buNone/>
            </a:pPr>
            <a:r>
              <a:rPr lang="en-US" sz="3400" dirty="0" err="1"/>
              <a:t>obj.read_number</a:t>
            </a:r>
            <a:r>
              <a:rPr lang="en-US" sz="34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8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Class contains:</a:t>
            </a:r>
          </a:p>
          <a:p>
            <a:pPr>
              <a:buFontTx/>
              <a:buChar char="-"/>
            </a:pPr>
            <a:r>
              <a:rPr lang="en-US" dirty="0" smtClean="0"/>
              <a:t>constructor which takes one input </a:t>
            </a:r>
          </a:p>
          <a:p>
            <a:pPr>
              <a:buFontTx/>
              <a:buChar char="-"/>
            </a:pPr>
            <a:r>
              <a:rPr lang="en-US" dirty="0" smtClean="0"/>
              <a:t>Function to check if the input is number or </a:t>
            </a:r>
            <a:r>
              <a:rPr lang="en-US" dirty="0" err="1" smtClean="0"/>
              <a:t>Alph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3050726"/>
            <a:ext cx="7354389" cy="3317875"/>
          </a:xfrm>
        </p:spPr>
      </p:pic>
      <p:sp>
        <p:nvSpPr>
          <p:cNvPr id="5" name="Rectangle 4"/>
          <p:cNvSpPr/>
          <p:nvPr/>
        </p:nvSpPr>
        <p:spPr>
          <a:xfrm>
            <a:off x="1389017" y="2437602"/>
            <a:ext cx="8813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https://beginnersbook.com/2018/01/introduction-to-python-programming/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Anaconda python 3.7 </a:t>
            </a:r>
            <a:r>
              <a:rPr lang="en-US" dirty="0">
                <a:hlinkClick r:id="rId2"/>
              </a:rPr>
              <a:t>https://www.anaconda.com/distribution/#</a:t>
            </a:r>
            <a:r>
              <a:rPr lang="en-US" dirty="0" smtClean="0">
                <a:hlinkClick r:id="rId2"/>
              </a:rPr>
              <a:t>download-section</a:t>
            </a:r>
            <a:endParaRPr lang="en-US" dirty="0" smtClean="0"/>
          </a:p>
          <a:p>
            <a:r>
              <a:rPr lang="en-US" dirty="0" smtClean="0"/>
              <a:t>Use anaconda Navigator to choose your editor: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 recommend to use </a:t>
            </a:r>
            <a:r>
              <a:rPr lang="en-US" dirty="0" err="1" smtClean="0"/>
              <a:t>Spyder</a:t>
            </a:r>
            <a:r>
              <a:rPr lang="en-US" dirty="0" smtClean="0"/>
              <a:t> Editor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Press launch to start writing code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1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62869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anaconda command to install new package online or offline using command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ip install package name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Ex. Download </a:t>
            </a:r>
            <a:r>
              <a:rPr lang="en-US" dirty="0" err="1" smtClean="0">
                <a:solidFill>
                  <a:schemeClr val="tx1"/>
                </a:solidFill>
              </a:rPr>
              <a:t>opencv.whl</a:t>
            </a:r>
            <a:r>
              <a:rPr lang="en-US" dirty="0" smtClean="0">
                <a:solidFill>
                  <a:schemeClr val="tx1"/>
                </a:solidFill>
              </a:rPr>
              <a:t>  in your local machine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install </a:t>
            </a:r>
            <a:r>
              <a:rPr lang="en-US" dirty="0" err="1" smtClean="0">
                <a:solidFill>
                  <a:schemeClr val="tx1"/>
                </a:solidFill>
              </a:rPr>
              <a:t>pckage</a:t>
            </a:r>
            <a:r>
              <a:rPr lang="en-US" dirty="0" smtClean="0">
                <a:solidFill>
                  <a:schemeClr val="tx1"/>
                </a:solidFill>
              </a:rPr>
              <a:t> by using this command::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pip </a:t>
            </a:r>
            <a:r>
              <a:rPr lang="en-US" b="1" dirty="0">
                <a:solidFill>
                  <a:srgbClr val="C00000"/>
                </a:solidFill>
              </a:rPr>
              <a:t>install desktop\opencv_python-4.2.0.32-cp37-cp37m-win_amd64.whl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681686"/>
            <a:ext cx="10737668" cy="5616261"/>
          </a:xfrm>
        </p:spPr>
      </p:pic>
    </p:spTree>
    <p:extLst>
      <p:ext uri="{BB962C8B-B14F-4D97-AF65-F5344CB8AC3E}">
        <p14:creationId xmlns:p14="http://schemas.microsoft.com/office/powerpoint/2010/main" val="21672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Python[Revision]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2" y="2609184"/>
            <a:ext cx="9601196" cy="331893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Comments:: </a:t>
            </a:r>
            <a:r>
              <a:rPr lang="en-US" b="1" dirty="0" smtClean="0">
                <a:solidFill>
                  <a:schemeClr val="tx1"/>
                </a:solidFill>
              </a:rPr>
              <a:t>‘’’ ‘’’’ #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Week Data type and Case sensitive [Variables]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num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100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str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"</a:t>
            </a:r>
            <a:r>
              <a:rPr lang="en-US" b="1" dirty="0" err="1">
                <a:solidFill>
                  <a:schemeClr val="tx1"/>
                </a:solidFill>
              </a:rPr>
              <a:t>BeginnersBook</a:t>
            </a:r>
            <a:r>
              <a:rPr lang="en-US" b="1" dirty="0">
                <a:solidFill>
                  <a:schemeClr val="tx1"/>
                </a:solidFill>
              </a:rPr>
              <a:t>"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print(</a:t>
            </a:r>
            <a:r>
              <a:rPr lang="en-US" b="1" dirty="0" err="1" smtClean="0">
                <a:solidFill>
                  <a:schemeClr val="tx1"/>
                </a:solidFill>
              </a:rPr>
              <a:t>num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print(</a:t>
            </a:r>
            <a:r>
              <a:rPr lang="en-US" b="1" dirty="0" err="1" smtClean="0">
                <a:solidFill>
                  <a:schemeClr val="tx1"/>
                </a:solidFill>
              </a:rPr>
              <a:t>str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5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Python[Revision]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2" y="2609184"/>
            <a:ext cx="9601196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 smtClean="0">
                <a:solidFill>
                  <a:srgbClr val="C00000"/>
                </a:solidFill>
              </a:rPr>
              <a:t> While     </a:t>
            </a:r>
            <a:r>
              <a:rPr lang="pt-BR" sz="2900" dirty="0" smtClean="0">
                <a:solidFill>
                  <a:schemeClr val="tx1"/>
                </a:solidFill>
              </a:rPr>
              <a:t>nm </a:t>
            </a:r>
            <a:r>
              <a:rPr lang="pt-BR" sz="2900" dirty="0">
                <a:solidFill>
                  <a:schemeClr val="tx1"/>
                </a:solidFill>
              </a:rPr>
              <a:t>= 10</a:t>
            </a:r>
          </a:p>
          <a:p>
            <a:pPr marL="0" indent="0">
              <a:buNone/>
            </a:pPr>
            <a:r>
              <a:rPr lang="pt-BR" sz="2900" dirty="0" smtClean="0">
                <a:solidFill>
                  <a:schemeClr val="tx1"/>
                </a:solidFill>
              </a:rPr>
              <a:t>		while </a:t>
            </a:r>
            <a:r>
              <a:rPr lang="pt-BR" sz="2900" dirty="0">
                <a:solidFill>
                  <a:schemeClr val="tx1"/>
                </a:solidFill>
              </a:rPr>
              <a:t>num&gt;5:</a:t>
            </a:r>
          </a:p>
          <a:p>
            <a:pPr marL="0" indent="0">
              <a:buNone/>
            </a:pPr>
            <a:r>
              <a:rPr lang="pt-BR" sz="2900" dirty="0">
                <a:solidFill>
                  <a:schemeClr val="tx1"/>
                </a:solidFill>
              </a:rPr>
              <a:t>  </a:t>
            </a:r>
            <a:r>
              <a:rPr lang="pt-BR" sz="2900" dirty="0" smtClean="0">
                <a:solidFill>
                  <a:schemeClr val="tx1"/>
                </a:solidFill>
              </a:rPr>
              <a:t>			 print(num</a:t>
            </a:r>
            <a:r>
              <a:rPr lang="pt-BR" sz="29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900" dirty="0">
                <a:solidFill>
                  <a:schemeClr val="tx1"/>
                </a:solidFill>
              </a:rPr>
              <a:t>    </a:t>
            </a:r>
            <a:r>
              <a:rPr lang="pt-BR" sz="2900" dirty="0" smtClean="0">
                <a:solidFill>
                  <a:schemeClr val="tx1"/>
                </a:solidFill>
              </a:rPr>
              <a:t>			num </a:t>
            </a:r>
            <a:r>
              <a:rPr lang="pt-BR" sz="2900" dirty="0">
                <a:solidFill>
                  <a:schemeClr val="tx1"/>
                </a:solidFill>
              </a:rPr>
              <a:t>-= 1</a:t>
            </a:r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b="1" dirty="0">
                <a:solidFill>
                  <a:srgbClr val="C00000"/>
                </a:solidFill>
              </a:rPr>
              <a:t>String</a:t>
            </a:r>
          </a:p>
          <a:p>
            <a:pPr marL="1257300" lvl="3" indent="0">
              <a:buNone/>
            </a:pPr>
            <a:r>
              <a:rPr lang="pt-BR" sz="2900" b="1" dirty="0" smtClean="0">
                <a:solidFill>
                  <a:schemeClr val="tx1"/>
                </a:solidFill>
              </a:rPr>
              <a:t>u</a:t>
            </a:r>
            <a:r>
              <a:rPr lang="en-US" sz="2900" dirty="0" smtClean="0">
                <a:solidFill>
                  <a:schemeClr val="tx1"/>
                </a:solidFill>
              </a:rPr>
              <a:t>s = "This is a String"</a:t>
            </a:r>
          </a:p>
          <a:p>
            <a:pPr marL="1257300" lvl="3" indent="0">
              <a:buNone/>
            </a:pPr>
            <a:r>
              <a:rPr lang="en-US" sz="2900" dirty="0" smtClean="0">
                <a:solidFill>
                  <a:schemeClr val="tx1"/>
                </a:solidFill>
              </a:rPr>
              <a:t>s2 </a:t>
            </a:r>
            <a:r>
              <a:rPr lang="en-US" sz="2900" dirty="0">
                <a:solidFill>
                  <a:schemeClr val="tx1"/>
                </a:solidFill>
              </a:rPr>
              <a:t>= 'This is also a String'</a:t>
            </a:r>
          </a:p>
          <a:p>
            <a:pPr marL="1257300" lvl="3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# displaying string s and its type</a:t>
            </a:r>
          </a:p>
          <a:p>
            <a:pPr marL="1257300" lvl="3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print(s)</a:t>
            </a:r>
          </a:p>
          <a:p>
            <a:pPr marL="1257300" lvl="3" indent="0">
              <a:buNone/>
            </a:pPr>
            <a:r>
              <a:rPr lang="en-US" sz="2900" dirty="0">
                <a:solidFill>
                  <a:schemeClr val="tx1"/>
                </a:solidFill>
              </a:rPr>
              <a:t>print(type(s))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4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Python[Revision]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2" y="2609184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Lists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lis1 = (1, 2, 3, 4, 5)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 prints entire list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print(lis1)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 list of strings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lis2 = ("Apple", "Orange", "Banana")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# loop through tuple elements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 x in lis2:</a:t>
            </a:r>
          </a:p>
          <a:p>
            <a:pPr marL="1257300" lvl="3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print (x)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3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265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Lab 1</vt:lpstr>
      <vt:lpstr>Python</vt:lpstr>
      <vt:lpstr>Python Editor</vt:lpstr>
      <vt:lpstr>PowerPoint Presentation</vt:lpstr>
      <vt:lpstr>Python Editor</vt:lpstr>
      <vt:lpstr>PowerPoint Presentation</vt:lpstr>
      <vt:lpstr>Python[Revision] </vt:lpstr>
      <vt:lpstr>Python[Revision]  </vt:lpstr>
      <vt:lpstr>Python[Revision]  </vt:lpstr>
      <vt:lpstr>Python[Revision]  </vt:lpstr>
      <vt:lpstr>Python[Revision] </vt:lpstr>
      <vt:lpstr>Python[Revision]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Ghada</dc:creator>
  <cp:lastModifiedBy>Ghada</cp:lastModifiedBy>
  <cp:revision>20</cp:revision>
  <dcterms:created xsi:type="dcterms:W3CDTF">2020-02-22T18:13:53Z</dcterms:created>
  <dcterms:modified xsi:type="dcterms:W3CDTF">2020-02-22T19:38:06Z</dcterms:modified>
</cp:coreProperties>
</file>