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C1EBA-E65E-4198-99BC-84E69D2DBBF5}" v="50" dt="2024-05-06T19:14:4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396C5-D4A0-433F-98B5-989C9F973D0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C6CC7-90D1-45AB-A20D-7EB636D0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C6CC7-90D1-45AB-A20D-7EB636D0F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9FD4-DC99-4B23-8E8B-D59EFDB78969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417-3BC5-4121-9900-EF7F249614B7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89D-BA59-4D57-B9EB-259125BAD79B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395D-E098-4C86-80AC-C8092291F191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4418-F8BC-48A7-8C86-5F9F8F9E99EB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5A64-D6E4-4FA7-9953-9D488554464C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CBD5B24F-D561-4955-992A-8A6DBD351919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44D-5402-413D-BBFC-512961989BDF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292D-9FBB-4D02-A00F-54F17C7BBB8C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1D35-DCB7-407C-A217-57907848A40A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60CB-E3F0-4DBC-ADE9-2C1F18A1E28B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DA27-55B6-4391-ACA0-F4B72AFD3F1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245-9F5C-8D5B-86D5-E9678C66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5" y="1270000"/>
            <a:ext cx="10325000" cy="1218534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igital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ignal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rocessing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b="1" dirty="0">
                <a:solidFill>
                  <a:srgbClr val="87D7C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ECG Graph Monitoring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778A4-E5D3-7E9B-E28F-C7EFF2E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5" y="2728504"/>
            <a:ext cx="10325000" cy="3564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 supervision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Heba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Eng. Ahmed Fathy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work 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Ali Osama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Ebeid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Abdelrahman Shrief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Ali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Sondos Reda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Ghareeb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663B0-9D7E-749B-5BDA-D98B4EFBF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5" b="14465"/>
          <a:stretch/>
        </p:blipFill>
        <p:spPr>
          <a:xfrm>
            <a:off x="6805208" y="1"/>
            <a:ext cx="5431048" cy="6858000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effectLst>
            <a:outerShdw sx="1000" sy="1000" algn="ctr" rotWithShape="0">
              <a:srgbClr val="000000"/>
            </a:outerShdw>
            <a:reflection stA="0" endPos="0" dist="50800" dir="5400000" sy="-100000" algn="bl" rotWithShape="0"/>
            <a:softEdge rad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60DA708-05EE-81E7-B443-C9DA4250090E}"/>
              </a:ext>
            </a:extLst>
          </p:cNvPr>
          <p:cNvSpPr txBox="1">
            <a:spLocks/>
          </p:cNvSpPr>
          <p:nvPr/>
        </p:nvSpPr>
        <p:spPr>
          <a:xfrm>
            <a:off x="570812" y="4135969"/>
            <a:ext cx="4945173" cy="183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B2BA-3C5F-8B6F-D288-B5804A6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7" name="Right Triangle 114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49" name="Rectangle 11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4" name="Right Triangle 1183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465D-453C-0262-0FC4-DAD143D48281}"/>
              </a:ext>
            </a:extLst>
          </p:cNvPr>
          <p:cNvSpPr txBox="1"/>
          <p:nvPr/>
        </p:nvSpPr>
        <p:spPr>
          <a:xfrm>
            <a:off x="1169071" y="722904"/>
            <a:ext cx="9821130" cy="1075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Hardware </a:t>
            </a:r>
          </a:p>
        </p:txBody>
      </p:sp>
      <p:pic>
        <p:nvPicPr>
          <p:cNvPr id="1034" name="Picture 10" descr="AD8232 ECG Sensor &amp; Arduino Interfacing with ECG Graph">
            <a:extLst>
              <a:ext uri="{FF2B5EF4-FFF2-40B4-BE49-F238E27FC236}">
                <a16:creationId xmlns:a16="http://schemas.microsoft.com/office/drawing/2014/main" id="{505263B0-CEBD-2C39-F994-3ECC26F17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791" y="2340137"/>
            <a:ext cx="5377270" cy="305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F356E26-E556-0616-C8AD-0745DCBD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21" y="2490210"/>
            <a:ext cx="3674866" cy="33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57419C-A143-4A31-A3E2-CCA83C1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0B719B-8E1A-1493-0FE5-F3C18CB69DF6}"/>
              </a:ext>
            </a:extLst>
          </p:cNvPr>
          <p:cNvSpPr/>
          <p:nvPr/>
        </p:nvSpPr>
        <p:spPr>
          <a:xfrm rot="10800000">
            <a:off x="5528207" y="-14344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24306 L 8.33333E-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09419-C706-516F-87CA-8A67B621812B}"/>
              </a:ext>
            </a:extLst>
          </p:cNvPr>
          <p:cNvGrpSpPr/>
          <p:nvPr/>
        </p:nvGrpSpPr>
        <p:grpSpPr>
          <a:xfrm>
            <a:off x="5850548" y="422465"/>
            <a:ext cx="5802969" cy="6260715"/>
            <a:chOff x="5850548" y="422465"/>
            <a:chExt cx="5802969" cy="62607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E847CB-6089-2122-D61D-4F14B4DC9614}"/>
                </a:ext>
              </a:extLst>
            </p:cNvPr>
            <p:cNvSpPr/>
            <p:nvPr/>
          </p:nvSpPr>
          <p:spPr>
            <a:xfrm>
              <a:off x="6640508" y="422465"/>
              <a:ext cx="1296345" cy="574027"/>
            </a:xfrm>
            <a:prstGeom prst="ellipse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Start</a:t>
              </a: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1000E2-4B8C-CA2E-8A85-352C0F913232}"/>
                </a:ext>
              </a:extLst>
            </p:cNvPr>
            <p:cNvSpPr/>
            <p:nvPr/>
          </p:nvSpPr>
          <p:spPr>
            <a:xfrm>
              <a:off x="5906250" y="1203924"/>
              <a:ext cx="2764860" cy="620070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 initialize Serial communications</a:t>
              </a: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DE9B87-0C5B-D68B-58A3-13B27A5107D0}"/>
                </a:ext>
              </a:extLst>
            </p:cNvPr>
            <p:cNvSpPr/>
            <p:nvPr/>
          </p:nvSpPr>
          <p:spPr>
            <a:xfrm>
              <a:off x="6169570" y="2031426"/>
              <a:ext cx="2238219" cy="518276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Pin configuration</a:t>
              </a:r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31C2FF9-AAAB-75E7-360D-63725C9DB076}"/>
                </a:ext>
              </a:extLst>
            </p:cNvPr>
            <p:cNvSpPr/>
            <p:nvPr/>
          </p:nvSpPr>
          <p:spPr>
            <a:xfrm>
              <a:off x="5850548" y="2831053"/>
              <a:ext cx="2876265" cy="1529185"/>
            </a:xfrm>
            <a:prstGeom prst="diamond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274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Check the input pins read high signal</a:t>
              </a:r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F5EBD9-7CBE-670D-904D-33739B032499}"/>
                </a:ext>
              </a:extLst>
            </p:cNvPr>
            <p:cNvSpPr/>
            <p:nvPr/>
          </p:nvSpPr>
          <p:spPr>
            <a:xfrm>
              <a:off x="5850548" y="4580368"/>
              <a:ext cx="2876265" cy="469257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Read from the analog pin</a:t>
              </a:r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74DCEF-4C1F-441F-220B-F0EEC81AFDE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7288680" y="996492"/>
              <a:ext cx="0" cy="20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2088C9-3E89-3880-4C95-7D798F6E93F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7288680" y="1823994"/>
              <a:ext cx="0" cy="20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7347F4-FDD0-6631-438B-DF0A82AF0D9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288680" y="2549701"/>
              <a:ext cx="0" cy="28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76229C-7D95-344C-55F9-41AC568CC58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288680" y="4360238"/>
              <a:ext cx="0" cy="22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8FE385-A436-63FF-31F3-920DB27D4B97}"/>
                </a:ext>
              </a:extLst>
            </p:cNvPr>
            <p:cNvSpPr/>
            <p:nvPr/>
          </p:nvSpPr>
          <p:spPr>
            <a:xfrm>
              <a:off x="9506645" y="3335338"/>
              <a:ext cx="2146872" cy="520615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Print ‘ ! ‘</a:t>
              </a: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09F713-F0DE-0F5C-365B-14F9A4D2D0F2}"/>
                </a:ext>
              </a:extLst>
            </p:cNvPr>
            <p:cNvSpPr/>
            <p:nvPr/>
          </p:nvSpPr>
          <p:spPr>
            <a:xfrm>
              <a:off x="6134125" y="5269354"/>
              <a:ext cx="2309109" cy="620070"/>
            </a:xfrm>
            <a:prstGeom prst="rect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Delay to avoid saturation  </a:t>
              </a: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31B8F7-AD0F-DE38-D044-B22A7AF8C591}"/>
                </a:ext>
              </a:extLst>
            </p:cNvPr>
            <p:cNvSpPr/>
            <p:nvPr/>
          </p:nvSpPr>
          <p:spPr>
            <a:xfrm>
              <a:off x="6640507" y="6109153"/>
              <a:ext cx="1296345" cy="574027"/>
            </a:xfrm>
            <a:prstGeom prst="ellipse">
              <a:avLst/>
            </a:prstGeom>
            <a:solidFill>
              <a:srgbClr val="87D7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End</a:t>
              </a:r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834DE5-0F77-2506-5037-11CCA0C4BB26}"/>
                </a:ext>
              </a:extLst>
            </p:cNvPr>
            <p:cNvCxnSpPr>
              <a:stCxn id="8" idx="3"/>
              <a:endCxn id="28" idx="1"/>
            </p:cNvCxnSpPr>
            <p:nvPr/>
          </p:nvCxnSpPr>
          <p:spPr>
            <a:xfrm>
              <a:off x="8726813" y="3595645"/>
              <a:ext cx="779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B4B5ECC9-7ACC-E95B-2FB9-BA67D340C55C}"/>
                </a:ext>
              </a:extLst>
            </p:cNvPr>
            <p:cNvCxnSpPr>
              <a:stCxn id="28" idx="2"/>
              <a:endCxn id="29" idx="3"/>
            </p:cNvCxnSpPr>
            <p:nvPr/>
          </p:nvCxnSpPr>
          <p:spPr>
            <a:xfrm rot="5400000">
              <a:off x="8649940" y="3649247"/>
              <a:ext cx="1723436" cy="21368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2017D8-5F94-FBD9-29FF-E7314AD9A754}"/>
                </a:ext>
              </a:extLst>
            </p:cNvPr>
            <p:cNvCxnSpPr>
              <a:stCxn id="9" idx="2"/>
              <a:endCxn id="29" idx="0"/>
            </p:cNvCxnSpPr>
            <p:nvPr/>
          </p:nvCxnSpPr>
          <p:spPr>
            <a:xfrm>
              <a:off x="7288680" y="5049625"/>
              <a:ext cx="0" cy="21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C8312E-D4A2-BA40-483E-3C0AD6EDC355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 flipH="1">
              <a:off x="7288679" y="5889424"/>
              <a:ext cx="1" cy="21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A07BD1-76A7-AA22-7A21-96F6C1F6E031}"/>
                </a:ext>
              </a:extLst>
            </p:cNvPr>
            <p:cNvSpPr txBox="1"/>
            <p:nvPr/>
          </p:nvSpPr>
          <p:spPr>
            <a:xfrm>
              <a:off x="7313254" y="4268581"/>
              <a:ext cx="587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A2EA29-9B33-1103-6587-33F457230F14}"/>
                </a:ext>
              </a:extLst>
            </p:cNvPr>
            <p:cNvSpPr txBox="1"/>
            <p:nvPr/>
          </p:nvSpPr>
          <p:spPr>
            <a:xfrm>
              <a:off x="8795152" y="3313710"/>
              <a:ext cx="587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  <a:endParaRPr lang="en-US" dirty="0"/>
            </a:p>
          </p:txBody>
        </p:sp>
      </p:grpSp>
      <p:sp>
        <p:nvSpPr>
          <p:cNvPr id="100" name="Slide Number Placeholder 99">
            <a:extLst>
              <a:ext uri="{FF2B5EF4-FFF2-40B4-BE49-F238E27FC236}">
                <a16:creationId xmlns:a16="http://schemas.microsoft.com/office/drawing/2014/main" id="{A085AC42-69F4-B3FA-EC89-600C40DD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9E382-39CD-F674-C2F4-210C241F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5" y="6896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FFE9837-EE9E-B437-8F05-78D2B4416CD3}"/>
              </a:ext>
            </a:extLst>
          </p:cNvPr>
          <p:cNvSpPr/>
          <p:nvPr/>
        </p:nvSpPr>
        <p:spPr>
          <a:xfrm rot="5400000">
            <a:off x="-388896" y="3216293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53 0.00278 L -3.33333E-6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11C-2021-76E1-4A64-858E4A68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10640"/>
            <a:ext cx="2732841" cy="857774"/>
          </a:xfrm>
        </p:spPr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2A860-F05E-6298-1F3A-FEDB0AA7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896" y="2380615"/>
            <a:ext cx="7065074" cy="35639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829C-0BD4-274A-72D5-EB5916C5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2370DE-C6A5-6CCD-2C8D-6598923E1006}"/>
              </a:ext>
            </a:extLst>
          </p:cNvPr>
          <p:cNvSpPr/>
          <p:nvPr/>
        </p:nvSpPr>
        <p:spPr>
          <a:xfrm rot="5400000">
            <a:off x="-376444" y="1588364"/>
            <a:ext cx="1168694" cy="415807"/>
          </a:xfrm>
          <a:prstGeom prst="triangle">
            <a:avLst>
              <a:gd name="adj" fmla="val 52608"/>
            </a:avLst>
          </a:prstGeom>
          <a:solidFill>
            <a:srgbClr val="87D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7D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2 -0.00324 L 6.25E-7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71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Grandview</vt:lpstr>
      <vt:lpstr>Poppins</vt:lpstr>
      <vt:lpstr>Wingdings</vt:lpstr>
      <vt:lpstr>CosineVTI</vt:lpstr>
      <vt:lpstr>  Digital Signal Processing ECG Graph Monitoring</vt:lpstr>
      <vt:lpstr>PowerPoint Presentation</vt:lpstr>
      <vt:lpstr>Software</vt:lpstr>
      <vt:lpstr>The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Digital Signal Processing ECG Graph Monitoring</dc:title>
  <dc:creator>Sondos Reda</dc:creator>
  <cp:lastModifiedBy>abdelrahman shrief</cp:lastModifiedBy>
  <cp:revision>4</cp:revision>
  <dcterms:created xsi:type="dcterms:W3CDTF">2024-05-05T16:26:27Z</dcterms:created>
  <dcterms:modified xsi:type="dcterms:W3CDTF">2024-05-11T20:50:35Z</dcterms:modified>
</cp:coreProperties>
</file>