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C1EBA-E65E-4198-99BC-84E69D2DBBF5}" v="50" dt="2024-05-06T19:14:4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396C5-D4A0-433F-98B5-989C9F973D0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C6CC7-90D1-45AB-A20D-7EB636D0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C6CC7-90D1-45AB-A20D-7EB636D0F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9FD4-DC99-4B23-8E8B-D59EFDB78969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417-3BC5-4121-9900-EF7F249614B7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89D-BA59-4D57-B9EB-259125BAD79B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395D-E098-4C86-80AC-C8092291F191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418-F8BC-48A7-8C86-5F9F8F9E99EB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5A64-D6E4-4FA7-9953-9D488554464C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CBD5B24F-D561-4955-992A-8A6DBD351919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44D-5402-413D-BBFC-512961989BDF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292D-9FBB-4D02-A00F-54F17C7BBB8C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1D35-DCB7-407C-A217-57907848A40A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60CB-E3F0-4DBC-ADE9-2C1F18A1E28B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DA27-55B6-4391-ACA0-F4B72AFD3F1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245-9F5C-8D5B-86D5-E9678C6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5" y="1270000"/>
            <a:ext cx="10325000" cy="1218534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igital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ignal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rocessing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ECG Graph Monitoring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78A4-E5D3-7E9B-E28F-C7EFF2E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5" y="2728504"/>
            <a:ext cx="10325000" cy="3564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supervision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Heba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Eng. Ahmed Fathy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work 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Ali Osama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Ebeid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Abdelrahman Shrief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Ali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Sondos Reda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Ghareeb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663B0-9D7E-749B-5BDA-D98B4EFBF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5" b="14465"/>
          <a:stretch/>
        </p:blipFill>
        <p:spPr>
          <a:xfrm>
            <a:off x="6805208" y="1"/>
            <a:ext cx="5431048" cy="685800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effectLst>
            <a:outerShdw sx="1000" sy="1000" algn="ctr" rotWithShape="0">
              <a:srgbClr val="000000"/>
            </a:outerShdw>
            <a:reflection stA="0" endPos="0" dist="50800" dir="5400000" sy="-100000" algn="bl" rotWithShape="0"/>
            <a:softEdge rad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60DA708-05EE-81E7-B443-C9DA4250090E}"/>
              </a:ext>
            </a:extLst>
          </p:cNvPr>
          <p:cNvSpPr txBox="1">
            <a:spLocks/>
          </p:cNvSpPr>
          <p:nvPr/>
        </p:nvSpPr>
        <p:spPr>
          <a:xfrm>
            <a:off x="570812" y="4135969"/>
            <a:ext cx="4945173" cy="183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B2BA-3C5F-8B6F-D288-B5804A6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7" name="Right Triangle 114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49" name="Rectangle 11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4" name="Right Triangle 1183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465D-453C-0262-0FC4-DAD143D48281}"/>
              </a:ext>
            </a:extLst>
          </p:cNvPr>
          <p:cNvSpPr txBox="1"/>
          <p:nvPr/>
        </p:nvSpPr>
        <p:spPr>
          <a:xfrm>
            <a:off x="1169071" y="722904"/>
            <a:ext cx="9821130" cy="1075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main Component of the project </a:t>
            </a:r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57419C-A143-4A31-A3E2-CCA83C1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0B719B-8E1A-1493-0FE5-F3C18CB69DF6}"/>
              </a:ext>
            </a:extLst>
          </p:cNvPr>
          <p:cNvSpPr/>
          <p:nvPr/>
        </p:nvSpPr>
        <p:spPr>
          <a:xfrm rot="10800000">
            <a:off x="5528207" y="-14344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EBC0B1-7974-1623-F89B-17A248994799}"/>
              </a:ext>
            </a:extLst>
          </p:cNvPr>
          <p:cNvGrpSpPr/>
          <p:nvPr/>
        </p:nvGrpSpPr>
        <p:grpSpPr>
          <a:xfrm>
            <a:off x="6810376" y="2113210"/>
            <a:ext cx="4831734" cy="3590755"/>
            <a:chOff x="6800703" y="2113210"/>
            <a:chExt cx="4841407" cy="3590755"/>
          </a:xfrm>
        </p:grpSpPr>
        <p:pic>
          <p:nvPicPr>
            <p:cNvPr id="1026" name="Picture 2" descr="A red circuit board with many wires">
              <a:extLst>
                <a:ext uri="{FF2B5EF4-FFF2-40B4-BE49-F238E27FC236}">
                  <a16:creationId xmlns:a16="http://schemas.microsoft.com/office/drawing/2014/main" id="{C9099553-78B8-1AD2-F708-D4C4F701027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703" y="2113210"/>
              <a:ext cx="4841407" cy="322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BE2E1E-0A64-E4A4-8209-8A5F82247DD4}"/>
                </a:ext>
              </a:extLst>
            </p:cNvPr>
            <p:cNvSpPr txBox="1"/>
            <p:nvPr/>
          </p:nvSpPr>
          <p:spPr>
            <a:xfrm>
              <a:off x="7951980" y="5396188"/>
              <a:ext cx="322826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/>
                <a:t>ECG module pinout</a:t>
              </a:r>
              <a:endParaRPr lang="ar-EG" sz="14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2D39D4-B3E4-4FEF-95E3-A88D8D30D2F4}"/>
              </a:ext>
            </a:extLst>
          </p:cNvPr>
          <p:cNvGrpSpPr/>
          <p:nvPr/>
        </p:nvGrpSpPr>
        <p:grpSpPr>
          <a:xfrm>
            <a:off x="275584" y="2537751"/>
            <a:ext cx="3228262" cy="2185002"/>
            <a:chOff x="275584" y="2537751"/>
            <a:chExt cx="3228262" cy="2185002"/>
          </a:xfrm>
        </p:grpSpPr>
        <p:pic>
          <p:nvPicPr>
            <p:cNvPr id="1028" name="Picture 4" descr="AD8232 ECG Sensor Module at Rs 460/piece | Heart Beat Sensors in Noida |  ID: 26130772612">
              <a:extLst>
                <a:ext uri="{FF2B5EF4-FFF2-40B4-BE49-F238E27FC236}">
                  <a16:creationId xmlns:a16="http://schemas.microsoft.com/office/drawing/2014/main" id="{3924935A-5C57-65B2-714D-4C4877708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42" y="2537751"/>
              <a:ext cx="183832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7F20D4-2849-F2D2-FA08-3C52E11ED936}"/>
                </a:ext>
              </a:extLst>
            </p:cNvPr>
            <p:cNvSpPr txBox="1"/>
            <p:nvPr/>
          </p:nvSpPr>
          <p:spPr>
            <a:xfrm>
              <a:off x="275584" y="4414976"/>
              <a:ext cx="322826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/>
                <a:t>ECG module electrodes</a:t>
              </a:r>
              <a:endParaRPr lang="ar-EG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0A235A-8D50-4161-3014-F29E3D945971}"/>
              </a:ext>
            </a:extLst>
          </p:cNvPr>
          <p:cNvGrpSpPr/>
          <p:nvPr/>
        </p:nvGrpSpPr>
        <p:grpSpPr>
          <a:xfrm>
            <a:off x="3447017" y="2558830"/>
            <a:ext cx="4041007" cy="2163923"/>
            <a:chOff x="3447017" y="2558830"/>
            <a:chExt cx="4041007" cy="2163923"/>
          </a:xfrm>
        </p:grpSpPr>
        <p:pic>
          <p:nvPicPr>
            <p:cNvPr id="3" name="Picture 2" descr="A white text on a white background&#10;&#10;Description automatically generated">
              <a:extLst>
                <a:ext uri="{FF2B5EF4-FFF2-40B4-BE49-F238E27FC236}">
                  <a16:creationId xmlns:a16="http://schemas.microsoft.com/office/drawing/2014/main" id="{258C116B-EB1A-12D2-525E-F12024CC5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017" y="2558830"/>
              <a:ext cx="4041007" cy="201003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A9B14E-EB63-B709-7AE6-0624D0254394}"/>
                </a:ext>
              </a:extLst>
            </p:cNvPr>
            <p:cNvSpPr txBox="1"/>
            <p:nvPr/>
          </p:nvSpPr>
          <p:spPr>
            <a:xfrm>
              <a:off x="3958259" y="4414976"/>
              <a:ext cx="322826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/>
                <a:t>Table of connection with arduino</a:t>
              </a:r>
              <a:endParaRPr lang="ar-EG" sz="1400"/>
            </a:p>
          </p:txBody>
        </p:sp>
      </p:grpSp>
    </p:spTree>
    <p:extLst>
      <p:ext uri="{BB962C8B-B14F-4D97-AF65-F5344CB8AC3E}">
        <p14:creationId xmlns:p14="http://schemas.microsoft.com/office/powerpoint/2010/main" val="12392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24306 L 8.33333E-7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7" name="Right Triangle 114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49" name="Rectangle 11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4" name="Right Triangle 1183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465D-453C-0262-0FC4-DAD143D48281}"/>
              </a:ext>
            </a:extLst>
          </p:cNvPr>
          <p:cNvSpPr txBox="1"/>
          <p:nvPr/>
        </p:nvSpPr>
        <p:spPr>
          <a:xfrm>
            <a:off x="1169071" y="722904"/>
            <a:ext cx="9821130" cy="1075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Hardware project </a:t>
            </a:r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4" name="Picture 10" descr="AD8232 ECG Sensor &amp; Arduino Interfacing with ECG Graph">
            <a:extLst>
              <a:ext uri="{FF2B5EF4-FFF2-40B4-BE49-F238E27FC236}">
                <a16:creationId xmlns:a16="http://schemas.microsoft.com/office/drawing/2014/main" id="{505263B0-CEBD-2C39-F994-3ECC26F17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0494" y="1980952"/>
            <a:ext cx="6705128" cy="38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57419C-A143-4A31-A3E2-CCA83C1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0B719B-8E1A-1493-0FE5-F3C18CB69DF6}"/>
              </a:ext>
            </a:extLst>
          </p:cNvPr>
          <p:cNvSpPr/>
          <p:nvPr/>
        </p:nvSpPr>
        <p:spPr>
          <a:xfrm rot="10800000">
            <a:off x="5528207" y="-14344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29746 L 4.16667E-7 -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7" name="Right Triangle 114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49" name="Rectangle 11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4" name="Right Triangle 1183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465D-453C-0262-0FC4-DAD143D48281}"/>
              </a:ext>
            </a:extLst>
          </p:cNvPr>
          <p:cNvSpPr txBox="1"/>
          <p:nvPr/>
        </p:nvSpPr>
        <p:spPr>
          <a:xfrm>
            <a:off x="1169071" y="722904"/>
            <a:ext cx="9821130" cy="1075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Body placement</a:t>
            </a:r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57419C-A143-4A31-A3E2-CCA83C1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0B719B-8E1A-1493-0FE5-F3C18CB69DF6}"/>
              </a:ext>
            </a:extLst>
          </p:cNvPr>
          <p:cNvSpPr/>
          <p:nvPr/>
        </p:nvSpPr>
        <p:spPr>
          <a:xfrm rot="10800000">
            <a:off x="5528207" y="-14344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F8A99E8D-D986-1505-E480-86ED046B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59" y="2106092"/>
            <a:ext cx="4357667" cy="40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28334 L 2.29167E-6 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1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09419-C706-516F-87CA-8A67B621812B}"/>
              </a:ext>
            </a:extLst>
          </p:cNvPr>
          <p:cNvGrpSpPr/>
          <p:nvPr/>
        </p:nvGrpSpPr>
        <p:grpSpPr>
          <a:xfrm>
            <a:off x="5850548" y="422465"/>
            <a:ext cx="5802969" cy="6260715"/>
            <a:chOff x="5850548" y="422465"/>
            <a:chExt cx="5802969" cy="62607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E847CB-6089-2122-D61D-4F14B4DC9614}"/>
                </a:ext>
              </a:extLst>
            </p:cNvPr>
            <p:cNvSpPr/>
            <p:nvPr/>
          </p:nvSpPr>
          <p:spPr>
            <a:xfrm>
              <a:off x="6640508" y="422465"/>
              <a:ext cx="1296345" cy="574027"/>
            </a:xfrm>
            <a:prstGeom prst="ellipse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Start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1000E2-4B8C-CA2E-8A85-352C0F913232}"/>
                </a:ext>
              </a:extLst>
            </p:cNvPr>
            <p:cNvSpPr/>
            <p:nvPr/>
          </p:nvSpPr>
          <p:spPr>
            <a:xfrm>
              <a:off x="5906250" y="1203924"/>
              <a:ext cx="2764860" cy="620070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 initialize Serial communications</a:t>
              </a: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DE9B87-0C5B-D68B-58A3-13B27A5107D0}"/>
                </a:ext>
              </a:extLst>
            </p:cNvPr>
            <p:cNvSpPr/>
            <p:nvPr/>
          </p:nvSpPr>
          <p:spPr>
            <a:xfrm>
              <a:off x="6169570" y="2031426"/>
              <a:ext cx="2238219" cy="518276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Pin configuration</a:t>
              </a:r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31C2FF9-AAAB-75E7-360D-63725C9DB076}"/>
                </a:ext>
              </a:extLst>
            </p:cNvPr>
            <p:cNvSpPr/>
            <p:nvPr/>
          </p:nvSpPr>
          <p:spPr>
            <a:xfrm>
              <a:off x="5850548" y="2831053"/>
              <a:ext cx="2876265" cy="1529185"/>
            </a:xfrm>
            <a:prstGeom prst="diamond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274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Check the input pins read high signal</a:t>
              </a:r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F5EBD9-7CBE-670D-904D-33739B032499}"/>
                </a:ext>
              </a:extLst>
            </p:cNvPr>
            <p:cNvSpPr/>
            <p:nvPr/>
          </p:nvSpPr>
          <p:spPr>
            <a:xfrm>
              <a:off x="5850548" y="4580368"/>
              <a:ext cx="2876265" cy="469257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Read from the analog pin</a:t>
              </a: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74DCEF-4C1F-441F-220B-F0EEC81AFDE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7288680" y="996492"/>
              <a:ext cx="0" cy="20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2088C9-3E89-3880-4C95-7D798F6E93F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7288680" y="1823994"/>
              <a:ext cx="0" cy="20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7347F4-FDD0-6631-438B-DF0A82AF0D9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88680" y="2549701"/>
              <a:ext cx="0" cy="28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76229C-7D95-344C-55F9-41AC568CC58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288680" y="4360238"/>
              <a:ext cx="0" cy="22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8FE385-A436-63FF-31F3-920DB27D4B97}"/>
                </a:ext>
              </a:extLst>
            </p:cNvPr>
            <p:cNvSpPr/>
            <p:nvPr/>
          </p:nvSpPr>
          <p:spPr>
            <a:xfrm>
              <a:off x="9506645" y="3335338"/>
              <a:ext cx="2146872" cy="520615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Print ‘ ! ‘</a:t>
              </a: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09F713-F0DE-0F5C-365B-14F9A4D2D0F2}"/>
                </a:ext>
              </a:extLst>
            </p:cNvPr>
            <p:cNvSpPr/>
            <p:nvPr/>
          </p:nvSpPr>
          <p:spPr>
            <a:xfrm>
              <a:off x="6134125" y="5269354"/>
              <a:ext cx="2309109" cy="620070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Delay to avoid saturation  </a:t>
              </a: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31B8F7-AD0F-DE38-D044-B22A7AF8C591}"/>
                </a:ext>
              </a:extLst>
            </p:cNvPr>
            <p:cNvSpPr/>
            <p:nvPr/>
          </p:nvSpPr>
          <p:spPr>
            <a:xfrm>
              <a:off x="6640507" y="6109153"/>
              <a:ext cx="1296345" cy="574027"/>
            </a:xfrm>
            <a:prstGeom prst="ellipse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End</a:t>
              </a:r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834DE5-0F77-2506-5037-11CCA0C4BB26}"/>
                </a:ext>
              </a:extLst>
            </p:cNvPr>
            <p:cNvCxnSpPr>
              <a:stCxn id="8" idx="3"/>
              <a:endCxn id="28" idx="1"/>
            </p:cNvCxnSpPr>
            <p:nvPr/>
          </p:nvCxnSpPr>
          <p:spPr>
            <a:xfrm>
              <a:off x="8726813" y="3595645"/>
              <a:ext cx="779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B4B5ECC9-7ACC-E95B-2FB9-BA67D340C55C}"/>
                </a:ext>
              </a:extLst>
            </p:cNvPr>
            <p:cNvCxnSpPr>
              <a:stCxn id="28" idx="2"/>
              <a:endCxn id="29" idx="3"/>
            </p:cNvCxnSpPr>
            <p:nvPr/>
          </p:nvCxnSpPr>
          <p:spPr>
            <a:xfrm rot="5400000">
              <a:off x="8649940" y="3649247"/>
              <a:ext cx="1723436" cy="21368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2017D8-5F94-FBD9-29FF-E7314AD9A754}"/>
                </a:ext>
              </a:extLst>
            </p:cNvPr>
            <p:cNvCxnSpPr>
              <a:stCxn id="9" idx="2"/>
              <a:endCxn id="29" idx="0"/>
            </p:cNvCxnSpPr>
            <p:nvPr/>
          </p:nvCxnSpPr>
          <p:spPr>
            <a:xfrm>
              <a:off x="7288680" y="5049625"/>
              <a:ext cx="0" cy="21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C8312E-D4A2-BA40-483E-3C0AD6EDC355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 flipH="1">
              <a:off x="7288679" y="5889424"/>
              <a:ext cx="1" cy="21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A07BD1-76A7-AA22-7A21-96F6C1F6E031}"/>
                </a:ext>
              </a:extLst>
            </p:cNvPr>
            <p:cNvSpPr txBox="1"/>
            <p:nvPr/>
          </p:nvSpPr>
          <p:spPr>
            <a:xfrm>
              <a:off x="7313254" y="4268581"/>
              <a:ext cx="587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A2EA29-9B33-1103-6587-33F457230F14}"/>
                </a:ext>
              </a:extLst>
            </p:cNvPr>
            <p:cNvSpPr txBox="1"/>
            <p:nvPr/>
          </p:nvSpPr>
          <p:spPr>
            <a:xfrm>
              <a:off x="8795152" y="3313710"/>
              <a:ext cx="587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  <a:endParaRPr lang="en-US" dirty="0"/>
            </a:p>
          </p:txBody>
        </p:sp>
      </p:grp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A085AC42-69F4-B3FA-EC89-600C40DD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9E382-39CD-F674-C2F4-210C241F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5" y="6896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/>
              <a:t>Software of Arduino</a:t>
            </a:r>
            <a:endParaRPr lang="en-US" dirty="0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FFE9837-EE9E-B437-8F05-78D2B4416CD3}"/>
              </a:ext>
            </a:extLst>
          </p:cNvPr>
          <p:cNvSpPr/>
          <p:nvPr/>
        </p:nvSpPr>
        <p:spPr>
          <a:xfrm rot="5400000">
            <a:off x="-388896" y="3216293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07 0.00579 L 2.70833E-6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11C-2021-76E1-4A64-858E4A68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9" y="367254"/>
            <a:ext cx="3995221" cy="857774"/>
          </a:xfrm>
        </p:spPr>
        <p:txBody>
          <a:bodyPr>
            <a:normAutofit/>
          </a:bodyPr>
          <a:lstStyle/>
          <a:p>
            <a:r>
              <a:rPr lang="en-US" sz="4000"/>
              <a:t>MATLAB code: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829C-0BD4-274A-72D5-EB5916C5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2370DE-C6A5-6CCD-2C8D-6598923E1006}"/>
              </a:ext>
            </a:extLst>
          </p:cNvPr>
          <p:cNvSpPr/>
          <p:nvPr/>
        </p:nvSpPr>
        <p:spPr>
          <a:xfrm rot="5400000">
            <a:off x="-376444" y="588238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68F29-FCD2-44BF-FD46-0B2A20CE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34590"/>
            <a:ext cx="9635849" cy="518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4E5399-2C0B-24D8-3048-4BF42124F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1380489"/>
            <a:ext cx="75247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4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15 -0.0037 L 4.79167E-6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96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Grandview</vt:lpstr>
      <vt:lpstr>Poppins</vt:lpstr>
      <vt:lpstr>Wingdings</vt:lpstr>
      <vt:lpstr>CosineVTI</vt:lpstr>
      <vt:lpstr>  Digital Signal Processing ECG Graph Monitoring</vt:lpstr>
      <vt:lpstr>PowerPoint Presentation</vt:lpstr>
      <vt:lpstr>PowerPoint Presentation</vt:lpstr>
      <vt:lpstr>PowerPoint Presentation</vt:lpstr>
      <vt:lpstr>Software of Arduino</vt:lpstr>
      <vt:lpstr>MATLAB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Digital Signal Processing ECG Graph Monitoring</dc:title>
  <dc:creator>Sondos Reda</dc:creator>
  <cp:lastModifiedBy>abdelrahman shrief</cp:lastModifiedBy>
  <cp:revision>5</cp:revision>
  <dcterms:created xsi:type="dcterms:W3CDTF">2024-05-05T16:26:27Z</dcterms:created>
  <dcterms:modified xsi:type="dcterms:W3CDTF">2024-05-15T16:57:30Z</dcterms:modified>
</cp:coreProperties>
</file>