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8"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F6B5D5-D433-4549-9F5D-2935073AEEA1}" type="doc">
      <dgm:prSet loTypeId="urn:microsoft.com/office/officeart/2005/8/layout/vList2" loCatId="list" qsTypeId="urn:microsoft.com/office/officeart/2005/8/quickstyle/simple5" qsCatId="simple" csTypeId="urn:microsoft.com/office/officeart/2005/8/colors/accent2_2" csCatId="accent2"/>
      <dgm:spPr/>
      <dgm:t>
        <a:bodyPr/>
        <a:lstStyle/>
        <a:p>
          <a:endParaRPr lang="en-US"/>
        </a:p>
      </dgm:t>
    </dgm:pt>
    <dgm:pt modelId="{4BC3FA67-5E7B-437C-8794-C9184FD1E775}">
      <dgm:prSet/>
      <dgm:spPr/>
      <dgm:t>
        <a:bodyPr/>
        <a:lstStyle/>
        <a:p>
          <a:r>
            <a:rPr lang="en-US"/>
            <a:t>Departments</a:t>
          </a:r>
        </a:p>
      </dgm:t>
    </dgm:pt>
    <dgm:pt modelId="{64135A03-81AD-425F-BE77-37696D35EA3E}" type="parTrans" cxnId="{CB29B559-CC07-4B4F-84EB-278D9FADA644}">
      <dgm:prSet/>
      <dgm:spPr/>
      <dgm:t>
        <a:bodyPr/>
        <a:lstStyle/>
        <a:p>
          <a:endParaRPr lang="en-US"/>
        </a:p>
      </dgm:t>
    </dgm:pt>
    <dgm:pt modelId="{474C9B46-49C2-4C86-929D-C920E8F7903C}" type="sibTrans" cxnId="{CB29B559-CC07-4B4F-84EB-278D9FADA644}">
      <dgm:prSet/>
      <dgm:spPr/>
      <dgm:t>
        <a:bodyPr/>
        <a:lstStyle/>
        <a:p>
          <a:endParaRPr lang="en-US"/>
        </a:p>
      </dgm:t>
    </dgm:pt>
    <dgm:pt modelId="{53C0E934-91F9-49C1-9455-45A7F9A75D70}">
      <dgm:prSet/>
      <dgm:spPr/>
      <dgm:t>
        <a:bodyPr/>
        <a:lstStyle/>
        <a:p>
          <a:r>
            <a:rPr lang="en-US"/>
            <a:t>Courses</a:t>
          </a:r>
        </a:p>
      </dgm:t>
    </dgm:pt>
    <dgm:pt modelId="{4722D876-A8BC-4B5B-95E7-DABD75A53B1F}" type="parTrans" cxnId="{DB23FBEF-44E0-4803-B443-3ABFBF1FB5E8}">
      <dgm:prSet/>
      <dgm:spPr/>
      <dgm:t>
        <a:bodyPr/>
        <a:lstStyle/>
        <a:p>
          <a:endParaRPr lang="en-US"/>
        </a:p>
      </dgm:t>
    </dgm:pt>
    <dgm:pt modelId="{6E373E29-3F2B-4872-9F98-069038437276}" type="sibTrans" cxnId="{DB23FBEF-44E0-4803-B443-3ABFBF1FB5E8}">
      <dgm:prSet/>
      <dgm:spPr/>
      <dgm:t>
        <a:bodyPr/>
        <a:lstStyle/>
        <a:p>
          <a:endParaRPr lang="en-US"/>
        </a:p>
      </dgm:t>
    </dgm:pt>
    <dgm:pt modelId="{B25D60BB-2D42-48DB-A4B1-0F90AFAA2BAC}">
      <dgm:prSet/>
      <dgm:spPr/>
      <dgm:t>
        <a:bodyPr/>
        <a:lstStyle/>
        <a:p>
          <a:r>
            <a:rPr lang="en-US"/>
            <a:t>Students</a:t>
          </a:r>
        </a:p>
      </dgm:t>
    </dgm:pt>
    <dgm:pt modelId="{3AAD81C2-B7C9-41DC-AD08-D0BFFE23D19B}" type="parTrans" cxnId="{A062E681-0ECD-4D09-A3EC-A2018EB900C7}">
      <dgm:prSet/>
      <dgm:spPr/>
      <dgm:t>
        <a:bodyPr/>
        <a:lstStyle/>
        <a:p>
          <a:endParaRPr lang="en-US"/>
        </a:p>
      </dgm:t>
    </dgm:pt>
    <dgm:pt modelId="{CFD6E747-E1F1-4CE3-B621-73A7C0B7B0F7}" type="sibTrans" cxnId="{A062E681-0ECD-4D09-A3EC-A2018EB900C7}">
      <dgm:prSet/>
      <dgm:spPr/>
      <dgm:t>
        <a:bodyPr/>
        <a:lstStyle/>
        <a:p>
          <a:endParaRPr lang="en-US"/>
        </a:p>
      </dgm:t>
    </dgm:pt>
    <dgm:pt modelId="{D9407E77-1371-4E96-B4D0-3DB8E49AF975}">
      <dgm:prSet/>
      <dgm:spPr/>
      <dgm:t>
        <a:bodyPr/>
        <a:lstStyle/>
        <a:p>
          <a:r>
            <a:rPr lang="en-US"/>
            <a:t>Instructors</a:t>
          </a:r>
        </a:p>
      </dgm:t>
    </dgm:pt>
    <dgm:pt modelId="{C98D2516-DA36-47B4-A5C3-31B2DE2475A8}" type="parTrans" cxnId="{AF565E51-9D43-430F-8C13-289806AA4BD2}">
      <dgm:prSet/>
      <dgm:spPr/>
      <dgm:t>
        <a:bodyPr/>
        <a:lstStyle/>
        <a:p>
          <a:endParaRPr lang="en-US"/>
        </a:p>
      </dgm:t>
    </dgm:pt>
    <dgm:pt modelId="{B0E51755-C090-48D3-BCC8-0725FF06D62C}" type="sibTrans" cxnId="{AF565E51-9D43-430F-8C13-289806AA4BD2}">
      <dgm:prSet/>
      <dgm:spPr/>
      <dgm:t>
        <a:bodyPr/>
        <a:lstStyle/>
        <a:p>
          <a:endParaRPr lang="en-US"/>
        </a:p>
      </dgm:t>
    </dgm:pt>
    <dgm:pt modelId="{4CECEE12-6C3B-4F4E-BA56-F320CCD50FE8}">
      <dgm:prSet/>
      <dgm:spPr/>
      <dgm:t>
        <a:bodyPr/>
        <a:lstStyle/>
        <a:p>
          <a:r>
            <a:rPr lang="en-US"/>
            <a:t>Exams</a:t>
          </a:r>
        </a:p>
      </dgm:t>
    </dgm:pt>
    <dgm:pt modelId="{445F316A-424D-4CDC-B198-9ACEEC28FAAA}" type="parTrans" cxnId="{3B290AF1-00B5-4442-9CE6-3031A04C1C83}">
      <dgm:prSet/>
      <dgm:spPr/>
      <dgm:t>
        <a:bodyPr/>
        <a:lstStyle/>
        <a:p>
          <a:endParaRPr lang="en-US"/>
        </a:p>
      </dgm:t>
    </dgm:pt>
    <dgm:pt modelId="{C753E50D-2E35-4D38-88E6-85C515A5D13F}" type="sibTrans" cxnId="{3B290AF1-00B5-4442-9CE6-3031A04C1C83}">
      <dgm:prSet/>
      <dgm:spPr/>
      <dgm:t>
        <a:bodyPr/>
        <a:lstStyle/>
        <a:p>
          <a:endParaRPr lang="en-US"/>
        </a:p>
      </dgm:t>
    </dgm:pt>
    <dgm:pt modelId="{3234A953-BC06-4990-B136-E62E194E169F}">
      <dgm:prSet/>
      <dgm:spPr/>
      <dgm:t>
        <a:bodyPr/>
        <a:lstStyle/>
        <a:p>
          <a:r>
            <a:rPr lang="en-US"/>
            <a:t>Topics</a:t>
          </a:r>
        </a:p>
      </dgm:t>
    </dgm:pt>
    <dgm:pt modelId="{98ED20E0-495F-463C-829E-CA2BD378BD6D}" type="parTrans" cxnId="{CA84B7D8-7AE0-4E3C-9E67-615380C9E789}">
      <dgm:prSet/>
      <dgm:spPr/>
      <dgm:t>
        <a:bodyPr/>
        <a:lstStyle/>
        <a:p>
          <a:endParaRPr lang="en-US"/>
        </a:p>
      </dgm:t>
    </dgm:pt>
    <dgm:pt modelId="{515B903A-485D-406C-9FDE-E30F74DB150B}" type="sibTrans" cxnId="{CA84B7D8-7AE0-4E3C-9E67-615380C9E789}">
      <dgm:prSet/>
      <dgm:spPr/>
      <dgm:t>
        <a:bodyPr/>
        <a:lstStyle/>
        <a:p>
          <a:endParaRPr lang="en-US"/>
        </a:p>
      </dgm:t>
    </dgm:pt>
    <dgm:pt modelId="{0FC2C2C4-58BC-479A-B211-289E08A5388C}">
      <dgm:prSet/>
      <dgm:spPr/>
      <dgm:t>
        <a:bodyPr/>
        <a:lstStyle/>
        <a:p>
          <a:r>
            <a:rPr lang="en-US"/>
            <a:t>Questions</a:t>
          </a:r>
        </a:p>
      </dgm:t>
    </dgm:pt>
    <dgm:pt modelId="{5DB70A00-4316-46E2-AACF-01A6279F351F}" type="parTrans" cxnId="{A1312E1B-D6EE-4F01-8F56-DDE282F2A02E}">
      <dgm:prSet/>
      <dgm:spPr/>
      <dgm:t>
        <a:bodyPr/>
        <a:lstStyle/>
        <a:p>
          <a:endParaRPr lang="en-US"/>
        </a:p>
      </dgm:t>
    </dgm:pt>
    <dgm:pt modelId="{11B60057-75E2-4972-A806-66176ACE0EF7}" type="sibTrans" cxnId="{A1312E1B-D6EE-4F01-8F56-DDE282F2A02E}">
      <dgm:prSet/>
      <dgm:spPr/>
      <dgm:t>
        <a:bodyPr/>
        <a:lstStyle/>
        <a:p>
          <a:endParaRPr lang="en-US"/>
        </a:p>
      </dgm:t>
    </dgm:pt>
    <dgm:pt modelId="{2FA39565-FA9A-430D-AE6C-E191F64A0ED2}">
      <dgm:prSet/>
      <dgm:spPr/>
      <dgm:t>
        <a:bodyPr/>
        <a:lstStyle/>
        <a:p>
          <a:r>
            <a:rPr lang="en-US"/>
            <a:t>Answers</a:t>
          </a:r>
        </a:p>
      </dgm:t>
    </dgm:pt>
    <dgm:pt modelId="{EA4D26C5-0859-4D51-80A3-EEADC44645C4}" type="parTrans" cxnId="{FC1155C0-38A5-44EF-A75C-A26CCFE359F1}">
      <dgm:prSet/>
      <dgm:spPr/>
      <dgm:t>
        <a:bodyPr/>
        <a:lstStyle/>
        <a:p>
          <a:endParaRPr lang="en-US"/>
        </a:p>
      </dgm:t>
    </dgm:pt>
    <dgm:pt modelId="{EEFEB62C-1600-459D-BD6D-9DE93B97577F}" type="sibTrans" cxnId="{FC1155C0-38A5-44EF-A75C-A26CCFE359F1}">
      <dgm:prSet/>
      <dgm:spPr/>
      <dgm:t>
        <a:bodyPr/>
        <a:lstStyle/>
        <a:p>
          <a:endParaRPr lang="en-US"/>
        </a:p>
      </dgm:t>
    </dgm:pt>
    <dgm:pt modelId="{8C135DE0-1B93-4ACB-995E-6CE0237D8E17}" type="pres">
      <dgm:prSet presAssocID="{C8F6B5D5-D433-4549-9F5D-2935073AEEA1}" presName="linear" presStyleCnt="0">
        <dgm:presLayoutVars>
          <dgm:animLvl val="lvl"/>
          <dgm:resizeHandles val="exact"/>
        </dgm:presLayoutVars>
      </dgm:prSet>
      <dgm:spPr/>
      <dgm:t>
        <a:bodyPr/>
        <a:lstStyle/>
        <a:p>
          <a:endParaRPr lang="en-US"/>
        </a:p>
      </dgm:t>
    </dgm:pt>
    <dgm:pt modelId="{39C265AE-23EB-45D0-B78C-E72A12674B1D}" type="pres">
      <dgm:prSet presAssocID="{4BC3FA67-5E7B-437C-8794-C9184FD1E775}" presName="parentText" presStyleLbl="node1" presStyleIdx="0" presStyleCnt="8">
        <dgm:presLayoutVars>
          <dgm:chMax val="0"/>
          <dgm:bulletEnabled val="1"/>
        </dgm:presLayoutVars>
      </dgm:prSet>
      <dgm:spPr/>
      <dgm:t>
        <a:bodyPr/>
        <a:lstStyle/>
        <a:p>
          <a:endParaRPr lang="en-US"/>
        </a:p>
      </dgm:t>
    </dgm:pt>
    <dgm:pt modelId="{20A152D6-3996-4608-BF81-EB0BD7038680}" type="pres">
      <dgm:prSet presAssocID="{474C9B46-49C2-4C86-929D-C920E8F7903C}" presName="spacer" presStyleCnt="0"/>
      <dgm:spPr/>
    </dgm:pt>
    <dgm:pt modelId="{1B780C9C-4CC0-4BFC-B47D-2223B637460F}" type="pres">
      <dgm:prSet presAssocID="{53C0E934-91F9-49C1-9455-45A7F9A75D70}" presName="parentText" presStyleLbl="node1" presStyleIdx="1" presStyleCnt="8">
        <dgm:presLayoutVars>
          <dgm:chMax val="0"/>
          <dgm:bulletEnabled val="1"/>
        </dgm:presLayoutVars>
      </dgm:prSet>
      <dgm:spPr/>
      <dgm:t>
        <a:bodyPr/>
        <a:lstStyle/>
        <a:p>
          <a:endParaRPr lang="en-US"/>
        </a:p>
      </dgm:t>
    </dgm:pt>
    <dgm:pt modelId="{29173ED8-E905-4B3A-A56B-646C6B115771}" type="pres">
      <dgm:prSet presAssocID="{6E373E29-3F2B-4872-9F98-069038437276}" presName="spacer" presStyleCnt="0"/>
      <dgm:spPr/>
    </dgm:pt>
    <dgm:pt modelId="{F4B8460E-1919-48BD-A015-209E883E72FA}" type="pres">
      <dgm:prSet presAssocID="{B25D60BB-2D42-48DB-A4B1-0F90AFAA2BAC}" presName="parentText" presStyleLbl="node1" presStyleIdx="2" presStyleCnt="8">
        <dgm:presLayoutVars>
          <dgm:chMax val="0"/>
          <dgm:bulletEnabled val="1"/>
        </dgm:presLayoutVars>
      </dgm:prSet>
      <dgm:spPr/>
      <dgm:t>
        <a:bodyPr/>
        <a:lstStyle/>
        <a:p>
          <a:endParaRPr lang="en-US"/>
        </a:p>
      </dgm:t>
    </dgm:pt>
    <dgm:pt modelId="{035CF1FA-453C-471D-948A-63A68D9DF497}" type="pres">
      <dgm:prSet presAssocID="{CFD6E747-E1F1-4CE3-B621-73A7C0B7B0F7}" presName="spacer" presStyleCnt="0"/>
      <dgm:spPr/>
    </dgm:pt>
    <dgm:pt modelId="{5AD18B3F-E5F0-4F1F-B6AC-34C6FDFBBFF7}" type="pres">
      <dgm:prSet presAssocID="{D9407E77-1371-4E96-B4D0-3DB8E49AF975}" presName="parentText" presStyleLbl="node1" presStyleIdx="3" presStyleCnt="8">
        <dgm:presLayoutVars>
          <dgm:chMax val="0"/>
          <dgm:bulletEnabled val="1"/>
        </dgm:presLayoutVars>
      </dgm:prSet>
      <dgm:spPr/>
      <dgm:t>
        <a:bodyPr/>
        <a:lstStyle/>
        <a:p>
          <a:endParaRPr lang="en-US"/>
        </a:p>
      </dgm:t>
    </dgm:pt>
    <dgm:pt modelId="{7BDEFD20-4D75-433D-9242-5775DC0853C4}" type="pres">
      <dgm:prSet presAssocID="{B0E51755-C090-48D3-BCC8-0725FF06D62C}" presName="spacer" presStyleCnt="0"/>
      <dgm:spPr/>
    </dgm:pt>
    <dgm:pt modelId="{AFC8BEA8-7CA7-43D9-873F-495E64B64EF5}" type="pres">
      <dgm:prSet presAssocID="{4CECEE12-6C3B-4F4E-BA56-F320CCD50FE8}" presName="parentText" presStyleLbl="node1" presStyleIdx="4" presStyleCnt="8">
        <dgm:presLayoutVars>
          <dgm:chMax val="0"/>
          <dgm:bulletEnabled val="1"/>
        </dgm:presLayoutVars>
      </dgm:prSet>
      <dgm:spPr/>
      <dgm:t>
        <a:bodyPr/>
        <a:lstStyle/>
        <a:p>
          <a:endParaRPr lang="en-US"/>
        </a:p>
      </dgm:t>
    </dgm:pt>
    <dgm:pt modelId="{458D823D-6F13-4A12-8FB8-26ADD393A90F}" type="pres">
      <dgm:prSet presAssocID="{C753E50D-2E35-4D38-88E6-85C515A5D13F}" presName="spacer" presStyleCnt="0"/>
      <dgm:spPr/>
    </dgm:pt>
    <dgm:pt modelId="{02ED8A1E-76E0-4B16-A1DA-CB28FE54EDC2}" type="pres">
      <dgm:prSet presAssocID="{3234A953-BC06-4990-B136-E62E194E169F}" presName="parentText" presStyleLbl="node1" presStyleIdx="5" presStyleCnt="8">
        <dgm:presLayoutVars>
          <dgm:chMax val="0"/>
          <dgm:bulletEnabled val="1"/>
        </dgm:presLayoutVars>
      </dgm:prSet>
      <dgm:spPr/>
      <dgm:t>
        <a:bodyPr/>
        <a:lstStyle/>
        <a:p>
          <a:endParaRPr lang="en-US"/>
        </a:p>
      </dgm:t>
    </dgm:pt>
    <dgm:pt modelId="{6F8EDB79-F4B5-423C-AE7A-FBF1EC94807F}" type="pres">
      <dgm:prSet presAssocID="{515B903A-485D-406C-9FDE-E30F74DB150B}" presName="spacer" presStyleCnt="0"/>
      <dgm:spPr/>
    </dgm:pt>
    <dgm:pt modelId="{E85300F6-8E38-490F-988C-9CE5CB3A9A0E}" type="pres">
      <dgm:prSet presAssocID="{0FC2C2C4-58BC-479A-B211-289E08A5388C}" presName="parentText" presStyleLbl="node1" presStyleIdx="6" presStyleCnt="8">
        <dgm:presLayoutVars>
          <dgm:chMax val="0"/>
          <dgm:bulletEnabled val="1"/>
        </dgm:presLayoutVars>
      </dgm:prSet>
      <dgm:spPr/>
      <dgm:t>
        <a:bodyPr/>
        <a:lstStyle/>
        <a:p>
          <a:endParaRPr lang="en-US"/>
        </a:p>
      </dgm:t>
    </dgm:pt>
    <dgm:pt modelId="{DB2C82A0-A799-4CD7-B359-739419483969}" type="pres">
      <dgm:prSet presAssocID="{11B60057-75E2-4972-A806-66176ACE0EF7}" presName="spacer" presStyleCnt="0"/>
      <dgm:spPr/>
    </dgm:pt>
    <dgm:pt modelId="{C107EF76-56C6-45CE-B691-9481CC6C37D0}" type="pres">
      <dgm:prSet presAssocID="{2FA39565-FA9A-430D-AE6C-E191F64A0ED2}" presName="parentText" presStyleLbl="node1" presStyleIdx="7" presStyleCnt="8">
        <dgm:presLayoutVars>
          <dgm:chMax val="0"/>
          <dgm:bulletEnabled val="1"/>
        </dgm:presLayoutVars>
      </dgm:prSet>
      <dgm:spPr/>
      <dgm:t>
        <a:bodyPr/>
        <a:lstStyle/>
        <a:p>
          <a:endParaRPr lang="en-US"/>
        </a:p>
      </dgm:t>
    </dgm:pt>
  </dgm:ptLst>
  <dgm:cxnLst>
    <dgm:cxn modelId="{4E043FB1-9E84-4D92-A1A5-8A3276FC3A25}" type="presOf" srcId="{3234A953-BC06-4990-B136-E62E194E169F}" destId="{02ED8A1E-76E0-4B16-A1DA-CB28FE54EDC2}" srcOrd="0" destOrd="0" presId="urn:microsoft.com/office/officeart/2005/8/layout/vList2"/>
    <dgm:cxn modelId="{C43C5700-332B-4260-A31C-694BE85F3D14}" type="presOf" srcId="{4CECEE12-6C3B-4F4E-BA56-F320CCD50FE8}" destId="{AFC8BEA8-7CA7-43D9-873F-495E64B64EF5}" srcOrd="0" destOrd="0" presId="urn:microsoft.com/office/officeart/2005/8/layout/vList2"/>
    <dgm:cxn modelId="{A1312E1B-D6EE-4F01-8F56-DDE282F2A02E}" srcId="{C8F6B5D5-D433-4549-9F5D-2935073AEEA1}" destId="{0FC2C2C4-58BC-479A-B211-289E08A5388C}" srcOrd="6" destOrd="0" parTransId="{5DB70A00-4316-46E2-AACF-01A6279F351F}" sibTransId="{11B60057-75E2-4972-A806-66176ACE0EF7}"/>
    <dgm:cxn modelId="{CA84B7D8-7AE0-4E3C-9E67-615380C9E789}" srcId="{C8F6B5D5-D433-4549-9F5D-2935073AEEA1}" destId="{3234A953-BC06-4990-B136-E62E194E169F}" srcOrd="5" destOrd="0" parTransId="{98ED20E0-495F-463C-829E-CA2BD378BD6D}" sibTransId="{515B903A-485D-406C-9FDE-E30F74DB150B}"/>
    <dgm:cxn modelId="{FC1155C0-38A5-44EF-A75C-A26CCFE359F1}" srcId="{C8F6B5D5-D433-4549-9F5D-2935073AEEA1}" destId="{2FA39565-FA9A-430D-AE6C-E191F64A0ED2}" srcOrd="7" destOrd="0" parTransId="{EA4D26C5-0859-4D51-80A3-EEADC44645C4}" sibTransId="{EEFEB62C-1600-459D-BD6D-9DE93B97577F}"/>
    <dgm:cxn modelId="{E736112A-5389-477F-A072-45C07971D72E}" type="presOf" srcId="{2FA39565-FA9A-430D-AE6C-E191F64A0ED2}" destId="{C107EF76-56C6-45CE-B691-9481CC6C37D0}" srcOrd="0" destOrd="0" presId="urn:microsoft.com/office/officeart/2005/8/layout/vList2"/>
    <dgm:cxn modelId="{AE45E7AA-5A42-4B46-99CB-03AA80EEA97A}" type="presOf" srcId="{D9407E77-1371-4E96-B4D0-3DB8E49AF975}" destId="{5AD18B3F-E5F0-4F1F-B6AC-34C6FDFBBFF7}" srcOrd="0" destOrd="0" presId="urn:microsoft.com/office/officeart/2005/8/layout/vList2"/>
    <dgm:cxn modelId="{DB23FBEF-44E0-4803-B443-3ABFBF1FB5E8}" srcId="{C8F6B5D5-D433-4549-9F5D-2935073AEEA1}" destId="{53C0E934-91F9-49C1-9455-45A7F9A75D70}" srcOrd="1" destOrd="0" parTransId="{4722D876-A8BC-4B5B-95E7-DABD75A53B1F}" sibTransId="{6E373E29-3F2B-4872-9F98-069038437276}"/>
    <dgm:cxn modelId="{CA0890B1-67DF-4D08-A967-6419D7D77444}" type="presOf" srcId="{4BC3FA67-5E7B-437C-8794-C9184FD1E775}" destId="{39C265AE-23EB-45D0-B78C-E72A12674B1D}" srcOrd="0" destOrd="0" presId="urn:microsoft.com/office/officeart/2005/8/layout/vList2"/>
    <dgm:cxn modelId="{A062E681-0ECD-4D09-A3EC-A2018EB900C7}" srcId="{C8F6B5D5-D433-4549-9F5D-2935073AEEA1}" destId="{B25D60BB-2D42-48DB-A4B1-0F90AFAA2BAC}" srcOrd="2" destOrd="0" parTransId="{3AAD81C2-B7C9-41DC-AD08-D0BFFE23D19B}" sibTransId="{CFD6E747-E1F1-4CE3-B621-73A7C0B7B0F7}"/>
    <dgm:cxn modelId="{019739EB-4A4F-4C1F-BBC9-F865D60B30A2}" type="presOf" srcId="{53C0E934-91F9-49C1-9455-45A7F9A75D70}" destId="{1B780C9C-4CC0-4BFC-B47D-2223B637460F}" srcOrd="0" destOrd="0" presId="urn:microsoft.com/office/officeart/2005/8/layout/vList2"/>
    <dgm:cxn modelId="{CB29B559-CC07-4B4F-84EB-278D9FADA644}" srcId="{C8F6B5D5-D433-4549-9F5D-2935073AEEA1}" destId="{4BC3FA67-5E7B-437C-8794-C9184FD1E775}" srcOrd="0" destOrd="0" parTransId="{64135A03-81AD-425F-BE77-37696D35EA3E}" sibTransId="{474C9B46-49C2-4C86-929D-C920E8F7903C}"/>
    <dgm:cxn modelId="{8DC7E0D0-03E6-41BF-809F-4AE0C4A19DCE}" type="presOf" srcId="{C8F6B5D5-D433-4549-9F5D-2935073AEEA1}" destId="{8C135DE0-1B93-4ACB-995E-6CE0237D8E17}" srcOrd="0" destOrd="0" presId="urn:microsoft.com/office/officeart/2005/8/layout/vList2"/>
    <dgm:cxn modelId="{B53C7914-816D-44FB-A057-4A3B3EE2C9F8}" type="presOf" srcId="{B25D60BB-2D42-48DB-A4B1-0F90AFAA2BAC}" destId="{F4B8460E-1919-48BD-A015-209E883E72FA}" srcOrd="0" destOrd="0" presId="urn:microsoft.com/office/officeart/2005/8/layout/vList2"/>
    <dgm:cxn modelId="{E0969874-5D09-4EF3-A706-26D73BE0C1DB}" type="presOf" srcId="{0FC2C2C4-58BC-479A-B211-289E08A5388C}" destId="{E85300F6-8E38-490F-988C-9CE5CB3A9A0E}" srcOrd="0" destOrd="0" presId="urn:microsoft.com/office/officeart/2005/8/layout/vList2"/>
    <dgm:cxn modelId="{AF565E51-9D43-430F-8C13-289806AA4BD2}" srcId="{C8F6B5D5-D433-4549-9F5D-2935073AEEA1}" destId="{D9407E77-1371-4E96-B4D0-3DB8E49AF975}" srcOrd="3" destOrd="0" parTransId="{C98D2516-DA36-47B4-A5C3-31B2DE2475A8}" sibTransId="{B0E51755-C090-48D3-BCC8-0725FF06D62C}"/>
    <dgm:cxn modelId="{3B290AF1-00B5-4442-9CE6-3031A04C1C83}" srcId="{C8F6B5D5-D433-4549-9F5D-2935073AEEA1}" destId="{4CECEE12-6C3B-4F4E-BA56-F320CCD50FE8}" srcOrd="4" destOrd="0" parTransId="{445F316A-424D-4CDC-B198-9ACEEC28FAAA}" sibTransId="{C753E50D-2E35-4D38-88E6-85C515A5D13F}"/>
    <dgm:cxn modelId="{DA96DF84-1F11-4CF8-9CC1-D3BE8568CC37}" type="presParOf" srcId="{8C135DE0-1B93-4ACB-995E-6CE0237D8E17}" destId="{39C265AE-23EB-45D0-B78C-E72A12674B1D}" srcOrd="0" destOrd="0" presId="urn:microsoft.com/office/officeart/2005/8/layout/vList2"/>
    <dgm:cxn modelId="{A94F569C-986F-48A3-B398-C87764FD88D8}" type="presParOf" srcId="{8C135DE0-1B93-4ACB-995E-6CE0237D8E17}" destId="{20A152D6-3996-4608-BF81-EB0BD7038680}" srcOrd="1" destOrd="0" presId="urn:microsoft.com/office/officeart/2005/8/layout/vList2"/>
    <dgm:cxn modelId="{24CE3AA5-530D-41E4-998C-242FEAB4CC2E}" type="presParOf" srcId="{8C135DE0-1B93-4ACB-995E-6CE0237D8E17}" destId="{1B780C9C-4CC0-4BFC-B47D-2223B637460F}" srcOrd="2" destOrd="0" presId="urn:microsoft.com/office/officeart/2005/8/layout/vList2"/>
    <dgm:cxn modelId="{E1A1768E-C680-45F6-9343-7BA5768CCE82}" type="presParOf" srcId="{8C135DE0-1B93-4ACB-995E-6CE0237D8E17}" destId="{29173ED8-E905-4B3A-A56B-646C6B115771}" srcOrd="3" destOrd="0" presId="urn:microsoft.com/office/officeart/2005/8/layout/vList2"/>
    <dgm:cxn modelId="{70199FBE-25F9-4678-993C-0F295B9EE781}" type="presParOf" srcId="{8C135DE0-1B93-4ACB-995E-6CE0237D8E17}" destId="{F4B8460E-1919-48BD-A015-209E883E72FA}" srcOrd="4" destOrd="0" presId="urn:microsoft.com/office/officeart/2005/8/layout/vList2"/>
    <dgm:cxn modelId="{134C7814-E794-4B1A-9290-C513B4F7B65A}" type="presParOf" srcId="{8C135DE0-1B93-4ACB-995E-6CE0237D8E17}" destId="{035CF1FA-453C-471D-948A-63A68D9DF497}" srcOrd="5" destOrd="0" presId="urn:microsoft.com/office/officeart/2005/8/layout/vList2"/>
    <dgm:cxn modelId="{2D18503B-9F7D-480A-8669-A496353A3E91}" type="presParOf" srcId="{8C135DE0-1B93-4ACB-995E-6CE0237D8E17}" destId="{5AD18B3F-E5F0-4F1F-B6AC-34C6FDFBBFF7}" srcOrd="6" destOrd="0" presId="urn:microsoft.com/office/officeart/2005/8/layout/vList2"/>
    <dgm:cxn modelId="{C1110EF0-688D-4E74-A252-6E91658DC0FC}" type="presParOf" srcId="{8C135DE0-1B93-4ACB-995E-6CE0237D8E17}" destId="{7BDEFD20-4D75-433D-9242-5775DC0853C4}" srcOrd="7" destOrd="0" presId="urn:microsoft.com/office/officeart/2005/8/layout/vList2"/>
    <dgm:cxn modelId="{FF51DAC7-1828-4EDC-AA69-D06F4462A3FB}" type="presParOf" srcId="{8C135DE0-1B93-4ACB-995E-6CE0237D8E17}" destId="{AFC8BEA8-7CA7-43D9-873F-495E64B64EF5}" srcOrd="8" destOrd="0" presId="urn:microsoft.com/office/officeart/2005/8/layout/vList2"/>
    <dgm:cxn modelId="{892E00AA-2C15-43A7-84A5-6DA19B707370}" type="presParOf" srcId="{8C135DE0-1B93-4ACB-995E-6CE0237D8E17}" destId="{458D823D-6F13-4A12-8FB8-26ADD393A90F}" srcOrd="9" destOrd="0" presId="urn:microsoft.com/office/officeart/2005/8/layout/vList2"/>
    <dgm:cxn modelId="{70EAC996-11EB-4445-9B2C-167440B09B50}" type="presParOf" srcId="{8C135DE0-1B93-4ACB-995E-6CE0237D8E17}" destId="{02ED8A1E-76E0-4B16-A1DA-CB28FE54EDC2}" srcOrd="10" destOrd="0" presId="urn:microsoft.com/office/officeart/2005/8/layout/vList2"/>
    <dgm:cxn modelId="{EBDC0C0F-DA73-4B32-83A2-822F985F5B58}" type="presParOf" srcId="{8C135DE0-1B93-4ACB-995E-6CE0237D8E17}" destId="{6F8EDB79-F4B5-423C-AE7A-FBF1EC94807F}" srcOrd="11" destOrd="0" presId="urn:microsoft.com/office/officeart/2005/8/layout/vList2"/>
    <dgm:cxn modelId="{237682B2-C40E-463F-BAFD-E35BF48D9D92}" type="presParOf" srcId="{8C135DE0-1B93-4ACB-995E-6CE0237D8E17}" destId="{E85300F6-8E38-490F-988C-9CE5CB3A9A0E}" srcOrd="12" destOrd="0" presId="urn:microsoft.com/office/officeart/2005/8/layout/vList2"/>
    <dgm:cxn modelId="{C7E1D6D1-101D-47A1-A8A0-A5DD797492F8}" type="presParOf" srcId="{8C135DE0-1B93-4ACB-995E-6CE0237D8E17}" destId="{DB2C82A0-A799-4CD7-B359-739419483969}" srcOrd="13" destOrd="0" presId="urn:microsoft.com/office/officeart/2005/8/layout/vList2"/>
    <dgm:cxn modelId="{4638A6A5-AC73-4A6C-A57F-801A63A35674}" type="presParOf" srcId="{8C135DE0-1B93-4ACB-995E-6CE0237D8E17}" destId="{C107EF76-56C6-45CE-B691-9481CC6C37D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12F4DB-312A-4FFC-80B5-F43EFA0D569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2327000-0BEA-411D-AA95-1DB071E58AF7}">
      <dgm:prSet/>
      <dgm:spPr/>
      <dgm:t>
        <a:bodyPr/>
        <a:lstStyle/>
        <a:p>
          <a:r>
            <a:rPr lang="en-US"/>
            <a:t>Students must belong to one department and many courses.</a:t>
          </a:r>
        </a:p>
      </dgm:t>
    </dgm:pt>
    <dgm:pt modelId="{8AB02D8E-B84C-4A98-B8A2-7BB6E0B02E17}" type="parTrans" cxnId="{866FD126-3329-444D-8569-6FAB1E7C10A7}">
      <dgm:prSet/>
      <dgm:spPr/>
      <dgm:t>
        <a:bodyPr/>
        <a:lstStyle/>
        <a:p>
          <a:endParaRPr lang="en-US"/>
        </a:p>
      </dgm:t>
    </dgm:pt>
    <dgm:pt modelId="{D9BDB1EA-7F61-4E45-BA81-F51DBAF97BDE}" type="sibTrans" cxnId="{866FD126-3329-444D-8569-6FAB1E7C10A7}">
      <dgm:prSet/>
      <dgm:spPr/>
      <dgm:t>
        <a:bodyPr/>
        <a:lstStyle/>
        <a:p>
          <a:endParaRPr lang="en-US"/>
        </a:p>
      </dgm:t>
    </dgm:pt>
    <dgm:pt modelId="{A95EA857-A12F-469A-9113-398B2AA35080}">
      <dgm:prSet/>
      <dgm:spPr/>
      <dgm:t>
        <a:bodyPr/>
        <a:lstStyle/>
        <a:p>
          <a:r>
            <a:rPr lang="en-US"/>
            <a:t>Students may have one or many exams in many courses and may have many exams in the same. course.</a:t>
          </a:r>
        </a:p>
      </dgm:t>
    </dgm:pt>
    <dgm:pt modelId="{5C060FE9-E4AC-43C3-9435-AF3757DEEF53}" type="parTrans" cxnId="{78A3552E-3ABC-4005-851E-FB93ED75A214}">
      <dgm:prSet/>
      <dgm:spPr/>
      <dgm:t>
        <a:bodyPr/>
        <a:lstStyle/>
        <a:p>
          <a:endParaRPr lang="en-US"/>
        </a:p>
      </dgm:t>
    </dgm:pt>
    <dgm:pt modelId="{46085485-E4FB-4C90-A0D6-9F8E4984371B}" type="sibTrans" cxnId="{78A3552E-3ABC-4005-851E-FB93ED75A214}">
      <dgm:prSet/>
      <dgm:spPr/>
      <dgm:t>
        <a:bodyPr/>
        <a:lstStyle/>
        <a:p>
          <a:endParaRPr lang="en-US"/>
        </a:p>
      </dgm:t>
    </dgm:pt>
    <dgm:pt modelId="{4CCC14F4-5E37-4A45-B762-666857AD7A5C}">
      <dgm:prSet/>
      <dgm:spPr/>
      <dgm:t>
        <a:bodyPr/>
        <a:lstStyle/>
        <a:p>
          <a:r>
            <a:rPr lang="en-US"/>
            <a:t>The course must have many questions and may have many topics.</a:t>
          </a:r>
        </a:p>
      </dgm:t>
    </dgm:pt>
    <dgm:pt modelId="{A03A7D11-5AD1-4F25-9412-46C1A9272854}" type="parTrans" cxnId="{9F2AFDE3-BD14-44B5-98A2-2CEC0FDBE754}">
      <dgm:prSet/>
      <dgm:spPr/>
      <dgm:t>
        <a:bodyPr/>
        <a:lstStyle/>
        <a:p>
          <a:endParaRPr lang="en-US"/>
        </a:p>
      </dgm:t>
    </dgm:pt>
    <dgm:pt modelId="{960118F1-F77A-4D17-ADD5-B884D2BE085B}" type="sibTrans" cxnId="{9F2AFDE3-BD14-44B5-98A2-2CEC0FDBE754}">
      <dgm:prSet/>
      <dgm:spPr/>
      <dgm:t>
        <a:bodyPr/>
        <a:lstStyle/>
        <a:p>
          <a:endParaRPr lang="en-US"/>
        </a:p>
      </dgm:t>
    </dgm:pt>
    <dgm:pt modelId="{25B5201A-C36E-41AF-A07F-78A02E53F35F}">
      <dgm:prSet/>
      <dgm:spPr/>
      <dgm:t>
        <a:bodyPr/>
        <a:lstStyle/>
        <a:p>
          <a:r>
            <a:rPr lang="en-US"/>
            <a:t>Questions must have answers.</a:t>
          </a:r>
        </a:p>
      </dgm:t>
    </dgm:pt>
    <dgm:pt modelId="{2CF4F938-F230-4D0D-AC00-D0826C12E13A}" type="parTrans" cxnId="{8DDCEFAD-ED9E-47C8-8BEF-6E8C53E1E89C}">
      <dgm:prSet/>
      <dgm:spPr/>
      <dgm:t>
        <a:bodyPr/>
        <a:lstStyle/>
        <a:p>
          <a:endParaRPr lang="en-US"/>
        </a:p>
      </dgm:t>
    </dgm:pt>
    <dgm:pt modelId="{4E3DF16C-2C61-4CE0-9731-1E6A39FCC014}" type="sibTrans" cxnId="{8DDCEFAD-ED9E-47C8-8BEF-6E8C53E1E89C}">
      <dgm:prSet/>
      <dgm:spPr/>
      <dgm:t>
        <a:bodyPr/>
        <a:lstStyle/>
        <a:p>
          <a:endParaRPr lang="en-US"/>
        </a:p>
      </dgm:t>
    </dgm:pt>
    <dgm:pt modelId="{3F51B669-5C2F-4308-9F06-3FBAAFB0C834}">
      <dgm:prSet/>
      <dgm:spPr/>
      <dgm:t>
        <a:bodyPr/>
        <a:lstStyle/>
        <a:p>
          <a:r>
            <a:rPr lang="en-US"/>
            <a:t>The department must be managed by one instructor.</a:t>
          </a:r>
        </a:p>
      </dgm:t>
    </dgm:pt>
    <dgm:pt modelId="{9E6BFBE6-8D7D-4F49-87EC-12BE7C2157B1}" type="parTrans" cxnId="{EC1292E2-B994-47BC-B116-33D95C54BBE7}">
      <dgm:prSet/>
      <dgm:spPr/>
      <dgm:t>
        <a:bodyPr/>
        <a:lstStyle/>
        <a:p>
          <a:endParaRPr lang="en-US"/>
        </a:p>
      </dgm:t>
    </dgm:pt>
    <dgm:pt modelId="{D0502096-4C8B-4F15-8A5A-BCAB545AE2B6}" type="sibTrans" cxnId="{EC1292E2-B994-47BC-B116-33D95C54BBE7}">
      <dgm:prSet/>
      <dgm:spPr/>
      <dgm:t>
        <a:bodyPr/>
        <a:lstStyle/>
        <a:p>
          <a:endParaRPr lang="en-US"/>
        </a:p>
      </dgm:t>
    </dgm:pt>
    <dgm:pt modelId="{3A0DA302-99BD-42C8-8B45-F76958985850}">
      <dgm:prSet/>
      <dgm:spPr/>
      <dgm:t>
        <a:bodyPr/>
        <a:lstStyle/>
        <a:p>
          <a:r>
            <a:rPr lang="en-US"/>
            <a:t>Instructors must work in one department.</a:t>
          </a:r>
        </a:p>
      </dgm:t>
    </dgm:pt>
    <dgm:pt modelId="{AF10D8BD-25DE-47BD-AB38-7CFF917DDFFD}" type="parTrans" cxnId="{A44B3DE3-BE3C-4F38-8779-CEA244D47FB6}">
      <dgm:prSet/>
      <dgm:spPr/>
      <dgm:t>
        <a:bodyPr/>
        <a:lstStyle/>
        <a:p>
          <a:endParaRPr lang="en-US"/>
        </a:p>
      </dgm:t>
    </dgm:pt>
    <dgm:pt modelId="{ED9B1F1B-CDFC-441E-AFED-465C0C37D403}" type="sibTrans" cxnId="{A44B3DE3-BE3C-4F38-8779-CEA244D47FB6}">
      <dgm:prSet/>
      <dgm:spPr/>
      <dgm:t>
        <a:bodyPr/>
        <a:lstStyle/>
        <a:p>
          <a:endParaRPr lang="en-US"/>
        </a:p>
      </dgm:t>
    </dgm:pt>
    <dgm:pt modelId="{D692354A-837F-4416-A691-58DEA46A08EB}">
      <dgm:prSet/>
      <dgm:spPr/>
      <dgm:t>
        <a:bodyPr/>
        <a:lstStyle/>
        <a:p>
          <a:r>
            <a:rPr lang="en-US"/>
            <a:t>Student must be supervised by one team leader student.</a:t>
          </a:r>
        </a:p>
      </dgm:t>
    </dgm:pt>
    <dgm:pt modelId="{5C9B5DAF-F861-4149-BF9B-1602318786E4}" type="parTrans" cxnId="{D486ED80-4A90-41DC-B224-AD9284B0A012}">
      <dgm:prSet/>
      <dgm:spPr/>
      <dgm:t>
        <a:bodyPr/>
        <a:lstStyle/>
        <a:p>
          <a:endParaRPr lang="en-US"/>
        </a:p>
      </dgm:t>
    </dgm:pt>
    <dgm:pt modelId="{69FCB15C-49A9-4208-BEB0-756EB9DB4EEE}" type="sibTrans" cxnId="{D486ED80-4A90-41DC-B224-AD9284B0A012}">
      <dgm:prSet/>
      <dgm:spPr/>
      <dgm:t>
        <a:bodyPr/>
        <a:lstStyle/>
        <a:p>
          <a:endParaRPr lang="en-US"/>
        </a:p>
      </dgm:t>
    </dgm:pt>
    <dgm:pt modelId="{F5CE432E-AC55-4942-91CF-10D8ED0EF44F}" type="pres">
      <dgm:prSet presAssocID="{0812F4DB-312A-4FFC-80B5-F43EFA0D5697}" presName="linear" presStyleCnt="0">
        <dgm:presLayoutVars>
          <dgm:animLvl val="lvl"/>
          <dgm:resizeHandles val="exact"/>
        </dgm:presLayoutVars>
      </dgm:prSet>
      <dgm:spPr/>
      <dgm:t>
        <a:bodyPr/>
        <a:lstStyle/>
        <a:p>
          <a:endParaRPr lang="en-US"/>
        </a:p>
      </dgm:t>
    </dgm:pt>
    <dgm:pt modelId="{026C769D-CC90-42BB-B21D-A495502823FA}" type="pres">
      <dgm:prSet presAssocID="{82327000-0BEA-411D-AA95-1DB071E58AF7}" presName="parentText" presStyleLbl="node1" presStyleIdx="0" presStyleCnt="7">
        <dgm:presLayoutVars>
          <dgm:chMax val="0"/>
          <dgm:bulletEnabled val="1"/>
        </dgm:presLayoutVars>
      </dgm:prSet>
      <dgm:spPr/>
      <dgm:t>
        <a:bodyPr/>
        <a:lstStyle/>
        <a:p>
          <a:endParaRPr lang="en-US"/>
        </a:p>
      </dgm:t>
    </dgm:pt>
    <dgm:pt modelId="{09133384-F2E3-4CBD-99CB-8B84F7D1D583}" type="pres">
      <dgm:prSet presAssocID="{D9BDB1EA-7F61-4E45-BA81-F51DBAF97BDE}" presName="spacer" presStyleCnt="0"/>
      <dgm:spPr/>
    </dgm:pt>
    <dgm:pt modelId="{31D4ED87-4C7E-4D42-97B5-2B9998A84B96}" type="pres">
      <dgm:prSet presAssocID="{A95EA857-A12F-469A-9113-398B2AA35080}" presName="parentText" presStyleLbl="node1" presStyleIdx="1" presStyleCnt="7">
        <dgm:presLayoutVars>
          <dgm:chMax val="0"/>
          <dgm:bulletEnabled val="1"/>
        </dgm:presLayoutVars>
      </dgm:prSet>
      <dgm:spPr/>
      <dgm:t>
        <a:bodyPr/>
        <a:lstStyle/>
        <a:p>
          <a:endParaRPr lang="en-US"/>
        </a:p>
      </dgm:t>
    </dgm:pt>
    <dgm:pt modelId="{91CF63BF-C155-42B3-924F-62AB2873A987}" type="pres">
      <dgm:prSet presAssocID="{46085485-E4FB-4C90-A0D6-9F8E4984371B}" presName="spacer" presStyleCnt="0"/>
      <dgm:spPr/>
    </dgm:pt>
    <dgm:pt modelId="{E3EC2600-35D5-43B4-BEDE-AFE03371D114}" type="pres">
      <dgm:prSet presAssocID="{4CCC14F4-5E37-4A45-B762-666857AD7A5C}" presName="parentText" presStyleLbl="node1" presStyleIdx="2" presStyleCnt="7">
        <dgm:presLayoutVars>
          <dgm:chMax val="0"/>
          <dgm:bulletEnabled val="1"/>
        </dgm:presLayoutVars>
      </dgm:prSet>
      <dgm:spPr/>
      <dgm:t>
        <a:bodyPr/>
        <a:lstStyle/>
        <a:p>
          <a:endParaRPr lang="en-US"/>
        </a:p>
      </dgm:t>
    </dgm:pt>
    <dgm:pt modelId="{16AE4CF0-41E7-4062-B398-1781761E78CA}" type="pres">
      <dgm:prSet presAssocID="{960118F1-F77A-4D17-ADD5-B884D2BE085B}" presName="spacer" presStyleCnt="0"/>
      <dgm:spPr/>
    </dgm:pt>
    <dgm:pt modelId="{ED322942-73D3-4714-9AAD-C35F0478AE23}" type="pres">
      <dgm:prSet presAssocID="{25B5201A-C36E-41AF-A07F-78A02E53F35F}" presName="parentText" presStyleLbl="node1" presStyleIdx="3" presStyleCnt="7">
        <dgm:presLayoutVars>
          <dgm:chMax val="0"/>
          <dgm:bulletEnabled val="1"/>
        </dgm:presLayoutVars>
      </dgm:prSet>
      <dgm:spPr/>
      <dgm:t>
        <a:bodyPr/>
        <a:lstStyle/>
        <a:p>
          <a:endParaRPr lang="en-US"/>
        </a:p>
      </dgm:t>
    </dgm:pt>
    <dgm:pt modelId="{92E7B4BD-9DDF-484A-BA75-B71AC5C13F6B}" type="pres">
      <dgm:prSet presAssocID="{4E3DF16C-2C61-4CE0-9731-1E6A39FCC014}" presName="spacer" presStyleCnt="0"/>
      <dgm:spPr/>
    </dgm:pt>
    <dgm:pt modelId="{97152CB6-7124-4E40-A1EB-A1184F982B5A}" type="pres">
      <dgm:prSet presAssocID="{3F51B669-5C2F-4308-9F06-3FBAAFB0C834}" presName="parentText" presStyleLbl="node1" presStyleIdx="4" presStyleCnt="7">
        <dgm:presLayoutVars>
          <dgm:chMax val="0"/>
          <dgm:bulletEnabled val="1"/>
        </dgm:presLayoutVars>
      </dgm:prSet>
      <dgm:spPr/>
      <dgm:t>
        <a:bodyPr/>
        <a:lstStyle/>
        <a:p>
          <a:endParaRPr lang="en-US"/>
        </a:p>
      </dgm:t>
    </dgm:pt>
    <dgm:pt modelId="{E9049A49-1809-4DF0-BF1B-1306986CE9DE}" type="pres">
      <dgm:prSet presAssocID="{D0502096-4C8B-4F15-8A5A-BCAB545AE2B6}" presName="spacer" presStyleCnt="0"/>
      <dgm:spPr/>
    </dgm:pt>
    <dgm:pt modelId="{A7431ED4-4B9C-4870-8727-C4EB95F4B292}" type="pres">
      <dgm:prSet presAssocID="{3A0DA302-99BD-42C8-8B45-F76958985850}" presName="parentText" presStyleLbl="node1" presStyleIdx="5" presStyleCnt="7">
        <dgm:presLayoutVars>
          <dgm:chMax val="0"/>
          <dgm:bulletEnabled val="1"/>
        </dgm:presLayoutVars>
      </dgm:prSet>
      <dgm:spPr/>
      <dgm:t>
        <a:bodyPr/>
        <a:lstStyle/>
        <a:p>
          <a:endParaRPr lang="en-US"/>
        </a:p>
      </dgm:t>
    </dgm:pt>
    <dgm:pt modelId="{82A7AC71-B0F6-4E69-A221-675C85D84A92}" type="pres">
      <dgm:prSet presAssocID="{ED9B1F1B-CDFC-441E-AFED-465C0C37D403}" presName="spacer" presStyleCnt="0"/>
      <dgm:spPr/>
    </dgm:pt>
    <dgm:pt modelId="{68B8128D-F48D-4F0F-903F-38C9CE56FF6C}" type="pres">
      <dgm:prSet presAssocID="{D692354A-837F-4416-A691-58DEA46A08EB}" presName="parentText" presStyleLbl="node1" presStyleIdx="6" presStyleCnt="7">
        <dgm:presLayoutVars>
          <dgm:chMax val="0"/>
          <dgm:bulletEnabled val="1"/>
        </dgm:presLayoutVars>
      </dgm:prSet>
      <dgm:spPr/>
      <dgm:t>
        <a:bodyPr/>
        <a:lstStyle/>
        <a:p>
          <a:endParaRPr lang="en-US"/>
        </a:p>
      </dgm:t>
    </dgm:pt>
  </dgm:ptLst>
  <dgm:cxnLst>
    <dgm:cxn modelId="{3EF4C85D-D423-4DEE-8F77-F5FAF25C8B42}" type="presOf" srcId="{82327000-0BEA-411D-AA95-1DB071E58AF7}" destId="{026C769D-CC90-42BB-B21D-A495502823FA}" srcOrd="0" destOrd="0" presId="urn:microsoft.com/office/officeart/2005/8/layout/vList2"/>
    <dgm:cxn modelId="{C2872234-27F6-4809-99A5-463481E2A699}" type="presOf" srcId="{3A0DA302-99BD-42C8-8B45-F76958985850}" destId="{A7431ED4-4B9C-4870-8727-C4EB95F4B292}" srcOrd="0" destOrd="0" presId="urn:microsoft.com/office/officeart/2005/8/layout/vList2"/>
    <dgm:cxn modelId="{8DDCEFAD-ED9E-47C8-8BEF-6E8C53E1E89C}" srcId="{0812F4DB-312A-4FFC-80B5-F43EFA0D5697}" destId="{25B5201A-C36E-41AF-A07F-78A02E53F35F}" srcOrd="3" destOrd="0" parTransId="{2CF4F938-F230-4D0D-AC00-D0826C12E13A}" sibTransId="{4E3DF16C-2C61-4CE0-9731-1E6A39FCC014}"/>
    <dgm:cxn modelId="{EC1292E2-B994-47BC-B116-33D95C54BBE7}" srcId="{0812F4DB-312A-4FFC-80B5-F43EFA0D5697}" destId="{3F51B669-5C2F-4308-9F06-3FBAAFB0C834}" srcOrd="4" destOrd="0" parTransId="{9E6BFBE6-8D7D-4F49-87EC-12BE7C2157B1}" sibTransId="{D0502096-4C8B-4F15-8A5A-BCAB545AE2B6}"/>
    <dgm:cxn modelId="{6513AB0C-B0B2-4AA8-8082-20F272E0D624}" type="presOf" srcId="{3F51B669-5C2F-4308-9F06-3FBAAFB0C834}" destId="{97152CB6-7124-4E40-A1EB-A1184F982B5A}" srcOrd="0" destOrd="0" presId="urn:microsoft.com/office/officeart/2005/8/layout/vList2"/>
    <dgm:cxn modelId="{38D24CD3-D5BE-49F6-BABB-6471CA632447}" type="presOf" srcId="{A95EA857-A12F-469A-9113-398B2AA35080}" destId="{31D4ED87-4C7E-4D42-97B5-2B9998A84B96}" srcOrd="0" destOrd="0" presId="urn:microsoft.com/office/officeart/2005/8/layout/vList2"/>
    <dgm:cxn modelId="{866FD126-3329-444D-8569-6FAB1E7C10A7}" srcId="{0812F4DB-312A-4FFC-80B5-F43EFA0D5697}" destId="{82327000-0BEA-411D-AA95-1DB071E58AF7}" srcOrd="0" destOrd="0" parTransId="{8AB02D8E-B84C-4A98-B8A2-7BB6E0B02E17}" sibTransId="{D9BDB1EA-7F61-4E45-BA81-F51DBAF97BDE}"/>
    <dgm:cxn modelId="{4FD6C721-E1D2-4F04-A24C-61EC6C174B4F}" type="presOf" srcId="{4CCC14F4-5E37-4A45-B762-666857AD7A5C}" destId="{E3EC2600-35D5-43B4-BEDE-AFE03371D114}" srcOrd="0" destOrd="0" presId="urn:microsoft.com/office/officeart/2005/8/layout/vList2"/>
    <dgm:cxn modelId="{8E18A093-FE76-4958-BD71-8E6C8F86108D}" type="presOf" srcId="{0812F4DB-312A-4FFC-80B5-F43EFA0D5697}" destId="{F5CE432E-AC55-4942-91CF-10D8ED0EF44F}" srcOrd="0" destOrd="0" presId="urn:microsoft.com/office/officeart/2005/8/layout/vList2"/>
    <dgm:cxn modelId="{32F9674C-5C73-4B3C-AE6D-D442F0ADEBD8}" type="presOf" srcId="{25B5201A-C36E-41AF-A07F-78A02E53F35F}" destId="{ED322942-73D3-4714-9AAD-C35F0478AE23}" srcOrd="0" destOrd="0" presId="urn:microsoft.com/office/officeart/2005/8/layout/vList2"/>
    <dgm:cxn modelId="{C9040EC2-B630-4D9D-8F33-A991A1F12F07}" type="presOf" srcId="{D692354A-837F-4416-A691-58DEA46A08EB}" destId="{68B8128D-F48D-4F0F-903F-38C9CE56FF6C}" srcOrd="0" destOrd="0" presId="urn:microsoft.com/office/officeart/2005/8/layout/vList2"/>
    <dgm:cxn modelId="{9F2AFDE3-BD14-44B5-98A2-2CEC0FDBE754}" srcId="{0812F4DB-312A-4FFC-80B5-F43EFA0D5697}" destId="{4CCC14F4-5E37-4A45-B762-666857AD7A5C}" srcOrd="2" destOrd="0" parTransId="{A03A7D11-5AD1-4F25-9412-46C1A9272854}" sibTransId="{960118F1-F77A-4D17-ADD5-B884D2BE085B}"/>
    <dgm:cxn modelId="{A44B3DE3-BE3C-4F38-8779-CEA244D47FB6}" srcId="{0812F4DB-312A-4FFC-80B5-F43EFA0D5697}" destId="{3A0DA302-99BD-42C8-8B45-F76958985850}" srcOrd="5" destOrd="0" parTransId="{AF10D8BD-25DE-47BD-AB38-7CFF917DDFFD}" sibTransId="{ED9B1F1B-CDFC-441E-AFED-465C0C37D403}"/>
    <dgm:cxn modelId="{78A3552E-3ABC-4005-851E-FB93ED75A214}" srcId="{0812F4DB-312A-4FFC-80B5-F43EFA0D5697}" destId="{A95EA857-A12F-469A-9113-398B2AA35080}" srcOrd="1" destOrd="0" parTransId="{5C060FE9-E4AC-43C3-9435-AF3757DEEF53}" sibTransId="{46085485-E4FB-4C90-A0D6-9F8E4984371B}"/>
    <dgm:cxn modelId="{D486ED80-4A90-41DC-B224-AD9284B0A012}" srcId="{0812F4DB-312A-4FFC-80B5-F43EFA0D5697}" destId="{D692354A-837F-4416-A691-58DEA46A08EB}" srcOrd="6" destOrd="0" parTransId="{5C9B5DAF-F861-4149-BF9B-1602318786E4}" sibTransId="{69FCB15C-49A9-4208-BEB0-756EB9DB4EEE}"/>
    <dgm:cxn modelId="{976B267C-2C3E-43E0-A1AC-B713E40E3BA1}" type="presParOf" srcId="{F5CE432E-AC55-4942-91CF-10D8ED0EF44F}" destId="{026C769D-CC90-42BB-B21D-A495502823FA}" srcOrd="0" destOrd="0" presId="urn:microsoft.com/office/officeart/2005/8/layout/vList2"/>
    <dgm:cxn modelId="{D5C1E22E-392C-427B-AD67-CE1369E2A0A2}" type="presParOf" srcId="{F5CE432E-AC55-4942-91CF-10D8ED0EF44F}" destId="{09133384-F2E3-4CBD-99CB-8B84F7D1D583}" srcOrd="1" destOrd="0" presId="urn:microsoft.com/office/officeart/2005/8/layout/vList2"/>
    <dgm:cxn modelId="{FA2A5507-AD5E-46FF-BC2F-C866D0C7FDBE}" type="presParOf" srcId="{F5CE432E-AC55-4942-91CF-10D8ED0EF44F}" destId="{31D4ED87-4C7E-4D42-97B5-2B9998A84B96}" srcOrd="2" destOrd="0" presId="urn:microsoft.com/office/officeart/2005/8/layout/vList2"/>
    <dgm:cxn modelId="{BAE1C4DB-40B2-4288-94B6-F9F65E3EC555}" type="presParOf" srcId="{F5CE432E-AC55-4942-91CF-10D8ED0EF44F}" destId="{91CF63BF-C155-42B3-924F-62AB2873A987}" srcOrd="3" destOrd="0" presId="urn:microsoft.com/office/officeart/2005/8/layout/vList2"/>
    <dgm:cxn modelId="{CA2536D2-3DB9-40D7-8D88-466881AC0A72}" type="presParOf" srcId="{F5CE432E-AC55-4942-91CF-10D8ED0EF44F}" destId="{E3EC2600-35D5-43B4-BEDE-AFE03371D114}" srcOrd="4" destOrd="0" presId="urn:microsoft.com/office/officeart/2005/8/layout/vList2"/>
    <dgm:cxn modelId="{1AA6BF8A-E17F-4A9B-AC4B-F72CC332679E}" type="presParOf" srcId="{F5CE432E-AC55-4942-91CF-10D8ED0EF44F}" destId="{16AE4CF0-41E7-4062-B398-1781761E78CA}" srcOrd="5" destOrd="0" presId="urn:microsoft.com/office/officeart/2005/8/layout/vList2"/>
    <dgm:cxn modelId="{039E7FD6-9CCF-4211-93BE-4546C8153704}" type="presParOf" srcId="{F5CE432E-AC55-4942-91CF-10D8ED0EF44F}" destId="{ED322942-73D3-4714-9AAD-C35F0478AE23}" srcOrd="6" destOrd="0" presId="urn:microsoft.com/office/officeart/2005/8/layout/vList2"/>
    <dgm:cxn modelId="{35D747BA-887D-49AB-BCBA-6A15293EA956}" type="presParOf" srcId="{F5CE432E-AC55-4942-91CF-10D8ED0EF44F}" destId="{92E7B4BD-9DDF-484A-BA75-B71AC5C13F6B}" srcOrd="7" destOrd="0" presId="urn:microsoft.com/office/officeart/2005/8/layout/vList2"/>
    <dgm:cxn modelId="{0A48D698-083E-47E9-AEB9-9214855B5601}" type="presParOf" srcId="{F5CE432E-AC55-4942-91CF-10D8ED0EF44F}" destId="{97152CB6-7124-4E40-A1EB-A1184F982B5A}" srcOrd="8" destOrd="0" presId="urn:microsoft.com/office/officeart/2005/8/layout/vList2"/>
    <dgm:cxn modelId="{E36F03B6-35FD-404A-9DB4-79F5ACCC57B2}" type="presParOf" srcId="{F5CE432E-AC55-4942-91CF-10D8ED0EF44F}" destId="{E9049A49-1809-4DF0-BF1B-1306986CE9DE}" srcOrd="9" destOrd="0" presId="urn:microsoft.com/office/officeart/2005/8/layout/vList2"/>
    <dgm:cxn modelId="{57945664-6F1F-4953-845F-D916961BBD78}" type="presParOf" srcId="{F5CE432E-AC55-4942-91CF-10D8ED0EF44F}" destId="{A7431ED4-4B9C-4870-8727-C4EB95F4B292}" srcOrd="10" destOrd="0" presId="urn:microsoft.com/office/officeart/2005/8/layout/vList2"/>
    <dgm:cxn modelId="{EA531796-6C09-49BF-BF2F-CABABF227E3E}" type="presParOf" srcId="{F5CE432E-AC55-4942-91CF-10D8ED0EF44F}" destId="{82A7AC71-B0F6-4E69-A221-675C85D84A92}" srcOrd="11" destOrd="0" presId="urn:microsoft.com/office/officeart/2005/8/layout/vList2"/>
    <dgm:cxn modelId="{E8107F1F-1D2C-4FEB-8639-88D5B5574B26}" type="presParOf" srcId="{F5CE432E-AC55-4942-91CF-10D8ED0EF44F}" destId="{68B8128D-F48D-4F0F-903F-38C9CE56FF6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EE524D-6345-4599-AC4A-ED1014D6A77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6CACE81-C147-42EE-B4C8-39C7726E49A9}">
      <dgm:prSet/>
      <dgm:spPr/>
      <dgm:t>
        <a:bodyPr/>
        <a:lstStyle/>
        <a:p>
          <a:r>
            <a:rPr lang="en-US" b="1"/>
            <a:t>Requirements:</a:t>
          </a:r>
          <a:endParaRPr lang="en-US"/>
        </a:p>
      </dgm:t>
    </dgm:pt>
    <dgm:pt modelId="{706A57CE-ED32-4538-9926-1EA0DF41EDE4}" type="parTrans" cxnId="{68C9FADF-F3BE-4314-A144-E1606FAEE66D}">
      <dgm:prSet/>
      <dgm:spPr/>
      <dgm:t>
        <a:bodyPr/>
        <a:lstStyle/>
        <a:p>
          <a:endParaRPr lang="en-US"/>
        </a:p>
      </dgm:t>
    </dgm:pt>
    <dgm:pt modelId="{6EEAD9C9-3295-4A8E-BCAA-5F81776B4B34}" type="sibTrans" cxnId="{68C9FADF-F3BE-4314-A144-E1606FAEE66D}">
      <dgm:prSet/>
      <dgm:spPr/>
      <dgm:t>
        <a:bodyPr/>
        <a:lstStyle/>
        <a:p>
          <a:endParaRPr lang="en-US"/>
        </a:p>
      </dgm:t>
    </dgm:pt>
    <dgm:pt modelId="{6EC7406B-BB33-47BB-9D40-384F8878EF68}">
      <dgm:prSet/>
      <dgm:spPr/>
      <dgm:t>
        <a:bodyPr/>
        <a:lstStyle/>
        <a:p>
          <a:r>
            <a:rPr lang="en-US"/>
            <a:t>Dimensions</a:t>
          </a:r>
        </a:p>
      </dgm:t>
    </dgm:pt>
    <dgm:pt modelId="{9A33D285-0013-4036-8459-5B64A94041B7}" type="parTrans" cxnId="{537FC092-D3D3-4418-99D1-908905F57B34}">
      <dgm:prSet/>
      <dgm:spPr/>
      <dgm:t>
        <a:bodyPr/>
        <a:lstStyle/>
        <a:p>
          <a:endParaRPr lang="en-US"/>
        </a:p>
      </dgm:t>
    </dgm:pt>
    <dgm:pt modelId="{43106E7D-397D-42B1-9D1B-2DE94780BE4F}" type="sibTrans" cxnId="{537FC092-D3D3-4418-99D1-908905F57B34}">
      <dgm:prSet/>
      <dgm:spPr/>
      <dgm:t>
        <a:bodyPr/>
        <a:lstStyle/>
        <a:p>
          <a:endParaRPr lang="en-US"/>
        </a:p>
      </dgm:t>
    </dgm:pt>
    <dgm:pt modelId="{9BB0CE2C-04AC-48C0-8CD5-A1A9FD097C8E}">
      <dgm:prSet/>
      <dgm:spPr/>
      <dgm:t>
        <a:bodyPr/>
        <a:lstStyle/>
        <a:p>
          <a:r>
            <a:rPr lang="en-US" dirty="0"/>
            <a:t>Hierarchies</a:t>
          </a:r>
        </a:p>
      </dgm:t>
    </dgm:pt>
    <dgm:pt modelId="{790D8038-29EF-490F-A531-98C3CD43AEEF}" type="parTrans" cxnId="{474D2E9F-0AA9-4C41-80A0-6B6337BB8EEE}">
      <dgm:prSet/>
      <dgm:spPr/>
      <dgm:t>
        <a:bodyPr/>
        <a:lstStyle/>
        <a:p>
          <a:endParaRPr lang="en-US"/>
        </a:p>
      </dgm:t>
    </dgm:pt>
    <dgm:pt modelId="{052152D2-5E99-44CA-8A55-0407B497D5B4}" type="sibTrans" cxnId="{474D2E9F-0AA9-4C41-80A0-6B6337BB8EEE}">
      <dgm:prSet/>
      <dgm:spPr/>
      <dgm:t>
        <a:bodyPr/>
        <a:lstStyle/>
        <a:p>
          <a:endParaRPr lang="en-US"/>
        </a:p>
      </dgm:t>
    </dgm:pt>
    <dgm:pt modelId="{693E89E8-B62E-4595-8BF6-160C0E33B913}">
      <dgm:prSet/>
      <dgm:spPr/>
      <dgm:t>
        <a:bodyPr/>
        <a:lstStyle/>
        <a:p>
          <a:r>
            <a:rPr lang="en-US" dirty="0"/>
            <a:t>Fact Tables</a:t>
          </a:r>
        </a:p>
      </dgm:t>
    </dgm:pt>
    <dgm:pt modelId="{57096E6D-1151-4372-8BF1-A6EB2E69557F}" type="parTrans" cxnId="{06C99E54-8FA7-48F5-9B0D-14F990716553}">
      <dgm:prSet/>
      <dgm:spPr/>
      <dgm:t>
        <a:bodyPr/>
        <a:lstStyle/>
        <a:p>
          <a:endParaRPr lang="en-US"/>
        </a:p>
      </dgm:t>
    </dgm:pt>
    <dgm:pt modelId="{44CBF7D5-599D-4766-8852-F3355EC8D0AD}" type="sibTrans" cxnId="{06C99E54-8FA7-48F5-9B0D-14F990716553}">
      <dgm:prSet/>
      <dgm:spPr/>
      <dgm:t>
        <a:bodyPr/>
        <a:lstStyle/>
        <a:p>
          <a:endParaRPr lang="en-US"/>
        </a:p>
      </dgm:t>
    </dgm:pt>
    <dgm:pt modelId="{C5C9A18D-6C4C-43AB-9488-2FB4A6C2685E}">
      <dgm:prSet/>
      <dgm:spPr/>
      <dgm:t>
        <a:bodyPr/>
        <a:lstStyle/>
        <a:p>
          <a:r>
            <a:rPr lang="en-US"/>
            <a:t>DWH-Diagram</a:t>
          </a:r>
        </a:p>
      </dgm:t>
    </dgm:pt>
    <dgm:pt modelId="{CD51DFBA-66F5-417A-84B1-EC1EB2504D1E}" type="parTrans" cxnId="{16A593FF-F7DA-40D6-A52A-F24F71EEF617}">
      <dgm:prSet/>
      <dgm:spPr/>
      <dgm:t>
        <a:bodyPr/>
        <a:lstStyle/>
        <a:p>
          <a:endParaRPr lang="en-US"/>
        </a:p>
      </dgm:t>
    </dgm:pt>
    <dgm:pt modelId="{677FE5F0-A803-4988-A371-B5BCCC1454CC}" type="sibTrans" cxnId="{16A593FF-F7DA-40D6-A52A-F24F71EEF617}">
      <dgm:prSet/>
      <dgm:spPr/>
      <dgm:t>
        <a:bodyPr/>
        <a:lstStyle/>
        <a:p>
          <a:endParaRPr lang="en-US"/>
        </a:p>
      </dgm:t>
    </dgm:pt>
    <dgm:pt modelId="{551DDB4C-D002-4EE5-91BA-DB082FCEBDB2}" type="pres">
      <dgm:prSet presAssocID="{4AEE524D-6345-4599-AC4A-ED1014D6A773}" presName="linear" presStyleCnt="0">
        <dgm:presLayoutVars>
          <dgm:animLvl val="lvl"/>
          <dgm:resizeHandles val="exact"/>
        </dgm:presLayoutVars>
      </dgm:prSet>
      <dgm:spPr/>
      <dgm:t>
        <a:bodyPr/>
        <a:lstStyle/>
        <a:p>
          <a:endParaRPr lang="en-US"/>
        </a:p>
      </dgm:t>
    </dgm:pt>
    <dgm:pt modelId="{EB95A96C-5D85-4477-A24F-D8C0EEBC0FCB}" type="pres">
      <dgm:prSet presAssocID="{06CACE81-C147-42EE-B4C8-39C7726E49A9}" presName="parentText" presStyleLbl="node1" presStyleIdx="0" presStyleCnt="1">
        <dgm:presLayoutVars>
          <dgm:chMax val="0"/>
          <dgm:bulletEnabled val="1"/>
        </dgm:presLayoutVars>
      </dgm:prSet>
      <dgm:spPr/>
      <dgm:t>
        <a:bodyPr/>
        <a:lstStyle/>
        <a:p>
          <a:endParaRPr lang="en-US"/>
        </a:p>
      </dgm:t>
    </dgm:pt>
    <dgm:pt modelId="{87FD2C73-D6F3-4928-BB0F-AC9B479C26FF}" type="pres">
      <dgm:prSet presAssocID="{06CACE81-C147-42EE-B4C8-39C7726E49A9}" presName="childText" presStyleLbl="revTx" presStyleIdx="0" presStyleCnt="1">
        <dgm:presLayoutVars>
          <dgm:bulletEnabled val="1"/>
        </dgm:presLayoutVars>
      </dgm:prSet>
      <dgm:spPr/>
      <dgm:t>
        <a:bodyPr/>
        <a:lstStyle/>
        <a:p>
          <a:endParaRPr lang="en-US"/>
        </a:p>
      </dgm:t>
    </dgm:pt>
  </dgm:ptLst>
  <dgm:cxnLst>
    <dgm:cxn modelId="{06C99E54-8FA7-48F5-9B0D-14F990716553}" srcId="{06CACE81-C147-42EE-B4C8-39C7726E49A9}" destId="{693E89E8-B62E-4595-8BF6-160C0E33B913}" srcOrd="2" destOrd="0" parTransId="{57096E6D-1151-4372-8BF1-A6EB2E69557F}" sibTransId="{44CBF7D5-599D-4766-8852-F3355EC8D0AD}"/>
    <dgm:cxn modelId="{EF2DE5E7-19D3-4ECA-ADDC-4783B2E8170B}" type="presOf" srcId="{6EC7406B-BB33-47BB-9D40-384F8878EF68}" destId="{87FD2C73-D6F3-4928-BB0F-AC9B479C26FF}" srcOrd="0" destOrd="0" presId="urn:microsoft.com/office/officeart/2005/8/layout/vList2"/>
    <dgm:cxn modelId="{38F85B14-6B85-46FC-84FD-342A3E7D4FAE}" type="presOf" srcId="{9BB0CE2C-04AC-48C0-8CD5-A1A9FD097C8E}" destId="{87FD2C73-D6F3-4928-BB0F-AC9B479C26FF}" srcOrd="0" destOrd="1" presId="urn:microsoft.com/office/officeart/2005/8/layout/vList2"/>
    <dgm:cxn modelId="{5BD4F60A-D13C-4BCE-B8D5-3FEF79F15ACC}" type="presOf" srcId="{693E89E8-B62E-4595-8BF6-160C0E33B913}" destId="{87FD2C73-D6F3-4928-BB0F-AC9B479C26FF}" srcOrd="0" destOrd="2" presId="urn:microsoft.com/office/officeart/2005/8/layout/vList2"/>
    <dgm:cxn modelId="{9002EE0F-B2D7-4B44-80F3-1FFF4C51BB54}" type="presOf" srcId="{4AEE524D-6345-4599-AC4A-ED1014D6A773}" destId="{551DDB4C-D002-4EE5-91BA-DB082FCEBDB2}" srcOrd="0" destOrd="0" presId="urn:microsoft.com/office/officeart/2005/8/layout/vList2"/>
    <dgm:cxn modelId="{68C9FADF-F3BE-4314-A144-E1606FAEE66D}" srcId="{4AEE524D-6345-4599-AC4A-ED1014D6A773}" destId="{06CACE81-C147-42EE-B4C8-39C7726E49A9}" srcOrd="0" destOrd="0" parTransId="{706A57CE-ED32-4538-9926-1EA0DF41EDE4}" sibTransId="{6EEAD9C9-3295-4A8E-BCAA-5F81776B4B34}"/>
    <dgm:cxn modelId="{537FC092-D3D3-4418-99D1-908905F57B34}" srcId="{06CACE81-C147-42EE-B4C8-39C7726E49A9}" destId="{6EC7406B-BB33-47BB-9D40-384F8878EF68}" srcOrd="0" destOrd="0" parTransId="{9A33D285-0013-4036-8459-5B64A94041B7}" sibTransId="{43106E7D-397D-42B1-9D1B-2DE94780BE4F}"/>
    <dgm:cxn modelId="{0EC222A7-B408-4B44-B6B0-95F2FB04920A}" type="presOf" srcId="{06CACE81-C147-42EE-B4C8-39C7726E49A9}" destId="{EB95A96C-5D85-4477-A24F-D8C0EEBC0FCB}" srcOrd="0" destOrd="0" presId="urn:microsoft.com/office/officeart/2005/8/layout/vList2"/>
    <dgm:cxn modelId="{75DE6401-2956-45AC-9871-043E0FB860D4}" type="presOf" srcId="{C5C9A18D-6C4C-43AB-9488-2FB4A6C2685E}" destId="{87FD2C73-D6F3-4928-BB0F-AC9B479C26FF}" srcOrd="0" destOrd="3" presId="urn:microsoft.com/office/officeart/2005/8/layout/vList2"/>
    <dgm:cxn modelId="{16A593FF-F7DA-40D6-A52A-F24F71EEF617}" srcId="{06CACE81-C147-42EE-B4C8-39C7726E49A9}" destId="{C5C9A18D-6C4C-43AB-9488-2FB4A6C2685E}" srcOrd="3" destOrd="0" parTransId="{CD51DFBA-66F5-417A-84B1-EC1EB2504D1E}" sibTransId="{677FE5F0-A803-4988-A371-B5BCCC1454CC}"/>
    <dgm:cxn modelId="{474D2E9F-0AA9-4C41-80A0-6B6337BB8EEE}" srcId="{06CACE81-C147-42EE-B4C8-39C7726E49A9}" destId="{9BB0CE2C-04AC-48C0-8CD5-A1A9FD097C8E}" srcOrd="1" destOrd="0" parTransId="{790D8038-29EF-490F-A531-98C3CD43AEEF}" sibTransId="{052152D2-5E99-44CA-8A55-0407B497D5B4}"/>
    <dgm:cxn modelId="{8D6EDCD8-EDD2-4FBB-99C2-AF7DD22D962F}" type="presParOf" srcId="{551DDB4C-D002-4EE5-91BA-DB082FCEBDB2}" destId="{EB95A96C-5D85-4477-A24F-D8C0EEBC0FCB}" srcOrd="0" destOrd="0" presId="urn:microsoft.com/office/officeart/2005/8/layout/vList2"/>
    <dgm:cxn modelId="{8C240D39-B8E4-47C1-8570-EC50CFDD8303}" type="presParOf" srcId="{551DDB4C-D002-4EE5-91BA-DB082FCEBDB2}" destId="{87FD2C73-D6F3-4928-BB0F-AC9B479C26F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F1C71C-4C67-4322-AF4F-FF5096656182}"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09DDF15B-8199-4760-AEA4-7B36D71AA2E1}">
      <dgm:prSet/>
      <dgm:spPr/>
      <dgm:t>
        <a:bodyPr/>
        <a:lstStyle/>
        <a:p>
          <a:r>
            <a:rPr lang="en-US" dirty="0" err="1"/>
            <a:t>Department_DIM</a:t>
          </a:r>
          <a:endParaRPr lang="en-US" dirty="0"/>
        </a:p>
      </dgm:t>
    </dgm:pt>
    <dgm:pt modelId="{457D6934-68E3-4151-AB42-A4496AB34C61}" type="parTrans" cxnId="{A15DAA5D-0F1B-4E7A-8B06-76D508AA4C2C}">
      <dgm:prSet/>
      <dgm:spPr/>
      <dgm:t>
        <a:bodyPr/>
        <a:lstStyle/>
        <a:p>
          <a:endParaRPr lang="en-US"/>
        </a:p>
      </dgm:t>
    </dgm:pt>
    <dgm:pt modelId="{760DF1BC-4F3C-4243-A5AE-68974B180AC0}" type="sibTrans" cxnId="{A15DAA5D-0F1B-4E7A-8B06-76D508AA4C2C}">
      <dgm:prSet/>
      <dgm:spPr/>
      <dgm:t>
        <a:bodyPr/>
        <a:lstStyle/>
        <a:p>
          <a:endParaRPr lang="en-US"/>
        </a:p>
      </dgm:t>
    </dgm:pt>
    <dgm:pt modelId="{74AEDC1F-827A-4DD8-9F04-0FB7DEC0252E}">
      <dgm:prSet/>
      <dgm:spPr/>
      <dgm:t>
        <a:bodyPr/>
        <a:lstStyle/>
        <a:p>
          <a:r>
            <a:rPr lang="en-US"/>
            <a:t>Instructor_DIM</a:t>
          </a:r>
        </a:p>
      </dgm:t>
    </dgm:pt>
    <dgm:pt modelId="{29B9F2B3-1532-43F7-9E3C-E1582FA53CBB}" type="parTrans" cxnId="{723DDFB8-5A3E-4867-A27B-9381C5D6373D}">
      <dgm:prSet/>
      <dgm:spPr/>
      <dgm:t>
        <a:bodyPr/>
        <a:lstStyle/>
        <a:p>
          <a:endParaRPr lang="en-US"/>
        </a:p>
      </dgm:t>
    </dgm:pt>
    <dgm:pt modelId="{7118CDF2-E795-4081-BC89-74E4D4617B13}" type="sibTrans" cxnId="{723DDFB8-5A3E-4867-A27B-9381C5D6373D}">
      <dgm:prSet/>
      <dgm:spPr/>
      <dgm:t>
        <a:bodyPr/>
        <a:lstStyle/>
        <a:p>
          <a:endParaRPr lang="en-US"/>
        </a:p>
      </dgm:t>
    </dgm:pt>
    <dgm:pt modelId="{3D75984F-9377-4AB0-8D62-3E297AC00754}">
      <dgm:prSet/>
      <dgm:spPr/>
      <dgm:t>
        <a:bodyPr/>
        <a:lstStyle/>
        <a:p>
          <a:r>
            <a:rPr lang="en-US"/>
            <a:t>Student_DIM</a:t>
          </a:r>
        </a:p>
      </dgm:t>
    </dgm:pt>
    <dgm:pt modelId="{38D9DB0E-8C0A-49B3-BD98-E1E87B29CFE2}" type="parTrans" cxnId="{020AA4E8-FA30-4F5E-9BF3-7D4E1A6BE209}">
      <dgm:prSet/>
      <dgm:spPr/>
      <dgm:t>
        <a:bodyPr/>
        <a:lstStyle/>
        <a:p>
          <a:endParaRPr lang="en-US"/>
        </a:p>
      </dgm:t>
    </dgm:pt>
    <dgm:pt modelId="{77B73FF4-9A2E-4DEB-B3EC-EC894A317B89}" type="sibTrans" cxnId="{020AA4E8-FA30-4F5E-9BF3-7D4E1A6BE209}">
      <dgm:prSet/>
      <dgm:spPr/>
      <dgm:t>
        <a:bodyPr/>
        <a:lstStyle/>
        <a:p>
          <a:endParaRPr lang="en-US"/>
        </a:p>
      </dgm:t>
    </dgm:pt>
    <dgm:pt modelId="{1F08556C-C282-4680-A06C-ADF70F97157E}">
      <dgm:prSet/>
      <dgm:spPr/>
      <dgm:t>
        <a:bodyPr/>
        <a:lstStyle/>
        <a:p>
          <a:r>
            <a:rPr lang="en-US"/>
            <a:t>Course_DIM</a:t>
          </a:r>
        </a:p>
      </dgm:t>
    </dgm:pt>
    <dgm:pt modelId="{8196F1E3-32F0-4F1F-A0B3-EE3A0AC84EBB}" type="parTrans" cxnId="{58CF933E-2016-49E6-8499-0DD373A4208D}">
      <dgm:prSet/>
      <dgm:spPr/>
      <dgm:t>
        <a:bodyPr/>
        <a:lstStyle/>
        <a:p>
          <a:endParaRPr lang="en-US"/>
        </a:p>
      </dgm:t>
    </dgm:pt>
    <dgm:pt modelId="{AF5A9E90-A226-446B-A93E-B1D4B6D1C568}" type="sibTrans" cxnId="{58CF933E-2016-49E6-8499-0DD373A4208D}">
      <dgm:prSet/>
      <dgm:spPr/>
      <dgm:t>
        <a:bodyPr/>
        <a:lstStyle/>
        <a:p>
          <a:endParaRPr lang="en-US"/>
        </a:p>
      </dgm:t>
    </dgm:pt>
    <dgm:pt modelId="{D8E44504-B45E-4A9D-A6FD-C794E59F4D0B}">
      <dgm:prSet/>
      <dgm:spPr/>
      <dgm:t>
        <a:bodyPr/>
        <a:lstStyle/>
        <a:p>
          <a:r>
            <a:rPr lang="en-US"/>
            <a:t>Exam_DIM</a:t>
          </a:r>
        </a:p>
      </dgm:t>
    </dgm:pt>
    <dgm:pt modelId="{CE7D6F6E-9324-4A76-942E-F1ACE74B9F22}" type="parTrans" cxnId="{8B66E2FA-333D-4236-B6E6-F01CE2ADBBC6}">
      <dgm:prSet/>
      <dgm:spPr/>
      <dgm:t>
        <a:bodyPr/>
        <a:lstStyle/>
        <a:p>
          <a:endParaRPr lang="en-US"/>
        </a:p>
      </dgm:t>
    </dgm:pt>
    <dgm:pt modelId="{56BF0246-734A-4868-A1E2-9BF846C27B8A}" type="sibTrans" cxnId="{8B66E2FA-333D-4236-B6E6-F01CE2ADBBC6}">
      <dgm:prSet/>
      <dgm:spPr/>
      <dgm:t>
        <a:bodyPr/>
        <a:lstStyle/>
        <a:p>
          <a:endParaRPr lang="en-US"/>
        </a:p>
      </dgm:t>
    </dgm:pt>
    <dgm:pt modelId="{710911EC-B6F4-47FF-B0C2-F97380AE9BEB}">
      <dgm:prSet/>
      <dgm:spPr/>
      <dgm:t>
        <a:bodyPr/>
        <a:lstStyle/>
        <a:p>
          <a:r>
            <a:rPr lang="en-US"/>
            <a:t>Date_DIM</a:t>
          </a:r>
        </a:p>
      </dgm:t>
    </dgm:pt>
    <dgm:pt modelId="{AF66889D-7EAE-461B-A25C-B347969571D3}" type="parTrans" cxnId="{9BE411E2-E9E9-4C2E-A68F-EBF54B64B262}">
      <dgm:prSet/>
      <dgm:spPr/>
      <dgm:t>
        <a:bodyPr/>
        <a:lstStyle/>
        <a:p>
          <a:endParaRPr lang="en-US"/>
        </a:p>
      </dgm:t>
    </dgm:pt>
    <dgm:pt modelId="{8D093943-5F4E-4B61-A29A-28AB4E741A8A}" type="sibTrans" cxnId="{9BE411E2-E9E9-4C2E-A68F-EBF54B64B262}">
      <dgm:prSet/>
      <dgm:spPr/>
      <dgm:t>
        <a:bodyPr/>
        <a:lstStyle/>
        <a:p>
          <a:endParaRPr lang="en-US"/>
        </a:p>
      </dgm:t>
    </dgm:pt>
    <dgm:pt modelId="{86C57309-B23D-405F-B3BE-1ED0E01C482E}" type="pres">
      <dgm:prSet presAssocID="{02F1C71C-4C67-4322-AF4F-FF5096656182}" presName="linear" presStyleCnt="0">
        <dgm:presLayoutVars>
          <dgm:animLvl val="lvl"/>
          <dgm:resizeHandles val="exact"/>
        </dgm:presLayoutVars>
      </dgm:prSet>
      <dgm:spPr/>
      <dgm:t>
        <a:bodyPr/>
        <a:lstStyle/>
        <a:p>
          <a:endParaRPr lang="en-US"/>
        </a:p>
      </dgm:t>
    </dgm:pt>
    <dgm:pt modelId="{D70C2B6F-CEB6-4385-AC17-A610EDC05F95}" type="pres">
      <dgm:prSet presAssocID="{09DDF15B-8199-4760-AEA4-7B36D71AA2E1}" presName="parentText" presStyleLbl="node1" presStyleIdx="0" presStyleCnt="6">
        <dgm:presLayoutVars>
          <dgm:chMax val="0"/>
          <dgm:bulletEnabled val="1"/>
        </dgm:presLayoutVars>
      </dgm:prSet>
      <dgm:spPr/>
      <dgm:t>
        <a:bodyPr/>
        <a:lstStyle/>
        <a:p>
          <a:endParaRPr lang="en-US"/>
        </a:p>
      </dgm:t>
    </dgm:pt>
    <dgm:pt modelId="{580822FE-60DA-47D0-8CB3-594AA9383E9D}" type="pres">
      <dgm:prSet presAssocID="{760DF1BC-4F3C-4243-A5AE-68974B180AC0}" presName="spacer" presStyleCnt="0"/>
      <dgm:spPr/>
    </dgm:pt>
    <dgm:pt modelId="{032C903A-FB6C-4E0D-9876-AC1888C72CBC}" type="pres">
      <dgm:prSet presAssocID="{74AEDC1F-827A-4DD8-9F04-0FB7DEC0252E}" presName="parentText" presStyleLbl="node1" presStyleIdx="1" presStyleCnt="6">
        <dgm:presLayoutVars>
          <dgm:chMax val="0"/>
          <dgm:bulletEnabled val="1"/>
        </dgm:presLayoutVars>
      </dgm:prSet>
      <dgm:spPr/>
      <dgm:t>
        <a:bodyPr/>
        <a:lstStyle/>
        <a:p>
          <a:endParaRPr lang="en-US"/>
        </a:p>
      </dgm:t>
    </dgm:pt>
    <dgm:pt modelId="{A2E1C2B3-54A7-41D0-8091-4729A25B4591}" type="pres">
      <dgm:prSet presAssocID="{7118CDF2-E795-4081-BC89-74E4D4617B13}" presName="spacer" presStyleCnt="0"/>
      <dgm:spPr/>
    </dgm:pt>
    <dgm:pt modelId="{BC6B8146-B318-4690-8CC6-E3E4AAA07368}" type="pres">
      <dgm:prSet presAssocID="{3D75984F-9377-4AB0-8D62-3E297AC00754}" presName="parentText" presStyleLbl="node1" presStyleIdx="2" presStyleCnt="6">
        <dgm:presLayoutVars>
          <dgm:chMax val="0"/>
          <dgm:bulletEnabled val="1"/>
        </dgm:presLayoutVars>
      </dgm:prSet>
      <dgm:spPr/>
      <dgm:t>
        <a:bodyPr/>
        <a:lstStyle/>
        <a:p>
          <a:endParaRPr lang="en-US"/>
        </a:p>
      </dgm:t>
    </dgm:pt>
    <dgm:pt modelId="{65ABFC9F-7BE9-447B-A843-7039152F7504}" type="pres">
      <dgm:prSet presAssocID="{77B73FF4-9A2E-4DEB-B3EC-EC894A317B89}" presName="spacer" presStyleCnt="0"/>
      <dgm:spPr/>
    </dgm:pt>
    <dgm:pt modelId="{BDE319A2-644B-4178-A7AF-C93273941A32}" type="pres">
      <dgm:prSet presAssocID="{1F08556C-C282-4680-A06C-ADF70F97157E}" presName="parentText" presStyleLbl="node1" presStyleIdx="3" presStyleCnt="6">
        <dgm:presLayoutVars>
          <dgm:chMax val="0"/>
          <dgm:bulletEnabled val="1"/>
        </dgm:presLayoutVars>
      </dgm:prSet>
      <dgm:spPr/>
      <dgm:t>
        <a:bodyPr/>
        <a:lstStyle/>
        <a:p>
          <a:endParaRPr lang="en-US"/>
        </a:p>
      </dgm:t>
    </dgm:pt>
    <dgm:pt modelId="{21CFB18F-F8DD-44FE-A018-484F7A4BDFF8}" type="pres">
      <dgm:prSet presAssocID="{AF5A9E90-A226-446B-A93E-B1D4B6D1C568}" presName="spacer" presStyleCnt="0"/>
      <dgm:spPr/>
    </dgm:pt>
    <dgm:pt modelId="{D468D350-03E7-4654-B17F-FA551939C5E0}" type="pres">
      <dgm:prSet presAssocID="{D8E44504-B45E-4A9D-A6FD-C794E59F4D0B}" presName="parentText" presStyleLbl="node1" presStyleIdx="4" presStyleCnt="6">
        <dgm:presLayoutVars>
          <dgm:chMax val="0"/>
          <dgm:bulletEnabled val="1"/>
        </dgm:presLayoutVars>
      </dgm:prSet>
      <dgm:spPr/>
      <dgm:t>
        <a:bodyPr/>
        <a:lstStyle/>
        <a:p>
          <a:endParaRPr lang="en-US"/>
        </a:p>
      </dgm:t>
    </dgm:pt>
    <dgm:pt modelId="{1705B286-BE98-4081-9129-721F39AEF7B9}" type="pres">
      <dgm:prSet presAssocID="{56BF0246-734A-4868-A1E2-9BF846C27B8A}" presName="spacer" presStyleCnt="0"/>
      <dgm:spPr/>
    </dgm:pt>
    <dgm:pt modelId="{55DE3831-D799-4EF7-8D4A-B9F7AE6FA353}" type="pres">
      <dgm:prSet presAssocID="{710911EC-B6F4-47FF-B0C2-F97380AE9BEB}" presName="parentText" presStyleLbl="node1" presStyleIdx="5" presStyleCnt="6">
        <dgm:presLayoutVars>
          <dgm:chMax val="0"/>
          <dgm:bulletEnabled val="1"/>
        </dgm:presLayoutVars>
      </dgm:prSet>
      <dgm:spPr/>
      <dgm:t>
        <a:bodyPr/>
        <a:lstStyle/>
        <a:p>
          <a:endParaRPr lang="en-US"/>
        </a:p>
      </dgm:t>
    </dgm:pt>
  </dgm:ptLst>
  <dgm:cxnLst>
    <dgm:cxn modelId="{4CD9EEB1-08B3-4323-9EB9-573647B267A6}" type="presOf" srcId="{02F1C71C-4C67-4322-AF4F-FF5096656182}" destId="{86C57309-B23D-405F-B3BE-1ED0E01C482E}" srcOrd="0" destOrd="0" presId="urn:microsoft.com/office/officeart/2005/8/layout/vList2"/>
    <dgm:cxn modelId="{45957F84-095C-459D-BCFB-9123378F2190}" type="presOf" srcId="{74AEDC1F-827A-4DD8-9F04-0FB7DEC0252E}" destId="{032C903A-FB6C-4E0D-9876-AC1888C72CBC}" srcOrd="0" destOrd="0" presId="urn:microsoft.com/office/officeart/2005/8/layout/vList2"/>
    <dgm:cxn modelId="{0F0211C5-9D85-4D39-987C-2A46630A79D9}" type="presOf" srcId="{710911EC-B6F4-47FF-B0C2-F97380AE9BEB}" destId="{55DE3831-D799-4EF7-8D4A-B9F7AE6FA353}" srcOrd="0" destOrd="0" presId="urn:microsoft.com/office/officeart/2005/8/layout/vList2"/>
    <dgm:cxn modelId="{020AA4E8-FA30-4F5E-9BF3-7D4E1A6BE209}" srcId="{02F1C71C-4C67-4322-AF4F-FF5096656182}" destId="{3D75984F-9377-4AB0-8D62-3E297AC00754}" srcOrd="2" destOrd="0" parTransId="{38D9DB0E-8C0A-49B3-BD98-E1E87B29CFE2}" sibTransId="{77B73FF4-9A2E-4DEB-B3EC-EC894A317B89}"/>
    <dgm:cxn modelId="{70BE7986-9AEF-4EF3-8215-AE3AD9E21C3D}" type="presOf" srcId="{D8E44504-B45E-4A9D-A6FD-C794E59F4D0B}" destId="{D468D350-03E7-4654-B17F-FA551939C5E0}" srcOrd="0" destOrd="0" presId="urn:microsoft.com/office/officeart/2005/8/layout/vList2"/>
    <dgm:cxn modelId="{723DDFB8-5A3E-4867-A27B-9381C5D6373D}" srcId="{02F1C71C-4C67-4322-AF4F-FF5096656182}" destId="{74AEDC1F-827A-4DD8-9F04-0FB7DEC0252E}" srcOrd="1" destOrd="0" parTransId="{29B9F2B3-1532-43F7-9E3C-E1582FA53CBB}" sibTransId="{7118CDF2-E795-4081-BC89-74E4D4617B13}"/>
    <dgm:cxn modelId="{58CF933E-2016-49E6-8499-0DD373A4208D}" srcId="{02F1C71C-4C67-4322-AF4F-FF5096656182}" destId="{1F08556C-C282-4680-A06C-ADF70F97157E}" srcOrd="3" destOrd="0" parTransId="{8196F1E3-32F0-4F1F-A0B3-EE3A0AC84EBB}" sibTransId="{AF5A9E90-A226-446B-A93E-B1D4B6D1C568}"/>
    <dgm:cxn modelId="{6D725493-1DFC-40BD-B948-C8C81046C10B}" type="presOf" srcId="{1F08556C-C282-4680-A06C-ADF70F97157E}" destId="{BDE319A2-644B-4178-A7AF-C93273941A32}" srcOrd="0" destOrd="0" presId="urn:microsoft.com/office/officeart/2005/8/layout/vList2"/>
    <dgm:cxn modelId="{9BE411E2-E9E9-4C2E-A68F-EBF54B64B262}" srcId="{02F1C71C-4C67-4322-AF4F-FF5096656182}" destId="{710911EC-B6F4-47FF-B0C2-F97380AE9BEB}" srcOrd="5" destOrd="0" parTransId="{AF66889D-7EAE-461B-A25C-B347969571D3}" sibTransId="{8D093943-5F4E-4B61-A29A-28AB4E741A8A}"/>
    <dgm:cxn modelId="{A6F95BA3-5102-493C-A40F-6B82808B1BED}" type="presOf" srcId="{3D75984F-9377-4AB0-8D62-3E297AC00754}" destId="{BC6B8146-B318-4690-8CC6-E3E4AAA07368}" srcOrd="0" destOrd="0" presId="urn:microsoft.com/office/officeart/2005/8/layout/vList2"/>
    <dgm:cxn modelId="{8B66E2FA-333D-4236-B6E6-F01CE2ADBBC6}" srcId="{02F1C71C-4C67-4322-AF4F-FF5096656182}" destId="{D8E44504-B45E-4A9D-A6FD-C794E59F4D0B}" srcOrd="4" destOrd="0" parTransId="{CE7D6F6E-9324-4A76-942E-F1ACE74B9F22}" sibTransId="{56BF0246-734A-4868-A1E2-9BF846C27B8A}"/>
    <dgm:cxn modelId="{25AF6D1A-BF62-41B7-A1B8-9284EC5C9D17}" type="presOf" srcId="{09DDF15B-8199-4760-AEA4-7B36D71AA2E1}" destId="{D70C2B6F-CEB6-4385-AC17-A610EDC05F95}" srcOrd="0" destOrd="0" presId="urn:microsoft.com/office/officeart/2005/8/layout/vList2"/>
    <dgm:cxn modelId="{A15DAA5D-0F1B-4E7A-8B06-76D508AA4C2C}" srcId="{02F1C71C-4C67-4322-AF4F-FF5096656182}" destId="{09DDF15B-8199-4760-AEA4-7B36D71AA2E1}" srcOrd="0" destOrd="0" parTransId="{457D6934-68E3-4151-AB42-A4496AB34C61}" sibTransId="{760DF1BC-4F3C-4243-A5AE-68974B180AC0}"/>
    <dgm:cxn modelId="{EF8D90D2-FE1A-44B5-AB6C-B32F34840343}" type="presParOf" srcId="{86C57309-B23D-405F-B3BE-1ED0E01C482E}" destId="{D70C2B6F-CEB6-4385-AC17-A610EDC05F95}" srcOrd="0" destOrd="0" presId="urn:microsoft.com/office/officeart/2005/8/layout/vList2"/>
    <dgm:cxn modelId="{E80AFC9F-57AE-4E77-91DA-3F081B47EF7E}" type="presParOf" srcId="{86C57309-B23D-405F-B3BE-1ED0E01C482E}" destId="{580822FE-60DA-47D0-8CB3-594AA9383E9D}" srcOrd="1" destOrd="0" presId="urn:microsoft.com/office/officeart/2005/8/layout/vList2"/>
    <dgm:cxn modelId="{91D02376-4400-4F1F-96C0-E8200C85BAB3}" type="presParOf" srcId="{86C57309-B23D-405F-B3BE-1ED0E01C482E}" destId="{032C903A-FB6C-4E0D-9876-AC1888C72CBC}" srcOrd="2" destOrd="0" presId="urn:microsoft.com/office/officeart/2005/8/layout/vList2"/>
    <dgm:cxn modelId="{1D750D1E-AB62-462F-B96A-1DC90C8E0163}" type="presParOf" srcId="{86C57309-B23D-405F-B3BE-1ED0E01C482E}" destId="{A2E1C2B3-54A7-41D0-8091-4729A25B4591}" srcOrd="3" destOrd="0" presId="urn:microsoft.com/office/officeart/2005/8/layout/vList2"/>
    <dgm:cxn modelId="{5D4FD35F-A4E5-4090-A3C1-E75031FDE273}" type="presParOf" srcId="{86C57309-B23D-405F-B3BE-1ED0E01C482E}" destId="{BC6B8146-B318-4690-8CC6-E3E4AAA07368}" srcOrd="4" destOrd="0" presId="urn:microsoft.com/office/officeart/2005/8/layout/vList2"/>
    <dgm:cxn modelId="{D22E4DA1-3C18-47B4-A8C3-76EF942997D8}" type="presParOf" srcId="{86C57309-B23D-405F-B3BE-1ED0E01C482E}" destId="{65ABFC9F-7BE9-447B-A843-7039152F7504}" srcOrd="5" destOrd="0" presId="urn:microsoft.com/office/officeart/2005/8/layout/vList2"/>
    <dgm:cxn modelId="{E6170916-B2C7-431C-9747-C9CF639C2D59}" type="presParOf" srcId="{86C57309-B23D-405F-B3BE-1ED0E01C482E}" destId="{BDE319A2-644B-4178-A7AF-C93273941A32}" srcOrd="6" destOrd="0" presId="urn:microsoft.com/office/officeart/2005/8/layout/vList2"/>
    <dgm:cxn modelId="{070F5EF4-3199-4E65-8A92-C4B489A99685}" type="presParOf" srcId="{86C57309-B23D-405F-B3BE-1ED0E01C482E}" destId="{21CFB18F-F8DD-44FE-A018-484F7A4BDFF8}" srcOrd="7" destOrd="0" presId="urn:microsoft.com/office/officeart/2005/8/layout/vList2"/>
    <dgm:cxn modelId="{F2EBE98E-2581-4297-8E7A-F8AF222E3390}" type="presParOf" srcId="{86C57309-B23D-405F-B3BE-1ED0E01C482E}" destId="{D468D350-03E7-4654-B17F-FA551939C5E0}" srcOrd="8" destOrd="0" presId="urn:microsoft.com/office/officeart/2005/8/layout/vList2"/>
    <dgm:cxn modelId="{741D962F-A34C-4006-8A03-28EB31FEA0CC}" type="presParOf" srcId="{86C57309-B23D-405F-B3BE-1ED0E01C482E}" destId="{1705B286-BE98-4081-9129-721F39AEF7B9}" srcOrd="9" destOrd="0" presId="urn:microsoft.com/office/officeart/2005/8/layout/vList2"/>
    <dgm:cxn modelId="{DF64A688-D0B1-4961-9C46-8B43BBCB48CA}" type="presParOf" srcId="{86C57309-B23D-405F-B3BE-1ED0E01C482E}" destId="{55DE3831-D799-4EF7-8D4A-B9F7AE6FA35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06CD5A-C0BB-4483-BB8B-66580FF7795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6BE0C41-CE59-41BF-A179-02CC50B96669}">
      <dgm:prSet/>
      <dgm:spPr/>
      <dgm:t>
        <a:bodyPr/>
        <a:lstStyle/>
        <a:p>
          <a:r>
            <a:rPr lang="en-US" b="1"/>
            <a:t>Requirements :</a:t>
          </a:r>
          <a:endParaRPr lang="en-US"/>
        </a:p>
      </dgm:t>
    </dgm:pt>
    <dgm:pt modelId="{C2642F1B-1166-4506-B651-13B81C22DC50}" type="parTrans" cxnId="{8AD119D4-01E7-400A-A6BD-F4DC34A1DFA2}">
      <dgm:prSet/>
      <dgm:spPr/>
      <dgm:t>
        <a:bodyPr/>
        <a:lstStyle/>
        <a:p>
          <a:endParaRPr lang="en-US"/>
        </a:p>
      </dgm:t>
    </dgm:pt>
    <dgm:pt modelId="{8B6D24AD-6BC9-4CD4-B2FF-105DED44EA27}" type="sibTrans" cxnId="{8AD119D4-01E7-400A-A6BD-F4DC34A1DFA2}">
      <dgm:prSet/>
      <dgm:spPr/>
      <dgm:t>
        <a:bodyPr/>
        <a:lstStyle/>
        <a:p>
          <a:endParaRPr lang="en-US"/>
        </a:p>
      </dgm:t>
    </dgm:pt>
    <dgm:pt modelId="{040BDF92-4EF8-479A-B742-1CEA08E207B8}">
      <dgm:prSet/>
      <dgm:spPr/>
      <dgm:t>
        <a:bodyPr/>
        <a:lstStyle/>
        <a:p>
          <a:r>
            <a:rPr lang="en-US"/>
            <a:t>Dimensions</a:t>
          </a:r>
        </a:p>
      </dgm:t>
    </dgm:pt>
    <dgm:pt modelId="{D8CA0E84-D57B-47F5-9FF6-8FB160F13F31}" type="parTrans" cxnId="{5B2BC9F0-36D8-41DD-9685-D1FB45250F7C}">
      <dgm:prSet/>
      <dgm:spPr/>
      <dgm:t>
        <a:bodyPr/>
        <a:lstStyle/>
        <a:p>
          <a:endParaRPr lang="en-US"/>
        </a:p>
      </dgm:t>
    </dgm:pt>
    <dgm:pt modelId="{A16D8F95-7BF6-413E-BD40-7E588042636E}" type="sibTrans" cxnId="{5B2BC9F0-36D8-41DD-9685-D1FB45250F7C}">
      <dgm:prSet/>
      <dgm:spPr/>
      <dgm:t>
        <a:bodyPr/>
        <a:lstStyle/>
        <a:p>
          <a:endParaRPr lang="en-US"/>
        </a:p>
      </dgm:t>
    </dgm:pt>
    <dgm:pt modelId="{E60A4CFE-D6B5-4AF1-9967-F9BFDD15378E}">
      <dgm:prSet/>
      <dgm:spPr/>
      <dgm:t>
        <a:bodyPr/>
        <a:lstStyle/>
        <a:p>
          <a:r>
            <a:rPr lang="en-US"/>
            <a:t>Hierarchies</a:t>
          </a:r>
        </a:p>
      </dgm:t>
    </dgm:pt>
    <dgm:pt modelId="{1F43976E-64F1-4784-9CE7-0A167D65F9A4}" type="parTrans" cxnId="{93F18C28-5CC9-4883-8821-B8E60804B997}">
      <dgm:prSet/>
      <dgm:spPr/>
      <dgm:t>
        <a:bodyPr/>
        <a:lstStyle/>
        <a:p>
          <a:endParaRPr lang="en-US"/>
        </a:p>
      </dgm:t>
    </dgm:pt>
    <dgm:pt modelId="{A9F52B35-D1D6-4026-B91B-45755E9AC686}" type="sibTrans" cxnId="{93F18C28-5CC9-4883-8821-B8E60804B997}">
      <dgm:prSet/>
      <dgm:spPr/>
      <dgm:t>
        <a:bodyPr/>
        <a:lstStyle/>
        <a:p>
          <a:endParaRPr lang="en-US"/>
        </a:p>
      </dgm:t>
    </dgm:pt>
    <dgm:pt modelId="{CD516756-0D38-4438-8EB5-AF4B4DEB82EF}">
      <dgm:prSet/>
      <dgm:spPr/>
      <dgm:t>
        <a:bodyPr/>
        <a:lstStyle/>
        <a:p>
          <a:r>
            <a:rPr lang="en-US"/>
            <a:t>Fact Tables</a:t>
          </a:r>
        </a:p>
      </dgm:t>
    </dgm:pt>
    <dgm:pt modelId="{D218595F-5FD9-4534-9EA0-CA06A1B2A4AA}" type="parTrans" cxnId="{95AA6CF9-FAC6-4A95-A5F2-B9BB83D20B42}">
      <dgm:prSet/>
      <dgm:spPr/>
      <dgm:t>
        <a:bodyPr/>
        <a:lstStyle/>
        <a:p>
          <a:endParaRPr lang="en-US"/>
        </a:p>
      </dgm:t>
    </dgm:pt>
    <dgm:pt modelId="{9349BEAD-5855-4483-80A0-A1BD7CFF103A}" type="sibTrans" cxnId="{95AA6CF9-FAC6-4A95-A5F2-B9BB83D20B42}">
      <dgm:prSet/>
      <dgm:spPr/>
      <dgm:t>
        <a:bodyPr/>
        <a:lstStyle/>
        <a:p>
          <a:endParaRPr lang="en-US"/>
        </a:p>
      </dgm:t>
    </dgm:pt>
    <dgm:pt modelId="{76D3A09B-3362-40C9-8BBE-ABE4879E6FEC}" type="pres">
      <dgm:prSet presAssocID="{6206CD5A-C0BB-4483-BB8B-66580FF77958}" presName="hierChild1" presStyleCnt="0">
        <dgm:presLayoutVars>
          <dgm:chPref val="1"/>
          <dgm:dir/>
          <dgm:animOne val="branch"/>
          <dgm:animLvl val="lvl"/>
          <dgm:resizeHandles/>
        </dgm:presLayoutVars>
      </dgm:prSet>
      <dgm:spPr/>
      <dgm:t>
        <a:bodyPr/>
        <a:lstStyle/>
        <a:p>
          <a:endParaRPr lang="en-US"/>
        </a:p>
      </dgm:t>
    </dgm:pt>
    <dgm:pt modelId="{C8D8AFAD-025C-4DFB-98C4-5E56FD72E42F}" type="pres">
      <dgm:prSet presAssocID="{16BE0C41-CE59-41BF-A179-02CC50B96669}" presName="hierRoot1" presStyleCnt="0"/>
      <dgm:spPr/>
    </dgm:pt>
    <dgm:pt modelId="{11AA981E-E489-45C4-A57C-908541198037}" type="pres">
      <dgm:prSet presAssocID="{16BE0C41-CE59-41BF-A179-02CC50B96669}" presName="composite" presStyleCnt="0"/>
      <dgm:spPr/>
    </dgm:pt>
    <dgm:pt modelId="{69104623-F24E-4A38-9D21-3EA371CC5E82}" type="pres">
      <dgm:prSet presAssocID="{16BE0C41-CE59-41BF-A179-02CC50B96669}" presName="background" presStyleLbl="node0" presStyleIdx="0" presStyleCnt="1"/>
      <dgm:spPr/>
    </dgm:pt>
    <dgm:pt modelId="{196806D9-DDAC-4A95-BCCE-88B879E339E2}" type="pres">
      <dgm:prSet presAssocID="{16BE0C41-CE59-41BF-A179-02CC50B96669}" presName="text" presStyleLbl="fgAcc0" presStyleIdx="0" presStyleCnt="1">
        <dgm:presLayoutVars>
          <dgm:chPref val="3"/>
        </dgm:presLayoutVars>
      </dgm:prSet>
      <dgm:spPr/>
      <dgm:t>
        <a:bodyPr/>
        <a:lstStyle/>
        <a:p>
          <a:endParaRPr lang="en-US"/>
        </a:p>
      </dgm:t>
    </dgm:pt>
    <dgm:pt modelId="{BE4EB724-8323-4203-9CC3-7DCE38032DD6}" type="pres">
      <dgm:prSet presAssocID="{16BE0C41-CE59-41BF-A179-02CC50B96669}" presName="hierChild2" presStyleCnt="0"/>
      <dgm:spPr/>
    </dgm:pt>
    <dgm:pt modelId="{93AD1EAA-8DC0-4A07-BAE7-97B4A36DAF53}" type="pres">
      <dgm:prSet presAssocID="{D8CA0E84-D57B-47F5-9FF6-8FB160F13F31}" presName="Name10" presStyleLbl="parChTrans1D2" presStyleIdx="0" presStyleCnt="3"/>
      <dgm:spPr/>
      <dgm:t>
        <a:bodyPr/>
        <a:lstStyle/>
        <a:p>
          <a:endParaRPr lang="en-US"/>
        </a:p>
      </dgm:t>
    </dgm:pt>
    <dgm:pt modelId="{52F84AD1-BEA5-4C1B-94A7-257ABE63B48B}" type="pres">
      <dgm:prSet presAssocID="{040BDF92-4EF8-479A-B742-1CEA08E207B8}" presName="hierRoot2" presStyleCnt="0"/>
      <dgm:spPr/>
    </dgm:pt>
    <dgm:pt modelId="{768F0F0F-B687-4EF7-8893-84B2EBBB3D5F}" type="pres">
      <dgm:prSet presAssocID="{040BDF92-4EF8-479A-B742-1CEA08E207B8}" presName="composite2" presStyleCnt="0"/>
      <dgm:spPr/>
    </dgm:pt>
    <dgm:pt modelId="{62C2B5B5-B377-452F-BFC9-10EA3346BAF6}" type="pres">
      <dgm:prSet presAssocID="{040BDF92-4EF8-479A-B742-1CEA08E207B8}" presName="background2" presStyleLbl="node2" presStyleIdx="0" presStyleCnt="3"/>
      <dgm:spPr/>
    </dgm:pt>
    <dgm:pt modelId="{3703C5BA-534F-43A5-8C1A-F39FF6338383}" type="pres">
      <dgm:prSet presAssocID="{040BDF92-4EF8-479A-B742-1CEA08E207B8}" presName="text2" presStyleLbl="fgAcc2" presStyleIdx="0" presStyleCnt="3">
        <dgm:presLayoutVars>
          <dgm:chPref val="3"/>
        </dgm:presLayoutVars>
      </dgm:prSet>
      <dgm:spPr/>
      <dgm:t>
        <a:bodyPr/>
        <a:lstStyle/>
        <a:p>
          <a:endParaRPr lang="en-US"/>
        </a:p>
      </dgm:t>
    </dgm:pt>
    <dgm:pt modelId="{A93A6E48-0622-4201-BE2D-DF168D04BE22}" type="pres">
      <dgm:prSet presAssocID="{040BDF92-4EF8-479A-B742-1CEA08E207B8}" presName="hierChild3" presStyleCnt="0"/>
      <dgm:spPr/>
    </dgm:pt>
    <dgm:pt modelId="{4B1B28E8-298B-422B-B2B2-5F51A53F6A13}" type="pres">
      <dgm:prSet presAssocID="{1F43976E-64F1-4784-9CE7-0A167D65F9A4}" presName="Name10" presStyleLbl="parChTrans1D2" presStyleIdx="1" presStyleCnt="3"/>
      <dgm:spPr/>
      <dgm:t>
        <a:bodyPr/>
        <a:lstStyle/>
        <a:p>
          <a:endParaRPr lang="en-US"/>
        </a:p>
      </dgm:t>
    </dgm:pt>
    <dgm:pt modelId="{BF131050-508D-42DE-BCA3-D615B71A68C8}" type="pres">
      <dgm:prSet presAssocID="{E60A4CFE-D6B5-4AF1-9967-F9BFDD15378E}" presName="hierRoot2" presStyleCnt="0"/>
      <dgm:spPr/>
    </dgm:pt>
    <dgm:pt modelId="{5D6E8812-BCC2-4E01-82B2-46D266BA2D81}" type="pres">
      <dgm:prSet presAssocID="{E60A4CFE-D6B5-4AF1-9967-F9BFDD15378E}" presName="composite2" presStyleCnt="0"/>
      <dgm:spPr/>
    </dgm:pt>
    <dgm:pt modelId="{F0865BAF-917B-4523-BF6A-356724FA82FF}" type="pres">
      <dgm:prSet presAssocID="{E60A4CFE-D6B5-4AF1-9967-F9BFDD15378E}" presName="background2" presStyleLbl="node2" presStyleIdx="1" presStyleCnt="3"/>
      <dgm:spPr/>
    </dgm:pt>
    <dgm:pt modelId="{FB41F38F-E773-4C18-97DE-115F6BAD1AF2}" type="pres">
      <dgm:prSet presAssocID="{E60A4CFE-D6B5-4AF1-9967-F9BFDD15378E}" presName="text2" presStyleLbl="fgAcc2" presStyleIdx="1" presStyleCnt="3">
        <dgm:presLayoutVars>
          <dgm:chPref val="3"/>
        </dgm:presLayoutVars>
      </dgm:prSet>
      <dgm:spPr/>
      <dgm:t>
        <a:bodyPr/>
        <a:lstStyle/>
        <a:p>
          <a:endParaRPr lang="en-US"/>
        </a:p>
      </dgm:t>
    </dgm:pt>
    <dgm:pt modelId="{63444FCB-101C-4D49-A4BF-C41E812FB6B2}" type="pres">
      <dgm:prSet presAssocID="{E60A4CFE-D6B5-4AF1-9967-F9BFDD15378E}" presName="hierChild3" presStyleCnt="0"/>
      <dgm:spPr/>
    </dgm:pt>
    <dgm:pt modelId="{9D75DF6E-7CA0-4414-AB06-B35436E017CD}" type="pres">
      <dgm:prSet presAssocID="{D218595F-5FD9-4534-9EA0-CA06A1B2A4AA}" presName="Name10" presStyleLbl="parChTrans1D2" presStyleIdx="2" presStyleCnt="3"/>
      <dgm:spPr/>
      <dgm:t>
        <a:bodyPr/>
        <a:lstStyle/>
        <a:p>
          <a:endParaRPr lang="en-US"/>
        </a:p>
      </dgm:t>
    </dgm:pt>
    <dgm:pt modelId="{4465CBBA-C025-45EC-B50E-0B8D507DDBA1}" type="pres">
      <dgm:prSet presAssocID="{CD516756-0D38-4438-8EB5-AF4B4DEB82EF}" presName="hierRoot2" presStyleCnt="0"/>
      <dgm:spPr/>
    </dgm:pt>
    <dgm:pt modelId="{5E0BB31F-0BFF-43BA-A753-4F35E40AE0EE}" type="pres">
      <dgm:prSet presAssocID="{CD516756-0D38-4438-8EB5-AF4B4DEB82EF}" presName="composite2" presStyleCnt="0"/>
      <dgm:spPr/>
    </dgm:pt>
    <dgm:pt modelId="{95B361F0-5B57-4E28-8CE9-4EA7735A2639}" type="pres">
      <dgm:prSet presAssocID="{CD516756-0D38-4438-8EB5-AF4B4DEB82EF}" presName="background2" presStyleLbl="node2" presStyleIdx="2" presStyleCnt="3"/>
      <dgm:spPr/>
    </dgm:pt>
    <dgm:pt modelId="{256BE1E4-F696-4F6B-866A-4915EA901033}" type="pres">
      <dgm:prSet presAssocID="{CD516756-0D38-4438-8EB5-AF4B4DEB82EF}" presName="text2" presStyleLbl="fgAcc2" presStyleIdx="2" presStyleCnt="3">
        <dgm:presLayoutVars>
          <dgm:chPref val="3"/>
        </dgm:presLayoutVars>
      </dgm:prSet>
      <dgm:spPr/>
      <dgm:t>
        <a:bodyPr/>
        <a:lstStyle/>
        <a:p>
          <a:endParaRPr lang="en-US"/>
        </a:p>
      </dgm:t>
    </dgm:pt>
    <dgm:pt modelId="{DB6684D6-66B5-4A34-9EFC-93902D877702}" type="pres">
      <dgm:prSet presAssocID="{CD516756-0D38-4438-8EB5-AF4B4DEB82EF}" presName="hierChild3" presStyleCnt="0"/>
      <dgm:spPr/>
    </dgm:pt>
  </dgm:ptLst>
  <dgm:cxnLst>
    <dgm:cxn modelId="{136DC671-3137-4577-8CE1-531D0CA02F4D}" type="presOf" srcId="{D8CA0E84-D57B-47F5-9FF6-8FB160F13F31}" destId="{93AD1EAA-8DC0-4A07-BAE7-97B4A36DAF53}" srcOrd="0" destOrd="0" presId="urn:microsoft.com/office/officeart/2005/8/layout/hierarchy1"/>
    <dgm:cxn modelId="{04B164B5-E772-4730-9D46-4C9068E65D43}" type="presOf" srcId="{6206CD5A-C0BB-4483-BB8B-66580FF77958}" destId="{76D3A09B-3362-40C9-8BBE-ABE4879E6FEC}" srcOrd="0" destOrd="0" presId="urn:microsoft.com/office/officeart/2005/8/layout/hierarchy1"/>
    <dgm:cxn modelId="{5B2BC9F0-36D8-41DD-9685-D1FB45250F7C}" srcId="{16BE0C41-CE59-41BF-A179-02CC50B96669}" destId="{040BDF92-4EF8-479A-B742-1CEA08E207B8}" srcOrd="0" destOrd="0" parTransId="{D8CA0E84-D57B-47F5-9FF6-8FB160F13F31}" sibTransId="{A16D8F95-7BF6-413E-BD40-7E588042636E}"/>
    <dgm:cxn modelId="{8F68B146-529D-4661-AA52-9A218AFF4F8A}" type="presOf" srcId="{040BDF92-4EF8-479A-B742-1CEA08E207B8}" destId="{3703C5BA-534F-43A5-8C1A-F39FF6338383}" srcOrd="0" destOrd="0" presId="urn:microsoft.com/office/officeart/2005/8/layout/hierarchy1"/>
    <dgm:cxn modelId="{93F18C28-5CC9-4883-8821-B8E60804B997}" srcId="{16BE0C41-CE59-41BF-A179-02CC50B96669}" destId="{E60A4CFE-D6B5-4AF1-9967-F9BFDD15378E}" srcOrd="1" destOrd="0" parTransId="{1F43976E-64F1-4784-9CE7-0A167D65F9A4}" sibTransId="{A9F52B35-D1D6-4026-B91B-45755E9AC686}"/>
    <dgm:cxn modelId="{8AD119D4-01E7-400A-A6BD-F4DC34A1DFA2}" srcId="{6206CD5A-C0BB-4483-BB8B-66580FF77958}" destId="{16BE0C41-CE59-41BF-A179-02CC50B96669}" srcOrd="0" destOrd="0" parTransId="{C2642F1B-1166-4506-B651-13B81C22DC50}" sibTransId="{8B6D24AD-6BC9-4CD4-B2FF-105DED44EA27}"/>
    <dgm:cxn modelId="{9BBEEB22-88BA-4623-95D4-6224E2C0187A}" type="presOf" srcId="{E60A4CFE-D6B5-4AF1-9967-F9BFDD15378E}" destId="{FB41F38F-E773-4C18-97DE-115F6BAD1AF2}" srcOrd="0" destOrd="0" presId="urn:microsoft.com/office/officeart/2005/8/layout/hierarchy1"/>
    <dgm:cxn modelId="{6FFAED09-9F0C-41B7-97B1-CAB1A5574025}" type="presOf" srcId="{D218595F-5FD9-4534-9EA0-CA06A1B2A4AA}" destId="{9D75DF6E-7CA0-4414-AB06-B35436E017CD}" srcOrd="0" destOrd="0" presId="urn:microsoft.com/office/officeart/2005/8/layout/hierarchy1"/>
    <dgm:cxn modelId="{ABA5C6C2-CC71-4A5A-B5F2-5313F90EC47C}" type="presOf" srcId="{16BE0C41-CE59-41BF-A179-02CC50B96669}" destId="{196806D9-DDAC-4A95-BCCE-88B879E339E2}" srcOrd="0" destOrd="0" presId="urn:microsoft.com/office/officeart/2005/8/layout/hierarchy1"/>
    <dgm:cxn modelId="{700D4E2F-6F8D-4F89-91B0-7F18D48EF094}" type="presOf" srcId="{CD516756-0D38-4438-8EB5-AF4B4DEB82EF}" destId="{256BE1E4-F696-4F6B-866A-4915EA901033}" srcOrd="0" destOrd="0" presId="urn:microsoft.com/office/officeart/2005/8/layout/hierarchy1"/>
    <dgm:cxn modelId="{95AA6CF9-FAC6-4A95-A5F2-B9BB83D20B42}" srcId="{16BE0C41-CE59-41BF-A179-02CC50B96669}" destId="{CD516756-0D38-4438-8EB5-AF4B4DEB82EF}" srcOrd="2" destOrd="0" parTransId="{D218595F-5FD9-4534-9EA0-CA06A1B2A4AA}" sibTransId="{9349BEAD-5855-4483-80A0-A1BD7CFF103A}"/>
    <dgm:cxn modelId="{D5EA3790-602D-4209-B44D-3D4B78CBA962}" type="presOf" srcId="{1F43976E-64F1-4784-9CE7-0A167D65F9A4}" destId="{4B1B28E8-298B-422B-B2B2-5F51A53F6A13}" srcOrd="0" destOrd="0" presId="urn:microsoft.com/office/officeart/2005/8/layout/hierarchy1"/>
    <dgm:cxn modelId="{E23476EE-50DF-4ABA-ADB3-E91B00363C6D}" type="presParOf" srcId="{76D3A09B-3362-40C9-8BBE-ABE4879E6FEC}" destId="{C8D8AFAD-025C-4DFB-98C4-5E56FD72E42F}" srcOrd="0" destOrd="0" presId="urn:microsoft.com/office/officeart/2005/8/layout/hierarchy1"/>
    <dgm:cxn modelId="{80DAF4A6-A714-48D9-963A-99796F427C06}" type="presParOf" srcId="{C8D8AFAD-025C-4DFB-98C4-5E56FD72E42F}" destId="{11AA981E-E489-45C4-A57C-908541198037}" srcOrd="0" destOrd="0" presId="urn:microsoft.com/office/officeart/2005/8/layout/hierarchy1"/>
    <dgm:cxn modelId="{3CAD93FC-C210-4254-955A-4D2B6FB367D5}" type="presParOf" srcId="{11AA981E-E489-45C4-A57C-908541198037}" destId="{69104623-F24E-4A38-9D21-3EA371CC5E82}" srcOrd="0" destOrd="0" presId="urn:microsoft.com/office/officeart/2005/8/layout/hierarchy1"/>
    <dgm:cxn modelId="{461BE144-3299-44BF-B354-D2328B54C10D}" type="presParOf" srcId="{11AA981E-E489-45C4-A57C-908541198037}" destId="{196806D9-DDAC-4A95-BCCE-88B879E339E2}" srcOrd="1" destOrd="0" presId="urn:microsoft.com/office/officeart/2005/8/layout/hierarchy1"/>
    <dgm:cxn modelId="{A59E74D1-C96D-4AA9-9B40-BFACBA300A7F}" type="presParOf" srcId="{C8D8AFAD-025C-4DFB-98C4-5E56FD72E42F}" destId="{BE4EB724-8323-4203-9CC3-7DCE38032DD6}" srcOrd="1" destOrd="0" presId="urn:microsoft.com/office/officeart/2005/8/layout/hierarchy1"/>
    <dgm:cxn modelId="{51A365D6-6743-42FF-B58C-4BDD0FD5E080}" type="presParOf" srcId="{BE4EB724-8323-4203-9CC3-7DCE38032DD6}" destId="{93AD1EAA-8DC0-4A07-BAE7-97B4A36DAF53}" srcOrd="0" destOrd="0" presId="urn:microsoft.com/office/officeart/2005/8/layout/hierarchy1"/>
    <dgm:cxn modelId="{636AA356-C47F-457A-884A-D33454C027CC}" type="presParOf" srcId="{BE4EB724-8323-4203-9CC3-7DCE38032DD6}" destId="{52F84AD1-BEA5-4C1B-94A7-257ABE63B48B}" srcOrd="1" destOrd="0" presId="urn:microsoft.com/office/officeart/2005/8/layout/hierarchy1"/>
    <dgm:cxn modelId="{88FBD250-0C38-4DAD-94EA-790116244853}" type="presParOf" srcId="{52F84AD1-BEA5-4C1B-94A7-257ABE63B48B}" destId="{768F0F0F-B687-4EF7-8893-84B2EBBB3D5F}" srcOrd="0" destOrd="0" presId="urn:microsoft.com/office/officeart/2005/8/layout/hierarchy1"/>
    <dgm:cxn modelId="{BEAC47A5-2A07-4497-AFC0-BB1B6A53B829}" type="presParOf" srcId="{768F0F0F-B687-4EF7-8893-84B2EBBB3D5F}" destId="{62C2B5B5-B377-452F-BFC9-10EA3346BAF6}" srcOrd="0" destOrd="0" presId="urn:microsoft.com/office/officeart/2005/8/layout/hierarchy1"/>
    <dgm:cxn modelId="{D19E3579-1030-49E7-9BEF-ED9BA71FC4C2}" type="presParOf" srcId="{768F0F0F-B687-4EF7-8893-84B2EBBB3D5F}" destId="{3703C5BA-534F-43A5-8C1A-F39FF6338383}" srcOrd="1" destOrd="0" presId="urn:microsoft.com/office/officeart/2005/8/layout/hierarchy1"/>
    <dgm:cxn modelId="{02FA7241-1EC0-419E-98E2-DBB14B7A25C6}" type="presParOf" srcId="{52F84AD1-BEA5-4C1B-94A7-257ABE63B48B}" destId="{A93A6E48-0622-4201-BE2D-DF168D04BE22}" srcOrd="1" destOrd="0" presId="urn:microsoft.com/office/officeart/2005/8/layout/hierarchy1"/>
    <dgm:cxn modelId="{92B03668-4723-4ED4-8F3F-78366472C132}" type="presParOf" srcId="{BE4EB724-8323-4203-9CC3-7DCE38032DD6}" destId="{4B1B28E8-298B-422B-B2B2-5F51A53F6A13}" srcOrd="2" destOrd="0" presId="urn:microsoft.com/office/officeart/2005/8/layout/hierarchy1"/>
    <dgm:cxn modelId="{1C69923B-F046-4B5B-9F0E-8CDA9AA3AE46}" type="presParOf" srcId="{BE4EB724-8323-4203-9CC3-7DCE38032DD6}" destId="{BF131050-508D-42DE-BCA3-D615B71A68C8}" srcOrd="3" destOrd="0" presId="urn:microsoft.com/office/officeart/2005/8/layout/hierarchy1"/>
    <dgm:cxn modelId="{284B37DF-F5FD-47C6-9877-1F78607DF614}" type="presParOf" srcId="{BF131050-508D-42DE-BCA3-D615B71A68C8}" destId="{5D6E8812-BCC2-4E01-82B2-46D266BA2D81}" srcOrd="0" destOrd="0" presId="urn:microsoft.com/office/officeart/2005/8/layout/hierarchy1"/>
    <dgm:cxn modelId="{EB969889-43CC-4C4E-8D01-0F20E7661BB5}" type="presParOf" srcId="{5D6E8812-BCC2-4E01-82B2-46D266BA2D81}" destId="{F0865BAF-917B-4523-BF6A-356724FA82FF}" srcOrd="0" destOrd="0" presId="urn:microsoft.com/office/officeart/2005/8/layout/hierarchy1"/>
    <dgm:cxn modelId="{86779472-1C9C-4D84-91DB-253BBBEACB0E}" type="presParOf" srcId="{5D6E8812-BCC2-4E01-82B2-46D266BA2D81}" destId="{FB41F38F-E773-4C18-97DE-115F6BAD1AF2}" srcOrd="1" destOrd="0" presId="urn:microsoft.com/office/officeart/2005/8/layout/hierarchy1"/>
    <dgm:cxn modelId="{ACF2052C-6C33-454A-930D-FC1943DA41CE}" type="presParOf" srcId="{BF131050-508D-42DE-BCA3-D615B71A68C8}" destId="{63444FCB-101C-4D49-A4BF-C41E812FB6B2}" srcOrd="1" destOrd="0" presId="urn:microsoft.com/office/officeart/2005/8/layout/hierarchy1"/>
    <dgm:cxn modelId="{AC8DC02F-6653-490B-AB66-D8C92467C54E}" type="presParOf" srcId="{BE4EB724-8323-4203-9CC3-7DCE38032DD6}" destId="{9D75DF6E-7CA0-4414-AB06-B35436E017CD}" srcOrd="4" destOrd="0" presId="urn:microsoft.com/office/officeart/2005/8/layout/hierarchy1"/>
    <dgm:cxn modelId="{CA611CA7-2A2E-4D79-B696-52E3D57B317D}" type="presParOf" srcId="{BE4EB724-8323-4203-9CC3-7DCE38032DD6}" destId="{4465CBBA-C025-45EC-B50E-0B8D507DDBA1}" srcOrd="5" destOrd="0" presId="urn:microsoft.com/office/officeart/2005/8/layout/hierarchy1"/>
    <dgm:cxn modelId="{AE05089C-F332-4AF3-8CD4-5A880B158E95}" type="presParOf" srcId="{4465CBBA-C025-45EC-B50E-0B8D507DDBA1}" destId="{5E0BB31F-0BFF-43BA-A753-4F35E40AE0EE}" srcOrd="0" destOrd="0" presId="urn:microsoft.com/office/officeart/2005/8/layout/hierarchy1"/>
    <dgm:cxn modelId="{F0919587-F9B6-4E90-B23A-B07BB8431979}" type="presParOf" srcId="{5E0BB31F-0BFF-43BA-A753-4F35E40AE0EE}" destId="{95B361F0-5B57-4E28-8CE9-4EA7735A2639}" srcOrd="0" destOrd="0" presId="urn:microsoft.com/office/officeart/2005/8/layout/hierarchy1"/>
    <dgm:cxn modelId="{FDB3EA23-87F6-4CA2-9783-B914F7E15712}" type="presParOf" srcId="{5E0BB31F-0BFF-43BA-A753-4F35E40AE0EE}" destId="{256BE1E4-F696-4F6B-866A-4915EA901033}" srcOrd="1" destOrd="0" presId="urn:microsoft.com/office/officeart/2005/8/layout/hierarchy1"/>
    <dgm:cxn modelId="{F598A93C-F999-4BBA-814D-6B1334BDDF15}" type="presParOf" srcId="{4465CBBA-C025-45EC-B50E-0B8D507DDBA1}" destId="{DB6684D6-66B5-4A34-9EFC-93902D8777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265AE-23EB-45D0-B78C-E72A12674B1D}">
      <dsp:nvSpPr>
        <dsp:cNvPr id="0" name=""/>
        <dsp:cNvSpPr/>
      </dsp:nvSpPr>
      <dsp:spPr>
        <a:xfrm>
          <a:off x="0" y="10439"/>
          <a:ext cx="4500562" cy="5159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Departments</a:t>
          </a:r>
        </a:p>
      </dsp:txBody>
      <dsp:txXfrm>
        <a:off x="25188" y="35627"/>
        <a:ext cx="4450186" cy="465594"/>
      </dsp:txXfrm>
    </dsp:sp>
    <dsp:sp modelId="{1B780C9C-4CC0-4BFC-B47D-2223B637460F}">
      <dsp:nvSpPr>
        <dsp:cNvPr id="0" name=""/>
        <dsp:cNvSpPr/>
      </dsp:nvSpPr>
      <dsp:spPr>
        <a:xfrm>
          <a:off x="0" y="586889"/>
          <a:ext cx="4500562" cy="5159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Courses</a:t>
          </a:r>
        </a:p>
      </dsp:txBody>
      <dsp:txXfrm>
        <a:off x="25188" y="612077"/>
        <a:ext cx="4450186" cy="465594"/>
      </dsp:txXfrm>
    </dsp:sp>
    <dsp:sp modelId="{F4B8460E-1919-48BD-A015-209E883E72FA}">
      <dsp:nvSpPr>
        <dsp:cNvPr id="0" name=""/>
        <dsp:cNvSpPr/>
      </dsp:nvSpPr>
      <dsp:spPr>
        <a:xfrm>
          <a:off x="0" y="1163339"/>
          <a:ext cx="4500562" cy="5159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Students</a:t>
          </a:r>
        </a:p>
      </dsp:txBody>
      <dsp:txXfrm>
        <a:off x="25188" y="1188527"/>
        <a:ext cx="4450186" cy="465594"/>
      </dsp:txXfrm>
    </dsp:sp>
    <dsp:sp modelId="{5AD18B3F-E5F0-4F1F-B6AC-34C6FDFBBFF7}">
      <dsp:nvSpPr>
        <dsp:cNvPr id="0" name=""/>
        <dsp:cNvSpPr/>
      </dsp:nvSpPr>
      <dsp:spPr>
        <a:xfrm>
          <a:off x="0" y="1739789"/>
          <a:ext cx="4500562" cy="5159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Instructors</a:t>
          </a:r>
        </a:p>
      </dsp:txBody>
      <dsp:txXfrm>
        <a:off x="25188" y="1764977"/>
        <a:ext cx="4450186" cy="465594"/>
      </dsp:txXfrm>
    </dsp:sp>
    <dsp:sp modelId="{AFC8BEA8-7CA7-43D9-873F-495E64B64EF5}">
      <dsp:nvSpPr>
        <dsp:cNvPr id="0" name=""/>
        <dsp:cNvSpPr/>
      </dsp:nvSpPr>
      <dsp:spPr>
        <a:xfrm>
          <a:off x="0" y="2316240"/>
          <a:ext cx="4500562" cy="5159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Exams</a:t>
          </a:r>
        </a:p>
      </dsp:txBody>
      <dsp:txXfrm>
        <a:off x="25188" y="2341428"/>
        <a:ext cx="4450186" cy="465594"/>
      </dsp:txXfrm>
    </dsp:sp>
    <dsp:sp modelId="{02ED8A1E-76E0-4B16-A1DA-CB28FE54EDC2}">
      <dsp:nvSpPr>
        <dsp:cNvPr id="0" name=""/>
        <dsp:cNvSpPr/>
      </dsp:nvSpPr>
      <dsp:spPr>
        <a:xfrm>
          <a:off x="0" y="2892690"/>
          <a:ext cx="4500562" cy="5159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Topics</a:t>
          </a:r>
        </a:p>
      </dsp:txBody>
      <dsp:txXfrm>
        <a:off x="25188" y="2917878"/>
        <a:ext cx="4450186" cy="465594"/>
      </dsp:txXfrm>
    </dsp:sp>
    <dsp:sp modelId="{E85300F6-8E38-490F-988C-9CE5CB3A9A0E}">
      <dsp:nvSpPr>
        <dsp:cNvPr id="0" name=""/>
        <dsp:cNvSpPr/>
      </dsp:nvSpPr>
      <dsp:spPr>
        <a:xfrm>
          <a:off x="0" y="3469140"/>
          <a:ext cx="4500562" cy="5159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Questions</a:t>
          </a:r>
        </a:p>
      </dsp:txBody>
      <dsp:txXfrm>
        <a:off x="25188" y="3494328"/>
        <a:ext cx="4450186" cy="465594"/>
      </dsp:txXfrm>
    </dsp:sp>
    <dsp:sp modelId="{C107EF76-56C6-45CE-B691-9481CC6C37D0}">
      <dsp:nvSpPr>
        <dsp:cNvPr id="0" name=""/>
        <dsp:cNvSpPr/>
      </dsp:nvSpPr>
      <dsp:spPr>
        <a:xfrm>
          <a:off x="0" y="4045590"/>
          <a:ext cx="4500562" cy="5159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Answers</a:t>
          </a:r>
        </a:p>
      </dsp:txBody>
      <dsp:txXfrm>
        <a:off x="25188" y="4070778"/>
        <a:ext cx="4450186" cy="465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C769D-CC90-42BB-B21D-A495502823FA}">
      <dsp:nvSpPr>
        <dsp:cNvPr id="0" name=""/>
        <dsp:cNvSpPr/>
      </dsp:nvSpPr>
      <dsp:spPr>
        <a:xfrm>
          <a:off x="0" y="191747"/>
          <a:ext cx="11090274" cy="466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Students must belong to one department and many courses.</a:t>
          </a:r>
        </a:p>
      </dsp:txBody>
      <dsp:txXfrm>
        <a:off x="22789" y="214536"/>
        <a:ext cx="11044696" cy="421252"/>
      </dsp:txXfrm>
    </dsp:sp>
    <dsp:sp modelId="{31D4ED87-4C7E-4D42-97B5-2B9998A84B96}">
      <dsp:nvSpPr>
        <dsp:cNvPr id="0" name=""/>
        <dsp:cNvSpPr/>
      </dsp:nvSpPr>
      <dsp:spPr>
        <a:xfrm>
          <a:off x="0" y="713297"/>
          <a:ext cx="11090274" cy="466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Students may have one or many exams in many courses and may have many exams in the same. course.</a:t>
          </a:r>
        </a:p>
      </dsp:txBody>
      <dsp:txXfrm>
        <a:off x="22789" y="736086"/>
        <a:ext cx="11044696" cy="421252"/>
      </dsp:txXfrm>
    </dsp:sp>
    <dsp:sp modelId="{E3EC2600-35D5-43B4-BEDE-AFE03371D114}">
      <dsp:nvSpPr>
        <dsp:cNvPr id="0" name=""/>
        <dsp:cNvSpPr/>
      </dsp:nvSpPr>
      <dsp:spPr>
        <a:xfrm>
          <a:off x="0" y="1234847"/>
          <a:ext cx="11090274" cy="466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The course must have many questions and may have many topics.</a:t>
          </a:r>
        </a:p>
      </dsp:txBody>
      <dsp:txXfrm>
        <a:off x="22789" y="1257636"/>
        <a:ext cx="11044696" cy="421252"/>
      </dsp:txXfrm>
    </dsp:sp>
    <dsp:sp modelId="{ED322942-73D3-4714-9AAD-C35F0478AE23}">
      <dsp:nvSpPr>
        <dsp:cNvPr id="0" name=""/>
        <dsp:cNvSpPr/>
      </dsp:nvSpPr>
      <dsp:spPr>
        <a:xfrm>
          <a:off x="0" y="1756397"/>
          <a:ext cx="11090274" cy="466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Questions must have answers.</a:t>
          </a:r>
        </a:p>
      </dsp:txBody>
      <dsp:txXfrm>
        <a:off x="22789" y="1779186"/>
        <a:ext cx="11044696" cy="421252"/>
      </dsp:txXfrm>
    </dsp:sp>
    <dsp:sp modelId="{97152CB6-7124-4E40-A1EB-A1184F982B5A}">
      <dsp:nvSpPr>
        <dsp:cNvPr id="0" name=""/>
        <dsp:cNvSpPr/>
      </dsp:nvSpPr>
      <dsp:spPr>
        <a:xfrm>
          <a:off x="0" y="2277947"/>
          <a:ext cx="11090274" cy="466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The department must be managed by one instructor.</a:t>
          </a:r>
        </a:p>
      </dsp:txBody>
      <dsp:txXfrm>
        <a:off x="22789" y="2300736"/>
        <a:ext cx="11044696" cy="421252"/>
      </dsp:txXfrm>
    </dsp:sp>
    <dsp:sp modelId="{A7431ED4-4B9C-4870-8727-C4EB95F4B292}">
      <dsp:nvSpPr>
        <dsp:cNvPr id="0" name=""/>
        <dsp:cNvSpPr/>
      </dsp:nvSpPr>
      <dsp:spPr>
        <a:xfrm>
          <a:off x="0" y="2799497"/>
          <a:ext cx="11090274" cy="466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Instructors must work in one department.</a:t>
          </a:r>
        </a:p>
      </dsp:txBody>
      <dsp:txXfrm>
        <a:off x="22789" y="2822286"/>
        <a:ext cx="11044696" cy="421252"/>
      </dsp:txXfrm>
    </dsp:sp>
    <dsp:sp modelId="{68B8128D-F48D-4F0F-903F-38C9CE56FF6C}">
      <dsp:nvSpPr>
        <dsp:cNvPr id="0" name=""/>
        <dsp:cNvSpPr/>
      </dsp:nvSpPr>
      <dsp:spPr>
        <a:xfrm>
          <a:off x="0" y="3321047"/>
          <a:ext cx="11090274" cy="466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Student must be supervised by one team leader student.</a:t>
          </a:r>
        </a:p>
      </dsp:txBody>
      <dsp:txXfrm>
        <a:off x="22789" y="3343836"/>
        <a:ext cx="11044696" cy="421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5A96C-5D85-4477-A24F-D8C0EEBC0FCB}">
      <dsp:nvSpPr>
        <dsp:cNvPr id="0" name=""/>
        <dsp:cNvSpPr/>
      </dsp:nvSpPr>
      <dsp:spPr>
        <a:xfrm>
          <a:off x="0" y="18099"/>
          <a:ext cx="5437187" cy="10319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a:lnSpc>
              <a:spcPct val="90000"/>
            </a:lnSpc>
            <a:spcBef>
              <a:spcPct val="0"/>
            </a:spcBef>
            <a:spcAft>
              <a:spcPct val="35000"/>
            </a:spcAft>
          </a:pPr>
          <a:r>
            <a:rPr lang="en-US" sz="4200" b="1" kern="1200"/>
            <a:t>Requirements:</a:t>
          </a:r>
          <a:endParaRPr lang="en-US" sz="4200" kern="1200"/>
        </a:p>
      </dsp:txBody>
      <dsp:txXfrm>
        <a:off x="50375" y="68474"/>
        <a:ext cx="5336437" cy="931190"/>
      </dsp:txXfrm>
    </dsp:sp>
    <dsp:sp modelId="{87FD2C73-D6F3-4928-BB0F-AC9B479C26FF}">
      <dsp:nvSpPr>
        <dsp:cNvPr id="0" name=""/>
        <dsp:cNvSpPr/>
      </dsp:nvSpPr>
      <dsp:spPr>
        <a:xfrm>
          <a:off x="0" y="1050039"/>
          <a:ext cx="5437187" cy="234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Dimensions</a:t>
          </a:r>
        </a:p>
        <a:p>
          <a:pPr marL="285750" lvl="1" indent="-285750" algn="l" defTabSz="1466850">
            <a:lnSpc>
              <a:spcPct val="90000"/>
            </a:lnSpc>
            <a:spcBef>
              <a:spcPct val="0"/>
            </a:spcBef>
            <a:spcAft>
              <a:spcPct val="20000"/>
            </a:spcAft>
            <a:buChar char="••"/>
          </a:pPr>
          <a:r>
            <a:rPr lang="en-US" sz="3300" kern="1200" dirty="0"/>
            <a:t>Hierarchies</a:t>
          </a:r>
        </a:p>
        <a:p>
          <a:pPr marL="285750" lvl="1" indent="-285750" algn="l" defTabSz="1466850">
            <a:lnSpc>
              <a:spcPct val="90000"/>
            </a:lnSpc>
            <a:spcBef>
              <a:spcPct val="0"/>
            </a:spcBef>
            <a:spcAft>
              <a:spcPct val="20000"/>
            </a:spcAft>
            <a:buChar char="••"/>
          </a:pPr>
          <a:r>
            <a:rPr lang="en-US" sz="3300" kern="1200" dirty="0"/>
            <a:t>Fact Tables</a:t>
          </a:r>
        </a:p>
        <a:p>
          <a:pPr marL="285750" lvl="1" indent="-285750" algn="l" defTabSz="1466850">
            <a:lnSpc>
              <a:spcPct val="90000"/>
            </a:lnSpc>
            <a:spcBef>
              <a:spcPct val="0"/>
            </a:spcBef>
            <a:spcAft>
              <a:spcPct val="20000"/>
            </a:spcAft>
            <a:buChar char="••"/>
          </a:pPr>
          <a:r>
            <a:rPr lang="en-US" sz="3300" kern="1200"/>
            <a:t>DWH-Diagram</a:t>
          </a:r>
        </a:p>
      </dsp:txBody>
      <dsp:txXfrm>
        <a:off x="0" y="1050039"/>
        <a:ext cx="5437187" cy="2347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C2B6F-CEB6-4385-AC17-A610EDC05F95}">
      <dsp:nvSpPr>
        <dsp:cNvPr id="0" name=""/>
        <dsp:cNvSpPr/>
      </dsp:nvSpPr>
      <dsp:spPr>
        <a:xfrm>
          <a:off x="0" y="8649"/>
          <a:ext cx="5437187" cy="51597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err="1"/>
            <a:t>Department_DIM</a:t>
          </a:r>
          <a:endParaRPr lang="en-US" sz="2100" kern="1200" dirty="0"/>
        </a:p>
      </dsp:txBody>
      <dsp:txXfrm>
        <a:off x="25188" y="33837"/>
        <a:ext cx="5386811" cy="465594"/>
      </dsp:txXfrm>
    </dsp:sp>
    <dsp:sp modelId="{032C903A-FB6C-4E0D-9876-AC1888C72CBC}">
      <dsp:nvSpPr>
        <dsp:cNvPr id="0" name=""/>
        <dsp:cNvSpPr/>
      </dsp:nvSpPr>
      <dsp:spPr>
        <a:xfrm>
          <a:off x="0" y="585099"/>
          <a:ext cx="5437187" cy="51597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Instructor_DIM</a:t>
          </a:r>
        </a:p>
      </dsp:txBody>
      <dsp:txXfrm>
        <a:off x="25188" y="610287"/>
        <a:ext cx="5386811" cy="465594"/>
      </dsp:txXfrm>
    </dsp:sp>
    <dsp:sp modelId="{BC6B8146-B318-4690-8CC6-E3E4AAA07368}">
      <dsp:nvSpPr>
        <dsp:cNvPr id="0" name=""/>
        <dsp:cNvSpPr/>
      </dsp:nvSpPr>
      <dsp:spPr>
        <a:xfrm>
          <a:off x="0" y="1161549"/>
          <a:ext cx="5437187" cy="51597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Student_DIM</a:t>
          </a:r>
        </a:p>
      </dsp:txBody>
      <dsp:txXfrm>
        <a:off x="25188" y="1186737"/>
        <a:ext cx="5386811" cy="465594"/>
      </dsp:txXfrm>
    </dsp:sp>
    <dsp:sp modelId="{BDE319A2-644B-4178-A7AF-C93273941A32}">
      <dsp:nvSpPr>
        <dsp:cNvPr id="0" name=""/>
        <dsp:cNvSpPr/>
      </dsp:nvSpPr>
      <dsp:spPr>
        <a:xfrm>
          <a:off x="0" y="1737999"/>
          <a:ext cx="5437187" cy="51597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Course_DIM</a:t>
          </a:r>
        </a:p>
      </dsp:txBody>
      <dsp:txXfrm>
        <a:off x="25188" y="1763187"/>
        <a:ext cx="5386811" cy="465594"/>
      </dsp:txXfrm>
    </dsp:sp>
    <dsp:sp modelId="{D468D350-03E7-4654-B17F-FA551939C5E0}">
      <dsp:nvSpPr>
        <dsp:cNvPr id="0" name=""/>
        <dsp:cNvSpPr/>
      </dsp:nvSpPr>
      <dsp:spPr>
        <a:xfrm>
          <a:off x="0" y="2314449"/>
          <a:ext cx="5437187" cy="51597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Exam_DIM</a:t>
          </a:r>
        </a:p>
      </dsp:txBody>
      <dsp:txXfrm>
        <a:off x="25188" y="2339637"/>
        <a:ext cx="5386811" cy="465594"/>
      </dsp:txXfrm>
    </dsp:sp>
    <dsp:sp modelId="{55DE3831-D799-4EF7-8D4A-B9F7AE6FA353}">
      <dsp:nvSpPr>
        <dsp:cNvPr id="0" name=""/>
        <dsp:cNvSpPr/>
      </dsp:nvSpPr>
      <dsp:spPr>
        <a:xfrm>
          <a:off x="0" y="2890899"/>
          <a:ext cx="5437187" cy="51597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Date_DIM</a:t>
          </a:r>
        </a:p>
      </dsp:txBody>
      <dsp:txXfrm>
        <a:off x="25188" y="2916087"/>
        <a:ext cx="5386811" cy="4655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lstStyle/>
          <a:p>
            <a:fld id="{72EA7947-E287-4738-8C82-07CE4F01EF03}" type="datetime2">
              <a:rPr lang="en-US" smtClean="0"/>
              <a:t>Thursday, February 29, 2024</a:t>
            </a:fld>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8832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lstStyle/>
          <a:p>
            <a:fld id="{EE2EBD84-71F4-4271-8C46-0D47C0A9B12E}" type="datetime2">
              <a:rPr lang="en-US" smtClean="0"/>
              <a:t>Thursday, February 29, 2024</a:t>
            </a:fld>
            <a:endParaRPr lang="en-US"/>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4015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C69EBF-DA20-4024-8006-B158D571E08E}"/>
              </a:ext>
            </a:extLst>
          </p:cNvPr>
          <p:cNvSpPr>
            <a:spLocks noGrp="1"/>
          </p:cNvSpPr>
          <p:nvPr>
            <p:ph type="dt" sz="half" idx="10"/>
          </p:nvPr>
        </p:nvSpPr>
        <p:spPr/>
        <p:txBody>
          <a:bodyPr/>
          <a:lstStyle/>
          <a:p>
            <a:fld id="{ABAE0CE1-F450-4107-B2CB-17B18F8A3F4A}" type="datetime2">
              <a:rPr lang="en-US" smtClean="0"/>
              <a:t>Thursday, February 29, 2024</a:t>
            </a:fld>
            <a:endParaRPr lang="en-US"/>
          </a:p>
        </p:txBody>
      </p:sp>
      <p:sp>
        <p:nvSpPr>
          <p:cNvPr id="5" name="Footer Placeholder 4">
            <a:extLst>
              <a:ext uri="{FF2B5EF4-FFF2-40B4-BE49-F238E27FC236}">
                <a16:creationId xmlns:a16="http://schemas.microsoft.com/office/drawing/2014/main" xmlns=""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1341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fld id="{6FE8C025-CD7A-4966-867E-81CF82B15267}" type="datetime2">
              <a:rPr lang="en-US" smtClean="0"/>
              <a:t>Thursday, February 29, 2024</a:t>
            </a:fld>
            <a:endParaRPr lang="en-US"/>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507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xmlns=""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xmlns=""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xmlns=""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xmlns=""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fld id="{FE809929-0719-4517-94D6-FDF7F99E70F6}" type="datetime2">
              <a:rPr lang="en-US" smtClean="0"/>
              <a:t>Thursday, February 29, 2024</a:t>
            </a:fld>
            <a:endParaRPr lang="en-US"/>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xmlns=""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xmlns=""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xmlns=""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568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lstStyle/>
          <a:p>
            <a:fld id="{20E95673-5512-4AAA-9AEB-E00C61EC65D5}" type="datetime2">
              <a:rPr lang="en-US" smtClean="0"/>
              <a:t>Thursday, February 29, 2024</a:t>
            </a:fld>
            <a:endParaRPr lang="en-US"/>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7896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lstStyle/>
          <a:p>
            <a:fld id="{C13138FA-2E87-4873-8BBA-13E447C9A99A}" type="datetime2">
              <a:rPr lang="en-US" smtClean="0"/>
              <a:t>Thursday, February 29, 2024</a:t>
            </a:fld>
            <a:endParaRPr lang="en-US"/>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6403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xmlns="" id="{D4F51F65-E111-4656-83BE-CFCDE2DD6CD6}"/>
              </a:ext>
            </a:extLst>
          </p:cNvPr>
          <p:cNvSpPr>
            <a:spLocks noGrp="1"/>
          </p:cNvSpPr>
          <p:nvPr>
            <p:ph type="dt" sz="half" idx="10"/>
          </p:nvPr>
        </p:nvSpPr>
        <p:spPr/>
        <p:txBody>
          <a:bodyPr/>
          <a:lstStyle/>
          <a:p>
            <a:fld id="{D75BB40A-97BD-4BFB-B639-0BFF95FDE8B7}" type="datetime2">
              <a:rPr lang="en-US" smtClean="0"/>
              <a:t>Thursday, February 29, 2024</a:t>
            </a:fld>
            <a:endParaRPr lang="en-US"/>
          </a:p>
        </p:txBody>
      </p:sp>
      <p:sp>
        <p:nvSpPr>
          <p:cNvPr id="4" name="Footer Placeholder 3">
            <a:extLst>
              <a:ext uri="{FF2B5EF4-FFF2-40B4-BE49-F238E27FC236}">
                <a16:creationId xmlns:a16="http://schemas.microsoft.com/office/drawing/2014/main" xmlns=""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xmlns=""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xmlns=""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xmlns=""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xmlns=""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xmlns=""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xmlns=""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xmlns=""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xmlns=""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xmlns=""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761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lstStyle/>
          <a:p>
            <a:fld id="{9EE9E0E3-ECF6-4CFE-8698-AEFEBCECC3C0}" type="datetime2">
              <a:rPr lang="en-US" smtClean="0"/>
              <a:t>Thursday, February 29, 2024</a:t>
            </a:fld>
            <a:endParaRPr lang="en-US"/>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0887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lstStyle/>
          <a:p>
            <a:fld id="{251462FC-960E-4740-921F-B36862979F21}" type="datetime2">
              <a:rPr lang="en-US" smtClean="0"/>
              <a:t>Thursday, February 29, 2024</a:t>
            </a:fld>
            <a:endParaRPr lang="en-US"/>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9232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xmlns=""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xmlns=""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xmlns=""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xmlns=""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lstStyle/>
          <a:p>
            <a:fld id="{E50BC9E2-CB44-4C05-9BB5-496C18A241E0}" type="datetime2">
              <a:rPr lang="en-US" smtClean="0"/>
              <a:t>Thursday, February 29, 2024</a:t>
            </a:fld>
            <a:endParaRPr lang="en-US"/>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545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February 29, 2024</a:t>
            </a:fld>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432538493"/>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3998" y="5334748"/>
            <a:ext cx="678135" cy="990000"/>
            <a:chOff x="10490969" y="1448827"/>
            <a:chExt cx="678135" cy="990000"/>
          </a:xfrm>
        </p:grpSpPr>
        <p:sp>
          <p:nvSpPr>
            <p:cNvPr id="112" name="Freeform: Shape 111">
              <a:extLst>
                <a:ext uri="{FF2B5EF4-FFF2-40B4-BE49-F238E27FC236}">
                  <a16:creationId xmlns:a16="http://schemas.microsoft.com/office/drawing/2014/main" xmlns="" id="{02ECB475-568C-47AC-B16D-2E202DEB2DE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Oval 112">
              <a:extLst>
                <a:ext uri="{FF2B5EF4-FFF2-40B4-BE49-F238E27FC236}">
                  <a16:creationId xmlns:a16="http://schemas.microsoft.com/office/drawing/2014/main" xmlns="" id="{080D8764-525A-441E-B58F-068E82F09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Oval 113">
              <a:extLst>
                <a:ext uri="{FF2B5EF4-FFF2-40B4-BE49-F238E27FC236}">
                  <a16:creationId xmlns:a16="http://schemas.microsoft.com/office/drawing/2014/main" xmlns="" id="{11196109-6F2B-4738-B2FC-2CCC753AAB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 name="Freeform: Shape 114">
              <a:extLst>
                <a:ext uri="{FF2B5EF4-FFF2-40B4-BE49-F238E27FC236}">
                  <a16:creationId xmlns:a16="http://schemas.microsoft.com/office/drawing/2014/main" xmlns="" id="{F7E468C2-69B8-470B-85E3-801A3CB1D7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17" name="Rectangle 116">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8B4CFB0B-D165-9C5E-A663-B73AD40EA068}"/>
              </a:ext>
            </a:extLst>
          </p:cNvPr>
          <p:cNvSpPr>
            <a:spLocks noGrp="1"/>
          </p:cNvSpPr>
          <p:nvPr>
            <p:ph type="subTitle" idx="1"/>
          </p:nvPr>
        </p:nvSpPr>
        <p:spPr>
          <a:xfrm>
            <a:off x="550863" y="2678400"/>
            <a:ext cx="4041984" cy="3414425"/>
          </a:xfrm>
        </p:spPr>
        <p:txBody>
          <a:bodyPr vert="horz" wrap="square" lIns="0" tIns="0" rIns="0" bIns="0" rtlCol="0" anchor="t">
            <a:normAutofit/>
          </a:bodyPr>
          <a:lstStyle/>
          <a:p>
            <a:pPr indent="-228600">
              <a:lnSpc>
                <a:spcPct val="110000"/>
              </a:lnSpc>
              <a:buFont typeface="Arial" panose="020B0604020202020204" pitchFamily="34" charset="0"/>
              <a:buChar char="•"/>
            </a:pPr>
            <a:r>
              <a:rPr lang="en-US" sz="1600" dirty="0">
                <a:solidFill>
                  <a:schemeClr val="tx1">
                    <a:alpha val="60000"/>
                  </a:schemeClr>
                </a:solidFill>
              </a:rPr>
              <a:t>Abdelaziz Ragab Abdelaziz </a:t>
            </a:r>
            <a:r>
              <a:rPr lang="en-US" sz="1600" dirty="0" err="1">
                <a:solidFill>
                  <a:schemeClr val="tx1">
                    <a:alpha val="60000"/>
                  </a:schemeClr>
                </a:solidFill>
              </a:rPr>
              <a:t>Abdelsalam</a:t>
            </a:r>
            <a:endParaRPr lang="en-US" sz="1600" dirty="0">
              <a:solidFill>
                <a:schemeClr val="tx1">
                  <a:alpha val="60000"/>
                </a:schemeClr>
              </a:solidFill>
            </a:endParaRPr>
          </a:p>
          <a:p>
            <a:pPr indent="-228600">
              <a:lnSpc>
                <a:spcPct val="110000"/>
              </a:lnSpc>
              <a:buFont typeface="Arial" panose="020B0604020202020204" pitchFamily="34" charset="0"/>
              <a:buChar char="•"/>
            </a:pPr>
            <a:r>
              <a:rPr lang="en-US" sz="1600" dirty="0">
                <a:solidFill>
                  <a:schemeClr val="tx1">
                    <a:alpha val="60000"/>
                  </a:schemeClr>
                </a:solidFill>
              </a:rPr>
              <a:t>Abdelrahman Mohammed </a:t>
            </a:r>
            <a:r>
              <a:rPr lang="en-US" sz="1600" dirty="0" err="1">
                <a:solidFill>
                  <a:schemeClr val="tx1">
                    <a:alpha val="60000"/>
                  </a:schemeClr>
                </a:solidFill>
              </a:rPr>
              <a:t>Aboulyazeid</a:t>
            </a:r>
            <a:r>
              <a:rPr lang="en-US" sz="1600" dirty="0">
                <a:solidFill>
                  <a:schemeClr val="tx1">
                    <a:alpha val="60000"/>
                  </a:schemeClr>
                </a:solidFill>
              </a:rPr>
              <a:t> </a:t>
            </a:r>
          </a:p>
          <a:p>
            <a:pPr indent="-228600">
              <a:lnSpc>
                <a:spcPct val="110000"/>
              </a:lnSpc>
              <a:buFont typeface="Arial" panose="020B0604020202020204" pitchFamily="34" charset="0"/>
              <a:buChar char="•"/>
            </a:pPr>
            <a:r>
              <a:rPr lang="en-US" sz="1600" dirty="0">
                <a:solidFill>
                  <a:schemeClr val="tx1">
                    <a:alpha val="60000"/>
                  </a:schemeClr>
                </a:solidFill>
              </a:rPr>
              <a:t>Abdelrahman Mohammed Rabie</a:t>
            </a:r>
          </a:p>
          <a:p>
            <a:pPr indent="-228600">
              <a:lnSpc>
                <a:spcPct val="110000"/>
              </a:lnSpc>
              <a:buFont typeface="Arial" panose="020B0604020202020204" pitchFamily="34" charset="0"/>
              <a:buChar char="•"/>
            </a:pPr>
            <a:r>
              <a:rPr lang="en-US" sz="1600" dirty="0">
                <a:solidFill>
                  <a:schemeClr val="tx1">
                    <a:alpha val="60000"/>
                  </a:schemeClr>
                </a:solidFill>
              </a:rPr>
              <a:t>Mohammed Tarek Mohammed Hassan</a:t>
            </a:r>
          </a:p>
          <a:p>
            <a:pPr indent="-228600">
              <a:lnSpc>
                <a:spcPct val="110000"/>
              </a:lnSpc>
              <a:buFont typeface="Arial" panose="020B0604020202020204" pitchFamily="34" charset="0"/>
              <a:buChar char="•"/>
            </a:pPr>
            <a:r>
              <a:rPr lang="en-US" sz="1600" dirty="0">
                <a:solidFill>
                  <a:schemeClr val="tx1">
                    <a:alpha val="60000"/>
                  </a:schemeClr>
                </a:solidFill>
              </a:rPr>
              <a:t>Youssef Mohammed Fathy Abdelrahman</a:t>
            </a:r>
          </a:p>
        </p:txBody>
      </p:sp>
      <p:pic>
        <p:nvPicPr>
          <p:cNvPr id="7" name="Picture 6" descr="A computer with a checklist and books flying around it&#10;&#10;Description automatically generated">
            <a:extLst>
              <a:ext uri="{FF2B5EF4-FFF2-40B4-BE49-F238E27FC236}">
                <a16:creationId xmlns:a16="http://schemas.microsoft.com/office/drawing/2014/main" xmlns="" id="{45E2288F-5487-7EC7-6585-346B3046DE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4192" r="15808"/>
          <a:stretch/>
        </p:blipFill>
        <p:spPr>
          <a:xfrm>
            <a:off x="5983679" y="718991"/>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19" name="Group 118">
            <a:extLst>
              <a:ext uri="{FF2B5EF4-FFF2-40B4-BE49-F238E27FC236}">
                <a16:creationId xmlns:a16="http://schemas.microsoft.com/office/drawing/2014/main" xmlns="" id="{183B29DA-9BB8-4BA8-B8E1-8C2B544078C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22156" y="4143453"/>
            <a:ext cx="734257" cy="760506"/>
            <a:chOff x="5243759" y="1363788"/>
            <a:chExt cx="734257" cy="760506"/>
          </a:xfrm>
        </p:grpSpPr>
        <p:sp>
          <p:nvSpPr>
            <p:cNvPr id="120" name="Freeform 5">
              <a:extLst>
                <a:ext uri="{FF2B5EF4-FFF2-40B4-BE49-F238E27FC236}">
                  <a16:creationId xmlns:a16="http://schemas.microsoft.com/office/drawing/2014/main" xmlns="" id="{D02496F8-166D-469A-8040-08608013BF7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1" name="Freeform 6">
              <a:extLst>
                <a:ext uri="{FF2B5EF4-FFF2-40B4-BE49-F238E27FC236}">
                  <a16:creationId xmlns:a16="http://schemas.microsoft.com/office/drawing/2014/main" xmlns="" id="{23E648A7-A02A-4DC7-9FEC-489F1BA6F77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2" name="Freeform 8">
              <a:extLst>
                <a:ext uri="{FF2B5EF4-FFF2-40B4-BE49-F238E27FC236}">
                  <a16:creationId xmlns:a16="http://schemas.microsoft.com/office/drawing/2014/main" xmlns="" id="{4EF573B1-38BC-4C7B-894C-BE3864A04AD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4" name="Oval 123">
            <a:extLst>
              <a:ext uri="{FF2B5EF4-FFF2-40B4-BE49-F238E27FC236}">
                <a16:creationId xmlns:a16="http://schemas.microsoft.com/office/drawing/2014/main" xmlns="" id="{647A77D8-817B-4A9F-86AA-FE781E813D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 red and white logo&#10;&#10;Description automatically generated">
            <a:extLst>
              <a:ext uri="{FF2B5EF4-FFF2-40B4-BE49-F238E27FC236}">
                <a16:creationId xmlns:a16="http://schemas.microsoft.com/office/drawing/2014/main" xmlns="" id="{BE06DD58-B078-CC05-A67D-6C606E9CCCB5}"/>
              </a:ext>
            </a:extLst>
          </p:cNvPr>
          <p:cNvPicPr>
            <a:picLocks noChangeAspect="1"/>
          </p:cNvPicPr>
          <p:nvPr/>
        </p:nvPicPr>
        <p:blipFill rotWithShape="1">
          <a:blip r:embed="rId3">
            <a:extLst>
              <a:ext uri="{28A0092B-C50C-407E-A947-70E740481C1C}">
                <a14:useLocalDpi xmlns:a14="http://schemas.microsoft.com/office/drawing/2010/main" val="0"/>
              </a:ext>
            </a:extLst>
          </a:blip>
          <a:srcRect l="6180"/>
          <a:stretch/>
        </p:blipFill>
        <p:spPr>
          <a:xfrm>
            <a:off x="60031" y="21901"/>
            <a:ext cx="1205327" cy="1205327"/>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8" name="TextBox 7">
            <a:extLst>
              <a:ext uri="{FF2B5EF4-FFF2-40B4-BE49-F238E27FC236}">
                <a16:creationId xmlns:a16="http://schemas.microsoft.com/office/drawing/2014/main" xmlns="" id="{1BD5D849-EA82-097E-5884-18492DC92DC3}"/>
              </a:ext>
            </a:extLst>
          </p:cNvPr>
          <p:cNvSpPr txBox="1"/>
          <p:nvPr/>
        </p:nvSpPr>
        <p:spPr>
          <a:xfrm>
            <a:off x="179227" y="1507444"/>
            <a:ext cx="5804452" cy="630942"/>
          </a:xfrm>
          <a:prstGeom prst="rect">
            <a:avLst/>
          </a:prstGeom>
          <a:noFill/>
        </p:spPr>
        <p:txBody>
          <a:bodyPr wrap="square" rtlCol="0">
            <a:spAutoFit/>
          </a:bodyPr>
          <a:lstStyle/>
          <a:p>
            <a:r>
              <a:rPr lang="en-US" sz="3500" b="1" dirty="0">
                <a:latin typeface="Sitka Heading (Headings)"/>
              </a:rPr>
              <a:t>ITI EXAMINATION SYSTEM </a:t>
            </a:r>
          </a:p>
        </p:txBody>
      </p:sp>
    </p:spTree>
    <p:extLst>
      <p:ext uri="{BB962C8B-B14F-4D97-AF65-F5344CB8AC3E}">
        <p14:creationId xmlns:p14="http://schemas.microsoft.com/office/powerpoint/2010/main" val="4095192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E83C46E-5F5A-97E9-0DB9-ECE9EFC250FE}"/>
              </a:ext>
            </a:extLst>
          </p:cNvPr>
          <p:cNvSpPr>
            <a:spLocks noGrp="1"/>
          </p:cNvSpPr>
          <p:nvPr>
            <p:ph type="title"/>
          </p:nvPr>
        </p:nvSpPr>
        <p:spPr>
          <a:xfrm>
            <a:off x="6201412" y="523006"/>
            <a:ext cx="5437185" cy="1997855"/>
          </a:xfrm>
        </p:spPr>
        <p:txBody>
          <a:bodyPr wrap="square" anchor="b">
            <a:normAutofit/>
          </a:bodyPr>
          <a:lstStyle/>
          <a:p>
            <a:r>
              <a:rPr lang="en-US" dirty="0"/>
              <a:t>Dimensions</a:t>
            </a:r>
          </a:p>
        </p:txBody>
      </p:sp>
      <p:pic>
        <p:nvPicPr>
          <p:cNvPr id="5" name="Picture 4" descr="A blue and white graphic of several stacked cubes&#10;&#10;Description automatically generated with medium confidence">
            <a:extLst>
              <a:ext uri="{FF2B5EF4-FFF2-40B4-BE49-F238E27FC236}">
                <a16:creationId xmlns:a16="http://schemas.microsoft.com/office/drawing/2014/main" xmlns="" id="{C976B2EC-FEB2-FCFD-8F38-DC319D69A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03" y="1521934"/>
            <a:ext cx="5092062" cy="3814131"/>
          </a:xfrm>
          <a:custGeom>
            <a:avLst/>
            <a:gdLst/>
            <a:ahLst/>
            <a:cxnLst/>
            <a:rect l="l" t="t" r="r" b="b"/>
            <a:pathLst>
              <a:path w="5092062" h="5759450">
                <a:moveTo>
                  <a:pt x="0" y="0"/>
                </a:moveTo>
                <a:lnTo>
                  <a:pt x="5092062" y="0"/>
                </a:lnTo>
                <a:lnTo>
                  <a:pt x="5092062" y="5759450"/>
                </a:lnTo>
                <a:lnTo>
                  <a:pt x="0" y="5759450"/>
                </a:lnTo>
                <a:close/>
              </a:path>
            </a:pathLst>
          </a:custGeom>
        </p:spPr>
      </p:pic>
      <p:graphicFrame>
        <p:nvGraphicFramePr>
          <p:cNvPr id="7" name="Content Placeholder 2">
            <a:extLst>
              <a:ext uri="{FF2B5EF4-FFF2-40B4-BE49-F238E27FC236}">
                <a16:creationId xmlns:a16="http://schemas.microsoft.com/office/drawing/2014/main" xmlns="" id="{9134093A-6EE4-C2CE-4600-03D69173A36B}"/>
              </a:ext>
            </a:extLst>
          </p:cNvPr>
          <p:cNvGraphicFramePr>
            <a:graphicFrameLocks noGrp="1"/>
          </p:cNvGraphicFramePr>
          <p:nvPr>
            <p:ph idx="1"/>
            <p:extLst>
              <p:ext uri="{D42A27DB-BD31-4B8C-83A1-F6EECF244321}">
                <p14:modId xmlns:p14="http://schemas.microsoft.com/office/powerpoint/2010/main" val="1974143204"/>
              </p:ext>
            </p:extLst>
          </p:nvPr>
        </p:nvGraphicFramePr>
        <p:xfrm>
          <a:off x="6201410" y="2677306"/>
          <a:ext cx="5437187" cy="3415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3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E4F5342-3464-A29B-0343-BD13F3575FA8}"/>
              </a:ext>
            </a:extLst>
          </p:cNvPr>
          <p:cNvSpPr>
            <a:spLocks noGrp="1"/>
          </p:cNvSpPr>
          <p:nvPr>
            <p:ph type="title"/>
          </p:nvPr>
        </p:nvSpPr>
        <p:spPr>
          <a:xfrm>
            <a:off x="550864" y="549275"/>
            <a:ext cx="3565524" cy="1997855"/>
          </a:xfrm>
        </p:spPr>
        <p:txBody>
          <a:bodyPr wrap="square" anchor="b">
            <a:normAutofit/>
          </a:bodyPr>
          <a:lstStyle/>
          <a:p>
            <a:r>
              <a:rPr lang="en-US" dirty="0"/>
              <a:t>Hierarchies</a:t>
            </a:r>
          </a:p>
        </p:txBody>
      </p:sp>
      <p:sp>
        <p:nvSpPr>
          <p:cNvPr id="3" name="Content Placeholder 2">
            <a:extLst>
              <a:ext uri="{FF2B5EF4-FFF2-40B4-BE49-F238E27FC236}">
                <a16:creationId xmlns:a16="http://schemas.microsoft.com/office/drawing/2014/main" xmlns="" id="{E6FFE0EB-87BF-28DC-96E4-C38629ACA136}"/>
              </a:ext>
            </a:extLst>
          </p:cNvPr>
          <p:cNvSpPr>
            <a:spLocks noGrp="1"/>
          </p:cNvSpPr>
          <p:nvPr>
            <p:ph idx="1"/>
          </p:nvPr>
        </p:nvSpPr>
        <p:spPr>
          <a:xfrm>
            <a:off x="550863" y="2678400"/>
            <a:ext cx="3565525" cy="3414425"/>
          </a:xfrm>
        </p:spPr>
        <p:txBody>
          <a:bodyPr anchor="t">
            <a:normAutofit/>
          </a:bodyPr>
          <a:lstStyle/>
          <a:p>
            <a:r>
              <a:rPr lang="en-US" sz="1800" dirty="0" err="1"/>
              <a:t>Instructor_Courses</a:t>
            </a:r>
            <a:endParaRPr lang="en-US" sz="1800" dirty="0"/>
          </a:p>
          <a:p>
            <a:r>
              <a:rPr lang="en-US" sz="1800" dirty="0" err="1"/>
              <a:t>Department_Courses</a:t>
            </a:r>
            <a:endParaRPr lang="en-US" sz="1800" dirty="0"/>
          </a:p>
        </p:txBody>
      </p:sp>
      <p:pic>
        <p:nvPicPr>
          <p:cNvPr id="5" name="Picture 4" descr="A diagram of a network&#10;&#10;Description automatically generated">
            <a:extLst>
              <a:ext uri="{FF2B5EF4-FFF2-40B4-BE49-F238E27FC236}">
                <a16:creationId xmlns:a16="http://schemas.microsoft.com/office/drawing/2014/main" xmlns="" id="{2443FFB9-C7BC-7190-1C5B-318469CD52CA}"/>
              </a:ext>
            </a:extLst>
          </p:cNvPr>
          <p:cNvPicPr>
            <a:picLocks noChangeAspect="1"/>
          </p:cNvPicPr>
          <p:nvPr/>
        </p:nvPicPr>
        <p:blipFill rotWithShape="1">
          <a:blip r:embed="rId2">
            <a:extLst>
              <a:ext uri="{28A0092B-C50C-407E-A947-70E740481C1C}">
                <a14:useLocalDpi xmlns:a14="http://schemas.microsoft.com/office/drawing/2010/main" val="0"/>
              </a:ext>
            </a:extLst>
          </a:blip>
          <a:srcRect l="30913" r="31336" b="-1"/>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0" name="Group 19">
            <a:extLst>
              <a:ext uri="{FF2B5EF4-FFF2-40B4-BE49-F238E27FC236}">
                <a16:creationId xmlns:a16="http://schemas.microsoft.com/office/drawing/2014/main" xmlns="" id="{183B29DA-9BB8-4BA8-B8E1-8C2B544078C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22156" y="4143453"/>
            <a:ext cx="734257" cy="760506"/>
            <a:chOff x="5243759" y="1363788"/>
            <a:chExt cx="734257" cy="760506"/>
          </a:xfrm>
        </p:grpSpPr>
        <p:sp>
          <p:nvSpPr>
            <p:cNvPr id="21" name="Freeform 5">
              <a:extLst>
                <a:ext uri="{FF2B5EF4-FFF2-40B4-BE49-F238E27FC236}">
                  <a16:creationId xmlns:a16="http://schemas.microsoft.com/office/drawing/2014/main" xmlns="" id="{D02496F8-166D-469A-8040-08608013BF7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6">
              <a:extLst>
                <a:ext uri="{FF2B5EF4-FFF2-40B4-BE49-F238E27FC236}">
                  <a16:creationId xmlns:a16="http://schemas.microsoft.com/office/drawing/2014/main" xmlns="" id="{23E648A7-A02A-4DC7-9FEC-489F1BA6F77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8">
              <a:extLst>
                <a:ext uri="{FF2B5EF4-FFF2-40B4-BE49-F238E27FC236}">
                  <a16:creationId xmlns:a16="http://schemas.microsoft.com/office/drawing/2014/main" xmlns="" id="{4EF573B1-38BC-4C7B-894C-BE3864A04AD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4" name="Oval 23">
            <a:extLst>
              <a:ext uri="{FF2B5EF4-FFF2-40B4-BE49-F238E27FC236}">
                <a16:creationId xmlns:a16="http://schemas.microsoft.com/office/drawing/2014/main" xmlns="" id="{647A77D8-817B-4A9F-86AA-FE781E813D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8223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62DC6-3731-F89E-03DC-16EBA4BF6D1C}"/>
              </a:ext>
            </a:extLst>
          </p:cNvPr>
          <p:cNvSpPr>
            <a:spLocks noGrp="1"/>
          </p:cNvSpPr>
          <p:nvPr>
            <p:ph type="title"/>
          </p:nvPr>
        </p:nvSpPr>
        <p:spPr/>
        <p:txBody>
          <a:bodyPr/>
          <a:lstStyle/>
          <a:p>
            <a:r>
              <a:rPr lang="en-US" dirty="0"/>
              <a:t>Fact Tables</a:t>
            </a:r>
          </a:p>
        </p:txBody>
      </p:sp>
      <p:sp>
        <p:nvSpPr>
          <p:cNvPr id="3" name="Content Placeholder 2">
            <a:extLst>
              <a:ext uri="{FF2B5EF4-FFF2-40B4-BE49-F238E27FC236}">
                <a16:creationId xmlns:a16="http://schemas.microsoft.com/office/drawing/2014/main" xmlns="" id="{A786B3B8-E90F-F18C-24E3-1FF8E4514465}"/>
              </a:ext>
            </a:extLst>
          </p:cNvPr>
          <p:cNvSpPr>
            <a:spLocks noGrp="1"/>
          </p:cNvSpPr>
          <p:nvPr>
            <p:ph idx="1"/>
          </p:nvPr>
        </p:nvSpPr>
        <p:spPr/>
        <p:txBody>
          <a:bodyPr/>
          <a:lstStyle/>
          <a:p>
            <a:r>
              <a:rPr lang="en-US" dirty="0" err="1"/>
              <a:t>Grade_Fact</a:t>
            </a:r>
            <a:endParaRPr lang="en-US" dirty="0"/>
          </a:p>
          <a:p>
            <a:r>
              <a:rPr lang="en-US" dirty="0"/>
              <a:t>Contains </a:t>
            </a:r>
            <a:r>
              <a:rPr lang="en-US" dirty="0" err="1"/>
              <a:t>Exam_Grade</a:t>
            </a:r>
            <a:r>
              <a:rPr lang="en-US" dirty="0"/>
              <a:t> measure and foreign keys from (Department , Student , Course . Exam , Instructor , Date ) Dimensional tables with primary key ( </a:t>
            </a:r>
            <a:r>
              <a:rPr lang="en-US" dirty="0" err="1"/>
              <a:t>Grade_SK</a:t>
            </a:r>
            <a:r>
              <a:rPr lang="en-US" dirty="0"/>
              <a:t> )</a:t>
            </a:r>
          </a:p>
          <a:p>
            <a:r>
              <a:rPr lang="en-US" dirty="0" err="1"/>
              <a:t>Total_Grade_Fact</a:t>
            </a:r>
            <a:endParaRPr lang="en-US" dirty="0"/>
          </a:p>
          <a:p>
            <a:r>
              <a:rPr lang="en-US" dirty="0"/>
              <a:t>Contains Grade measure and foreign keys from ( Student , Course , Date ) Dimensional tables with primary key ( </a:t>
            </a:r>
            <a:r>
              <a:rPr lang="en-US" dirty="0" err="1"/>
              <a:t>Total_Grade_SK</a:t>
            </a:r>
            <a:r>
              <a:rPr lang="en-US" dirty="0"/>
              <a:t> )</a:t>
            </a:r>
          </a:p>
        </p:txBody>
      </p:sp>
    </p:spTree>
    <p:extLst>
      <p:ext uri="{BB962C8B-B14F-4D97-AF65-F5344CB8AC3E}">
        <p14:creationId xmlns:p14="http://schemas.microsoft.com/office/powerpoint/2010/main" val="367293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xmlns="" id="{28A00A08-E4E6-4184-B484-E0E034072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xmlns="" id="{0780E404-3121-4F33-AF2D-65F659A977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xmlns="" id="{2339341D-8322-49F1-91DA-6D115CCAE7A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xmlns="" id="{7EB9DB0E-3B0E-411A-9274-448D565CA4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F5CF8DD7-5E3F-A537-E96E-34948BE0A708}"/>
              </a:ext>
            </a:extLst>
          </p:cNvPr>
          <p:cNvSpPr>
            <a:spLocks noGrp="1"/>
          </p:cNvSpPr>
          <p:nvPr>
            <p:ph type="title"/>
          </p:nvPr>
        </p:nvSpPr>
        <p:spPr>
          <a:xfrm>
            <a:off x="281171" y="549275"/>
            <a:ext cx="3835217" cy="3034657"/>
          </a:xfrm>
        </p:spPr>
        <p:txBody>
          <a:bodyPr vert="horz" wrap="square" lIns="0" tIns="0" rIns="0" bIns="0" rtlCol="0" anchor="b" anchorCtr="0">
            <a:normAutofit/>
          </a:bodyPr>
          <a:lstStyle/>
          <a:p>
            <a:r>
              <a:rPr lang="en-US" sz="4100" dirty="0"/>
              <a:t>DWH-Diagram(Galaxy Schema)</a:t>
            </a:r>
          </a:p>
        </p:txBody>
      </p:sp>
      <p:grpSp>
        <p:nvGrpSpPr>
          <p:cNvPr id="30" name="Group 29">
            <a:extLst>
              <a:ext uri="{FF2B5EF4-FFF2-40B4-BE49-F238E27FC236}">
                <a16:creationId xmlns:a16="http://schemas.microsoft.com/office/drawing/2014/main" xmlns="" id="{4B158E9A-DBF4-4AA7-B6B7-8C8EB2FBDD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xmlns="" id="{6150ACFD-AEC6-42A3-A5A7-E7AD6B13E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xmlns="" id="{DB4D1217-FEB1-4D2A-80F4-C227B66D72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xmlns="" id="{0BCA7138-22BA-4785-8B3D-9D45213E8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descr="A computer screen shot of a computer&#10;&#10;Description automatically generated">
            <a:extLst>
              <a:ext uri="{FF2B5EF4-FFF2-40B4-BE49-F238E27FC236}">
                <a16:creationId xmlns:a16="http://schemas.microsoft.com/office/drawing/2014/main" xmlns="" id="{0546F424-0F36-A430-93E6-8B0D984274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1252" y="549275"/>
            <a:ext cx="7134411"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83440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3FD1F-BDB8-FD74-DD69-E13923F9BFDB}"/>
              </a:ext>
            </a:extLst>
          </p:cNvPr>
          <p:cNvSpPr>
            <a:spLocks noGrp="1"/>
          </p:cNvSpPr>
          <p:nvPr>
            <p:ph type="title"/>
          </p:nvPr>
        </p:nvSpPr>
        <p:spPr/>
        <p:txBody>
          <a:bodyPr/>
          <a:lstStyle/>
          <a:p>
            <a:r>
              <a:rPr lang="en-US" dirty="0"/>
              <a:t>Extract Transform Load (ETL) Process</a:t>
            </a:r>
          </a:p>
        </p:txBody>
      </p:sp>
      <p:graphicFrame>
        <p:nvGraphicFramePr>
          <p:cNvPr id="7" name="Content Placeholder 2">
            <a:extLst>
              <a:ext uri="{FF2B5EF4-FFF2-40B4-BE49-F238E27FC236}">
                <a16:creationId xmlns:a16="http://schemas.microsoft.com/office/drawing/2014/main" xmlns="" id="{0A7F9FB9-79D1-7541-61D7-A3124917CDC7}"/>
              </a:ext>
            </a:extLst>
          </p:cNvPr>
          <p:cNvGraphicFramePr>
            <a:graphicFrameLocks noGrp="1"/>
          </p:cNvGraphicFramePr>
          <p:nvPr>
            <p:ph idx="1"/>
          </p:nvPr>
        </p:nvGraphicFramePr>
        <p:xfrm>
          <a:off x="550863" y="2113199"/>
          <a:ext cx="11090274" cy="397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7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EA07A9A-1044-EB44-28B5-4A26EEDE67AD}"/>
              </a:ext>
            </a:extLst>
          </p:cNvPr>
          <p:cNvSpPr>
            <a:spLocks noGrp="1"/>
          </p:cNvSpPr>
          <p:nvPr>
            <p:ph type="title"/>
          </p:nvPr>
        </p:nvSpPr>
        <p:spPr>
          <a:xfrm>
            <a:off x="550864" y="549275"/>
            <a:ext cx="3565524" cy="1997855"/>
          </a:xfrm>
        </p:spPr>
        <p:txBody>
          <a:bodyPr wrap="square" anchor="b">
            <a:normAutofit/>
          </a:bodyPr>
          <a:lstStyle/>
          <a:p>
            <a:r>
              <a:rPr lang="en-US" dirty="0"/>
              <a:t>Dimensions</a:t>
            </a:r>
          </a:p>
        </p:txBody>
      </p:sp>
      <p:sp>
        <p:nvSpPr>
          <p:cNvPr id="3" name="Content Placeholder 2">
            <a:extLst>
              <a:ext uri="{FF2B5EF4-FFF2-40B4-BE49-F238E27FC236}">
                <a16:creationId xmlns:a16="http://schemas.microsoft.com/office/drawing/2014/main" xmlns="" id="{DD7F8FBE-DB1A-C1F9-B2CC-24926161A182}"/>
              </a:ext>
            </a:extLst>
          </p:cNvPr>
          <p:cNvSpPr>
            <a:spLocks noGrp="1"/>
          </p:cNvSpPr>
          <p:nvPr>
            <p:ph idx="1"/>
          </p:nvPr>
        </p:nvSpPr>
        <p:spPr>
          <a:xfrm>
            <a:off x="550863" y="2678400"/>
            <a:ext cx="3565525" cy="3414425"/>
          </a:xfrm>
        </p:spPr>
        <p:txBody>
          <a:bodyPr anchor="t">
            <a:normAutofit/>
          </a:bodyPr>
          <a:lstStyle/>
          <a:p>
            <a:r>
              <a:rPr lang="en-US" sz="2500" dirty="0" err="1"/>
              <a:t>Department_DIM</a:t>
            </a:r>
            <a:endParaRPr lang="en-US" sz="2500" dirty="0"/>
          </a:p>
          <a:p>
            <a:pPr marL="0" indent="0">
              <a:buNone/>
            </a:pPr>
            <a:endParaRPr lang="en-US" sz="1600" dirty="0"/>
          </a:p>
        </p:txBody>
      </p:sp>
      <p:pic>
        <p:nvPicPr>
          <p:cNvPr id="5" name="Picture 4" descr="A diagram of a program&#10;&#10;Description automatically generated">
            <a:extLst>
              <a:ext uri="{FF2B5EF4-FFF2-40B4-BE49-F238E27FC236}">
                <a16:creationId xmlns:a16="http://schemas.microsoft.com/office/drawing/2014/main" xmlns="" id="{996CCD5A-6CA7-101A-929F-7C99CFC82530}"/>
              </a:ext>
            </a:extLst>
          </p:cNvPr>
          <p:cNvPicPr>
            <a:picLocks noChangeAspect="1"/>
          </p:cNvPicPr>
          <p:nvPr/>
        </p:nvPicPr>
        <p:blipFill rotWithShape="1">
          <a:blip r:embed="rId2">
            <a:extLst>
              <a:ext uri="{28A0092B-C50C-407E-A947-70E740481C1C}">
                <a14:useLocalDpi xmlns:a14="http://schemas.microsoft.com/office/drawing/2010/main" val="0"/>
              </a:ext>
            </a:extLst>
          </a:blip>
          <a:srcRect l="3026" r="5357" b="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380361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0F1CABC-B89F-4E2D-53C3-700BFAA6C96C}"/>
              </a:ext>
            </a:extLst>
          </p:cNvPr>
          <p:cNvSpPr>
            <a:spLocks noGrp="1"/>
          </p:cNvSpPr>
          <p:nvPr>
            <p:ph type="title"/>
          </p:nvPr>
        </p:nvSpPr>
        <p:spPr>
          <a:xfrm>
            <a:off x="550864" y="549275"/>
            <a:ext cx="3565524" cy="1997855"/>
          </a:xfrm>
        </p:spPr>
        <p:txBody>
          <a:bodyPr wrap="square" anchor="b">
            <a:normAutofit/>
          </a:bodyPr>
          <a:lstStyle/>
          <a:p>
            <a:r>
              <a:rPr lang="en-US" dirty="0"/>
              <a:t>Dimensions</a:t>
            </a:r>
          </a:p>
        </p:txBody>
      </p:sp>
      <p:sp>
        <p:nvSpPr>
          <p:cNvPr id="3" name="Content Placeholder 2">
            <a:extLst>
              <a:ext uri="{FF2B5EF4-FFF2-40B4-BE49-F238E27FC236}">
                <a16:creationId xmlns:a16="http://schemas.microsoft.com/office/drawing/2014/main" xmlns="" id="{DCF93E48-5E5A-0FD0-9D2F-04E437CE0F31}"/>
              </a:ext>
            </a:extLst>
          </p:cNvPr>
          <p:cNvSpPr>
            <a:spLocks noGrp="1"/>
          </p:cNvSpPr>
          <p:nvPr>
            <p:ph idx="1"/>
          </p:nvPr>
        </p:nvSpPr>
        <p:spPr>
          <a:xfrm>
            <a:off x="550863" y="2678400"/>
            <a:ext cx="3565525" cy="3414425"/>
          </a:xfrm>
        </p:spPr>
        <p:txBody>
          <a:bodyPr anchor="t">
            <a:normAutofit/>
          </a:bodyPr>
          <a:lstStyle/>
          <a:p>
            <a:r>
              <a:rPr lang="en-US" sz="2500" dirty="0" err="1"/>
              <a:t>Instructor_DIM</a:t>
            </a:r>
            <a:endParaRPr lang="en-US" sz="2500" dirty="0"/>
          </a:p>
        </p:txBody>
      </p:sp>
      <p:pic>
        <p:nvPicPr>
          <p:cNvPr id="5" name="Picture 4" descr="A diagram of a program&#10;&#10;Description automatically generated">
            <a:extLst>
              <a:ext uri="{FF2B5EF4-FFF2-40B4-BE49-F238E27FC236}">
                <a16:creationId xmlns:a16="http://schemas.microsoft.com/office/drawing/2014/main" xmlns="" id="{B9B6F002-23BB-9128-D14B-751A92372F46}"/>
              </a:ext>
            </a:extLst>
          </p:cNvPr>
          <p:cNvPicPr>
            <a:picLocks noChangeAspect="1"/>
          </p:cNvPicPr>
          <p:nvPr/>
        </p:nvPicPr>
        <p:blipFill rotWithShape="1">
          <a:blip r:embed="rId2">
            <a:extLst>
              <a:ext uri="{28A0092B-C50C-407E-A947-70E740481C1C}">
                <a14:useLocalDpi xmlns:a14="http://schemas.microsoft.com/office/drawing/2010/main" val="0"/>
              </a:ext>
            </a:extLst>
          </a:blip>
          <a:srcRect l="8006" r="19836" b="-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363565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1459BE2-7C60-4A88-6C5A-CC8D022FC726}"/>
              </a:ext>
            </a:extLst>
          </p:cNvPr>
          <p:cNvSpPr>
            <a:spLocks noGrp="1"/>
          </p:cNvSpPr>
          <p:nvPr>
            <p:ph type="title"/>
          </p:nvPr>
        </p:nvSpPr>
        <p:spPr>
          <a:xfrm>
            <a:off x="550864" y="549275"/>
            <a:ext cx="3565524" cy="1997855"/>
          </a:xfrm>
        </p:spPr>
        <p:txBody>
          <a:bodyPr wrap="square" anchor="b">
            <a:normAutofit/>
          </a:bodyPr>
          <a:lstStyle/>
          <a:p>
            <a:r>
              <a:rPr lang="en-US" dirty="0"/>
              <a:t>Dimensions</a:t>
            </a:r>
          </a:p>
        </p:txBody>
      </p:sp>
      <p:sp>
        <p:nvSpPr>
          <p:cNvPr id="3" name="Content Placeholder 2">
            <a:extLst>
              <a:ext uri="{FF2B5EF4-FFF2-40B4-BE49-F238E27FC236}">
                <a16:creationId xmlns:a16="http://schemas.microsoft.com/office/drawing/2014/main" xmlns="" id="{695666C2-B867-FDA4-11E7-AFA94565A41B}"/>
              </a:ext>
            </a:extLst>
          </p:cNvPr>
          <p:cNvSpPr>
            <a:spLocks noGrp="1"/>
          </p:cNvSpPr>
          <p:nvPr>
            <p:ph idx="1"/>
          </p:nvPr>
        </p:nvSpPr>
        <p:spPr>
          <a:xfrm>
            <a:off x="550863" y="2678400"/>
            <a:ext cx="3565525" cy="3414425"/>
          </a:xfrm>
        </p:spPr>
        <p:txBody>
          <a:bodyPr anchor="t">
            <a:normAutofit/>
          </a:bodyPr>
          <a:lstStyle/>
          <a:p>
            <a:r>
              <a:rPr lang="en-US" sz="2500" dirty="0" err="1"/>
              <a:t>Student_DIM</a:t>
            </a:r>
            <a:endParaRPr lang="en-US" sz="2500" dirty="0"/>
          </a:p>
        </p:txBody>
      </p:sp>
      <p:pic>
        <p:nvPicPr>
          <p:cNvPr id="5" name="Picture 4" descr="A diagram of a student&#10;&#10;Description automatically generated">
            <a:extLst>
              <a:ext uri="{FF2B5EF4-FFF2-40B4-BE49-F238E27FC236}">
                <a16:creationId xmlns:a16="http://schemas.microsoft.com/office/drawing/2014/main" xmlns="" id="{987C67AD-DFD9-1402-B083-3A50E5A25188}"/>
              </a:ext>
            </a:extLst>
          </p:cNvPr>
          <p:cNvPicPr>
            <a:picLocks noChangeAspect="1"/>
          </p:cNvPicPr>
          <p:nvPr/>
        </p:nvPicPr>
        <p:blipFill rotWithShape="1">
          <a:blip r:embed="rId2">
            <a:extLst>
              <a:ext uri="{28A0092B-C50C-407E-A947-70E740481C1C}">
                <a14:useLocalDpi xmlns:a14="http://schemas.microsoft.com/office/drawing/2010/main" val="0"/>
              </a:ext>
            </a:extLst>
          </a:blip>
          <a:srcRect l="20604" r="8136" b="-2"/>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144566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xmlns="" id="{28A00A08-E4E6-4184-B484-E0E034072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xmlns="" id="{0780E404-3121-4F33-AF2D-65F659A977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xmlns="" id="{2339341D-8322-49F1-91DA-6D115CCAE7A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xmlns="" id="{7EB9DB0E-3B0E-411A-9274-448D565CA4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02699C97-ED2A-3000-E9AF-A6A8FC8A502F}"/>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t>Dimensions</a:t>
            </a:r>
          </a:p>
        </p:txBody>
      </p:sp>
      <p:grpSp>
        <p:nvGrpSpPr>
          <p:cNvPr id="30" name="Group 29">
            <a:extLst>
              <a:ext uri="{FF2B5EF4-FFF2-40B4-BE49-F238E27FC236}">
                <a16:creationId xmlns:a16="http://schemas.microsoft.com/office/drawing/2014/main" xmlns="" id="{4B158E9A-DBF4-4AA7-B6B7-8C8EB2FBDD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xmlns="" id="{6150ACFD-AEC6-42A3-A5A7-E7AD6B13E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xmlns="" id="{DB4D1217-FEB1-4D2A-80F4-C227B66D72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xmlns="" id="{0BCA7138-22BA-4785-8B3D-9D45213E8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xmlns="" id="{BB8F976A-BE7F-95BE-26D1-56FA40B55249}"/>
              </a:ext>
            </a:extLst>
          </p:cNvPr>
          <p:cNvSpPr>
            <a:spLocks noGrp="1"/>
          </p:cNvSpPr>
          <p:nvPr>
            <p:ph idx="1"/>
          </p:nvPr>
        </p:nvSpPr>
        <p:spPr>
          <a:xfrm>
            <a:off x="550863" y="3803406"/>
            <a:ext cx="3565525" cy="2289419"/>
          </a:xfrm>
        </p:spPr>
        <p:txBody>
          <a:bodyPr vert="horz" wrap="square" lIns="0" tIns="0" rIns="0" bIns="0" rtlCol="0">
            <a:normAutofit/>
          </a:bodyPr>
          <a:lstStyle/>
          <a:p>
            <a:pPr marL="0" indent="0">
              <a:lnSpc>
                <a:spcPct val="100000"/>
              </a:lnSpc>
              <a:buNone/>
            </a:pPr>
            <a:r>
              <a:rPr lang="en-US" sz="2500" dirty="0" err="1"/>
              <a:t>Course_DIM</a:t>
            </a:r>
            <a:endParaRPr lang="en-US" sz="2500" dirty="0"/>
          </a:p>
        </p:txBody>
      </p:sp>
      <p:pic>
        <p:nvPicPr>
          <p:cNvPr id="5" name="Picture 4" descr="A computer screen shot of a flowchart&#10;&#10;Description automatically generated">
            <a:extLst>
              <a:ext uri="{FF2B5EF4-FFF2-40B4-BE49-F238E27FC236}">
                <a16:creationId xmlns:a16="http://schemas.microsoft.com/office/drawing/2014/main" xmlns="" id="{8BC5116B-3D1F-A126-5F38-D6B576E0F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776" y="1079277"/>
            <a:ext cx="7345363" cy="4701032"/>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432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xmlns="" id="{28A00A08-E4E6-4184-B484-E0E034072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xmlns="" id="{0780E404-3121-4F33-AF2D-65F659A977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xmlns="" id="{2339341D-8322-49F1-91DA-6D115CCAE7A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xmlns="" id="{7EB9DB0E-3B0E-411A-9274-448D565CA4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770CBE6B-33A7-9EFD-9CDF-E70381128391}"/>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t>Dimensions</a:t>
            </a:r>
          </a:p>
        </p:txBody>
      </p:sp>
      <p:grpSp>
        <p:nvGrpSpPr>
          <p:cNvPr id="30" name="Group 29">
            <a:extLst>
              <a:ext uri="{FF2B5EF4-FFF2-40B4-BE49-F238E27FC236}">
                <a16:creationId xmlns:a16="http://schemas.microsoft.com/office/drawing/2014/main" xmlns="" id="{4B158E9A-DBF4-4AA7-B6B7-8C8EB2FBDD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xmlns="" id="{6150ACFD-AEC6-42A3-A5A7-E7AD6B13E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xmlns="" id="{DB4D1217-FEB1-4D2A-80F4-C227B66D72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xmlns="" id="{0BCA7138-22BA-4785-8B3D-9D45213E8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xmlns="" id="{AD41B3D4-B2C1-C135-A736-23FFBB924460}"/>
              </a:ext>
            </a:extLst>
          </p:cNvPr>
          <p:cNvSpPr>
            <a:spLocks noGrp="1"/>
          </p:cNvSpPr>
          <p:nvPr>
            <p:ph idx="1"/>
          </p:nvPr>
        </p:nvSpPr>
        <p:spPr>
          <a:xfrm>
            <a:off x="550863" y="3803406"/>
            <a:ext cx="3565525" cy="2289419"/>
          </a:xfrm>
        </p:spPr>
        <p:txBody>
          <a:bodyPr vert="horz" wrap="square" lIns="0" tIns="0" rIns="0" bIns="0" rtlCol="0">
            <a:normAutofit/>
          </a:bodyPr>
          <a:lstStyle/>
          <a:p>
            <a:pPr marL="0" indent="0">
              <a:lnSpc>
                <a:spcPct val="100000"/>
              </a:lnSpc>
              <a:buNone/>
            </a:pPr>
            <a:r>
              <a:rPr lang="en-US" sz="2500" dirty="0" err="1"/>
              <a:t>Exam_DIM</a:t>
            </a:r>
            <a:endParaRPr lang="en-US" sz="2500" dirty="0"/>
          </a:p>
        </p:txBody>
      </p:sp>
      <p:pic>
        <p:nvPicPr>
          <p:cNvPr id="5" name="Picture 4" descr="A computer screen shot of a flowchart&#10;&#10;Description automatically generated">
            <a:extLst>
              <a:ext uri="{FF2B5EF4-FFF2-40B4-BE49-F238E27FC236}">
                <a16:creationId xmlns:a16="http://schemas.microsoft.com/office/drawing/2014/main" xmlns="" id="{C6B0C7EF-B5B9-C8BD-4952-3875567D6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776" y="1235366"/>
            <a:ext cx="7345363" cy="438885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51530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4F5CE6-36FC-0B24-8739-D3624CB39213}"/>
              </a:ext>
            </a:extLst>
          </p:cNvPr>
          <p:cNvSpPr>
            <a:spLocks noGrp="1"/>
          </p:cNvSpPr>
          <p:nvPr>
            <p:ph type="title"/>
          </p:nvPr>
        </p:nvSpPr>
        <p:spPr>
          <a:xfrm>
            <a:off x="550864" y="549275"/>
            <a:ext cx="3565524" cy="1997855"/>
          </a:xfrm>
        </p:spPr>
        <p:txBody>
          <a:bodyPr wrap="square" anchor="b">
            <a:normAutofit/>
          </a:bodyPr>
          <a:lstStyle/>
          <a:p>
            <a:r>
              <a:rPr lang="en-US" dirty="0"/>
              <a:t>Contents</a:t>
            </a:r>
          </a:p>
        </p:txBody>
      </p:sp>
      <p:grpSp>
        <p:nvGrpSpPr>
          <p:cNvPr id="17" name="Group 16">
            <a:extLst>
              <a:ext uri="{FF2B5EF4-FFF2-40B4-BE49-F238E27FC236}">
                <a16:creationId xmlns:a16="http://schemas.microsoft.com/office/drawing/2014/main" xmlns="" id="{9F2D4ED5-DC78-4C88-97AA-483206C53E9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570793" y="0"/>
            <a:ext cx="1468514" cy="1521012"/>
            <a:chOff x="5236793" y="2432482"/>
            <a:chExt cx="1468514" cy="1521012"/>
          </a:xfrm>
        </p:grpSpPr>
        <p:sp>
          <p:nvSpPr>
            <p:cNvPr id="18" name="Freeform 5">
              <a:extLst>
                <a:ext uri="{FF2B5EF4-FFF2-40B4-BE49-F238E27FC236}">
                  <a16:creationId xmlns:a16="http://schemas.microsoft.com/office/drawing/2014/main" xmlns="" id="{0DE0B65A-4839-40B2-BA92-1464FEADBA4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xmlns="" id="{842A0A68-39DD-4DA7-BAD5-63B9C13987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8">
              <a:extLst>
                <a:ext uri="{FF2B5EF4-FFF2-40B4-BE49-F238E27FC236}">
                  <a16:creationId xmlns:a16="http://schemas.microsoft.com/office/drawing/2014/main" xmlns="" id="{21A69E50-7E10-45C3-B4F2-19DBA774849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xmlns="" id="{D166A8AB-8924-421C-BCED-B54DBC4054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xmlns="" id="{92442D34-89E5-A0EA-2E38-E36A7DC4664C}"/>
              </a:ext>
            </a:extLst>
          </p:cNvPr>
          <p:cNvSpPr>
            <a:spLocks noGrp="1"/>
          </p:cNvSpPr>
          <p:nvPr>
            <p:ph idx="1"/>
          </p:nvPr>
        </p:nvSpPr>
        <p:spPr>
          <a:xfrm>
            <a:off x="550863" y="2677306"/>
            <a:ext cx="3565525" cy="3415519"/>
          </a:xfrm>
        </p:spPr>
        <p:txBody>
          <a:bodyPr anchor="t">
            <a:normAutofit/>
          </a:bodyPr>
          <a:lstStyle/>
          <a:p>
            <a:r>
              <a:rPr lang="en-US" sz="1600" dirty="0"/>
              <a:t>Database Design</a:t>
            </a:r>
          </a:p>
          <a:p>
            <a:r>
              <a:rPr lang="en-US" sz="1600" dirty="0"/>
              <a:t>Stored Procedures</a:t>
            </a:r>
          </a:p>
          <a:p>
            <a:r>
              <a:rPr lang="en-US" sz="1600" dirty="0"/>
              <a:t>Data Warehouse</a:t>
            </a:r>
          </a:p>
          <a:p>
            <a:r>
              <a:rPr lang="en-US" sz="1600" dirty="0" err="1"/>
              <a:t>Extraxt</a:t>
            </a:r>
            <a:r>
              <a:rPr lang="en-US" sz="1600" dirty="0"/>
              <a:t> Transform Load (ETL) Process</a:t>
            </a:r>
          </a:p>
          <a:p>
            <a:r>
              <a:rPr lang="en-US" sz="1600" dirty="0"/>
              <a:t>Report And Dashboard</a:t>
            </a:r>
          </a:p>
          <a:p>
            <a:r>
              <a:rPr lang="en-US" sz="1600" dirty="0"/>
              <a:t>Desktop Application</a:t>
            </a:r>
          </a:p>
          <a:p>
            <a:r>
              <a:rPr lang="en-US" sz="1600" dirty="0"/>
              <a:t>Application Interface</a:t>
            </a:r>
          </a:p>
        </p:txBody>
      </p:sp>
      <p:pic>
        <p:nvPicPr>
          <p:cNvPr id="7" name="Picture 6" descr="A close-up of a computer screen&#10;&#10;Description automatically generated">
            <a:extLst>
              <a:ext uri="{FF2B5EF4-FFF2-40B4-BE49-F238E27FC236}">
                <a16:creationId xmlns:a16="http://schemas.microsoft.com/office/drawing/2014/main" xmlns="" id="{79F7D737-CF8E-01FC-D89D-9042A3FCCA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0900" y="1470323"/>
            <a:ext cx="7090237" cy="3917355"/>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125169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anim calcmode="lin" valueType="num">
                                      <p:cBhvr>
                                        <p:cTn id="52" dur="1000" fill="hold"/>
                                        <p:tgtEl>
                                          <p:spTgt spid="7"/>
                                        </p:tgtEl>
                                        <p:attrNameLst>
                                          <p:attrName>ppt_x</p:attrName>
                                        </p:attrNameLst>
                                      </p:cBhvr>
                                      <p:tavLst>
                                        <p:tav tm="0">
                                          <p:val>
                                            <p:strVal val="#ppt_x"/>
                                          </p:val>
                                        </p:tav>
                                        <p:tav tm="100000">
                                          <p:val>
                                            <p:strVal val="#ppt_x"/>
                                          </p:val>
                                        </p:tav>
                                      </p:tavLst>
                                    </p:anim>
                                    <p:anim calcmode="lin" valueType="num">
                                      <p:cBhvr>
                                        <p:cTn id="5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0" name="Rectangle 49">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83776F1-56CE-0F24-D710-647611083893}"/>
              </a:ext>
            </a:extLst>
          </p:cNvPr>
          <p:cNvSpPr>
            <a:spLocks noGrp="1"/>
          </p:cNvSpPr>
          <p:nvPr>
            <p:ph type="title"/>
          </p:nvPr>
        </p:nvSpPr>
        <p:spPr>
          <a:xfrm>
            <a:off x="550864" y="1051551"/>
            <a:ext cx="3565524" cy="2384898"/>
          </a:xfrm>
        </p:spPr>
        <p:txBody>
          <a:bodyPr vert="horz" wrap="square" lIns="0" tIns="0" rIns="0" bIns="0" rtlCol="0" anchor="b" anchorCtr="0">
            <a:normAutofit/>
          </a:bodyPr>
          <a:lstStyle/>
          <a:p>
            <a:r>
              <a:rPr lang="en-US" kern="1200" dirty="0">
                <a:solidFill>
                  <a:schemeClr val="tx1"/>
                </a:solidFill>
                <a:latin typeface="+mj-lt"/>
                <a:ea typeface="+mj-ea"/>
                <a:cs typeface="+mj-cs"/>
              </a:rPr>
              <a:t>Dimensions</a:t>
            </a:r>
          </a:p>
        </p:txBody>
      </p:sp>
      <p:sp>
        <p:nvSpPr>
          <p:cNvPr id="3" name="Content Placeholder 2">
            <a:extLst>
              <a:ext uri="{FF2B5EF4-FFF2-40B4-BE49-F238E27FC236}">
                <a16:creationId xmlns:a16="http://schemas.microsoft.com/office/drawing/2014/main" xmlns="" id="{EDCA3BA8-E969-7C82-C9F3-DBE5D1ED23DA}"/>
              </a:ext>
            </a:extLst>
          </p:cNvPr>
          <p:cNvSpPr>
            <a:spLocks noGrp="1"/>
          </p:cNvSpPr>
          <p:nvPr>
            <p:ph idx="1"/>
          </p:nvPr>
        </p:nvSpPr>
        <p:spPr>
          <a:xfrm>
            <a:off x="550863" y="3569008"/>
            <a:ext cx="3565525" cy="1731656"/>
          </a:xfrm>
        </p:spPr>
        <p:txBody>
          <a:bodyPr vert="horz" wrap="square" lIns="0" tIns="0" rIns="0" bIns="0" rtlCol="0">
            <a:normAutofit/>
          </a:bodyPr>
          <a:lstStyle/>
          <a:p>
            <a:pPr marL="0" indent="0">
              <a:lnSpc>
                <a:spcPct val="100000"/>
              </a:lnSpc>
              <a:buNone/>
            </a:pPr>
            <a:r>
              <a:rPr lang="en-US" sz="3000" kern="1200" dirty="0" err="1">
                <a:latin typeface="+mn-lt"/>
                <a:ea typeface="+mn-ea"/>
                <a:cs typeface="+mn-cs"/>
              </a:rPr>
              <a:t>Date_DIM</a:t>
            </a:r>
            <a:endParaRPr lang="en-US" sz="3000" kern="1200" dirty="0">
              <a:latin typeface="+mn-lt"/>
              <a:ea typeface="+mn-ea"/>
              <a:cs typeface="+mn-cs"/>
            </a:endParaRPr>
          </a:p>
        </p:txBody>
      </p:sp>
      <p:grpSp>
        <p:nvGrpSpPr>
          <p:cNvPr id="52" name="Group 51">
            <a:extLst>
              <a:ext uri="{FF2B5EF4-FFF2-40B4-BE49-F238E27FC236}">
                <a16:creationId xmlns:a16="http://schemas.microsoft.com/office/drawing/2014/main" xmlns="" id="{4592A8CB-0B0A-43A5-86F4-712B0C46967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41850" y="444676"/>
            <a:ext cx="667802" cy="631474"/>
            <a:chOff x="10478914" y="1506691"/>
            <a:chExt cx="667802" cy="631474"/>
          </a:xfrm>
        </p:grpSpPr>
        <p:sp>
          <p:nvSpPr>
            <p:cNvPr id="53" name="Freeform: Shape 52">
              <a:extLst>
                <a:ext uri="{FF2B5EF4-FFF2-40B4-BE49-F238E27FC236}">
                  <a16:creationId xmlns:a16="http://schemas.microsoft.com/office/drawing/2014/main" xmlns="" id="{4C63B2AC-3D19-416D-A37F-2DDA8A36513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xmlns="" id="{8A474391-1271-45F9-A39C-8641371ABC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A screenshot of a computer&#10;&#10;Description automatically generated">
            <a:extLst>
              <a:ext uri="{FF2B5EF4-FFF2-40B4-BE49-F238E27FC236}">
                <a16:creationId xmlns:a16="http://schemas.microsoft.com/office/drawing/2014/main" xmlns="" id="{3F5CA810-886C-4C80-D30C-11EFCBA7BF3E}"/>
              </a:ext>
            </a:extLst>
          </p:cNvPr>
          <p:cNvPicPr>
            <a:picLocks noChangeAspect="1"/>
          </p:cNvPicPr>
          <p:nvPr/>
        </p:nvPicPr>
        <p:blipFill rotWithShape="1">
          <a:blip r:embed="rId2">
            <a:extLst>
              <a:ext uri="{28A0092B-C50C-407E-A947-70E740481C1C}">
                <a14:useLocalDpi xmlns:a14="http://schemas.microsoft.com/office/drawing/2010/main" val="0"/>
              </a:ext>
            </a:extLst>
          </a:blip>
          <a:srcRect r="2805" b="3"/>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56" name="Rectangle 55">
            <a:extLst>
              <a:ext uri="{FF2B5EF4-FFF2-40B4-BE49-F238E27FC236}">
                <a16:creationId xmlns:a16="http://schemas.microsoft.com/office/drawing/2014/main" xmlns="" id="{41AC6C06-99FE-4BA1-BC82-8406A424CD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xmlns="" id="{7AEC842D-C905-4DEA-B1C3-CA51995C57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65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7" name="Freeform: Shape 6">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63A76AF-8072-AA69-1865-3D78B5CEEC49}"/>
              </a:ext>
            </a:extLst>
          </p:cNvPr>
          <p:cNvSpPr>
            <a:spLocks noGrp="1"/>
          </p:cNvSpPr>
          <p:nvPr>
            <p:ph type="title"/>
          </p:nvPr>
        </p:nvSpPr>
        <p:spPr>
          <a:xfrm>
            <a:off x="550864" y="1051551"/>
            <a:ext cx="3565524" cy="2384898"/>
          </a:xfrm>
        </p:spPr>
        <p:txBody>
          <a:bodyPr vert="horz" wrap="square" lIns="0" tIns="0" rIns="0" bIns="0" rtlCol="0" anchor="b" anchorCtr="0">
            <a:normAutofit/>
          </a:bodyPr>
          <a:lstStyle/>
          <a:p>
            <a:r>
              <a:rPr lang="en-US" kern="1200" dirty="0">
                <a:solidFill>
                  <a:schemeClr val="tx1"/>
                </a:solidFill>
                <a:latin typeface="+mj-lt"/>
                <a:ea typeface="+mj-ea"/>
                <a:cs typeface="+mj-cs"/>
              </a:rPr>
              <a:t>Hierarchies</a:t>
            </a:r>
          </a:p>
        </p:txBody>
      </p:sp>
      <p:sp>
        <p:nvSpPr>
          <p:cNvPr id="3" name="Content Placeholder 2">
            <a:extLst>
              <a:ext uri="{FF2B5EF4-FFF2-40B4-BE49-F238E27FC236}">
                <a16:creationId xmlns:a16="http://schemas.microsoft.com/office/drawing/2014/main" xmlns="" id="{8623AC32-4F75-2AEF-48E1-3DD4F479581D}"/>
              </a:ext>
            </a:extLst>
          </p:cNvPr>
          <p:cNvSpPr>
            <a:spLocks noGrp="1"/>
          </p:cNvSpPr>
          <p:nvPr>
            <p:ph idx="1"/>
          </p:nvPr>
        </p:nvSpPr>
        <p:spPr>
          <a:xfrm>
            <a:off x="550863" y="3569008"/>
            <a:ext cx="3565525" cy="1731656"/>
          </a:xfrm>
        </p:spPr>
        <p:txBody>
          <a:bodyPr vert="horz" wrap="square" lIns="0" tIns="0" rIns="0" bIns="0" rtlCol="0">
            <a:normAutofit/>
          </a:bodyPr>
          <a:lstStyle/>
          <a:p>
            <a:pPr marL="0" indent="0">
              <a:lnSpc>
                <a:spcPct val="100000"/>
              </a:lnSpc>
              <a:buNone/>
            </a:pPr>
            <a:r>
              <a:rPr lang="en-US" sz="2600" kern="1200" dirty="0" err="1">
                <a:latin typeface="+mn-lt"/>
                <a:ea typeface="+mn-ea"/>
                <a:cs typeface="+mn-cs"/>
              </a:rPr>
              <a:t>Instructor_Courses</a:t>
            </a:r>
            <a:endParaRPr lang="en-US" sz="2600" kern="1200" dirty="0">
              <a:latin typeface="+mn-lt"/>
              <a:ea typeface="+mn-ea"/>
              <a:cs typeface="+mn-cs"/>
            </a:endParaRPr>
          </a:p>
        </p:txBody>
      </p:sp>
      <p:grpSp>
        <p:nvGrpSpPr>
          <p:cNvPr id="24" name="Group 23">
            <a:extLst>
              <a:ext uri="{FF2B5EF4-FFF2-40B4-BE49-F238E27FC236}">
                <a16:creationId xmlns:a16="http://schemas.microsoft.com/office/drawing/2014/main" xmlns="" id="{4592A8CB-0B0A-43A5-86F4-712B0C46967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41850" y="444676"/>
            <a:ext cx="667802" cy="631474"/>
            <a:chOff x="10478914" y="1506691"/>
            <a:chExt cx="667802" cy="631474"/>
          </a:xfrm>
        </p:grpSpPr>
        <p:sp>
          <p:nvSpPr>
            <p:cNvPr id="13" name="Freeform: Shape 12">
              <a:extLst>
                <a:ext uri="{FF2B5EF4-FFF2-40B4-BE49-F238E27FC236}">
                  <a16:creationId xmlns:a16="http://schemas.microsoft.com/office/drawing/2014/main" xmlns="" id="{4C63B2AC-3D19-416D-A37F-2DDA8A36513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8A474391-1271-45F9-A39C-8641371ABC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A diagram of a computer&#10;&#10;Description automatically generated">
            <a:extLst>
              <a:ext uri="{FF2B5EF4-FFF2-40B4-BE49-F238E27FC236}">
                <a16:creationId xmlns:a16="http://schemas.microsoft.com/office/drawing/2014/main" xmlns="" id="{5EF6B15C-E8B9-E26A-309C-8BA9A265D652}"/>
              </a:ext>
            </a:extLst>
          </p:cNvPr>
          <p:cNvPicPr>
            <a:picLocks noChangeAspect="1"/>
          </p:cNvPicPr>
          <p:nvPr/>
        </p:nvPicPr>
        <p:blipFill rotWithShape="1">
          <a:blip r:embed="rId2">
            <a:extLst>
              <a:ext uri="{28A0092B-C50C-407E-A947-70E740481C1C}">
                <a14:useLocalDpi xmlns:a14="http://schemas.microsoft.com/office/drawing/2010/main" val="0"/>
              </a:ext>
            </a:extLst>
          </a:blip>
          <a:srcRect l="26637" r="22588"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28" name="Rectangle 27">
            <a:extLst>
              <a:ext uri="{FF2B5EF4-FFF2-40B4-BE49-F238E27FC236}">
                <a16:creationId xmlns:a16="http://schemas.microsoft.com/office/drawing/2014/main" xmlns="" id="{41AC6C06-99FE-4BA1-BC82-8406A424CD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7AEC842D-C905-4DEA-B1C3-CA51995C57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2549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8" name="Group 37">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39" name="Freeform: Shape 38">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Oval 40">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3" name="Rectangle 42">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1402E82-4825-6D38-0C24-ED4DAFC43288}"/>
              </a:ext>
            </a:extLst>
          </p:cNvPr>
          <p:cNvSpPr>
            <a:spLocks noGrp="1"/>
          </p:cNvSpPr>
          <p:nvPr>
            <p:ph type="title"/>
          </p:nvPr>
        </p:nvSpPr>
        <p:spPr>
          <a:xfrm>
            <a:off x="550864" y="1007165"/>
            <a:ext cx="3565524" cy="2429284"/>
          </a:xfrm>
        </p:spPr>
        <p:txBody>
          <a:bodyPr vert="horz" wrap="square" lIns="0" tIns="0" rIns="0" bIns="0" rtlCol="0" anchor="b" anchorCtr="0">
            <a:normAutofit/>
          </a:bodyPr>
          <a:lstStyle/>
          <a:p>
            <a:r>
              <a:rPr lang="en-US" kern="1200" dirty="0">
                <a:solidFill>
                  <a:schemeClr val="tx1"/>
                </a:solidFill>
                <a:latin typeface="+mj-lt"/>
                <a:ea typeface="+mj-ea"/>
                <a:cs typeface="+mj-cs"/>
              </a:rPr>
              <a:t>Hierarchies</a:t>
            </a:r>
          </a:p>
        </p:txBody>
      </p:sp>
      <p:sp>
        <p:nvSpPr>
          <p:cNvPr id="3" name="Content Placeholder 2">
            <a:extLst>
              <a:ext uri="{FF2B5EF4-FFF2-40B4-BE49-F238E27FC236}">
                <a16:creationId xmlns:a16="http://schemas.microsoft.com/office/drawing/2014/main" xmlns="" id="{8526FCD1-232F-72FF-70FE-7FB251EF65CB}"/>
              </a:ext>
            </a:extLst>
          </p:cNvPr>
          <p:cNvSpPr>
            <a:spLocks noGrp="1"/>
          </p:cNvSpPr>
          <p:nvPr>
            <p:ph idx="1"/>
          </p:nvPr>
        </p:nvSpPr>
        <p:spPr>
          <a:xfrm>
            <a:off x="550863" y="3569008"/>
            <a:ext cx="3565525" cy="1731656"/>
          </a:xfrm>
        </p:spPr>
        <p:txBody>
          <a:bodyPr vert="horz" wrap="square" lIns="0" tIns="0" rIns="0" bIns="0" rtlCol="0">
            <a:normAutofit/>
          </a:bodyPr>
          <a:lstStyle/>
          <a:p>
            <a:pPr marL="0" indent="0">
              <a:lnSpc>
                <a:spcPct val="100000"/>
              </a:lnSpc>
              <a:buNone/>
            </a:pPr>
            <a:r>
              <a:rPr lang="en-US" kern="1200" dirty="0" err="1">
                <a:latin typeface="+mn-lt"/>
                <a:ea typeface="+mn-ea"/>
                <a:cs typeface="+mn-cs"/>
              </a:rPr>
              <a:t>Department_Courses</a:t>
            </a:r>
            <a:endParaRPr lang="en-US" kern="1200" dirty="0">
              <a:latin typeface="+mn-lt"/>
              <a:ea typeface="+mn-ea"/>
              <a:cs typeface="+mn-cs"/>
            </a:endParaRPr>
          </a:p>
        </p:txBody>
      </p:sp>
      <p:sp>
        <p:nvSpPr>
          <p:cNvPr id="44" name="Oval 43">
            <a:extLst>
              <a:ext uri="{FF2B5EF4-FFF2-40B4-BE49-F238E27FC236}">
                <a16:creationId xmlns:a16="http://schemas.microsoft.com/office/drawing/2014/main" xmlns="" id="{7AEC842D-C905-4DEA-B1C3-CA51995C57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ectangle 44">
            <a:extLst>
              <a:ext uri="{FF2B5EF4-FFF2-40B4-BE49-F238E27FC236}">
                <a16:creationId xmlns:a16="http://schemas.microsoft.com/office/drawing/2014/main" xmlns="" id="{FE05BC49-0F00-4C85-9AF5-A0CC5B39C8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xmlns="" id="{9845873E-9C86-4496-87B7-3A6141D7DE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269384" y="4508500"/>
            <a:ext cx="1468514" cy="1521012"/>
            <a:chOff x="5236793" y="2432482"/>
            <a:chExt cx="1468514" cy="1521012"/>
          </a:xfrm>
        </p:grpSpPr>
        <p:sp>
          <p:nvSpPr>
            <p:cNvPr id="29" name="Freeform 5">
              <a:extLst>
                <a:ext uri="{FF2B5EF4-FFF2-40B4-BE49-F238E27FC236}">
                  <a16:creationId xmlns:a16="http://schemas.microsoft.com/office/drawing/2014/main" xmlns="" id="{67B3FE92-6018-4D9B-9B3E-264810BCB4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Freeform 6">
              <a:extLst>
                <a:ext uri="{FF2B5EF4-FFF2-40B4-BE49-F238E27FC236}">
                  <a16:creationId xmlns:a16="http://schemas.microsoft.com/office/drawing/2014/main" xmlns="" id="{6ADEA1A7-349B-4EC9-9458-EBB1E9BFDA3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8">
              <a:extLst>
                <a:ext uri="{FF2B5EF4-FFF2-40B4-BE49-F238E27FC236}">
                  <a16:creationId xmlns:a16="http://schemas.microsoft.com/office/drawing/2014/main" xmlns="" id="{83BB3CBA-4085-4566-9B1D-656DA46E3B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a:extLst>
              <a:ext uri="{FF2B5EF4-FFF2-40B4-BE49-F238E27FC236}">
                <a16:creationId xmlns:a16="http://schemas.microsoft.com/office/drawing/2014/main" xmlns="" id="{363E0E19-22D9-E6E8-0AB9-85713FBC8942}"/>
              </a:ext>
            </a:extLst>
          </p:cNvPr>
          <p:cNvPicPr>
            <a:picLocks noChangeAspect="1"/>
          </p:cNvPicPr>
          <p:nvPr/>
        </p:nvPicPr>
        <p:blipFill rotWithShape="1">
          <a:blip r:embed="rId2">
            <a:extLst>
              <a:ext uri="{28A0092B-C50C-407E-A947-70E740481C1C}">
                <a14:useLocalDpi xmlns:a14="http://schemas.microsoft.com/office/drawing/2010/main" val="0"/>
              </a:ext>
            </a:extLst>
          </a:blip>
          <a:srcRect l="24708" r="24094"/>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143325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xmlns="" id="{746ECF6E-1937-4212-B2E3-E2F43AD7A2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xmlns="" id="{4D7C5D19-145F-4E0C-6660-E82536CE3D41}"/>
              </a:ext>
            </a:extLst>
          </p:cNvPr>
          <p:cNvSpPr>
            <a:spLocks noGrp="1"/>
          </p:cNvSpPr>
          <p:nvPr>
            <p:ph type="title"/>
          </p:nvPr>
        </p:nvSpPr>
        <p:spPr>
          <a:xfrm>
            <a:off x="550864" y="549275"/>
            <a:ext cx="5437186" cy="2663806"/>
          </a:xfrm>
        </p:spPr>
        <p:txBody>
          <a:bodyPr wrap="square" anchor="b">
            <a:normAutofit/>
          </a:bodyPr>
          <a:lstStyle/>
          <a:p>
            <a:r>
              <a:rPr lang="en-US" sz="6400" dirty="0"/>
              <a:t>Fact Tables</a:t>
            </a:r>
          </a:p>
        </p:txBody>
      </p:sp>
      <p:grpSp>
        <p:nvGrpSpPr>
          <p:cNvPr id="16" name="Group 15">
            <a:extLst>
              <a:ext uri="{FF2B5EF4-FFF2-40B4-BE49-F238E27FC236}">
                <a16:creationId xmlns:a16="http://schemas.microsoft.com/office/drawing/2014/main" xmlns="" id="{7119AF2A-3C22-4BC0-A8C5-A077AA201C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47431" y="842413"/>
            <a:ext cx="762805" cy="734873"/>
            <a:chOff x="7950336" y="1300590"/>
            <a:chExt cx="762805" cy="734873"/>
          </a:xfrm>
        </p:grpSpPr>
        <p:sp>
          <p:nvSpPr>
            <p:cNvPr id="17" name="Freeform 5">
              <a:extLst>
                <a:ext uri="{FF2B5EF4-FFF2-40B4-BE49-F238E27FC236}">
                  <a16:creationId xmlns:a16="http://schemas.microsoft.com/office/drawing/2014/main" xmlns="" id="{E2A3E344-FE73-466B-9169-50D95B1DEB8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6">
              <a:extLst>
                <a:ext uri="{FF2B5EF4-FFF2-40B4-BE49-F238E27FC236}">
                  <a16:creationId xmlns:a16="http://schemas.microsoft.com/office/drawing/2014/main" xmlns="" id="{DEA66A1E-1BD8-4765-A717-BA220280789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8">
              <a:extLst>
                <a:ext uri="{FF2B5EF4-FFF2-40B4-BE49-F238E27FC236}">
                  <a16:creationId xmlns:a16="http://schemas.microsoft.com/office/drawing/2014/main" xmlns="" id="{D12B08F5-F02D-4B4E-975E-C41ED7AA98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6" descr="A diagram of a course&#10;&#10;Description automatically generated">
            <a:extLst>
              <a:ext uri="{FF2B5EF4-FFF2-40B4-BE49-F238E27FC236}">
                <a16:creationId xmlns:a16="http://schemas.microsoft.com/office/drawing/2014/main" xmlns="" id="{B3E2C8ED-7D2A-6990-1083-983987B18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147" y="670519"/>
            <a:ext cx="5083992" cy="2529286"/>
          </a:xfrm>
          <a:custGeom>
            <a:avLst/>
            <a:gdLst/>
            <a:ahLst/>
            <a:cxnLst/>
            <a:rect l="l" t="t" r="r" b="b"/>
            <a:pathLst>
              <a:path w="5083992" h="2880518">
                <a:moveTo>
                  <a:pt x="0" y="0"/>
                </a:moveTo>
                <a:lnTo>
                  <a:pt x="5083992" y="0"/>
                </a:lnTo>
                <a:lnTo>
                  <a:pt x="5083992" y="2880518"/>
                </a:lnTo>
                <a:lnTo>
                  <a:pt x="0" y="2880518"/>
                </a:lnTo>
                <a:close/>
              </a:path>
            </a:pathLst>
          </a:custGeom>
        </p:spPr>
      </p:pic>
      <p:sp>
        <p:nvSpPr>
          <p:cNvPr id="24" name="Freeform: Shape 23">
            <a:extLst>
              <a:ext uri="{FF2B5EF4-FFF2-40B4-BE49-F238E27FC236}">
                <a16:creationId xmlns:a16="http://schemas.microsoft.com/office/drawing/2014/main" xmlns="" id="{57B709FF-BFDC-4D26-9990-BC26F14D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xmlns="" id="{6F427B2B-E8F7-4FF7-AA4D-580128383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xmlns="" id="{D020B29C-1F6D-8535-8EE6-2DB7EC5D640F}"/>
              </a:ext>
            </a:extLst>
          </p:cNvPr>
          <p:cNvSpPr>
            <a:spLocks noGrp="1"/>
          </p:cNvSpPr>
          <p:nvPr>
            <p:ph idx="1"/>
          </p:nvPr>
        </p:nvSpPr>
        <p:spPr>
          <a:xfrm>
            <a:off x="550863" y="3409936"/>
            <a:ext cx="5437187" cy="2682889"/>
          </a:xfrm>
        </p:spPr>
        <p:txBody>
          <a:bodyPr anchor="t">
            <a:normAutofit/>
          </a:bodyPr>
          <a:lstStyle/>
          <a:p>
            <a:r>
              <a:rPr lang="en-US" sz="2600" dirty="0" err="1"/>
              <a:t>Grade_Fact</a:t>
            </a:r>
            <a:endParaRPr lang="ar-EG" sz="2600" dirty="0"/>
          </a:p>
          <a:p>
            <a:pPr marL="0" indent="0">
              <a:buNone/>
            </a:pPr>
            <a:endParaRPr lang="en-US" sz="1600" dirty="0"/>
          </a:p>
        </p:txBody>
      </p:sp>
      <p:pic>
        <p:nvPicPr>
          <p:cNvPr id="5" name="Picture 4" descr="A diagram of a process&#10;&#10;Description automatically generated">
            <a:extLst>
              <a:ext uri="{FF2B5EF4-FFF2-40B4-BE49-F238E27FC236}">
                <a16:creationId xmlns:a16="http://schemas.microsoft.com/office/drawing/2014/main" xmlns="" id="{F66D102A-F290-3947-95B8-3920342F9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716" y="3536950"/>
            <a:ext cx="4004854" cy="2773362"/>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48603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par>
                                <p:cTn id="18" presetID="6" presetClass="entr" presetSubtype="16"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3D5764A-11F4-972A-90CE-4510B0CB15E5}"/>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r>
              <a:rPr lang="en-US" sz="6400" dirty="0"/>
              <a:t>Fact Tables</a:t>
            </a:r>
            <a:endParaRPr lang="en-US" sz="6400" b="1" dirty="0"/>
          </a:p>
        </p:txBody>
      </p:sp>
      <p:pic>
        <p:nvPicPr>
          <p:cNvPr id="7" name="Picture 6" descr="A diagram of a program&#10;&#10;Description automatically generated">
            <a:extLst>
              <a:ext uri="{FF2B5EF4-FFF2-40B4-BE49-F238E27FC236}">
                <a16:creationId xmlns:a16="http://schemas.microsoft.com/office/drawing/2014/main" xmlns="" id="{B4C2561A-92E8-7A10-C0AD-E30A5E0DC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147" y="689584"/>
            <a:ext cx="5083992" cy="249115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42" name="Group 41">
            <a:extLst>
              <a:ext uri="{FF2B5EF4-FFF2-40B4-BE49-F238E27FC236}">
                <a16:creationId xmlns:a16="http://schemas.microsoft.com/office/drawing/2014/main" xmlns="" id="{41F54C07-61D4-4BB1-A209-297754AD9C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161347" y="125399"/>
            <a:ext cx="1404698" cy="1155641"/>
            <a:chOff x="11161347" y="125399"/>
            <a:chExt cx="1404698" cy="1155641"/>
          </a:xfrm>
        </p:grpSpPr>
        <p:sp>
          <p:nvSpPr>
            <p:cNvPr id="43" name="Freeform: Shape 42">
              <a:extLst>
                <a:ext uri="{FF2B5EF4-FFF2-40B4-BE49-F238E27FC236}">
                  <a16:creationId xmlns:a16="http://schemas.microsoft.com/office/drawing/2014/main" xmlns="" id="{2778C56C-3077-4234-BF38-388080D1A19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4" name="Oval 43">
              <a:extLst>
                <a:ext uri="{FF2B5EF4-FFF2-40B4-BE49-F238E27FC236}">
                  <a16:creationId xmlns:a16="http://schemas.microsoft.com/office/drawing/2014/main" xmlns="" id="{CE6009CB-E4A9-4334-904A-8BD104D595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Freeform: Shape 44">
              <a:extLst>
                <a:ext uri="{FF2B5EF4-FFF2-40B4-BE49-F238E27FC236}">
                  <a16:creationId xmlns:a16="http://schemas.microsoft.com/office/drawing/2014/main" xmlns="" id="{88C6B70D-B88E-4EBD-BEA4-6FD2E5FE5C3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47" name="Freeform: Shape 46">
            <a:extLst>
              <a:ext uri="{FF2B5EF4-FFF2-40B4-BE49-F238E27FC236}">
                <a16:creationId xmlns:a16="http://schemas.microsoft.com/office/drawing/2014/main" xmlns="" id="{39B02BFF-E00A-48CF-A4A8-6A5C083086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5012826"/>
            <a:ext cx="855255" cy="1080000"/>
          </a:xfrm>
          <a:custGeom>
            <a:avLst/>
            <a:gdLst>
              <a:gd name="connsiteX0" fmla="*/ 315255 w 855255"/>
              <a:gd name="connsiteY0" fmla="*/ 0 h 1080000"/>
              <a:gd name="connsiteX1" fmla="*/ 855255 w 855255"/>
              <a:gd name="connsiteY1" fmla="*/ 540000 h 1080000"/>
              <a:gd name="connsiteX2" fmla="*/ 315255 w 855255"/>
              <a:gd name="connsiteY2" fmla="*/ 1080000 h 1080000"/>
              <a:gd name="connsiteX3" fmla="*/ 13336 w 855255"/>
              <a:gd name="connsiteY3" fmla="*/ 987777 h 1080000"/>
              <a:gd name="connsiteX4" fmla="*/ 0 w 855255"/>
              <a:gd name="connsiteY4" fmla="*/ 976774 h 1080000"/>
              <a:gd name="connsiteX5" fmla="*/ 0 w 855255"/>
              <a:gd name="connsiteY5" fmla="*/ 103227 h 1080000"/>
              <a:gd name="connsiteX6" fmla="*/ 13336 w 855255"/>
              <a:gd name="connsiteY6" fmla="*/ 92224 h 1080000"/>
              <a:gd name="connsiteX7" fmla="*/ 315255 w 855255"/>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5" h="1080000">
                <a:moveTo>
                  <a:pt x="315255" y="0"/>
                </a:moveTo>
                <a:cubicBezTo>
                  <a:pt x="613489" y="0"/>
                  <a:pt x="855255" y="241766"/>
                  <a:pt x="855255" y="540000"/>
                </a:cubicBezTo>
                <a:cubicBezTo>
                  <a:pt x="855255" y="838234"/>
                  <a:pt x="613489" y="1080000"/>
                  <a:pt x="315255" y="1080000"/>
                </a:cubicBezTo>
                <a:cubicBezTo>
                  <a:pt x="203417" y="1080000"/>
                  <a:pt x="99520" y="1046002"/>
                  <a:pt x="13336" y="987777"/>
                </a:cubicBezTo>
                <a:lnTo>
                  <a:pt x="0" y="976774"/>
                </a:lnTo>
                <a:lnTo>
                  <a:pt x="0" y="103227"/>
                </a:lnTo>
                <a:lnTo>
                  <a:pt x="13336" y="92224"/>
                </a:lnTo>
                <a:cubicBezTo>
                  <a:pt x="99520" y="33999"/>
                  <a:pt x="203417" y="0"/>
                  <a:pt x="31525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xmlns="" id="{4D4990C1-B79B-0B89-FDC8-E0043B774B1D}"/>
              </a:ext>
            </a:extLst>
          </p:cNvPr>
          <p:cNvSpPr>
            <a:spLocks noGrp="1"/>
          </p:cNvSpPr>
          <p:nvPr>
            <p:ph idx="1"/>
          </p:nvPr>
        </p:nvSpPr>
        <p:spPr>
          <a:xfrm>
            <a:off x="550863" y="3827610"/>
            <a:ext cx="5437187" cy="2265216"/>
          </a:xfrm>
        </p:spPr>
        <p:txBody>
          <a:bodyPr vert="horz" wrap="square" lIns="0" tIns="0" rIns="0" bIns="0" rtlCol="0">
            <a:normAutofit/>
          </a:bodyPr>
          <a:lstStyle/>
          <a:p>
            <a:pPr marL="0" indent="0">
              <a:lnSpc>
                <a:spcPct val="100000"/>
              </a:lnSpc>
              <a:buNone/>
            </a:pPr>
            <a:r>
              <a:rPr lang="en-US" sz="2400" dirty="0" err="1"/>
              <a:t>Total_Grade_Fact</a:t>
            </a:r>
            <a:endParaRPr lang="en-US" sz="2400" dirty="0"/>
          </a:p>
        </p:txBody>
      </p:sp>
      <p:pic>
        <p:nvPicPr>
          <p:cNvPr id="5" name="Picture 4" descr="A diagram of a process&#10;&#10;Description automatically generated">
            <a:extLst>
              <a:ext uri="{FF2B5EF4-FFF2-40B4-BE49-F238E27FC236}">
                <a16:creationId xmlns:a16="http://schemas.microsoft.com/office/drawing/2014/main" xmlns="" id="{F754CE8A-ED0C-6267-493F-CD2CC576C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543" y="3536950"/>
            <a:ext cx="4455200" cy="2773362"/>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104563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15BB8E7-71AA-9E68-7E09-B1EFF9D3D0B0}"/>
              </a:ext>
            </a:extLst>
          </p:cNvPr>
          <p:cNvSpPr>
            <a:spLocks noGrp="1"/>
          </p:cNvSpPr>
          <p:nvPr>
            <p:ph type="title"/>
          </p:nvPr>
        </p:nvSpPr>
        <p:spPr>
          <a:xfrm>
            <a:off x="550863" y="549275"/>
            <a:ext cx="5437185" cy="1997855"/>
          </a:xfrm>
        </p:spPr>
        <p:txBody>
          <a:bodyPr wrap="square" anchor="b">
            <a:normAutofit/>
          </a:bodyPr>
          <a:lstStyle/>
          <a:p>
            <a:r>
              <a:rPr lang="en-US" dirty="0"/>
              <a:t>Desktop Application</a:t>
            </a:r>
          </a:p>
        </p:txBody>
      </p:sp>
      <p:sp>
        <p:nvSpPr>
          <p:cNvPr id="3" name="Content Placeholder 2">
            <a:extLst>
              <a:ext uri="{FF2B5EF4-FFF2-40B4-BE49-F238E27FC236}">
                <a16:creationId xmlns:a16="http://schemas.microsoft.com/office/drawing/2014/main" xmlns="" id="{7DA0794D-C177-673C-1144-078B70F5CC9A}"/>
              </a:ext>
            </a:extLst>
          </p:cNvPr>
          <p:cNvSpPr>
            <a:spLocks noGrp="1"/>
          </p:cNvSpPr>
          <p:nvPr>
            <p:ph idx="1"/>
          </p:nvPr>
        </p:nvSpPr>
        <p:spPr>
          <a:xfrm>
            <a:off x="550863" y="2677306"/>
            <a:ext cx="5437187" cy="3415519"/>
          </a:xfrm>
        </p:spPr>
        <p:txBody>
          <a:bodyPr anchor="t">
            <a:normAutofit/>
          </a:bodyPr>
          <a:lstStyle/>
          <a:p>
            <a:r>
              <a:rPr lang="en-US" sz="1900" dirty="0"/>
              <a:t>The Application based on the Database generates an exam with 5 questions and corrects them then shows the exam grade, the student can log in by his email and password then he can insert the course ID on which he has the exam on.</a:t>
            </a:r>
          </a:p>
          <a:p>
            <a:r>
              <a:rPr lang="en-US" sz="1900" b="1" dirty="0"/>
              <a:t>languages :</a:t>
            </a:r>
          </a:p>
          <a:p>
            <a:pPr marL="457200" indent="-457200">
              <a:buFont typeface="+mj-lt"/>
              <a:buAutoNum type="arabicPeriod"/>
            </a:pPr>
            <a:r>
              <a:rPr lang="en-US" sz="1900" dirty="0"/>
              <a:t>Python</a:t>
            </a:r>
          </a:p>
          <a:p>
            <a:pPr marL="457200" indent="-457200">
              <a:buFont typeface="+mj-lt"/>
              <a:buAutoNum type="arabicPeriod"/>
            </a:pPr>
            <a:r>
              <a:rPr lang="en-US" sz="1900" dirty="0"/>
              <a:t>SQL</a:t>
            </a:r>
          </a:p>
        </p:txBody>
      </p:sp>
      <p:pic>
        <p:nvPicPr>
          <p:cNvPr id="5" name="Picture 4" descr="A computer screen with icons&#10;&#10;Description automatically generated">
            <a:extLst>
              <a:ext uri="{FF2B5EF4-FFF2-40B4-BE49-F238E27FC236}">
                <a16:creationId xmlns:a16="http://schemas.microsoft.com/office/drawing/2014/main" xmlns="" id="{16B49600-ED3A-4AE2-4C3E-B4477622D8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396700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xmlns="" id="{4AA0CAE2-E558-9AE0-59D1-29573C3EB14A}"/>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E48A5B27-14FE-0603-ACDD-BA96EB57AC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779FEE9-12D8-16FF-6AC8-523DE1B3A11E}"/>
              </a:ext>
            </a:extLst>
          </p:cNvPr>
          <p:cNvSpPr>
            <a:spLocks noGrp="1"/>
          </p:cNvSpPr>
          <p:nvPr>
            <p:ph type="title"/>
          </p:nvPr>
        </p:nvSpPr>
        <p:spPr>
          <a:xfrm>
            <a:off x="550863" y="549275"/>
            <a:ext cx="5437185" cy="1997855"/>
          </a:xfrm>
        </p:spPr>
        <p:txBody>
          <a:bodyPr wrap="square" anchor="b">
            <a:normAutofit/>
          </a:bodyPr>
          <a:lstStyle/>
          <a:p>
            <a:r>
              <a:rPr lang="en-US" dirty="0"/>
              <a:t>Reports</a:t>
            </a:r>
          </a:p>
        </p:txBody>
      </p:sp>
      <p:sp>
        <p:nvSpPr>
          <p:cNvPr id="3" name="Content Placeholder 2">
            <a:extLst>
              <a:ext uri="{FF2B5EF4-FFF2-40B4-BE49-F238E27FC236}">
                <a16:creationId xmlns:a16="http://schemas.microsoft.com/office/drawing/2014/main" xmlns="" id="{4E0456F1-6A8F-C02A-CF3D-38C86A9AE366}"/>
              </a:ext>
            </a:extLst>
          </p:cNvPr>
          <p:cNvSpPr>
            <a:spLocks noGrp="1"/>
          </p:cNvSpPr>
          <p:nvPr>
            <p:ph idx="1"/>
          </p:nvPr>
        </p:nvSpPr>
        <p:spPr>
          <a:xfrm>
            <a:off x="550864" y="2677306"/>
            <a:ext cx="3716336" cy="1775424"/>
          </a:xfrm>
        </p:spPr>
        <p:txBody>
          <a:bodyPr anchor="t">
            <a:normAutofit lnSpcReduction="10000"/>
          </a:bodyPr>
          <a:lstStyle/>
          <a:p>
            <a:pPr marL="0" indent="0" algn="ctr">
              <a:buNone/>
            </a:pPr>
            <a:r>
              <a:rPr lang="en-US" sz="2800" dirty="0"/>
              <a:t>1</a:t>
            </a:r>
          </a:p>
          <a:p>
            <a:r>
              <a:rPr lang="en-US" dirty="0"/>
              <a:t>Report that returns the students information according to Department No parameter.</a:t>
            </a:r>
          </a:p>
          <a:p>
            <a:pPr marL="0" indent="0">
              <a:buNone/>
            </a:pPr>
            <a:endParaRPr lang="en-US" sz="1900" dirty="0"/>
          </a:p>
        </p:txBody>
      </p:sp>
      <p:pic>
        <p:nvPicPr>
          <p:cNvPr id="6" name="Picture 5">
            <a:extLst>
              <a:ext uri="{FF2B5EF4-FFF2-40B4-BE49-F238E27FC236}">
                <a16:creationId xmlns:a16="http://schemas.microsoft.com/office/drawing/2014/main" xmlns="" id="{B273E5B9-EF5B-F310-CC43-56E674DCC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16" y="940904"/>
            <a:ext cx="7818783" cy="4770783"/>
          </a:xfrm>
          <a:prstGeom prst="rect">
            <a:avLst/>
          </a:prstGeom>
        </p:spPr>
      </p:pic>
    </p:spTree>
    <p:extLst>
      <p:ext uri="{BB962C8B-B14F-4D97-AF65-F5344CB8AC3E}">
        <p14:creationId xmlns:p14="http://schemas.microsoft.com/office/powerpoint/2010/main" val="190813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xmlns="" id="{C463A30C-67E2-27CE-7357-810AD85069D4}"/>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406543CA-26C3-64CC-8B97-36B1ECE3DA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D5C652-C85A-970A-D1E8-DEFDBF1D303C}"/>
              </a:ext>
            </a:extLst>
          </p:cNvPr>
          <p:cNvSpPr>
            <a:spLocks noGrp="1"/>
          </p:cNvSpPr>
          <p:nvPr>
            <p:ph type="title"/>
          </p:nvPr>
        </p:nvSpPr>
        <p:spPr>
          <a:xfrm>
            <a:off x="550863" y="549275"/>
            <a:ext cx="5437185" cy="1997855"/>
          </a:xfrm>
        </p:spPr>
        <p:txBody>
          <a:bodyPr wrap="square" anchor="b">
            <a:normAutofit/>
          </a:bodyPr>
          <a:lstStyle/>
          <a:p>
            <a:r>
              <a:rPr lang="en-US" dirty="0"/>
              <a:t>Reports</a:t>
            </a:r>
          </a:p>
        </p:txBody>
      </p:sp>
      <p:sp>
        <p:nvSpPr>
          <p:cNvPr id="3" name="Content Placeholder 2">
            <a:extLst>
              <a:ext uri="{FF2B5EF4-FFF2-40B4-BE49-F238E27FC236}">
                <a16:creationId xmlns:a16="http://schemas.microsoft.com/office/drawing/2014/main" xmlns="" id="{A87909DE-0ECB-1EC6-C070-BBC827CDE1DC}"/>
              </a:ext>
            </a:extLst>
          </p:cNvPr>
          <p:cNvSpPr>
            <a:spLocks noGrp="1"/>
          </p:cNvSpPr>
          <p:nvPr>
            <p:ph idx="1"/>
          </p:nvPr>
        </p:nvSpPr>
        <p:spPr>
          <a:xfrm>
            <a:off x="550864" y="2677306"/>
            <a:ext cx="3716336" cy="1775424"/>
          </a:xfrm>
        </p:spPr>
        <p:txBody>
          <a:bodyPr anchor="t">
            <a:normAutofit lnSpcReduction="10000"/>
          </a:bodyPr>
          <a:lstStyle/>
          <a:p>
            <a:pPr marL="0" indent="0" algn="ctr">
              <a:buNone/>
            </a:pPr>
            <a:r>
              <a:rPr lang="en-US" sz="2800" dirty="0"/>
              <a:t>2</a:t>
            </a:r>
          </a:p>
          <a:p>
            <a:r>
              <a:rPr lang="en-US" dirty="0"/>
              <a:t>Report that takes the student ID and returns the grades of the student in all courses. .</a:t>
            </a:r>
          </a:p>
          <a:p>
            <a:pPr marL="0" indent="0">
              <a:buNone/>
            </a:pPr>
            <a:endParaRPr lang="en-US" sz="1900" dirty="0"/>
          </a:p>
        </p:txBody>
      </p:sp>
      <p:pic>
        <p:nvPicPr>
          <p:cNvPr id="5" name="Picture 4">
            <a:extLst>
              <a:ext uri="{FF2B5EF4-FFF2-40B4-BE49-F238E27FC236}">
                <a16:creationId xmlns:a16="http://schemas.microsoft.com/office/drawing/2014/main" xmlns="" id="{48C6E71D-5991-7E73-2F9C-CF9038233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954157"/>
            <a:ext cx="7924800" cy="4956313"/>
          </a:xfrm>
          <a:prstGeom prst="rect">
            <a:avLst/>
          </a:prstGeom>
        </p:spPr>
      </p:pic>
    </p:spTree>
    <p:extLst>
      <p:ext uri="{BB962C8B-B14F-4D97-AF65-F5344CB8AC3E}">
        <p14:creationId xmlns:p14="http://schemas.microsoft.com/office/powerpoint/2010/main" val="164317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xmlns="" id="{9BC2E9A3-5560-255B-1CBD-1BF6E219CB86}"/>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DDBE5890-133E-7158-0F23-421B389D9C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3698701-95CF-006A-0AC7-1CC091520303}"/>
              </a:ext>
            </a:extLst>
          </p:cNvPr>
          <p:cNvSpPr>
            <a:spLocks noGrp="1"/>
          </p:cNvSpPr>
          <p:nvPr>
            <p:ph type="title"/>
          </p:nvPr>
        </p:nvSpPr>
        <p:spPr>
          <a:xfrm>
            <a:off x="550863" y="549275"/>
            <a:ext cx="5437185" cy="1997855"/>
          </a:xfrm>
        </p:spPr>
        <p:txBody>
          <a:bodyPr wrap="square" anchor="b">
            <a:normAutofit/>
          </a:bodyPr>
          <a:lstStyle/>
          <a:p>
            <a:r>
              <a:rPr lang="en-US" dirty="0"/>
              <a:t>Reports</a:t>
            </a:r>
          </a:p>
        </p:txBody>
      </p:sp>
      <p:sp>
        <p:nvSpPr>
          <p:cNvPr id="3" name="Content Placeholder 2">
            <a:extLst>
              <a:ext uri="{FF2B5EF4-FFF2-40B4-BE49-F238E27FC236}">
                <a16:creationId xmlns:a16="http://schemas.microsoft.com/office/drawing/2014/main" xmlns="" id="{89410251-D1EF-BE5E-CCBB-87EC5751C3FD}"/>
              </a:ext>
            </a:extLst>
          </p:cNvPr>
          <p:cNvSpPr>
            <a:spLocks noGrp="1"/>
          </p:cNvSpPr>
          <p:nvPr>
            <p:ph idx="1"/>
          </p:nvPr>
        </p:nvSpPr>
        <p:spPr>
          <a:xfrm>
            <a:off x="550864" y="2677305"/>
            <a:ext cx="3716336" cy="1997855"/>
          </a:xfrm>
        </p:spPr>
        <p:txBody>
          <a:bodyPr anchor="t">
            <a:normAutofit fontScale="92500" lnSpcReduction="10000"/>
          </a:bodyPr>
          <a:lstStyle/>
          <a:p>
            <a:pPr marL="0" indent="0" algn="ctr">
              <a:buNone/>
            </a:pPr>
            <a:r>
              <a:rPr lang="en-US" sz="2800" dirty="0"/>
              <a:t>3</a:t>
            </a:r>
          </a:p>
          <a:p>
            <a:pPr lvl="0"/>
            <a:r>
              <a:rPr lang="en-US" dirty="0"/>
              <a:t>Report that takes the instructor ID and returns the name of the courses that he teaches and the number of student per course.</a:t>
            </a:r>
          </a:p>
          <a:p>
            <a:pPr marL="0" indent="0">
              <a:buNone/>
            </a:pPr>
            <a:endParaRPr lang="en-US" sz="1900" dirty="0"/>
          </a:p>
        </p:txBody>
      </p:sp>
      <p:pic>
        <p:nvPicPr>
          <p:cNvPr id="6" name="Picture 5">
            <a:extLst>
              <a:ext uri="{FF2B5EF4-FFF2-40B4-BE49-F238E27FC236}">
                <a16:creationId xmlns:a16="http://schemas.microsoft.com/office/drawing/2014/main" xmlns="" id="{104DD928-9559-742A-1D57-9FBFDC621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980661"/>
            <a:ext cx="7739270" cy="4598504"/>
          </a:xfrm>
          <a:prstGeom prst="rect">
            <a:avLst/>
          </a:prstGeom>
        </p:spPr>
      </p:pic>
    </p:spTree>
    <p:extLst>
      <p:ext uri="{BB962C8B-B14F-4D97-AF65-F5344CB8AC3E}">
        <p14:creationId xmlns:p14="http://schemas.microsoft.com/office/powerpoint/2010/main" val="298564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xmlns="" id="{630DFDFB-E8B5-0FC2-3B02-2FC76DA998FA}"/>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AA95BAB6-4B5F-C1BB-714E-2C89CB97FC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E6C928A-95C5-E084-85A6-A5BCEE6F187A}"/>
              </a:ext>
            </a:extLst>
          </p:cNvPr>
          <p:cNvSpPr>
            <a:spLocks noGrp="1"/>
          </p:cNvSpPr>
          <p:nvPr>
            <p:ph type="title"/>
          </p:nvPr>
        </p:nvSpPr>
        <p:spPr>
          <a:xfrm>
            <a:off x="550863" y="549275"/>
            <a:ext cx="5437185" cy="1997855"/>
          </a:xfrm>
        </p:spPr>
        <p:txBody>
          <a:bodyPr wrap="square" anchor="b">
            <a:normAutofit/>
          </a:bodyPr>
          <a:lstStyle/>
          <a:p>
            <a:r>
              <a:rPr lang="en-US" dirty="0"/>
              <a:t>Reports</a:t>
            </a:r>
          </a:p>
        </p:txBody>
      </p:sp>
      <p:sp>
        <p:nvSpPr>
          <p:cNvPr id="3" name="Content Placeholder 2">
            <a:extLst>
              <a:ext uri="{FF2B5EF4-FFF2-40B4-BE49-F238E27FC236}">
                <a16:creationId xmlns:a16="http://schemas.microsoft.com/office/drawing/2014/main" xmlns="" id="{4FFC661F-CC45-9AC9-BBF6-B14B300693CD}"/>
              </a:ext>
            </a:extLst>
          </p:cNvPr>
          <p:cNvSpPr>
            <a:spLocks noGrp="1"/>
          </p:cNvSpPr>
          <p:nvPr>
            <p:ph idx="1"/>
          </p:nvPr>
        </p:nvSpPr>
        <p:spPr>
          <a:xfrm>
            <a:off x="550864" y="2677305"/>
            <a:ext cx="3716336" cy="1997855"/>
          </a:xfrm>
        </p:spPr>
        <p:txBody>
          <a:bodyPr anchor="t">
            <a:normAutofit/>
          </a:bodyPr>
          <a:lstStyle/>
          <a:p>
            <a:pPr marL="0" indent="0" algn="ctr">
              <a:buNone/>
            </a:pPr>
            <a:r>
              <a:rPr lang="en-US" sz="2800" dirty="0"/>
              <a:t>4</a:t>
            </a:r>
          </a:p>
          <a:p>
            <a:pPr lvl="0"/>
            <a:r>
              <a:rPr lang="en-US" dirty="0"/>
              <a:t>Report that takes course ID and returns its topics  </a:t>
            </a:r>
          </a:p>
          <a:p>
            <a:endParaRPr lang="en-US" dirty="0"/>
          </a:p>
          <a:p>
            <a:pPr marL="0" indent="0">
              <a:buNone/>
            </a:pPr>
            <a:endParaRPr lang="en-US" sz="1900" dirty="0"/>
          </a:p>
        </p:txBody>
      </p:sp>
      <p:pic>
        <p:nvPicPr>
          <p:cNvPr id="5" name="Picture 4">
            <a:extLst>
              <a:ext uri="{FF2B5EF4-FFF2-40B4-BE49-F238E27FC236}">
                <a16:creationId xmlns:a16="http://schemas.microsoft.com/office/drawing/2014/main" xmlns="" id="{2D3BB1C3-6E68-2708-6534-7B1ACD93C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113183"/>
            <a:ext cx="7373936" cy="4439478"/>
          </a:xfrm>
          <a:prstGeom prst="rect">
            <a:avLst/>
          </a:prstGeom>
        </p:spPr>
      </p:pic>
    </p:spTree>
    <p:extLst>
      <p:ext uri="{BB962C8B-B14F-4D97-AF65-F5344CB8AC3E}">
        <p14:creationId xmlns:p14="http://schemas.microsoft.com/office/powerpoint/2010/main" val="12839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xmlns="" id="{DEBFF9B6-B0FF-1BCB-646A-45203470B1D5}"/>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A1E38F80-FDCB-1364-1411-A4A6329A23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926E9B5-1867-651B-F8D3-7CD696226AFC}"/>
              </a:ext>
            </a:extLst>
          </p:cNvPr>
          <p:cNvSpPr>
            <a:spLocks noGrp="1"/>
          </p:cNvSpPr>
          <p:nvPr>
            <p:ph type="title"/>
          </p:nvPr>
        </p:nvSpPr>
        <p:spPr>
          <a:xfrm>
            <a:off x="550863" y="549276"/>
            <a:ext cx="6525797" cy="1362856"/>
          </a:xfrm>
        </p:spPr>
        <p:txBody>
          <a:bodyPr wrap="square" anchor="b">
            <a:normAutofit/>
          </a:bodyPr>
          <a:lstStyle/>
          <a:p>
            <a:r>
              <a:rPr lang="en-US" dirty="0"/>
              <a:t>P</a:t>
            </a:r>
            <a:r>
              <a:rPr lang="en-US" dirty="0" smtClean="0"/>
              <a:t>roject </a:t>
            </a:r>
            <a:r>
              <a:rPr lang="en-US" dirty="0" err="1"/>
              <a:t>Assumpations</a:t>
            </a:r>
            <a:endParaRPr lang="en-US" dirty="0"/>
          </a:p>
        </p:txBody>
      </p:sp>
      <p:grpSp>
        <p:nvGrpSpPr>
          <p:cNvPr id="17" name="Group 16">
            <a:extLst>
              <a:ext uri="{FF2B5EF4-FFF2-40B4-BE49-F238E27FC236}">
                <a16:creationId xmlns:a16="http://schemas.microsoft.com/office/drawing/2014/main" xmlns="" id="{A23EFC13-0FF8-820F-4700-A7AF3CC2F7A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570793" y="0"/>
            <a:ext cx="1468514" cy="1521012"/>
            <a:chOff x="5236793" y="2432482"/>
            <a:chExt cx="1468514" cy="1521012"/>
          </a:xfrm>
        </p:grpSpPr>
        <p:sp>
          <p:nvSpPr>
            <p:cNvPr id="18" name="Freeform 5">
              <a:extLst>
                <a:ext uri="{FF2B5EF4-FFF2-40B4-BE49-F238E27FC236}">
                  <a16:creationId xmlns:a16="http://schemas.microsoft.com/office/drawing/2014/main" xmlns="" id="{DFEFF299-49A4-7CCC-63F0-FFE4DAE76EA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xmlns="" id="{E85A8EAC-2575-4AFD-7890-C33B9B900A9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8">
              <a:extLst>
                <a:ext uri="{FF2B5EF4-FFF2-40B4-BE49-F238E27FC236}">
                  <a16:creationId xmlns:a16="http://schemas.microsoft.com/office/drawing/2014/main" xmlns="" id="{95372215-BFE7-DC5D-35C5-CC73D18860A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xmlns="" id="{DACC8C3D-DA27-8E64-D106-0EEB223D08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xmlns="" id="{EFAAD78B-4409-E35A-C404-D2AA727B80FB}"/>
              </a:ext>
            </a:extLst>
          </p:cNvPr>
          <p:cNvSpPr>
            <a:spLocks noGrp="1"/>
          </p:cNvSpPr>
          <p:nvPr>
            <p:ph idx="1"/>
          </p:nvPr>
        </p:nvSpPr>
        <p:spPr>
          <a:xfrm>
            <a:off x="550863" y="2173828"/>
            <a:ext cx="10321689" cy="4134896"/>
          </a:xfrm>
        </p:spPr>
        <p:txBody>
          <a:bodyPr anchor="t">
            <a:normAutofit/>
          </a:bodyPr>
          <a:lstStyle/>
          <a:p>
            <a:r>
              <a:rPr lang="en-US" sz="1600" dirty="0"/>
              <a:t>Department means Track and Branch like (power bi </a:t>
            </a:r>
            <a:r>
              <a:rPr lang="en-US" sz="1600" dirty="0" err="1"/>
              <a:t>Monofia</a:t>
            </a:r>
            <a:r>
              <a:rPr lang="en-US" sz="1600" dirty="0"/>
              <a:t>), so we have 20 departments (4 branches and 5 Tracks</a:t>
            </a:r>
          </a:p>
          <a:p>
            <a:r>
              <a:rPr lang="en-US" sz="1600" dirty="0"/>
              <a:t>Each Instructor </a:t>
            </a:r>
            <a:r>
              <a:rPr lang="en-US" sz="1600" dirty="0" err="1"/>
              <a:t>teachs</a:t>
            </a:r>
            <a:r>
              <a:rPr lang="en-US" sz="1600" dirty="0"/>
              <a:t> only one course</a:t>
            </a:r>
          </a:p>
          <a:p>
            <a:r>
              <a:rPr lang="en-US" sz="1600" dirty="0"/>
              <a:t>Each Course may be have one or more instructors </a:t>
            </a:r>
          </a:p>
          <a:p>
            <a:r>
              <a:rPr lang="en-US" sz="1600" dirty="0"/>
              <a:t>Courses Table have 44 Course , 11 public </a:t>
            </a:r>
            <a:r>
              <a:rPr lang="en-US" sz="1600"/>
              <a:t>courses(all </a:t>
            </a:r>
            <a:r>
              <a:rPr lang="en-US" sz="1600" smtClean="0"/>
              <a:t>department)</a:t>
            </a:r>
            <a:endParaRPr lang="en-US" sz="1600" dirty="0"/>
          </a:p>
          <a:p>
            <a:r>
              <a:rPr lang="en-US" sz="1600" dirty="0"/>
              <a:t>Each Student have one exam grade and different courses grades </a:t>
            </a:r>
          </a:p>
          <a:p>
            <a:endParaRPr lang="en-US" sz="1600" dirty="0"/>
          </a:p>
        </p:txBody>
      </p:sp>
    </p:spTree>
    <p:extLst>
      <p:ext uri="{BB962C8B-B14F-4D97-AF65-F5344CB8AC3E}">
        <p14:creationId xmlns:p14="http://schemas.microsoft.com/office/powerpoint/2010/main" val="412432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xmlns="" id="{2B015A0A-0DF3-457C-5025-BE60BACA476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484D8661-2E78-79FE-DFF0-EA33A50FCC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65FC099-BF8C-4672-C161-31D5DF310135}"/>
              </a:ext>
            </a:extLst>
          </p:cNvPr>
          <p:cNvSpPr>
            <a:spLocks noGrp="1"/>
          </p:cNvSpPr>
          <p:nvPr>
            <p:ph type="title"/>
          </p:nvPr>
        </p:nvSpPr>
        <p:spPr>
          <a:xfrm>
            <a:off x="550863" y="549275"/>
            <a:ext cx="5437185" cy="1997855"/>
          </a:xfrm>
        </p:spPr>
        <p:txBody>
          <a:bodyPr wrap="square" anchor="b">
            <a:normAutofit/>
          </a:bodyPr>
          <a:lstStyle/>
          <a:p>
            <a:r>
              <a:rPr lang="en-US" dirty="0"/>
              <a:t>Reports</a:t>
            </a:r>
          </a:p>
        </p:txBody>
      </p:sp>
      <p:sp>
        <p:nvSpPr>
          <p:cNvPr id="3" name="Content Placeholder 2">
            <a:extLst>
              <a:ext uri="{FF2B5EF4-FFF2-40B4-BE49-F238E27FC236}">
                <a16:creationId xmlns:a16="http://schemas.microsoft.com/office/drawing/2014/main" xmlns="" id="{811929FB-DCE0-063D-3730-DE0516387F7C}"/>
              </a:ext>
            </a:extLst>
          </p:cNvPr>
          <p:cNvSpPr>
            <a:spLocks noGrp="1"/>
          </p:cNvSpPr>
          <p:nvPr>
            <p:ph idx="1"/>
          </p:nvPr>
        </p:nvSpPr>
        <p:spPr>
          <a:xfrm>
            <a:off x="550864" y="2677305"/>
            <a:ext cx="3716336" cy="1997855"/>
          </a:xfrm>
        </p:spPr>
        <p:txBody>
          <a:bodyPr anchor="t">
            <a:normAutofit/>
          </a:bodyPr>
          <a:lstStyle/>
          <a:p>
            <a:pPr marL="0" indent="0" algn="ctr">
              <a:buNone/>
            </a:pPr>
            <a:r>
              <a:rPr lang="en-US" sz="2800" dirty="0"/>
              <a:t>5</a:t>
            </a:r>
          </a:p>
          <a:p>
            <a:pPr lvl="0"/>
            <a:r>
              <a:rPr lang="en-US" dirty="0"/>
              <a:t>Report that takes exam number and returns the Questions in it and </a:t>
            </a:r>
            <a:r>
              <a:rPr lang="en-US" dirty="0" err="1"/>
              <a:t>chocies</a:t>
            </a:r>
            <a:r>
              <a:rPr lang="en-US" dirty="0"/>
              <a:t> [freeform report]</a:t>
            </a:r>
          </a:p>
          <a:p>
            <a:pPr marL="0" indent="0">
              <a:buNone/>
            </a:pPr>
            <a:endParaRPr lang="en-US" dirty="0"/>
          </a:p>
          <a:p>
            <a:pPr marL="0" indent="0">
              <a:buNone/>
            </a:pPr>
            <a:endParaRPr lang="en-US" sz="1900" dirty="0"/>
          </a:p>
        </p:txBody>
      </p:sp>
      <p:pic>
        <p:nvPicPr>
          <p:cNvPr id="6" name="Picture 5">
            <a:extLst>
              <a:ext uri="{FF2B5EF4-FFF2-40B4-BE49-F238E27FC236}">
                <a16:creationId xmlns:a16="http://schemas.microsoft.com/office/drawing/2014/main" xmlns="" id="{A38760E0-DE2D-08B7-850B-DB48C6B71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182" y="954157"/>
            <a:ext cx="7368209" cy="4797286"/>
          </a:xfrm>
          <a:prstGeom prst="rect">
            <a:avLst/>
          </a:prstGeom>
        </p:spPr>
      </p:pic>
    </p:spTree>
    <p:extLst>
      <p:ext uri="{BB962C8B-B14F-4D97-AF65-F5344CB8AC3E}">
        <p14:creationId xmlns:p14="http://schemas.microsoft.com/office/powerpoint/2010/main" val="229812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xmlns="" id="{2BEBBCA1-7CBF-F155-102D-427F3B87586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EC7BE44B-7EE5-95B6-2D03-522A4F26B9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E182834-B0D3-42F4-6D63-FA2F37EA06A4}"/>
              </a:ext>
            </a:extLst>
          </p:cNvPr>
          <p:cNvSpPr>
            <a:spLocks noGrp="1"/>
          </p:cNvSpPr>
          <p:nvPr>
            <p:ph type="title"/>
          </p:nvPr>
        </p:nvSpPr>
        <p:spPr>
          <a:xfrm>
            <a:off x="550863" y="549275"/>
            <a:ext cx="5437185" cy="1997855"/>
          </a:xfrm>
        </p:spPr>
        <p:txBody>
          <a:bodyPr wrap="square" anchor="b">
            <a:normAutofit/>
          </a:bodyPr>
          <a:lstStyle/>
          <a:p>
            <a:r>
              <a:rPr lang="en-US" dirty="0"/>
              <a:t>Reports</a:t>
            </a:r>
          </a:p>
        </p:txBody>
      </p:sp>
      <p:sp>
        <p:nvSpPr>
          <p:cNvPr id="3" name="Content Placeholder 2">
            <a:extLst>
              <a:ext uri="{FF2B5EF4-FFF2-40B4-BE49-F238E27FC236}">
                <a16:creationId xmlns:a16="http://schemas.microsoft.com/office/drawing/2014/main" xmlns="" id="{F205E2CF-B4A0-F4D4-B121-27A58D4E2FDC}"/>
              </a:ext>
            </a:extLst>
          </p:cNvPr>
          <p:cNvSpPr>
            <a:spLocks noGrp="1"/>
          </p:cNvSpPr>
          <p:nvPr>
            <p:ph idx="1"/>
          </p:nvPr>
        </p:nvSpPr>
        <p:spPr>
          <a:xfrm>
            <a:off x="550864" y="2677305"/>
            <a:ext cx="3504301" cy="1997855"/>
          </a:xfrm>
        </p:spPr>
        <p:txBody>
          <a:bodyPr anchor="t">
            <a:normAutofit lnSpcReduction="10000"/>
          </a:bodyPr>
          <a:lstStyle/>
          <a:p>
            <a:pPr marL="0" indent="0" algn="ctr">
              <a:buNone/>
            </a:pPr>
            <a:r>
              <a:rPr lang="en-US" sz="2800" dirty="0"/>
              <a:t>6</a:t>
            </a:r>
          </a:p>
          <a:p>
            <a:pPr lvl="0"/>
            <a:r>
              <a:rPr lang="en-US" dirty="0"/>
              <a:t>Report that takes exam number and returns the Questions in this exam with the student answers. </a:t>
            </a:r>
          </a:p>
          <a:p>
            <a:pPr marL="0" indent="0">
              <a:buNone/>
            </a:pPr>
            <a:endParaRPr lang="en-US" dirty="0"/>
          </a:p>
          <a:p>
            <a:pPr marL="0" indent="0">
              <a:buNone/>
            </a:pPr>
            <a:endParaRPr lang="en-US" sz="1900" dirty="0"/>
          </a:p>
        </p:txBody>
      </p:sp>
      <p:pic>
        <p:nvPicPr>
          <p:cNvPr id="5" name="Picture 4">
            <a:extLst>
              <a:ext uri="{FF2B5EF4-FFF2-40B4-BE49-F238E27FC236}">
                <a16:creationId xmlns:a16="http://schemas.microsoft.com/office/drawing/2014/main" xmlns="" id="{5CC42A04-0041-AF42-BEA8-FE0393424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122" y="874643"/>
            <a:ext cx="7540487" cy="4479235"/>
          </a:xfrm>
          <a:prstGeom prst="rect">
            <a:avLst/>
          </a:prstGeom>
        </p:spPr>
      </p:pic>
    </p:spTree>
    <p:extLst>
      <p:ext uri="{BB962C8B-B14F-4D97-AF65-F5344CB8AC3E}">
        <p14:creationId xmlns:p14="http://schemas.microsoft.com/office/powerpoint/2010/main" val="49212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xmlns="" id="{69F9B861-26C6-CB2F-7A22-ABC3CA744E3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027C3DE8-2685-DC62-912C-3592B67A7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9407142-9083-3015-0AE2-895B02E4515D}"/>
              </a:ext>
            </a:extLst>
          </p:cNvPr>
          <p:cNvSpPr>
            <a:spLocks noGrp="1"/>
          </p:cNvSpPr>
          <p:nvPr>
            <p:ph type="title"/>
          </p:nvPr>
        </p:nvSpPr>
        <p:spPr>
          <a:xfrm>
            <a:off x="550863" y="549275"/>
            <a:ext cx="5437185" cy="1997855"/>
          </a:xfrm>
        </p:spPr>
        <p:txBody>
          <a:bodyPr wrap="square" anchor="b">
            <a:normAutofit/>
          </a:bodyPr>
          <a:lstStyle/>
          <a:p>
            <a:r>
              <a:rPr lang="en-US" dirty="0"/>
              <a:t>Reports</a:t>
            </a:r>
          </a:p>
        </p:txBody>
      </p:sp>
      <p:sp>
        <p:nvSpPr>
          <p:cNvPr id="3" name="Content Placeholder 2">
            <a:extLst>
              <a:ext uri="{FF2B5EF4-FFF2-40B4-BE49-F238E27FC236}">
                <a16:creationId xmlns:a16="http://schemas.microsoft.com/office/drawing/2014/main" xmlns="" id="{F8D26C7E-6CF3-4E16-9E19-72FD46F9CE52}"/>
              </a:ext>
            </a:extLst>
          </p:cNvPr>
          <p:cNvSpPr>
            <a:spLocks noGrp="1"/>
          </p:cNvSpPr>
          <p:nvPr>
            <p:ph idx="1"/>
          </p:nvPr>
        </p:nvSpPr>
        <p:spPr>
          <a:xfrm>
            <a:off x="550864" y="2677305"/>
            <a:ext cx="3504301" cy="2305512"/>
          </a:xfrm>
        </p:spPr>
        <p:txBody>
          <a:bodyPr anchor="t">
            <a:normAutofit fontScale="92500" lnSpcReduction="10000"/>
          </a:bodyPr>
          <a:lstStyle/>
          <a:p>
            <a:pPr marL="0" indent="0" algn="ctr">
              <a:buNone/>
            </a:pPr>
            <a:r>
              <a:rPr lang="en-US" sz="2800" dirty="0"/>
              <a:t>7</a:t>
            </a:r>
          </a:p>
          <a:p>
            <a:pPr lvl="0"/>
            <a:r>
              <a:rPr lang="en-US" dirty="0"/>
              <a:t>Report that takes exam number and Student number then returns the Questions in this exam with the student answers. (with </a:t>
            </a:r>
            <a:r>
              <a:rPr lang="en-US" dirty="0" err="1"/>
              <a:t>generate_exam</a:t>
            </a:r>
            <a:r>
              <a:rPr lang="en-US" dirty="0"/>
              <a:t> </a:t>
            </a:r>
            <a:r>
              <a:rPr lang="en-US" dirty="0" err="1"/>
              <a:t>sp</a:t>
            </a:r>
            <a:r>
              <a:rPr lang="en-US" dirty="0"/>
              <a:t>)</a:t>
            </a:r>
          </a:p>
          <a:p>
            <a:pPr marL="0" indent="0">
              <a:buNone/>
            </a:pPr>
            <a:endParaRPr lang="en-US" dirty="0"/>
          </a:p>
          <a:p>
            <a:pPr marL="0" indent="0">
              <a:buNone/>
            </a:pPr>
            <a:endParaRPr lang="en-US" sz="1900" dirty="0"/>
          </a:p>
        </p:txBody>
      </p:sp>
      <p:pic>
        <p:nvPicPr>
          <p:cNvPr id="6" name="Picture 5">
            <a:extLst>
              <a:ext uri="{FF2B5EF4-FFF2-40B4-BE49-F238E27FC236}">
                <a16:creationId xmlns:a16="http://schemas.microsoft.com/office/drawing/2014/main" xmlns="" id="{5FC40739-DD44-CBE0-F805-80E6155E0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974" y="1060173"/>
            <a:ext cx="7447722" cy="4717775"/>
          </a:xfrm>
          <a:prstGeom prst="rect">
            <a:avLst/>
          </a:prstGeom>
        </p:spPr>
      </p:pic>
    </p:spTree>
    <p:extLst>
      <p:ext uri="{BB962C8B-B14F-4D97-AF65-F5344CB8AC3E}">
        <p14:creationId xmlns:p14="http://schemas.microsoft.com/office/powerpoint/2010/main" val="372544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D2CDAFB7-03B3-4206-BD0F-04EB362A233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589075" y="389084"/>
            <a:ext cx="1335600" cy="1262947"/>
            <a:chOff x="5209947" y="529305"/>
            <a:chExt cx="1335600" cy="1262947"/>
          </a:xfrm>
        </p:grpSpPr>
        <p:sp>
          <p:nvSpPr>
            <p:cNvPr id="57" name="Freeform: Shape 56">
              <a:extLst>
                <a:ext uri="{FF2B5EF4-FFF2-40B4-BE49-F238E27FC236}">
                  <a16:creationId xmlns:a16="http://schemas.microsoft.com/office/drawing/2014/main" xmlns="" id="{4EF4AFE8-B5EC-412F-BB54-79C6214EE4C1}"/>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a:off x="5209947" y="52930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a:extLst>
                <a:ext uri="{FF2B5EF4-FFF2-40B4-BE49-F238E27FC236}">
                  <a16:creationId xmlns:a16="http://schemas.microsoft.com/office/drawing/2014/main" xmlns="" id="{F94A56B0-068D-444F-8BD9-D473C211AD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5735547" y="876379"/>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0982EC8F-4436-7A1E-41A6-461A7E681E71}"/>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r>
              <a:rPr lang="en-US" sz="6400" dirty="0"/>
              <a:t>Application Interface</a:t>
            </a:r>
          </a:p>
        </p:txBody>
      </p:sp>
      <p:pic>
        <p:nvPicPr>
          <p:cNvPr id="11" name="Content Placeholder 10" descr="A screen shot of a computer&#10;&#10;Description automatically generated">
            <a:extLst>
              <a:ext uri="{FF2B5EF4-FFF2-40B4-BE49-F238E27FC236}">
                <a16:creationId xmlns:a16="http://schemas.microsoft.com/office/drawing/2014/main" xmlns="" id="{F89F4B94-6652-9226-3E30-862E67119E9A}"/>
              </a:ext>
            </a:extLst>
          </p:cNvPr>
          <p:cNvPicPr>
            <a:picLocks noChangeAspect="1"/>
          </p:cNvPicPr>
          <p:nvPr/>
        </p:nvPicPr>
        <p:blipFill rotWithShape="1">
          <a:blip r:embed="rId2">
            <a:extLst>
              <a:ext uri="{28A0092B-C50C-407E-A947-70E740481C1C}">
                <a14:useLocalDpi xmlns:a14="http://schemas.microsoft.com/office/drawing/2010/main" val="0"/>
              </a:ext>
            </a:extLst>
          </a:blip>
          <a:srcRect l="33570" r="34404" b="1"/>
          <a:stretch/>
        </p:blipFill>
        <p:spPr>
          <a:xfrm>
            <a:off x="6557148" y="2285376"/>
            <a:ext cx="5634852" cy="2287247"/>
          </a:xfrm>
          <a:custGeom>
            <a:avLst/>
            <a:gdLst/>
            <a:ahLst/>
            <a:cxnLst/>
            <a:rect l="l" t="t" r="r" b="b"/>
            <a:pathLst>
              <a:path w="5634852" h="2287247">
                <a:moveTo>
                  <a:pt x="0" y="0"/>
                </a:moveTo>
                <a:lnTo>
                  <a:pt x="5634852" y="0"/>
                </a:lnTo>
                <a:lnTo>
                  <a:pt x="5634852" y="2287247"/>
                </a:lnTo>
                <a:lnTo>
                  <a:pt x="0" y="2287247"/>
                </a:lnTo>
                <a:close/>
              </a:path>
            </a:pathLst>
          </a:custGeom>
        </p:spPr>
      </p:pic>
      <p:pic>
        <p:nvPicPr>
          <p:cNvPr id="9" name="Picture 8" descr="A screenshot of a computer&#10;&#10;Description automatically generated">
            <a:extLst>
              <a:ext uri="{FF2B5EF4-FFF2-40B4-BE49-F238E27FC236}">
                <a16:creationId xmlns:a16="http://schemas.microsoft.com/office/drawing/2014/main" xmlns="" id="{3A93CFB9-9D92-A264-D550-A77F01AF28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 b="23772"/>
          <a:stretch/>
        </p:blipFill>
        <p:spPr>
          <a:xfrm>
            <a:off x="6557148" y="4522600"/>
            <a:ext cx="5634852" cy="2287237"/>
          </a:xfrm>
          <a:custGeom>
            <a:avLst/>
            <a:gdLst/>
            <a:ahLst/>
            <a:cxnLst/>
            <a:rect l="l" t="t" r="r" b="b"/>
            <a:pathLst>
              <a:path w="5634852" h="2287247">
                <a:moveTo>
                  <a:pt x="0" y="0"/>
                </a:moveTo>
                <a:lnTo>
                  <a:pt x="5634852" y="0"/>
                </a:lnTo>
                <a:lnTo>
                  <a:pt x="5634852" y="2287247"/>
                </a:lnTo>
                <a:lnTo>
                  <a:pt x="0" y="2287247"/>
                </a:lnTo>
                <a:close/>
              </a:path>
            </a:pathLst>
          </a:custGeom>
        </p:spPr>
      </p:pic>
      <p:sp>
        <p:nvSpPr>
          <p:cNvPr id="73" name="Oval 72">
            <a:extLst>
              <a:ext uri="{FF2B5EF4-FFF2-40B4-BE49-F238E27FC236}">
                <a16:creationId xmlns:a16="http://schemas.microsoft.com/office/drawing/2014/main" xmlns="" id="{532F34B7-0082-4316-8755-A000C50D36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08462" y="557208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descr="A login screen with a sign in box&#10;&#10;Description automatically generated">
            <a:extLst>
              <a:ext uri="{FF2B5EF4-FFF2-40B4-BE49-F238E27FC236}">
                <a16:creationId xmlns:a16="http://schemas.microsoft.com/office/drawing/2014/main" xmlns="" id="{342570B4-F340-20CA-27CB-F5CF26FCB7BB}"/>
              </a:ext>
            </a:extLst>
          </p:cNvPr>
          <p:cNvPicPr>
            <a:picLocks noChangeAspect="1"/>
          </p:cNvPicPr>
          <p:nvPr/>
        </p:nvPicPr>
        <p:blipFill rotWithShape="1">
          <a:blip r:embed="rId4">
            <a:extLst>
              <a:ext uri="{28A0092B-C50C-407E-A947-70E740481C1C}">
                <a14:useLocalDpi xmlns:a14="http://schemas.microsoft.com/office/drawing/2010/main" val="0"/>
              </a:ext>
            </a:extLst>
          </a:blip>
          <a:srcRect t="13591" r="-1" b="15507"/>
          <a:stretch/>
        </p:blipFill>
        <p:spPr>
          <a:xfrm>
            <a:off x="6570600" y="35556"/>
            <a:ext cx="5634852" cy="2287247"/>
          </a:xfrm>
          <a:custGeom>
            <a:avLst/>
            <a:gdLst/>
            <a:ahLst/>
            <a:cxnLst/>
            <a:rect l="l" t="t" r="r" b="b"/>
            <a:pathLst>
              <a:path w="5634852" h="2287247">
                <a:moveTo>
                  <a:pt x="0" y="0"/>
                </a:moveTo>
                <a:lnTo>
                  <a:pt x="5634852" y="0"/>
                </a:lnTo>
                <a:lnTo>
                  <a:pt x="5634852" y="2287247"/>
                </a:lnTo>
                <a:lnTo>
                  <a:pt x="0" y="2287247"/>
                </a:lnTo>
                <a:close/>
              </a:path>
            </a:pathLst>
          </a:custGeom>
        </p:spPr>
      </p:pic>
      <p:sp>
        <p:nvSpPr>
          <p:cNvPr id="74" name="Rectangle 73">
            <a:extLst>
              <a:ext uri="{FF2B5EF4-FFF2-40B4-BE49-F238E27FC236}">
                <a16:creationId xmlns:a16="http://schemas.microsoft.com/office/drawing/2014/main" xmlns="" id="{A16EB032-3F37-4641-A90D-DC9B574EBC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19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par>
                                <p:cTn id="14" presetID="6"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83457C2-1CFC-FDB8-3C75-981438EF70CE}"/>
              </a:ext>
            </a:extLst>
          </p:cNvPr>
          <p:cNvSpPr>
            <a:spLocks noGrp="1"/>
          </p:cNvSpPr>
          <p:nvPr>
            <p:ph type="title"/>
          </p:nvPr>
        </p:nvSpPr>
        <p:spPr>
          <a:xfrm>
            <a:off x="550863" y="549275"/>
            <a:ext cx="4784489" cy="1997855"/>
          </a:xfrm>
        </p:spPr>
        <p:txBody>
          <a:bodyPr wrap="square" anchor="b">
            <a:normAutofit/>
          </a:bodyPr>
          <a:lstStyle/>
          <a:p>
            <a:r>
              <a:rPr lang="en-US" dirty="0"/>
              <a:t>Database Design</a:t>
            </a:r>
          </a:p>
        </p:txBody>
      </p:sp>
      <p:sp>
        <p:nvSpPr>
          <p:cNvPr id="3" name="Content Placeholder 2">
            <a:extLst>
              <a:ext uri="{FF2B5EF4-FFF2-40B4-BE49-F238E27FC236}">
                <a16:creationId xmlns:a16="http://schemas.microsoft.com/office/drawing/2014/main" xmlns="" id="{C5327219-B9A2-F94B-B63F-E52F9AC69CDA}"/>
              </a:ext>
            </a:extLst>
          </p:cNvPr>
          <p:cNvSpPr>
            <a:spLocks noGrp="1"/>
          </p:cNvSpPr>
          <p:nvPr>
            <p:ph idx="1"/>
          </p:nvPr>
        </p:nvSpPr>
        <p:spPr>
          <a:xfrm>
            <a:off x="550863" y="2678400"/>
            <a:ext cx="3565525" cy="3414425"/>
          </a:xfrm>
        </p:spPr>
        <p:txBody>
          <a:bodyPr anchor="t">
            <a:normAutofit/>
          </a:bodyPr>
          <a:lstStyle/>
          <a:p>
            <a:r>
              <a:rPr lang="en-US" sz="1600" b="1" dirty="0"/>
              <a:t>Requirements :</a:t>
            </a:r>
          </a:p>
          <a:p>
            <a:pPr marL="457200" indent="-457200">
              <a:buFont typeface="+mj-lt"/>
              <a:buAutoNum type="arabicPeriod"/>
            </a:pPr>
            <a:r>
              <a:rPr lang="en-US" sz="1600" dirty="0"/>
              <a:t>Entities</a:t>
            </a:r>
          </a:p>
          <a:p>
            <a:pPr marL="457200" indent="-457200">
              <a:buFont typeface="+mj-lt"/>
              <a:buAutoNum type="arabicPeriod"/>
            </a:pPr>
            <a:r>
              <a:rPr lang="en-US" sz="1600" dirty="0"/>
              <a:t>Relationships</a:t>
            </a:r>
          </a:p>
          <a:p>
            <a:pPr marL="457200" indent="-457200">
              <a:buFont typeface="+mj-lt"/>
              <a:buAutoNum type="arabicPeriod"/>
            </a:pPr>
            <a:r>
              <a:rPr lang="en-US" sz="1600" dirty="0"/>
              <a:t>The ER-Diagram</a:t>
            </a:r>
          </a:p>
          <a:p>
            <a:pPr marL="457200" indent="-457200">
              <a:buFont typeface="+mj-lt"/>
              <a:buAutoNum type="arabicPeriod"/>
            </a:pPr>
            <a:r>
              <a:rPr lang="en-US" sz="1600" dirty="0"/>
              <a:t>Mapping-Diagram</a:t>
            </a:r>
          </a:p>
        </p:txBody>
      </p:sp>
      <p:pic>
        <p:nvPicPr>
          <p:cNvPr id="5" name="Picture 4" descr="A group of people sitting at a table&#10;&#10;Description automatically generated">
            <a:extLst>
              <a:ext uri="{FF2B5EF4-FFF2-40B4-BE49-F238E27FC236}">
                <a16:creationId xmlns:a16="http://schemas.microsoft.com/office/drawing/2014/main" xmlns="" id="{B19DC5C1-6610-2A0B-1F58-70A3DD1AE65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001" b="1"/>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2" name="Group 11">
            <a:extLst>
              <a:ext uri="{FF2B5EF4-FFF2-40B4-BE49-F238E27FC236}">
                <a16:creationId xmlns:a16="http://schemas.microsoft.com/office/drawing/2014/main" xmlns="" id="{183B29DA-9BB8-4BA8-B8E1-8C2B544078C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22156" y="4143453"/>
            <a:ext cx="734257" cy="760506"/>
            <a:chOff x="5243759" y="1363788"/>
            <a:chExt cx="734257" cy="760506"/>
          </a:xfrm>
        </p:grpSpPr>
        <p:sp>
          <p:nvSpPr>
            <p:cNvPr id="13" name="Freeform 5">
              <a:extLst>
                <a:ext uri="{FF2B5EF4-FFF2-40B4-BE49-F238E27FC236}">
                  <a16:creationId xmlns:a16="http://schemas.microsoft.com/office/drawing/2014/main" xmlns="" id="{D02496F8-166D-469A-8040-08608013BF7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6">
              <a:extLst>
                <a:ext uri="{FF2B5EF4-FFF2-40B4-BE49-F238E27FC236}">
                  <a16:creationId xmlns:a16="http://schemas.microsoft.com/office/drawing/2014/main" xmlns="" id="{23E648A7-A02A-4DC7-9FEC-489F1BA6F77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8">
              <a:extLst>
                <a:ext uri="{FF2B5EF4-FFF2-40B4-BE49-F238E27FC236}">
                  <a16:creationId xmlns:a16="http://schemas.microsoft.com/office/drawing/2014/main" xmlns="" id="{4EF573B1-38BC-4C7B-894C-BE3864A04AD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7" name="Oval 16">
            <a:extLst>
              <a:ext uri="{FF2B5EF4-FFF2-40B4-BE49-F238E27FC236}">
                <a16:creationId xmlns:a16="http://schemas.microsoft.com/office/drawing/2014/main" xmlns="" id="{647A77D8-817B-4A9F-86AA-FE781E813D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441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ircle(in)">
                                      <p:cBhvr>
                                        <p:cTn id="2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EFB0E0B-1308-F74D-18A2-B3479E8E61A4}"/>
              </a:ext>
            </a:extLst>
          </p:cNvPr>
          <p:cNvSpPr>
            <a:spLocks noGrp="1"/>
          </p:cNvSpPr>
          <p:nvPr>
            <p:ph type="title"/>
          </p:nvPr>
        </p:nvSpPr>
        <p:spPr>
          <a:xfrm>
            <a:off x="550862" y="580363"/>
            <a:ext cx="5437188" cy="1333055"/>
          </a:xfrm>
        </p:spPr>
        <p:txBody>
          <a:bodyPr wrap="square" anchor="t">
            <a:normAutofit/>
          </a:bodyPr>
          <a:lstStyle/>
          <a:p>
            <a:r>
              <a:rPr lang="en-US" dirty="0"/>
              <a:t>Entities</a:t>
            </a:r>
          </a:p>
        </p:txBody>
      </p:sp>
      <p:grpSp>
        <p:nvGrpSpPr>
          <p:cNvPr id="14" name="Group 13">
            <a:extLst>
              <a:ext uri="{FF2B5EF4-FFF2-40B4-BE49-F238E27FC236}">
                <a16:creationId xmlns:a16="http://schemas.microsoft.com/office/drawing/2014/main" xmlns="" id="{D0342557-9691-41B1-9FFF-027845ED041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40971" y="1982786"/>
            <a:ext cx="734257" cy="760506"/>
            <a:chOff x="5243759" y="1363788"/>
            <a:chExt cx="734257" cy="760506"/>
          </a:xfrm>
        </p:grpSpPr>
        <p:sp>
          <p:nvSpPr>
            <p:cNvPr id="15" name="Freeform 5">
              <a:extLst>
                <a:ext uri="{FF2B5EF4-FFF2-40B4-BE49-F238E27FC236}">
                  <a16:creationId xmlns:a16="http://schemas.microsoft.com/office/drawing/2014/main" xmlns="" id="{086D6FFF-B330-42B3-9F1F-607CECF8D90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6">
              <a:extLst>
                <a:ext uri="{FF2B5EF4-FFF2-40B4-BE49-F238E27FC236}">
                  <a16:creationId xmlns:a16="http://schemas.microsoft.com/office/drawing/2014/main" xmlns="" id="{8D054D43-E740-4CA9-8197-85FBE2ECCE3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8">
              <a:extLst>
                <a:ext uri="{FF2B5EF4-FFF2-40B4-BE49-F238E27FC236}">
                  <a16:creationId xmlns:a16="http://schemas.microsoft.com/office/drawing/2014/main" xmlns="" id="{CB5EB56C-B805-41B2-88BA-B198E68E692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descr="A person standing on a ladder&#10;&#10;Description automatically generated">
            <a:extLst>
              <a:ext uri="{FF2B5EF4-FFF2-40B4-BE49-F238E27FC236}">
                <a16:creationId xmlns:a16="http://schemas.microsoft.com/office/drawing/2014/main" xmlns="" id="{C9A534C4-BCC5-AAD1-E553-9075D333C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3" y="2803746"/>
            <a:ext cx="5773738" cy="3233293"/>
          </a:xfrm>
          <a:custGeom>
            <a:avLst/>
            <a:gdLst/>
            <a:ahLst/>
            <a:cxnLst/>
            <a:rect l="l" t="t" r="r" b="b"/>
            <a:pathLst>
              <a:path w="5773738" h="3779838">
                <a:moveTo>
                  <a:pt x="0" y="0"/>
                </a:moveTo>
                <a:lnTo>
                  <a:pt x="5773738" y="0"/>
                </a:lnTo>
                <a:lnTo>
                  <a:pt x="5773738" y="3779838"/>
                </a:lnTo>
                <a:lnTo>
                  <a:pt x="0" y="3779838"/>
                </a:lnTo>
                <a:close/>
              </a:path>
            </a:pathLst>
          </a:custGeom>
        </p:spPr>
      </p:pic>
      <p:graphicFrame>
        <p:nvGraphicFramePr>
          <p:cNvPr id="7" name="Content Placeholder 2">
            <a:extLst>
              <a:ext uri="{FF2B5EF4-FFF2-40B4-BE49-F238E27FC236}">
                <a16:creationId xmlns:a16="http://schemas.microsoft.com/office/drawing/2014/main" xmlns="" id="{9B7DD915-D73C-933D-6BC8-EBDB1A532DD3}"/>
              </a:ext>
            </a:extLst>
          </p:cNvPr>
          <p:cNvGraphicFramePr>
            <a:graphicFrameLocks noGrp="1"/>
          </p:cNvGraphicFramePr>
          <p:nvPr>
            <p:ph idx="1"/>
            <p:extLst>
              <p:ext uri="{D42A27DB-BD31-4B8C-83A1-F6EECF244321}">
                <p14:modId xmlns:p14="http://schemas.microsoft.com/office/powerpoint/2010/main" val="267744996"/>
              </p:ext>
            </p:extLst>
          </p:nvPr>
        </p:nvGraphicFramePr>
        <p:xfrm>
          <a:off x="7140575" y="1520825"/>
          <a:ext cx="4500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666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97D831-1669-7C23-447B-8BF08EC4BE7F}"/>
              </a:ext>
            </a:extLst>
          </p:cNvPr>
          <p:cNvSpPr>
            <a:spLocks noGrp="1"/>
          </p:cNvSpPr>
          <p:nvPr>
            <p:ph type="title"/>
          </p:nvPr>
        </p:nvSpPr>
        <p:spPr/>
        <p:txBody>
          <a:bodyPr/>
          <a:lstStyle/>
          <a:p>
            <a:r>
              <a:rPr lang="en-US" dirty="0"/>
              <a:t>Relationships</a:t>
            </a:r>
          </a:p>
        </p:txBody>
      </p:sp>
      <p:graphicFrame>
        <p:nvGraphicFramePr>
          <p:cNvPr id="9" name="Content Placeholder 2">
            <a:extLst>
              <a:ext uri="{FF2B5EF4-FFF2-40B4-BE49-F238E27FC236}">
                <a16:creationId xmlns:a16="http://schemas.microsoft.com/office/drawing/2014/main" xmlns="" id="{E1B06AB7-A50F-4900-BCCF-22B36BC07B1D}"/>
              </a:ext>
            </a:extLst>
          </p:cNvPr>
          <p:cNvGraphicFramePr>
            <a:graphicFrameLocks noGrp="1"/>
          </p:cNvGraphicFramePr>
          <p:nvPr>
            <p:ph idx="1"/>
            <p:extLst>
              <p:ext uri="{D42A27DB-BD31-4B8C-83A1-F6EECF244321}">
                <p14:modId xmlns:p14="http://schemas.microsoft.com/office/powerpoint/2010/main" val="3480584765"/>
              </p:ext>
            </p:extLst>
          </p:nvPr>
        </p:nvGraphicFramePr>
        <p:xfrm>
          <a:off x="550863" y="2113199"/>
          <a:ext cx="11090274" cy="397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computer and objects on a table&#10;&#10;Description automatically generated with medium confidence">
            <a:extLst>
              <a:ext uri="{FF2B5EF4-FFF2-40B4-BE49-F238E27FC236}">
                <a16:creationId xmlns:a16="http://schemas.microsoft.com/office/drawing/2014/main" xmlns="" id="{D28EEDCB-E2CB-4A3D-567F-E09EA12E2D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8559" y="317351"/>
            <a:ext cx="2943225" cy="1552575"/>
          </a:xfrm>
          <a:prstGeom prst="rect">
            <a:avLst/>
          </a:prstGeom>
        </p:spPr>
      </p:pic>
    </p:spTree>
    <p:extLst>
      <p:ext uri="{BB962C8B-B14F-4D97-AF65-F5344CB8AC3E}">
        <p14:creationId xmlns:p14="http://schemas.microsoft.com/office/powerpoint/2010/main" val="222401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C04AB-FA46-C8D9-C725-594A06A0640B}"/>
              </a:ext>
            </a:extLst>
          </p:cNvPr>
          <p:cNvSpPr>
            <a:spLocks noGrp="1"/>
          </p:cNvSpPr>
          <p:nvPr>
            <p:ph type="title"/>
          </p:nvPr>
        </p:nvSpPr>
        <p:spPr/>
        <p:txBody>
          <a:bodyPr/>
          <a:lstStyle/>
          <a:p>
            <a:r>
              <a:rPr lang="en-US" dirty="0"/>
              <a:t>The ER-Diagram</a:t>
            </a:r>
          </a:p>
        </p:txBody>
      </p:sp>
      <p:pic>
        <p:nvPicPr>
          <p:cNvPr id="5" name="Content Placeholder 4" descr="A diagram of a person with a network&#10;&#10;Description automatically generated">
            <a:extLst>
              <a:ext uri="{FF2B5EF4-FFF2-40B4-BE49-F238E27FC236}">
                <a16:creationId xmlns:a16="http://schemas.microsoft.com/office/drawing/2014/main" xmlns="" id="{419B2752-9E28-F7C8-AE97-7CB8AAF16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039046" y="201702"/>
            <a:ext cx="5246402" cy="7554348"/>
          </a:xfrm>
        </p:spPr>
      </p:pic>
    </p:spTree>
    <p:extLst>
      <p:ext uri="{BB962C8B-B14F-4D97-AF65-F5344CB8AC3E}">
        <p14:creationId xmlns:p14="http://schemas.microsoft.com/office/powerpoint/2010/main" val="189535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29D4C8-6298-CEB8-D580-43DE32C8BB81}"/>
              </a:ext>
            </a:extLst>
          </p:cNvPr>
          <p:cNvSpPr>
            <a:spLocks noGrp="1"/>
          </p:cNvSpPr>
          <p:nvPr>
            <p:ph type="title"/>
          </p:nvPr>
        </p:nvSpPr>
        <p:spPr/>
        <p:txBody>
          <a:bodyPr>
            <a:normAutofit fontScale="90000"/>
          </a:bodyPr>
          <a:lstStyle/>
          <a:p>
            <a:r>
              <a:rPr lang="en-US" sz="4800" dirty="0"/>
              <a:t>Mapping-Diagram</a:t>
            </a:r>
            <a:br>
              <a:rPr lang="en-US" sz="4800" dirty="0"/>
            </a:br>
            <a:endParaRPr lang="en-US" dirty="0"/>
          </a:p>
        </p:txBody>
      </p:sp>
      <p:pic>
        <p:nvPicPr>
          <p:cNvPr id="5" name="Content Placeholder 4" descr="A computer screen shot of a computer&#10;&#10;Description automatically generated">
            <a:extLst>
              <a:ext uri="{FF2B5EF4-FFF2-40B4-BE49-F238E27FC236}">
                <a16:creationId xmlns:a16="http://schemas.microsoft.com/office/drawing/2014/main" xmlns="" id="{C5514CC1-C4CA-6510-9602-6698AA14F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726" y="1529583"/>
            <a:ext cx="11091600" cy="4646134"/>
          </a:xfrm>
        </p:spPr>
      </p:pic>
    </p:spTree>
    <p:extLst>
      <p:ext uri="{BB962C8B-B14F-4D97-AF65-F5344CB8AC3E}">
        <p14:creationId xmlns:p14="http://schemas.microsoft.com/office/powerpoint/2010/main" val="127984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206544-09C4-E84C-2412-8B617714EA76}"/>
              </a:ext>
            </a:extLst>
          </p:cNvPr>
          <p:cNvSpPr>
            <a:spLocks noGrp="1"/>
          </p:cNvSpPr>
          <p:nvPr>
            <p:ph type="title"/>
          </p:nvPr>
        </p:nvSpPr>
        <p:spPr>
          <a:xfrm>
            <a:off x="550863" y="549275"/>
            <a:ext cx="6373812" cy="1997855"/>
          </a:xfrm>
        </p:spPr>
        <p:txBody>
          <a:bodyPr wrap="square" anchor="b">
            <a:normAutofit/>
          </a:bodyPr>
          <a:lstStyle/>
          <a:p>
            <a:r>
              <a:rPr lang="en-US" dirty="0"/>
              <a:t>Data Warehouse Design</a:t>
            </a:r>
          </a:p>
        </p:txBody>
      </p:sp>
      <p:pic>
        <p:nvPicPr>
          <p:cNvPr id="5" name="Picture 4" descr="A cover of a data warehouse&#10;&#10;Description automatically generated">
            <a:extLst>
              <a:ext uri="{FF2B5EF4-FFF2-40B4-BE49-F238E27FC236}">
                <a16:creationId xmlns:a16="http://schemas.microsoft.com/office/drawing/2014/main" xmlns="" id="{44BBC300-0DC8-3A95-2468-A8EDC2585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675" y="1608132"/>
            <a:ext cx="4713922" cy="3641735"/>
          </a:xfrm>
          <a:custGeom>
            <a:avLst/>
            <a:gdLst/>
            <a:ahLst/>
            <a:cxnLst/>
            <a:rect l="l" t="t" r="r" b="b"/>
            <a:pathLst>
              <a:path w="4713922" h="5759450">
                <a:moveTo>
                  <a:pt x="0" y="0"/>
                </a:moveTo>
                <a:lnTo>
                  <a:pt x="4713922" y="0"/>
                </a:lnTo>
                <a:lnTo>
                  <a:pt x="4713922" y="5759450"/>
                </a:lnTo>
                <a:lnTo>
                  <a:pt x="0" y="5759450"/>
                </a:lnTo>
                <a:close/>
              </a:path>
            </a:pathLst>
          </a:custGeom>
        </p:spPr>
      </p:pic>
      <p:graphicFrame>
        <p:nvGraphicFramePr>
          <p:cNvPr id="7" name="Content Placeholder 2">
            <a:extLst>
              <a:ext uri="{FF2B5EF4-FFF2-40B4-BE49-F238E27FC236}">
                <a16:creationId xmlns:a16="http://schemas.microsoft.com/office/drawing/2014/main" xmlns="" id="{1F2B3CF1-E866-38F1-3C91-AA874B1048CB}"/>
              </a:ext>
            </a:extLst>
          </p:cNvPr>
          <p:cNvGraphicFramePr>
            <a:graphicFrameLocks noGrp="1"/>
          </p:cNvGraphicFramePr>
          <p:nvPr>
            <p:ph idx="1"/>
            <p:extLst>
              <p:ext uri="{D42A27DB-BD31-4B8C-83A1-F6EECF244321}">
                <p14:modId xmlns:p14="http://schemas.microsoft.com/office/powerpoint/2010/main" val="1783751881"/>
              </p:ext>
            </p:extLst>
          </p:nvPr>
        </p:nvGraphicFramePr>
        <p:xfrm>
          <a:off x="550863" y="2677306"/>
          <a:ext cx="5437187" cy="3415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488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318</TotalTime>
  <Words>500</Words>
  <Application>Microsoft Office PowerPoint</Application>
  <PresentationFormat>Widescreen</PresentationFormat>
  <Paragraphs>119</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Sitka Heading</vt:lpstr>
      <vt:lpstr>Sitka Heading (Headings)</vt:lpstr>
      <vt:lpstr>Source Sans Pro</vt:lpstr>
      <vt:lpstr>3DFloatVTI</vt:lpstr>
      <vt:lpstr>PowerPoint Presentation</vt:lpstr>
      <vt:lpstr>Contents</vt:lpstr>
      <vt:lpstr>Project Assumpations</vt:lpstr>
      <vt:lpstr>Database Design</vt:lpstr>
      <vt:lpstr>Entities</vt:lpstr>
      <vt:lpstr>Relationships</vt:lpstr>
      <vt:lpstr>The ER-Diagram</vt:lpstr>
      <vt:lpstr>Mapping-Diagram </vt:lpstr>
      <vt:lpstr>Data Warehouse Design</vt:lpstr>
      <vt:lpstr>Dimensions</vt:lpstr>
      <vt:lpstr>Hierarchies</vt:lpstr>
      <vt:lpstr>Fact Tables</vt:lpstr>
      <vt:lpstr>DWH-Diagram(Galaxy Schema)</vt:lpstr>
      <vt:lpstr>Extract Transform Load (ETL) Process</vt:lpstr>
      <vt:lpstr>Dimensions</vt:lpstr>
      <vt:lpstr>Dimensions</vt:lpstr>
      <vt:lpstr>Dimensions</vt:lpstr>
      <vt:lpstr>Dimensions</vt:lpstr>
      <vt:lpstr>Dimensions</vt:lpstr>
      <vt:lpstr>Dimensions</vt:lpstr>
      <vt:lpstr>Hierarchies</vt:lpstr>
      <vt:lpstr>Hierarchies</vt:lpstr>
      <vt:lpstr>Fact Tables</vt:lpstr>
      <vt:lpstr>Fact Tables</vt:lpstr>
      <vt:lpstr>Desktop Application</vt:lpstr>
      <vt:lpstr>Reports</vt:lpstr>
      <vt:lpstr>Reports</vt:lpstr>
      <vt:lpstr>Reports</vt:lpstr>
      <vt:lpstr>Reports</vt:lpstr>
      <vt:lpstr>Reports</vt:lpstr>
      <vt:lpstr>Reports</vt:lpstr>
      <vt:lpstr>Reports</vt:lpstr>
      <vt:lpstr>Application Interface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 Project</dc:title>
  <dc:creator>Abdelrahman Mohammed Rabie</dc:creator>
  <cp:lastModifiedBy>201552573213</cp:lastModifiedBy>
  <cp:revision>30</cp:revision>
  <dcterms:created xsi:type="dcterms:W3CDTF">2024-02-28T20:43:28Z</dcterms:created>
  <dcterms:modified xsi:type="dcterms:W3CDTF">2024-02-29T12:51:02Z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2024-02-28T20:47:05Z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84402e9b-a9db-412a-ab34-3a2fe99990a0</vt:lpwstr>
  </property>
  <property fmtid="{D5CDD505-2E9C-101B-9397-08002B2CF9AE}" pid="7" name="MSIP_Label_defa4170-0d19-0005-0004-bc88714345d2_ActionId">
    <vt:lpwstr>b1a10982-0bec-47e2-a664-0d887d11364b</vt:lpwstr>
  </property>
  <property fmtid="{D5CDD505-2E9C-101B-9397-08002B2CF9AE}" pid="8" name="MSIP_Label_defa4170-0d19-0005-0004-bc88714345d2_ContentBits">
    <vt:lpwstr>0</vt:lpwstr>
  </property>
</Properties>
</file>